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95" r:id="rId24"/>
    <p:sldId id="281" r:id="rId25"/>
    <p:sldId id="282" r:id="rId26"/>
    <p:sldId id="283" r:id="rId27"/>
    <p:sldId id="284" r:id="rId28"/>
    <p:sldId id="285" r:id="rId29"/>
    <p:sldId id="286" r:id="rId30"/>
    <p:sldId id="287" r:id="rId31"/>
    <p:sldId id="288" r:id="rId32"/>
    <p:sldId id="298" r:id="rId33"/>
    <p:sldId id="296" r:id="rId34"/>
    <p:sldId id="297" r:id="rId35"/>
    <p:sldId id="289" r:id="rId36"/>
    <p:sldId id="290" r:id="rId37"/>
    <p:sldId id="291" r:id="rId38"/>
    <p:sldId id="292" r:id="rId39"/>
    <p:sldId id="293" r:id="rId40"/>
    <p:sldId id="294"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C3F69-A849-408D-87AF-1FDAA65CEC0B}" v="314" dt="2022-01-09T23:53:21.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F6FC3F69-A849-408D-87AF-1FDAA65CEC0B}"/>
    <pc:docChg chg="custSel addSld delSld modSld">
      <pc:chgData name="Jim" userId="d41a4da1a37fb713" providerId="LiveId" clId="{F6FC3F69-A849-408D-87AF-1FDAA65CEC0B}" dt="2022-01-09T23:56:16.636" v="1030" actId="47"/>
      <pc:docMkLst>
        <pc:docMk/>
      </pc:docMkLst>
      <pc:sldChg chg="modSp new mod">
        <pc:chgData name="Jim" userId="d41a4da1a37fb713" providerId="LiveId" clId="{F6FC3F69-A849-408D-87AF-1FDAA65CEC0B}" dt="2022-01-09T23:44:16.220" v="242" actId="20577"/>
        <pc:sldMkLst>
          <pc:docMk/>
          <pc:sldMk cId="1668759368" sldId="319"/>
        </pc:sldMkLst>
        <pc:spChg chg="mod">
          <ac:chgData name="Jim" userId="d41a4da1a37fb713" providerId="LiveId" clId="{F6FC3F69-A849-408D-87AF-1FDAA65CEC0B}" dt="2022-01-09T22:37:10.820" v="7" actId="20577"/>
          <ac:spMkLst>
            <pc:docMk/>
            <pc:sldMk cId="1668759368" sldId="319"/>
            <ac:spMk id="2" creationId="{96AD1D7B-6A26-4648-97BB-4ACC0751F288}"/>
          </ac:spMkLst>
        </pc:spChg>
        <pc:spChg chg="mod">
          <ac:chgData name="Jim" userId="d41a4da1a37fb713" providerId="LiveId" clId="{F6FC3F69-A849-408D-87AF-1FDAA65CEC0B}" dt="2022-01-09T23:44:16.220" v="242" actId="20577"/>
          <ac:spMkLst>
            <pc:docMk/>
            <pc:sldMk cId="1668759368" sldId="319"/>
            <ac:spMk id="3" creationId="{A3FF8073-BFD4-480C-AC45-56798440A481}"/>
          </ac:spMkLst>
        </pc:spChg>
      </pc:sldChg>
      <pc:sldChg chg="addSp delSp modSp add mod">
        <pc:chgData name="Jim" userId="d41a4da1a37fb713" providerId="LiveId" clId="{F6FC3F69-A849-408D-87AF-1FDAA65CEC0B}" dt="2022-01-09T23:44:32.077" v="245" actId="9405"/>
        <pc:sldMkLst>
          <pc:docMk/>
          <pc:sldMk cId="3725897164" sldId="320"/>
        </pc:sldMkLst>
        <pc:spChg chg="mod">
          <ac:chgData name="Jim" userId="d41a4da1a37fb713" providerId="LiveId" clId="{F6FC3F69-A849-408D-87AF-1FDAA65CEC0B}" dt="2022-01-09T23:38:45.976" v="185" actId="6549"/>
          <ac:spMkLst>
            <pc:docMk/>
            <pc:sldMk cId="3725897164" sldId="320"/>
            <ac:spMk id="2" creationId="{96AD1D7B-6A26-4648-97BB-4ACC0751F288}"/>
          </ac:spMkLst>
        </pc:spChg>
        <pc:spChg chg="mod">
          <ac:chgData name="Jim" userId="d41a4da1a37fb713" providerId="LiveId" clId="{F6FC3F69-A849-408D-87AF-1FDAA65CEC0B}" dt="2022-01-09T23:44:20.625" v="243" actId="20577"/>
          <ac:spMkLst>
            <pc:docMk/>
            <pc:sldMk cId="3725897164" sldId="320"/>
            <ac:spMk id="3" creationId="{A3FF8073-BFD4-480C-AC45-56798440A481}"/>
          </ac:spMkLst>
        </pc:spChg>
        <pc:grpChg chg="del mod">
          <ac:chgData name="Jim" userId="d41a4da1a37fb713" providerId="LiveId" clId="{F6FC3F69-A849-408D-87AF-1FDAA65CEC0B}" dt="2022-01-09T23:42:56.587" v="214"/>
          <ac:grpSpMkLst>
            <pc:docMk/>
            <pc:sldMk cId="3725897164" sldId="320"/>
            <ac:grpSpMk id="8" creationId="{47673B20-AE4A-42F6-881F-C4D39F608B48}"/>
          </ac:grpSpMkLst>
        </pc:grpChg>
        <pc:grpChg chg="del mod">
          <ac:chgData name="Jim" userId="d41a4da1a37fb713" providerId="LiveId" clId="{F6FC3F69-A849-408D-87AF-1FDAA65CEC0B}" dt="2022-01-09T23:43:06.117" v="216"/>
          <ac:grpSpMkLst>
            <pc:docMk/>
            <pc:sldMk cId="3725897164" sldId="320"/>
            <ac:grpSpMk id="15" creationId="{A9DBE1CB-7A9F-4507-876E-A1CF3271991C}"/>
          </ac:grpSpMkLst>
        </pc:grpChg>
        <pc:grpChg chg="mod">
          <ac:chgData name="Jim" userId="d41a4da1a37fb713" providerId="LiveId" clId="{F6FC3F69-A849-408D-87AF-1FDAA65CEC0B}" dt="2022-01-09T23:42:49.621" v="208"/>
          <ac:grpSpMkLst>
            <pc:docMk/>
            <pc:sldMk cId="3725897164" sldId="320"/>
            <ac:grpSpMk id="16" creationId="{D5431FC4-4D34-4F03-8F1E-C7E00E2C9919}"/>
          </ac:grpSpMkLst>
        </pc:grpChg>
        <pc:grpChg chg="del mod">
          <ac:chgData name="Jim" userId="d41a4da1a37fb713" providerId="LiveId" clId="{F6FC3F69-A849-408D-87AF-1FDAA65CEC0B}" dt="2022-01-09T23:43:06.117" v="216"/>
          <ac:grpSpMkLst>
            <pc:docMk/>
            <pc:sldMk cId="3725897164" sldId="320"/>
            <ac:grpSpMk id="22" creationId="{E7F5828B-3C9B-4CC6-9370-3906E709FA94}"/>
          </ac:grpSpMkLst>
        </pc:grpChg>
        <pc:grpChg chg="mod">
          <ac:chgData name="Jim" userId="d41a4da1a37fb713" providerId="LiveId" clId="{F6FC3F69-A849-408D-87AF-1FDAA65CEC0B}" dt="2022-01-09T23:42:56.587" v="214"/>
          <ac:grpSpMkLst>
            <pc:docMk/>
            <pc:sldMk cId="3725897164" sldId="320"/>
            <ac:grpSpMk id="23" creationId="{B1999996-3F19-4587-8DDA-78BA016233DB}"/>
          </ac:grpSpMkLst>
        </pc:grpChg>
        <pc:grpChg chg="mod">
          <ac:chgData name="Jim" userId="d41a4da1a37fb713" providerId="LiveId" clId="{F6FC3F69-A849-408D-87AF-1FDAA65CEC0B}" dt="2022-01-09T23:43:06.117" v="216"/>
          <ac:grpSpMkLst>
            <pc:docMk/>
            <pc:sldMk cId="3725897164" sldId="320"/>
            <ac:grpSpMk id="25" creationId="{11977C1B-C333-43AC-9F79-9D4BFBC22B18}"/>
          </ac:grpSpMkLst>
        </pc:grpChg>
        <pc:inkChg chg="add del">
          <ac:chgData name="Jim" userId="d41a4da1a37fb713" providerId="LiveId" clId="{F6FC3F69-A849-408D-87AF-1FDAA65CEC0B}" dt="2022-01-09T23:42:20.122" v="197"/>
          <ac:inkMkLst>
            <pc:docMk/>
            <pc:sldMk cId="3725897164" sldId="320"/>
            <ac:inkMk id="4" creationId="{C0900AD6-2592-4D00-A2E9-6C19A2550957}"/>
          </ac:inkMkLst>
        </pc:inkChg>
        <pc:inkChg chg="add mod">
          <ac:chgData name="Jim" userId="d41a4da1a37fb713" providerId="LiveId" clId="{F6FC3F69-A849-408D-87AF-1FDAA65CEC0B}" dt="2022-01-09T23:42:56.587" v="214"/>
          <ac:inkMkLst>
            <pc:docMk/>
            <pc:sldMk cId="3725897164" sldId="320"/>
            <ac:inkMk id="5" creationId="{704075DA-A983-4DCA-A9CF-EE625F3B36CC}"/>
          </ac:inkMkLst>
        </pc:inkChg>
        <pc:inkChg chg="add mod">
          <ac:chgData name="Jim" userId="d41a4da1a37fb713" providerId="LiveId" clId="{F6FC3F69-A849-408D-87AF-1FDAA65CEC0B}" dt="2022-01-09T23:42:56.587" v="214"/>
          <ac:inkMkLst>
            <pc:docMk/>
            <pc:sldMk cId="3725897164" sldId="320"/>
            <ac:inkMk id="6" creationId="{0B5FF5E6-8E80-4D9F-BAA8-4076058087C9}"/>
          </ac:inkMkLst>
        </pc:inkChg>
        <pc:inkChg chg="add mod">
          <ac:chgData name="Jim" userId="d41a4da1a37fb713" providerId="LiveId" clId="{F6FC3F69-A849-408D-87AF-1FDAA65CEC0B}" dt="2022-01-09T23:42:56.587" v="214"/>
          <ac:inkMkLst>
            <pc:docMk/>
            <pc:sldMk cId="3725897164" sldId="320"/>
            <ac:inkMk id="7" creationId="{6A335D7C-83B9-45D2-8855-6B38B302D782}"/>
          </ac:inkMkLst>
        </pc:inkChg>
        <pc:inkChg chg="add mod">
          <ac:chgData name="Jim" userId="d41a4da1a37fb713" providerId="LiveId" clId="{F6FC3F69-A849-408D-87AF-1FDAA65CEC0B}" dt="2022-01-09T23:42:49.621" v="208"/>
          <ac:inkMkLst>
            <pc:docMk/>
            <pc:sldMk cId="3725897164" sldId="320"/>
            <ac:inkMk id="9" creationId="{485676E2-DDA8-4445-9C2E-F4660D78957F}"/>
          </ac:inkMkLst>
        </pc:inkChg>
        <pc:inkChg chg="add mod">
          <ac:chgData name="Jim" userId="d41a4da1a37fb713" providerId="LiveId" clId="{F6FC3F69-A849-408D-87AF-1FDAA65CEC0B}" dt="2022-01-09T23:42:49.621" v="208"/>
          <ac:inkMkLst>
            <pc:docMk/>
            <pc:sldMk cId="3725897164" sldId="320"/>
            <ac:inkMk id="10" creationId="{A6AA99C6-F215-40DD-AE38-D65416640F01}"/>
          </ac:inkMkLst>
        </pc:inkChg>
        <pc:inkChg chg="add mod">
          <ac:chgData name="Jim" userId="d41a4da1a37fb713" providerId="LiveId" clId="{F6FC3F69-A849-408D-87AF-1FDAA65CEC0B}" dt="2022-01-09T23:42:49.621" v="208"/>
          <ac:inkMkLst>
            <pc:docMk/>
            <pc:sldMk cId="3725897164" sldId="320"/>
            <ac:inkMk id="11" creationId="{4413DF4A-B36C-4B46-A53B-BC7FD1DD3340}"/>
          </ac:inkMkLst>
        </pc:inkChg>
        <pc:inkChg chg="add mod">
          <ac:chgData name="Jim" userId="d41a4da1a37fb713" providerId="LiveId" clId="{F6FC3F69-A849-408D-87AF-1FDAA65CEC0B}" dt="2022-01-09T23:43:06.117" v="216"/>
          <ac:inkMkLst>
            <pc:docMk/>
            <pc:sldMk cId="3725897164" sldId="320"/>
            <ac:inkMk id="12" creationId="{D338F1CA-E61A-4F85-BF4A-863E9286D64B}"/>
          </ac:inkMkLst>
        </pc:inkChg>
        <pc:inkChg chg="add mod">
          <ac:chgData name="Jim" userId="d41a4da1a37fb713" providerId="LiveId" clId="{F6FC3F69-A849-408D-87AF-1FDAA65CEC0B}" dt="2022-01-09T23:43:06.117" v="216"/>
          <ac:inkMkLst>
            <pc:docMk/>
            <pc:sldMk cId="3725897164" sldId="320"/>
            <ac:inkMk id="13" creationId="{31036B13-095D-445E-8ECA-B7658BAF5DDB}"/>
          </ac:inkMkLst>
        </pc:inkChg>
        <pc:inkChg chg="add mod">
          <ac:chgData name="Jim" userId="d41a4da1a37fb713" providerId="LiveId" clId="{F6FC3F69-A849-408D-87AF-1FDAA65CEC0B}" dt="2022-01-09T23:43:06.117" v="216"/>
          <ac:inkMkLst>
            <pc:docMk/>
            <pc:sldMk cId="3725897164" sldId="320"/>
            <ac:inkMk id="14" creationId="{899949BC-D6E5-4E87-ACB7-85689F3D4B61}"/>
          </ac:inkMkLst>
        </pc:inkChg>
        <pc:inkChg chg="add mod">
          <ac:chgData name="Jim" userId="d41a4da1a37fb713" providerId="LiveId" clId="{F6FC3F69-A849-408D-87AF-1FDAA65CEC0B}" dt="2022-01-09T23:42:56.587" v="214"/>
          <ac:inkMkLst>
            <pc:docMk/>
            <pc:sldMk cId="3725897164" sldId="320"/>
            <ac:inkMk id="17" creationId="{08E1AD73-2C5A-45A8-94C6-B009B8CA6CB1}"/>
          </ac:inkMkLst>
        </pc:inkChg>
        <pc:inkChg chg="add mod">
          <ac:chgData name="Jim" userId="d41a4da1a37fb713" providerId="LiveId" clId="{F6FC3F69-A849-408D-87AF-1FDAA65CEC0B}" dt="2022-01-09T23:42:56.587" v="214"/>
          <ac:inkMkLst>
            <pc:docMk/>
            <pc:sldMk cId="3725897164" sldId="320"/>
            <ac:inkMk id="18" creationId="{150E31B7-78A8-4C4F-BACA-473AAD5B76D8}"/>
          </ac:inkMkLst>
        </pc:inkChg>
        <pc:inkChg chg="add">
          <ac:chgData name="Jim" userId="d41a4da1a37fb713" providerId="LiveId" clId="{F6FC3F69-A849-408D-87AF-1FDAA65CEC0B}" dt="2022-01-09T23:42:53.866" v="211" actId="9405"/>
          <ac:inkMkLst>
            <pc:docMk/>
            <pc:sldMk cId="3725897164" sldId="320"/>
            <ac:inkMk id="19" creationId="{30A2CB52-DEEC-43BE-A1A1-784D4D9A9E60}"/>
          </ac:inkMkLst>
        </pc:inkChg>
        <pc:inkChg chg="add mod">
          <ac:chgData name="Jim" userId="d41a4da1a37fb713" providerId="LiveId" clId="{F6FC3F69-A849-408D-87AF-1FDAA65CEC0B}" dt="2022-01-09T23:43:06.117" v="216"/>
          <ac:inkMkLst>
            <pc:docMk/>
            <pc:sldMk cId="3725897164" sldId="320"/>
            <ac:inkMk id="20" creationId="{B93CBBF9-7D2D-464E-8405-46BA0088B565}"/>
          </ac:inkMkLst>
        </pc:inkChg>
        <pc:inkChg chg="add mod">
          <ac:chgData name="Jim" userId="d41a4da1a37fb713" providerId="LiveId" clId="{F6FC3F69-A849-408D-87AF-1FDAA65CEC0B}" dt="2022-01-09T23:43:06.117" v="216"/>
          <ac:inkMkLst>
            <pc:docMk/>
            <pc:sldMk cId="3725897164" sldId="320"/>
            <ac:inkMk id="21" creationId="{9B2ACECA-6E29-457A-AD48-C72EA5AFD2B5}"/>
          </ac:inkMkLst>
        </pc:inkChg>
        <pc:inkChg chg="add mod">
          <ac:chgData name="Jim" userId="d41a4da1a37fb713" providerId="LiveId" clId="{F6FC3F69-A849-408D-87AF-1FDAA65CEC0B}" dt="2022-01-09T23:43:06.117" v="216"/>
          <ac:inkMkLst>
            <pc:docMk/>
            <pc:sldMk cId="3725897164" sldId="320"/>
            <ac:inkMk id="24" creationId="{E0315950-47DA-4905-9E07-FE8689684F75}"/>
          </ac:inkMkLst>
        </pc:inkChg>
        <pc:inkChg chg="add">
          <ac:chgData name="Jim" userId="d41a4da1a37fb713" providerId="LiveId" clId="{F6FC3F69-A849-408D-87AF-1FDAA65CEC0B}" dt="2022-01-09T23:44:32.077" v="245" actId="9405"/>
          <ac:inkMkLst>
            <pc:docMk/>
            <pc:sldMk cId="3725897164" sldId="320"/>
            <ac:inkMk id="26" creationId="{76E621C8-8254-49D9-AF74-0E244F024C7A}"/>
          </ac:inkMkLst>
        </pc:inkChg>
      </pc:sldChg>
      <pc:sldChg chg="addSp delSp modSp add mod">
        <pc:chgData name="Jim" userId="d41a4da1a37fb713" providerId="LiveId" clId="{F6FC3F69-A849-408D-87AF-1FDAA65CEC0B}" dt="2022-01-09T23:45:04.299" v="254"/>
        <pc:sldMkLst>
          <pc:docMk/>
          <pc:sldMk cId="2243499485" sldId="321"/>
        </pc:sldMkLst>
        <pc:spChg chg="mod">
          <ac:chgData name="Jim" userId="d41a4da1a37fb713" providerId="LiveId" clId="{F6FC3F69-A849-408D-87AF-1FDAA65CEC0B}" dt="2022-01-09T23:44:24.608" v="244" actId="20577"/>
          <ac:spMkLst>
            <pc:docMk/>
            <pc:sldMk cId="2243499485" sldId="321"/>
            <ac:spMk id="3" creationId="{A3FF8073-BFD4-480C-AC45-56798440A481}"/>
          </ac:spMkLst>
        </pc:spChg>
        <pc:grpChg chg="mod">
          <ac:chgData name="Jim" userId="d41a4da1a37fb713" providerId="LiveId" clId="{F6FC3F69-A849-408D-87AF-1FDAA65CEC0B}" dt="2022-01-09T23:43:45.707" v="221"/>
          <ac:grpSpMkLst>
            <pc:docMk/>
            <pc:sldMk cId="2243499485" sldId="321"/>
            <ac:grpSpMk id="22" creationId="{7FC68376-8F9C-427B-8FC5-3E675198B102}"/>
          </ac:grpSpMkLst>
        </pc:grpChg>
        <pc:grpChg chg="mod">
          <ac:chgData name="Jim" userId="d41a4da1a37fb713" providerId="LiveId" clId="{F6FC3F69-A849-408D-87AF-1FDAA65CEC0B}" dt="2022-01-09T23:43:53.421" v="225"/>
          <ac:grpSpMkLst>
            <pc:docMk/>
            <pc:sldMk cId="2243499485" sldId="321"/>
            <ac:grpSpMk id="29" creationId="{EF030FA0-1C10-4DE4-BBE5-A30B56D51B51}"/>
          </ac:grpSpMkLst>
        </pc:grpChg>
        <pc:grpChg chg="mod">
          <ac:chgData name="Jim" userId="d41a4da1a37fb713" providerId="LiveId" clId="{F6FC3F69-A849-408D-87AF-1FDAA65CEC0B}" dt="2022-01-09T23:43:56.261" v="228"/>
          <ac:grpSpMkLst>
            <pc:docMk/>
            <pc:sldMk cId="2243499485" sldId="321"/>
            <ac:grpSpMk id="32" creationId="{C766535B-1A18-42CD-999B-E5E24663B698}"/>
          </ac:grpSpMkLst>
        </pc:grpChg>
        <pc:grpChg chg="del mod">
          <ac:chgData name="Jim" userId="d41a4da1a37fb713" providerId="LiveId" clId="{F6FC3F69-A849-408D-87AF-1FDAA65CEC0B}" dt="2022-01-09T23:44:08.396" v="241"/>
          <ac:grpSpMkLst>
            <pc:docMk/>
            <pc:sldMk cId="2243499485" sldId="321"/>
            <ac:grpSpMk id="36" creationId="{06B45BD9-C192-4D7F-BE93-5CB615B96C8E}"/>
          </ac:grpSpMkLst>
        </pc:grpChg>
        <pc:grpChg chg="mod">
          <ac:chgData name="Jim" userId="d41a4da1a37fb713" providerId="LiveId" clId="{F6FC3F69-A849-408D-87AF-1FDAA65CEC0B}" dt="2022-01-09T23:44:03.729" v="236"/>
          <ac:grpSpMkLst>
            <pc:docMk/>
            <pc:sldMk cId="2243499485" sldId="321"/>
            <ac:grpSpMk id="40" creationId="{1BDA9F89-06A0-4758-8012-C92D7931D183}"/>
          </ac:grpSpMkLst>
        </pc:grpChg>
        <pc:grpChg chg="del mod">
          <ac:chgData name="Jim" userId="d41a4da1a37fb713" providerId="LiveId" clId="{F6FC3F69-A849-408D-87AF-1FDAA65CEC0B}" dt="2022-01-09T23:44:08.396" v="241"/>
          <ac:grpSpMkLst>
            <pc:docMk/>
            <pc:sldMk cId="2243499485" sldId="321"/>
            <ac:grpSpMk id="43" creationId="{08987E47-5B6F-44D8-BA26-72CF9F35016B}"/>
          </ac:grpSpMkLst>
        </pc:grpChg>
        <pc:grpChg chg="del mod">
          <ac:chgData name="Jim" userId="d41a4da1a37fb713" providerId="LiveId" clId="{F6FC3F69-A849-408D-87AF-1FDAA65CEC0B}" dt="2022-01-09T23:44:44.595" v="248"/>
          <ac:grpSpMkLst>
            <pc:docMk/>
            <pc:sldMk cId="2243499485" sldId="321"/>
            <ac:grpSpMk id="45" creationId="{ED7C9F75-08AE-4D80-AE1C-03AC05DDA530}"/>
          </ac:grpSpMkLst>
        </pc:grpChg>
        <pc:grpChg chg="mod">
          <ac:chgData name="Jim" userId="d41a4da1a37fb713" providerId="LiveId" clId="{F6FC3F69-A849-408D-87AF-1FDAA65CEC0B}" dt="2022-01-09T23:44:44.595" v="248"/>
          <ac:grpSpMkLst>
            <pc:docMk/>
            <pc:sldMk cId="2243499485" sldId="321"/>
            <ac:grpSpMk id="48" creationId="{63990629-AE73-4076-A641-5227F8F1DC4F}"/>
          </ac:grpSpMkLst>
        </pc:grpChg>
        <pc:grpChg chg="mod">
          <ac:chgData name="Jim" userId="d41a4da1a37fb713" providerId="LiveId" clId="{F6FC3F69-A849-408D-87AF-1FDAA65CEC0B}" dt="2022-01-09T23:45:04.299" v="254"/>
          <ac:grpSpMkLst>
            <pc:docMk/>
            <pc:sldMk cId="2243499485" sldId="321"/>
            <ac:grpSpMk id="54" creationId="{07970C11-68BA-4C24-A7F8-BDA81B261811}"/>
          </ac:grpSpMkLst>
        </pc:grpChg>
        <pc:inkChg chg="add mod">
          <ac:chgData name="Jim" userId="d41a4da1a37fb713" providerId="LiveId" clId="{F6FC3F69-A849-408D-87AF-1FDAA65CEC0B}" dt="2022-01-09T23:43:45.707" v="221"/>
          <ac:inkMkLst>
            <pc:docMk/>
            <pc:sldMk cId="2243499485" sldId="321"/>
            <ac:inkMk id="4" creationId="{5F323413-B0FB-4994-82EF-24D3B92B3B02}"/>
          </ac:inkMkLst>
        </pc:inkChg>
        <pc:inkChg chg="add mod">
          <ac:chgData name="Jim" userId="d41a4da1a37fb713" providerId="LiveId" clId="{F6FC3F69-A849-408D-87AF-1FDAA65CEC0B}" dt="2022-01-09T23:43:45.707" v="221"/>
          <ac:inkMkLst>
            <pc:docMk/>
            <pc:sldMk cId="2243499485" sldId="321"/>
            <ac:inkMk id="8" creationId="{3F42B22E-3E8E-41AC-AC87-7D381F53A175}"/>
          </ac:inkMkLst>
        </pc:inkChg>
        <pc:inkChg chg="add mod">
          <ac:chgData name="Jim" userId="d41a4da1a37fb713" providerId="LiveId" clId="{F6FC3F69-A849-408D-87AF-1FDAA65CEC0B}" dt="2022-01-09T23:43:45.707" v="221"/>
          <ac:inkMkLst>
            <pc:docMk/>
            <pc:sldMk cId="2243499485" sldId="321"/>
            <ac:inkMk id="15" creationId="{BAEB78F6-98F7-4EAD-8862-6B0BB29B6B61}"/>
          </ac:inkMkLst>
        </pc:inkChg>
        <pc:inkChg chg="add mod">
          <ac:chgData name="Jim" userId="d41a4da1a37fb713" providerId="LiveId" clId="{F6FC3F69-A849-408D-87AF-1FDAA65CEC0B}" dt="2022-01-09T23:43:53.421" v="225"/>
          <ac:inkMkLst>
            <pc:docMk/>
            <pc:sldMk cId="2243499485" sldId="321"/>
            <ac:inkMk id="26" creationId="{B3C1B72B-88A7-4183-A274-66EC41DC7EE7}"/>
          </ac:inkMkLst>
        </pc:inkChg>
        <pc:inkChg chg="add mod">
          <ac:chgData name="Jim" userId="d41a4da1a37fb713" providerId="LiveId" clId="{F6FC3F69-A849-408D-87AF-1FDAA65CEC0B}" dt="2022-01-09T23:43:53.421" v="225"/>
          <ac:inkMkLst>
            <pc:docMk/>
            <pc:sldMk cId="2243499485" sldId="321"/>
            <ac:inkMk id="27" creationId="{B5CD3827-9B9C-4FC4-A692-D3A31C022E7F}"/>
          </ac:inkMkLst>
        </pc:inkChg>
        <pc:inkChg chg="add mod">
          <ac:chgData name="Jim" userId="d41a4da1a37fb713" providerId="LiveId" clId="{F6FC3F69-A849-408D-87AF-1FDAA65CEC0B}" dt="2022-01-09T23:43:53.421" v="225"/>
          <ac:inkMkLst>
            <pc:docMk/>
            <pc:sldMk cId="2243499485" sldId="321"/>
            <ac:inkMk id="28" creationId="{2BFD2725-8729-400C-92A2-9B52A4B13282}"/>
          </ac:inkMkLst>
        </pc:inkChg>
        <pc:inkChg chg="add mod">
          <ac:chgData name="Jim" userId="d41a4da1a37fb713" providerId="LiveId" clId="{F6FC3F69-A849-408D-87AF-1FDAA65CEC0B}" dt="2022-01-09T23:43:56.261" v="228"/>
          <ac:inkMkLst>
            <pc:docMk/>
            <pc:sldMk cId="2243499485" sldId="321"/>
            <ac:inkMk id="30" creationId="{312A9B4F-887F-49CD-9BF1-8ACD29BB50E7}"/>
          </ac:inkMkLst>
        </pc:inkChg>
        <pc:inkChg chg="add mod">
          <ac:chgData name="Jim" userId="d41a4da1a37fb713" providerId="LiveId" clId="{F6FC3F69-A849-408D-87AF-1FDAA65CEC0B}" dt="2022-01-09T23:43:56.261" v="228"/>
          <ac:inkMkLst>
            <pc:docMk/>
            <pc:sldMk cId="2243499485" sldId="321"/>
            <ac:inkMk id="31" creationId="{DA53DC7C-08A2-4AC9-9F10-AE81AFECED72}"/>
          </ac:inkMkLst>
        </pc:inkChg>
        <pc:inkChg chg="add mod">
          <ac:chgData name="Jim" userId="d41a4da1a37fb713" providerId="LiveId" clId="{F6FC3F69-A849-408D-87AF-1FDAA65CEC0B}" dt="2022-01-09T23:44:44.595" v="248"/>
          <ac:inkMkLst>
            <pc:docMk/>
            <pc:sldMk cId="2243499485" sldId="321"/>
            <ac:inkMk id="33" creationId="{3B89FAF5-42E6-4986-8917-F811B575776E}"/>
          </ac:inkMkLst>
        </pc:inkChg>
        <pc:inkChg chg="add mod">
          <ac:chgData name="Jim" userId="d41a4da1a37fb713" providerId="LiveId" clId="{F6FC3F69-A849-408D-87AF-1FDAA65CEC0B}" dt="2022-01-09T23:44:44.595" v="248"/>
          <ac:inkMkLst>
            <pc:docMk/>
            <pc:sldMk cId="2243499485" sldId="321"/>
            <ac:inkMk id="34" creationId="{3D6B7FB5-E16E-4F92-922F-EE8F91AC6C87}"/>
          </ac:inkMkLst>
        </pc:inkChg>
        <pc:inkChg chg="add mod">
          <ac:chgData name="Jim" userId="d41a4da1a37fb713" providerId="LiveId" clId="{F6FC3F69-A849-408D-87AF-1FDAA65CEC0B}" dt="2022-01-09T23:44:44.595" v="248"/>
          <ac:inkMkLst>
            <pc:docMk/>
            <pc:sldMk cId="2243499485" sldId="321"/>
            <ac:inkMk id="35" creationId="{9127517F-1BDB-4EF4-B16C-A3B2EA9F22EF}"/>
          </ac:inkMkLst>
        </pc:inkChg>
        <pc:inkChg chg="add mod">
          <ac:chgData name="Jim" userId="d41a4da1a37fb713" providerId="LiveId" clId="{F6FC3F69-A849-408D-87AF-1FDAA65CEC0B}" dt="2022-01-09T23:44:03.729" v="236"/>
          <ac:inkMkLst>
            <pc:docMk/>
            <pc:sldMk cId="2243499485" sldId="321"/>
            <ac:inkMk id="37" creationId="{A527A95D-72A6-4AC4-9819-2325CEB34667}"/>
          </ac:inkMkLst>
        </pc:inkChg>
        <pc:inkChg chg="add mod">
          <ac:chgData name="Jim" userId="d41a4da1a37fb713" providerId="LiveId" clId="{F6FC3F69-A849-408D-87AF-1FDAA65CEC0B}" dt="2022-01-09T23:44:03.729" v="236"/>
          <ac:inkMkLst>
            <pc:docMk/>
            <pc:sldMk cId="2243499485" sldId="321"/>
            <ac:inkMk id="38" creationId="{E66D1B25-DE82-49AD-BB68-B4B4A96E3EE4}"/>
          </ac:inkMkLst>
        </pc:inkChg>
        <pc:inkChg chg="add">
          <ac:chgData name="Jim" userId="d41a4da1a37fb713" providerId="LiveId" clId="{F6FC3F69-A849-408D-87AF-1FDAA65CEC0B}" dt="2022-01-09T23:44:03.227" v="235" actId="9405"/>
          <ac:inkMkLst>
            <pc:docMk/>
            <pc:sldMk cId="2243499485" sldId="321"/>
            <ac:inkMk id="39" creationId="{AFC9EAA2-60CA-4A75-B8D5-B96A526E87E8}"/>
          </ac:inkMkLst>
        </pc:inkChg>
        <pc:inkChg chg="add mod">
          <ac:chgData name="Jim" userId="d41a4da1a37fb713" providerId="LiveId" clId="{F6FC3F69-A849-408D-87AF-1FDAA65CEC0B}" dt="2022-01-09T23:44:44.595" v="248"/>
          <ac:inkMkLst>
            <pc:docMk/>
            <pc:sldMk cId="2243499485" sldId="321"/>
            <ac:inkMk id="41" creationId="{C18B81FB-4BEB-45C6-815D-023CB92FA834}"/>
          </ac:inkMkLst>
        </pc:inkChg>
        <pc:inkChg chg="add mod">
          <ac:chgData name="Jim" userId="d41a4da1a37fb713" providerId="LiveId" clId="{F6FC3F69-A849-408D-87AF-1FDAA65CEC0B}" dt="2022-01-09T23:44:44.595" v="248"/>
          <ac:inkMkLst>
            <pc:docMk/>
            <pc:sldMk cId="2243499485" sldId="321"/>
            <ac:inkMk id="42" creationId="{F868D646-9426-4C4E-93F1-BAB06675D51A}"/>
          </ac:inkMkLst>
        </pc:inkChg>
        <pc:inkChg chg="add mod">
          <ac:chgData name="Jim" userId="d41a4da1a37fb713" providerId="LiveId" clId="{F6FC3F69-A849-408D-87AF-1FDAA65CEC0B}" dt="2022-01-09T23:44:44.595" v="248"/>
          <ac:inkMkLst>
            <pc:docMk/>
            <pc:sldMk cId="2243499485" sldId="321"/>
            <ac:inkMk id="44" creationId="{86A33B2E-911C-40C0-9625-BA5351FF287C}"/>
          </ac:inkMkLst>
        </pc:inkChg>
        <pc:inkChg chg="add">
          <ac:chgData name="Jim" userId="d41a4da1a37fb713" providerId="LiveId" clId="{F6FC3F69-A849-408D-87AF-1FDAA65CEC0B}" dt="2022-01-09T23:44:40.750" v="246" actId="9405"/>
          <ac:inkMkLst>
            <pc:docMk/>
            <pc:sldMk cId="2243499485" sldId="321"/>
            <ac:inkMk id="46" creationId="{1B17DAE1-BAA9-4DDA-9EE3-B347ABF823EF}"/>
          </ac:inkMkLst>
        </pc:inkChg>
        <pc:inkChg chg="add mod">
          <ac:chgData name="Jim" userId="d41a4da1a37fb713" providerId="LiveId" clId="{F6FC3F69-A849-408D-87AF-1FDAA65CEC0B}" dt="2022-01-09T23:44:44.595" v="248"/>
          <ac:inkMkLst>
            <pc:docMk/>
            <pc:sldMk cId="2243499485" sldId="321"/>
            <ac:inkMk id="47" creationId="{5A95252D-3271-4F6C-8036-7ABDC0BA31D8}"/>
          </ac:inkMkLst>
        </pc:inkChg>
        <pc:inkChg chg="add mod">
          <ac:chgData name="Jim" userId="d41a4da1a37fb713" providerId="LiveId" clId="{F6FC3F69-A849-408D-87AF-1FDAA65CEC0B}" dt="2022-01-09T23:45:04.299" v="254"/>
          <ac:inkMkLst>
            <pc:docMk/>
            <pc:sldMk cId="2243499485" sldId="321"/>
            <ac:inkMk id="49" creationId="{CE5EF91E-64D2-4690-B50F-5CA14E6AF383}"/>
          </ac:inkMkLst>
        </pc:inkChg>
        <pc:inkChg chg="add mod">
          <ac:chgData name="Jim" userId="d41a4da1a37fb713" providerId="LiveId" clId="{F6FC3F69-A849-408D-87AF-1FDAA65CEC0B}" dt="2022-01-09T23:45:04.299" v="254"/>
          <ac:inkMkLst>
            <pc:docMk/>
            <pc:sldMk cId="2243499485" sldId="321"/>
            <ac:inkMk id="50" creationId="{160DBA13-3381-457B-867C-03FAB1F5F7C9}"/>
          </ac:inkMkLst>
        </pc:inkChg>
        <pc:inkChg chg="add mod">
          <ac:chgData name="Jim" userId="d41a4da1a37fb713" providerId="LiveId" clId="{F6FC3F69-A849-408D-87AF-1FDAA65CEC0B}" dt="2022-01-09T23:45:04.299" v="254"/>
          <ac:inkMkLst>
            <pc:docMk/>
            <pc:sldMk cId="2243499485" sldId="321"/>
            <ac:inkMk id="51" creationId="{A0871986-9E36-4ECF-A16F-C0E6B385BCD2}"/>
          </ac:inkMkLst>
        </pc:inkChg>
        <pc:inkChg chg="add mod">
          <ac:chgData name="Jim" userId="d41a4da1a37fb713" providerId="LiveId" clId="{F6FC3F69-A849-408D-87AF-1FDAA65CEC0B}" dt="2022-01-09T23:45:04.299" v="254"/>
          <ac:inkMkLst>
            <pc:docMk/>
            <pc:sldMk cId="2243499485" sldId="321"/>
            <ac:inkMk id="52" creationId="{B6E4A21E-E63D-4429-8492-591D3529410A}"/>
          </ac:inkMkLst>
        </pc:inkChg>
        <pc:inkChg chg="add mod">
          <ac:chgData name="Jim" userId="d41a4da1a37fb713" providerId="LiveId" clId="{F6FC3F69-A849-408D-87AF-1FDAA65CEC0B}" dt="2022-01-09T23:45:04.299" v="254"/>
          <ac:inkMkLst>
            <pc:docMk/>
            <pc:sldMk cId="2243499485" sldId="321"/>
            <ac:inkMk id="53" creationId="{282221B7-1819-4827-8CEC-B5DC5537532C}"/>
          </ac:inkMkLst>
        </pc:inkChg>
      </pc:sldChg>
      <pc:sldChg chg="addSp delSp modSp add mod">
        <pc:chgData name="Jim" userId="d41a4da1a37fb713" providerId="LiveId" clId="{F6FC3F69-A849-408D-87AF-1FDAA65CEC0B}" dt="2022-01-09T23:46:09.763" v="290"/>
        <pc:sldMkLst>
          <pc:docMk/>
          <pc:sldMk cId="1568932026" sldId="322"/>
        </pc:sldMkLst>
        <pc:grpChg chg="del mod">
          <ac:chgData name="Jim" userId="d41a4da1a37fb713" providerId="LiveId" clId="{F6FC3F69-A849-408D-87AF-1FDAA65CEC0B}" dt="2022-01-09T23:45:52.239" v="278"/>
          <ac:grpSpMkLst>
            <pc:docMk/>
            <pc:sldMk cId="1568932026" sldId="322"/>
            <ac:grpSpMk id="55" creationId="{21C3113D-5FD9-4D74-8315-5B31BCB774B7}"/>
          </ac:grpSpMkLst>
        </pc:grpChg>
        <pc:grpChg chg="del mod">
          <ac:chgData name="Jim" userId="d41a4da1a37fb713" providerId="LiveId" clId="{F6FC3F69-A849-408D-87AF-1FDAA65CEC0B}" dt="2022-01-09T23:45:52.239" v="278"/>
          <ac:grpSpMkLst>
            <pc:docMk/>
            <pc:sldMk cId="1568932026" sldId="322"/>
            <ac:grpSpMk id="59" creationId="{E2B9FECA-59B2-4B7D-BAE4-204FF50DDDF5}"/>
          </ac:grpSpMkLst>
        </pc:grpChg>
        <pc:grpChg chg="del mod">
          <ac:chgData name="Jim" userId="d41a4da1a37fb713" providerId="LiveId" clId="{F6FC3F69-A849-408D-87AF-1FDAA65CEC0B}" dt="2022-01-09T23:45:43.328" v="272"/>
          <ac:grpSpMkLst>
            <pc:docMk/>
            <pc:sldMk cId="1568932026" sldId="322"/>
            <ac:grpSpMk id="65" creationId="{9209F2BF-47D0-4C50-A2DA-5A204C620736}"/>
          </ac:grpSpMkLst>
        </pc:grpChg>
        <pc:grpChg chg="mod">
          <ac:chgData name="Jim" userId="d41a4da1a37fb713" providerId="LiveId" clId="{F6FC3F69-A849-408D-87AF-1FDAA65CEC0B}" dt="2022-01-09T23:45:36.755" v="269"/>
          <ac:grpSpMkLst>
            <pc:docMk/>
            <pc:sldMk cId="1568932026" sldId="322"/>
            <ac:grpSpMk id="66" creationId="{20D2CC38-E5EC-4E04-9633-64D7F0B09579}"/>
          </ac:grpSpMkLst>
        </pc:grpChg>
        <pc:grpChg chg="del mod">
          <ac:chgData name="Jim" userId="d41a4da1a37fb713" providerId="LiveId" clId="{F6FC3F69-A849-408D-87AF-1FDAA65CEC0B}" dt="2022-01-09T23:45:43.328" v="272"/>
          <ac:grpSpMkLst>
            <pc:docMk/>
            <pc:sldMk cId="1568932026" sldId="322"/>
            <ac:grpSpMk id="69" creationId="{ACE09944-D93E-45FA-A1A9-BA71B880452C}"/>
          </ac:grpSpMkLst>
        </pc:grpChg>
        <pc:grpChg chg="del mod">
          <ac:chgData name="Jim" userId="d41a4da1a37fb713" providerId="LiveId" clId="{F6FC3F69-A849-408D-87AF-1FDAA65CEC0B}" dt="2022-01-09T23:45:59.206" v="282"/>
          <ac:grpSpMkLst>
            <pc:docMk/>
            <pc:sldMk cId="1568932026" sldId="322"/>
            <ac:grpSpMk id="70" creationId="{74A73458-18BE-4F40-B01E-5DBF75BE250E}"/>
          </ac:grpSpMkLst>
        </pc:grpChg>
        <pc:grpChg chg="mod">
          <ac:chgData name="Jim" userId="d41a4da1a37fb713" providerId="LiveId" clId="{F6FC3F69-A849-408D-87AF-1FDAA65CEC0B}" dt="2022-01-09T23:45:52.239" v="278"/>
          <ac:grpSpMkLst>
            <pc:docMk/>
            <pc:sldMk cId="1568932026" sldId="322"/>
            <ac:grpSpMk id="76" creationId="{A7C562EC-F685-4A5B-85BC-A8B8EA3D40A6}"/>
          </ac:grpSpMkLst>
        </pc:grpChg>
        <pc:grpChg chg="mod">
          <ac:chgData name="Jim" userId="d41a4da1a37fb713" providerId="LiveId" clId="{F6FC3F69-A849-408D-87AF-1FDAA65CEC0B}" dt="2022-01-09T23:45:59.206" v="282"/>
          <ac:grpSpMkLst>
            <pc:docMk/>
            <pc:sldMk cId="1568932026" sldId="322"/>
            <ac:grpSpMk id="80" creationId="{C9BBE3CE-C6DF-464B-BE1B-7AB78C289255}"/>
          </ac:grpSpMkLst>
        </pc:grpChg>
        <pc:grpChg chg="mod">
          <ac:chgData name="Jim" userId="d41a4da1a37fb713" providerId="LiveId" clId="{F6FC3F69-A849-408D-87AF-1FDAA65CEC0B}" dt="2022-01-09T23:46:09.763" v="290"/>
          <ac:grpSpMkLst>
            <pc:docMk/>
            <pc:sldMk cId="1568932026" sldId="322"/>
            <ac:grpSpMk id="88" creationId="{F97DE191-599D-49E5-9E82-252D7FD2A8C2}"/>
          </ac:grpSpMkLst>
        </pc:grpChg>
        <pc:inkChg chg="add mod">
          <ac:chgData name="Jim" userId="d41a4da1a37fb713" providerId="LiveId" clId="{F6FC3F69-A849-408D-87AF-1FDAA65CEC0B}" dt="2022-01-09T23:45:52.239" v="278"/>
          <ac:inkMkLst>
            <pc:docMk/>
            <pc:sldMk cId="1568932026" sldId="322"/>
            <ac:inkMk id="36" creationId="{4A29E1EE-2A02-4FFA-9EBA-D659FC9A25DC}"/>
          </ac:inkMkLst>
        </pc:inkChg>
        <pc:inkChg chg="add mod">
          <ac:chgData name="Jim" userId="d41a4da1a37fb713" providerId="LiveId" clId="{F6FC3F69-A849-408D-87AF-1FDAA65CEC0B}" dt="2022-01-09T23:45:52.239" v="278"/>
          <ac:inkMkLst>
            <pc:docMk/>
            <pc:sldMk cId="1568932026" sldId="322"/>
            <ac:inkMk id="43" creationId="{DFAD8373-553E-44DF-BBAF-F16459351B40}"/>
          </ac:inkMkLst>
        </pc:inkChg>
        <pc:inkChg chg="add mod">
          <ac:chgData name="Jim" userId="d41a4da1a37fb713" providerId="LiveId" clId="{F6FC3F69-A849-408D-87AF-1FDAA65CEC0B}" dt="2022-01-09T23:45:52.239" v="278"/>
          <ac:inkMkLst>
            <pc:docMk/>
            <pc:sldMk cId="1568932026" sldId="322"/>
            <ac:inkMk id="45" creationId="{57CC9680-CCEC-4A53-9CF4-BD9C0CFE36A6}"/>
          </ac:inkMkLst>
        </pc:inkChg>
        <pc:inkChg chg="add mod">
          <ac:chgData name="Jim" userId="d41a4da1a37fb713" providerId="LiveId" clId="{F6FC3F69-A849-408D-87AF-1FDAA65CEC0B}" dt="2022-01-09T23:45:52.239" v="278"/>
          <ac:inkMkLst>
            <pc:docMk/>
            <pc:sldMk cId="1568932026" sldId="322"/>
            <ac:inkMk id="56" creationId="{D47C398D-FC03-4205-A552-7514471324B4}"/>
          </ac:inkMkLst>
        </pc:inkChg>
        <pc:inkChg chg="add mod">
          <ac:chgData name="Jim" userId="d41a4da1a37fb713" providerId="LiveId" clId="{F6FC3F69-A849-408D-87AF-1FDAA65CEC0B}" dt="2022-01-09T23:45:52.239" v="278"/>
          <ac:inkMkLst>
            <pc:docMk/>
            <pc:sldMk cId="1568932026" sldId="322"/>
            <ac:inkMk id="57" creationId="{633DBEE4-D49B-44ED-B18F-3DAA5345CDC5}"/>
          </ac:inkMkLst>
        </pc:inkChg>
        <pc:inkChg chg="add mod">
          <ac:chgData name="Jim" userId="d41a4da1a37fb713" providerId="LiveId" clId="{F6FC3F69-A849-408D-87AF-1FDAA65CEC0B}" dt="2022-01-09T23:45:52.239" v="278"/>
          <ac:inkMkLst>
            <pc:docMk/>
            <pc:sldMk cId="1568932026" sldId="322"/>
            <ac:inkMk id="58" creationId="{1AA9B400-B0D3-454D-B93F-883F3CA17F91}"/>
          </ac:inkMkLst>
        </pc:inkChg>
        <pc:inkChg chg="add mod">
          <ac:chgData name="Jim" userId="d41a4da1a37fb713" providerId="LiveId" clId="{F6FC3F69-A849-408D-87AF-1FDAA65CEC0B}" dt="2022-01-09T23:45:36.755" v="269"/>
          <ac:inkMkLst>
            <pc:docMk/>
            <pc:sldMk cId="1568932026" sldId="322"/>
            <ac:inkMk id="60" creationId="{057EA3E0-1FC8-4FF8-9CB3-283CA49F298F}"/>
          </ac:inkMkLst>
        </pc:inkChg>
        <pc:inkChg chg="add mod">
          <ac:chgData name="Jim" userId="d41a4da1a37fb713" providerId="LiveId" clId="{F6FC3F69-A849-408D-87AF-1FDAA65CEC0B}" dt="2022-01-09T23:45:36.755" v="269"/>
          <ac:inkMkLst>
            <pc:docMk/>
            <pc:sldMk cId="1568932026" sldId="322"/>
            <ac:inkMk id="61" creationId="{917DE735-275B-4A87-BA7D-1998B4A6A500}"/>
          </ac:inkMkLst>
        </pc:inkChg>
        <pc:inkChg chg="add mod">
          <ac:chgData name="Jim" userId="d41a4da1a37fb713" providerId="LiveId" clId="{F6FC3F69-A849-408D-87AF-1FDAA65CEC0B}" dt="2022-01-09T23:45:59.206" v="282"/>
          <ac:inkMkLst>
            <pc:docMk/>
            <pc:sldMk cId="1568932026" sldId="322"/>
            <ac:inkMk id="62" creationId="{A50ED82D-0DEF-41F3-B3A6-02CBA7672965}"/>
          </ac:inkMkLst>
        </pc:inkChg>
        <pc:inkChg chg="add mod">
          <ac:chgData name="Jim" userId="d41a4da1a37fb713" providerId="LiveId" clId="{F6FC3F69-A849-408D-87AF-1FDAA65CEC0B}" dt="2022-01-09T23:45:59.206" v="282"/>
          <ac:inkMkLst>
            <pc:docMk/>
            <pc:sldMk cId="1568932026" sldId="322"/>
            <ac:inkMk id="63" creationId="{FB28900E-85F9-4B4F-B4E8-69AE52646C05}"/>
          </ac:inkMkLst>
        </pc:inkChg>
        <pc:inkChg chg="add mod">
          <ac:chgData name="Jim" userId="d41a4da1a37fb713" providerId="LiveId" clId="{F6FC3F69-A849-408D-87AF-1FDAA65CEC0B}" dt="2022-01-09T23:45:43.328" v="272"/>
          <ac:inkMkLst>
            <pc:docMk/>
            <pc:sldMk cId="1568932026" sldId="322"/>
            <ac:inkMk id="64" creationId="{FA59DF2B-649A-4093-8794-89017D5CAC2E}"/>
          </ac:inkMkLst>
        </pc:inkChg>
        <pc:inkChg chg="add mod">
          <ac:chgData name="Jim" userId="d41a4da1a37fb713" providerId="LiveId" clId="{F6FC3F69-A849-408D-87AF-1FDAA65CEC0B}" dt="2022-01-09T23:45:59.206" v="282"/>
          <ac:inkMkLst>
            <pc:docMk/>
            <pc:sldMk cId="1568932026" sldId="322"/>
            <ac:inkMk id="67" creationId="{86410392-4F34-4D47-A436-EC1A5039F90B}"/>
          </ac:inkMkLst>
        </pc:inkChg>
        <pc:inkChg chg="add mod">
          <ac:chgData name="Jim" userId="d41a4da1a37fb713" providerId="LiveId" clId="{F6FC3F69-A849-408D-87AF-1FDAA65CEC0B}" dt="2022-01-09T23:45:43.328" v="272"/>
          <ac:inkMkLst>
            <pc:docMk/>
            <pc:sldMk cId="1568932026" sldId="322"/>
            <ac:inkMk id="68" creationId="{F1E2F625-9848-47C9-BF53-A4397CB5A2E6}"/>
          </ac:inkMkLst>
        </pc:inkChg>
        <pc:inkChg chg="add mod">
          <ac:chgData name="Jim" userId="d41a4da1a37fb713" providerId="LiveId" clId="{F6FC3F69-A849-408D-87AF-1FDAA65CEC0B}" dt="2022-01-09T23:45:52.239" v="278"/>
          <ac:inkMkLst>
            <pc:docMk/>
            <pc:sldMk cId="1568932026" sldId="322"/>
            <ac:inkMk id="71" creationId="{C46B2F73-B2B7-4533-A40F-5F8DB7245DFF}"/>
          </ac:inkMkLst>
        </pc:inkChg>
        <pc:inkChg chg="add mod">
          <ac:chgData name="Jim" userId="d41a4da1a37fb713" providerId="LiveId" clId="{F6FC3F69-A849-408D-87AF-1FDAA65CEC0B}" dt="2022-01-09T23:45:52.239" v="278"/>
          <ac:inkMkLst>
            <pc:docMk/>
            <pc:sldMk cId="1568932026" sldId="322"/>
            <ac:inkMk id="72" creationId="{B1BCCED4-726B-4FE3-878B-3B5ABC0F0960}"/>
          </ac:inkMkLst>
        </pc:inkChg>
        <pc:inkChg chg="add mod">
          <ac:chgData name="Jim" userId="d41a4da1a37fb713" providerId="LiveId" clId="{F6FC3F69-A849-408D-87AF-1FDAA65CEC0B}" dt="2022-01-09T23:45:52.239" v="278"/>
          <ac:inkMkLst>
            <pc:docMk/>
            <pc:sldMk cId="1568932026" sldId="322"/>
            <ac:inkMk id="73" creationId="{9DF82FAF-5E85-4E25-8F07-DD7266D95C03}"/>
          </ac:inkMkLst>
        </pc:inkChg>
        <pc:inkChg chg="add mod">
          <ac:chgData name="Jim" userId="d41a4da1a37fb713" providerId="LiveId" clId="{F6FC3F69-A849-408D-87AF-1FDAA65CEC0B}" dt="2022-01-09T23:45:52.239" v="278"/>
          <ac:inkMkLst>
            <pc:docMk/>
            <pc:sldMk cId="1568932026" sldId="322"/>
            <ac:inkMk id="74" creationId="{CB1DFB1F-CAA2-4992-8563-881CC2AC92FC}"/>
          </ac:inkMkLst>
        </pc:inkChg>
        <pc:inkChg chg="add mod">
          <ac:chgData name="Jim" userId="d41a4da1a37fb713" providerId="LiveId" clId="{F6FC3F69-A849-408D-87AF-1FDAA65CEC0B}" dt="2022-01-09T23:45:52.239" v="278"/>
          <ac:inkMkLst>
            <pc:docMk/>
            <pc:sldMk cId="1568932026" sldId="322"/>
            <ac:inkMk id="75" creationId="{0ADD10CD-0845-4B1C-BA69-E9447DEC42B6}"/>
          </ac:inkMkLst>
        </pc:inkChg>
        <pc:inkChg chg="add">
          <ac:chgData name="Jim" userId="d41a4da1a37fb713" providerId="LiveId" clId="{F6FC3F69-A849-408D-87AF-1FDAA65CEC0B}" dt="2022-01-09T23:45:54.765" v="279" actId="9405"/>
          <ac:inkMkLst>
            <pc:docMk/>
            <pc:sldMk cId="1568932026" sldId="322"/>
            <ac:inkMk id="77" creationId="{CC4A38BD-1F12-4E03-883B-265EF416A0B5}"/>
          </ac:inkMkLst>
        </pc:inkChg>
        <pc:inkChg chg="add mod">
          <ac:chgData name="Jim" userId="d41a4da1a37fb713" providerId="LiveId" clId="{F6FC3F69-A849-408D-87AF-1FDAA65CEC0B}" dt="2022-01-09T23:45:59.206" v="282"/>
          <ac:inkMkLst>
            <pc:docMk/>
            <pc:sldMk cId="1568932026" sldId="322"/>
            <ac:inkMk id="78" creationId="{86FCF06B-D194-459C-934B-66FE5984F7D0}"/>
          </ac:inkMkLst>
        </pc:inkChg>
        <pc:inkChg chg="add mod">
          <ac:chgData name="Jim" userId="d41a4da1a37fb713" providerId="LiveId" clId="{F6FC3F69-A849-408D-87AF-1FDAA65CEC0B}" dt="2022-01-09T23:45:59.206" v="282"/>
          <ac:inkMkLst>
            <pc:docMk/>
            <pc:sldMk cId="1568932026" sldId="322"/>
            <ac:inkMk id="79" creationId="{519B286A-0B6A-472A-9339-292053E9B8B9}"/>
          </ac:inkMkLst>
        </pc:inkChg>
        <pc:inkChg chg="add mod">
          <ac:chgData name="Jim" userId="d41a4da1a37fb713" providerId="LiveId" clId="{F6FC3F69-A849-408D-87AF-1FDAA65CEC0B}" dt="2022-01-09T23:46:09.763" v="290"/>
          <ac:inkMkLst>
            <pc:docMk/>
            <pc:sldMk cId="1568932026" sldId="322"/>
            <ac:inkMk id="81" creationId="{D935198E-8A0C-4152-A4F7-5316A962691C}"/>
          </ac:inkMkLst>
        </pc:inkChg>
        <pc:inkChg chg="add mod">
          <ac:chgData name="Jim" userId="d41a4da1a37fb713" providerId="LiveId" clId="{F6FC3F69-A849-408D-87AF-1FDAA65CEC0B}" dt="2022-01-09T23:46:09.763" v="290"/>
          <ac:inkMkLst>
            <pc:docMk/>
            <pc:sldMk cId="1568932026" sldId="322"/>
            <ac:inkMk id="82" creationId="{E691DF56-AE82-4015-84B6-9D796B023967}"/>
          </ac:inkMkLst>
        </pc:inkChg>
        <pc:inkChg chg="add mod">
          <ac:chgData name="Jim" userId="d41a4da1a37fb713" providerId="LiveId" clId="{F6FC3F69-A849-408D-87AF-1FDAA65CEC0B}" dt="2022-01-09T23:46:09.763" v="290"/>
          <ac:inkMkLst>
            <pc:docMk/>
            <pc:sldMk cId="1568932026" sldId="322"/>
            <ac:inkMk id="83" creationId="{61EDB0DC-C0CB-479A-8903-C334D99A9BA9}"/>
          </ac:inkMkLst>
        </pc:inkChg>
        <pc:inkChg chg="add mod">
          <ac:chgData name="Jim" userId="d41a4da1a37fb713" providerId="LiveId" clId="{F6FC3F69-A849-408D-87AF-1FDAA65CEC0B}" dt="2022-01-09T23:46:09.763" v="290"/>
          <ac:inkMkLst>
            <pc:docMk/>
            <pc:sldMk cId="1568932026" sldId="322"/>
            <ac:inkMk id="84" creationId="{99C7E4A9-C7B2-47B7-AA7C-AAB3533E0B47}"/>
          </ac:inkMkLst>
        </pc:inkChg>
        <pc:inkChg chg="add mod">
          <ac:chgData name="Jim" userId="d41a4da1a37fb713" providerId="LiveId" clId="{F6FC3F69-A849-408D-87AF-1FDAA65CEC0B}" dt="2022-01-09T23:46:09.763" v="290"/>
          <ac:inkMkLst>
            <pc:docMk/>
            <pc:sldMk cId="1568932026" sldId="322"/>
            <ac:inkMk id="85" creationId="{4D30BE3E-838C-4B95-AAEA-A5DC0518AE50}"/>
          </ac:inkMkLst>
        </pc:inkChg>
        <pc:inkChg chg="add mod">
          <ac:chgData name="Jim" userId="d41a4da1a37fb713" providerId="LiveId" clId="{F6FC3F69-A849-408D-87AF-1FDAA65CEC0B}" dt="2022-01-09T23:46:09.763" v="290"/>
          <ac:inkMkLst>
            <pc:docMk/>
            <pc:sldMk cId="1568932026" sldId="322"/>
            <ac:inkMk id="86" creationId="{BB711397-6613-4E84-8789-DDF79F62FFEC}"/>
          </ac:inkMkLst>
        </pc:inkChg>
        <pc:inkChg chg="add mod">
          <ac:chgData name="Jim" userId="d41a4da1a37fb713" providerId="LiveId" clId="{F6FC3F69-A849-408D-87AF-1FDAA65CEC0B}" dt="2022-01-09T23:46:09.763" v="290"/>
          <ac:inkMkLst>
            <pc:docMk/>
            <pc:sldMk cId="1568932026" sldId="322"/>
            <ac:inkMk id="87" creationId="{C5FB7924-DF13-49F6-A9F2-C51342CCE201}"/>
          </ac:inkMkLst>
        </pc:inkChg>
      </pc:sldChg>
      <pc:sldChg chg="addSp modSp add mod">
        <pc:chgData name="Jim" userId="d41a4da1a37fb713" providerId="LiveId" clId="{F6FC3F69-A849-408D-87AF-1FDAA65CEC0B}" dt="2022-01-09T23:50:00.207" v="567" actId="20577"/>
        <pc:sldMkLst>
          <pc:docMk/>
          <pc:sldMk cId="1900343585" sldId="323"/>
        </pc:sldMkLst>
        <pc:spChg chg="add mod">
          <ac:chgData name="Jim" userId="d41a4da1a37fb713" providerId="LiveId" clId="{F6FC3F69-A849-408D-87AF-1FDAA65CEC0B}" dt="2022-01-09T23:50:00.207" v="567" actId="20577"/>
          <ac:spMkLst>
            <pc:docMk/>
            <pc:sldMk cId="1900343585" sldId="323"/>
            <ac:spMk id="55" creationId="{7D4016DD-126F-4A74-BD27-2C87898C07C0}"/>
          </ac:spMkLst>
        </pc:spChg>
      </pc:sldChg>
      <pc:sldChg chg="modSp add mod">
        <pc:chgData name="Jim" userId="d41a4da1a37fb713" providerId="LiveId" clId="{F6FC3F69-A849-408D-87AF-1FDAA65CEC0B}" dt="2022-01-09T23:51:46.039" v="750" actId="20577"/>
        <pc:sldMkLst>
          <pc:docMk/>
          <pc:sldMk cId="69806659" sldId="324"/>
        </pc:sldMkLst>
        <pc:spChg chg="mod">
          <ac:chgData name="Jim" userId="d41a4da1a37fb713" providerId="LiveId" clId="{F6FC3F69-A849-408D-87AF-1FDAA65CEC0B}" dt="2022-01-09T23:51:46.039" v="750" actId="20577"/>
          <ac:spMkLst>
            <pc:docMk/>
            <pc:sldMk cId="69806659" sldId="324"/>
            <ac:spMk id="55" creationId="{7D4016DD-126F-4A74-BD27-2C87898C07C0}"/>
          </ac:spMkLst>
        </pc:spChg>
      </pc:sldChg>
      <pc:sldChg chg="modSp add mod">
        <pc:chgData name="Jim" userId="d41a4da1a37fb713" providerId="LiveId" clId="{F6FC3F69-A849-408D-87AF-1FDAA65CEC0B}" dt="2022-01-09T23:53:21.009" v="1020" actId="20577"/>
        <pc:sldMkLst>
          <pc:docMk/>
          <pc:sldMk cId="3850611881" sldId="325"/>
        </pc:sldMkLst>
        <pc:spChg chg="mod">
          <ac:chgData name="Jim" userId="d41a4da1a37fb713" providerId="LiveId" clId="{F6FC3F69-A849-408D-87AF-1FDAA65CEC0B}" dt="2022-01-09T23:51:58.833" v="753" actId="20577"/>
          <ac:spMkLst>
            <pc:docMk/>
            <pc:sldMk cId="3850611881" sldId="325"/>
            <ac:spMk id="3" creationId="{A3FF8073-BFD4-480C-AC45-56798440A481}"/>
          </ac:spMkLst>
        </pc:spChg>
        <pc:spChg chg="mod">
          <ac:chgData name="Jim" userId="d41a4da1a37fb713" providerId="LiveId" clId="{F6FC3F69-A849-408D-87AF-1FDAA65CEC0B}" dt="2022-01-09T23:53:21.009" v="1020" actId="20577"/>
          <ac:spMkLst>
            <pc:docMk/>
            <pc:sldMk cId="3850611881" sldId="325"/>
            <ac:spMk id="55" creationId="{7D4016DD-126F-4A74-BD27-2C87898C07C0}"/>
          </ac:spMkLst>
        </pc:spChg>
      </pc:sldChg>
      <pc:sldChg chg="modSp new del mod">
        <pc:chgData name="Jim" userId="d41a4da1a37fb713" providerId="LiveId" clId="{F6FC3F69-A849-408D-87AF-1FDAA65CEC0B}" dt="2022-01-09T23:56:16.636" v="1030" actId="47"/>
        <pc:sldMkLst>
          <pc:docMk/>
          <pc:sldMk cId="3313036742" sldId="326"/>
        </pc:sldMkLst>
        <pc:spChg chg="mod">
          <ac:chgData name="Jim" userId="d41a4da1a37fb713" providerId="LiveId" clId="{F6FC3F69-A849-408D-87AF-1FDAA65CEC0B}" dt="2022-01-09T23:54:45.191" v="1028" actId="20577"/>
          <ac:spMkLst>
            <pc:docMk/>
            <pc:sldMk cId="3313036742" sldId="326"/>
            <ac:spMk id="2" creationId="{B3CC4120-C837-45C8-8CD6-B688915E11A5}"/>
          </ac:spMkLst>
        </pc:spChg>
        <pc:spChg chg="mod">
          <ac:chgData name="Jim" userId="d41a4da1a37fb713" providerId="LiveId" clId="{F6FC3F69-A849-408D-87AF-1FDAA65CEC0B}" dt="2022-01-09T23:54:48.569" v="1029" actId="5793"/>
          <ac:spMkLst>
            <pc:docMk/>
            <pc:sldMk cId="3313036742" sldId="326"/>
            <ac:spMk id="3" creationId="{F5B43F80-BFC3-4235-B8BC-F2B19B5417F4}"/>
          </ac:spMkLst>
        </pc:spChg>
      </pc:sldChg>
    </pc:docChg>
  </pc:docChgLst>
  <pc:docChgLst>
    <pc:chgData name="Jim Beland" userId="d41a4da1a37fb713" providerId="LiveId" clId="{FE3DCCBF-F1B9-4840-8AAF-32A6F501DF9C}"/>
    <pc:docChg chg="undo custSel addSld delSld modSld sldOrd">
      <pc:chgData name="Jim Beland" userId="d41a4da1a37fb713" providerId="LiveId" clId="{FE3DCCBF-F1B9-4840-8AAF-32A6F501DF9C}" dt="2020-06-11T22:06:21.874" v="10942" actId="9405"/>
      <pc:docMkLst>
        <pc:docMk/>
      </pc:docMkLst>
      <pc:sldChg chg="modSp add">
        <pc:chgData name="Jim Beland" userId="d41a4da1a37fb713" providerId="LiveId" clId="{FE3DCCBF-F1B9-4840-8AAF-32A6F501DF9C}" dt="2020-06-10T03:59:02.990" v="20" actId="20577"/>
        <pc:sldMkLst>
          <pc:docMk/>
          <pc:sldMk cId="3645684834" sldId="256"/>
        </pc:sldMkLst>
        <pc:spChg chg="mod">
          <ac:chgData name="Jim Beland" userId="d41a4da1a37fb713" providerId="LiveId" clId="{FE3DCCBF-F1B9-4840-8AAF-32A6F501DF9C}" dt="2020-06-10T03:59:02.990" v="20" actId="20577"/>
          <ac:spMkLst>
            <pc:docMk/>
            <pc:sldMk cId="3645684834" sldId="256"/>
            <ac:spMk id="2" creationId="{F2E87EBF-454E-4A90-ACCD-4FCD12EA54D1}"/>
          </ac:spMkLst>
        </pc:spChg>
      </pc:sldChg>
      <pc:sldChg chg="modSp add">
        <pc:chgData name="Jim Beland" userId="d41a4da1a37fb713" providerId="LiveId" clId="{FE3DCCBF-F1B9-4840-8AAF-32A6F501DF9C}" dt="2020-06-10T04:04:11.788" v="969" actId="207"/>
        <pc:sldMkLst>
          <pc:docMk/>
          <pc:sldMk cId="3796399366" sldId="257"/>
        </pc:sldMkLst>
        <pc:spChg chg="mod">
          <ac:chgData name="Jim Beland" userId="d41a4da1a37fb713" providerId="LiveId" clId="{FE3DCCBF-F1B9-4840-8AAF-32A6F501DF9C}" dt="2020-06-10T03:59:14.887" v="29" actId="20577"/>
          <ac:spMkLst>
            <pc:docMk/>
            <pc:sldMk cId="3796399366" sldId="257"/>
            <ac:spMk id="2" creationId="{C9DD35DE-9624-4B17-824D-22282A86D2C4}"/>
          </ac:spMkLst>
        </pc:spChg>
        <pc:spChg chg="mod">
          <ac:chgData name="Jim Beland" userId="d41a4da1a37fb713" providerId="LiveId" clId="{FE3DCCBF-F1B9-4840-8AAF-32A6F501DF9C}" dt="2020-06-10T04:04:11.788" v="969" actId="207"/>
          <ac:spMkLst>
            <pc:docMk/>
            <pc:sldMk cId="3796399366" sldId="257"/>
            <ac:spMk id="3" creationId="{A2042385-9F11-4FF9-AB06-B6D9AC14B27F}"/>
          </ac:spMkLst>
        </pc:spChg>
      </pc:sldChg>
      <pc:sldChg chg="modSp add">
        <pc:chgData name="Jim Beland" userId="d41a4da1a37fb713" providerId="LiveId" clId="{FE3DCCBF-F1B9-4840-8AAF-32A6F501DF9C}" dt="2020-06-10T04:05:07.654" v="1129" actId="20577"/>
        <pc:sldMkLst>
          <pc:docMk/>
          <pc:sldMk cId="180528643" sldId="258"/>
        </pc:sldMkLst>
        <pc:spChg chg="mod">
          <ac:chgData name="Jim Beland" userId="d41a4da1a37fb713" providerId="LiveId" clId="{FE3DCCBF-F1B9-4840-8AAF-32A6F501DF9C}" dt="2020-06-10T04:05:07.654" v="1129" actId="20577"/>
          <ac:spMkLst>
            <pc:docMk/>
            <pc:sldMk cId="180528643" sldId="258"/>
            <ac:spMk id="3" creationId="{A2042385-9F11-4FF9-AB06-B6D9AC14B27F}"/>
          </ac:spMkLst>
        </pc:spChg>
      </pc:sldChg>
      <pc:sldChg chg="modSp add">
        <pc:chgData name="Jim Beland" userId="d41a4da1a37fb713" providerId="LiveId" clId="{FE3DCCBF-F1B9-4840-8AAF-32A6F501DF9C}" dt="2020-06-10T04:06:16.003" v="1343" actId="20577"/>
        <pc:sldMkLst>
          <pc:docMk/>
          <pc:sldMk cId="3500287825" sldId="259"/>
        </pc:sldMkLst>
        <pc:spChg chg="mod">
          <ac:chgData name="Jim Beland" userId="d41a4da1a37fb713" providerId="LiveId" clId="{FE3DCCBF-F1B9-4840-8AAF-32A6F501DF9C}" dt="2020-06-10T04:05:27.508" v="1157" actId="20577"/>
          <ac:spMkLst>
            <pc:docMk/>
            <pc:sldMk cId="3500287825" sldId="259"/>
            <ac:spMk id="2" creationId="{C9DD35DE-9624-4B17-824D-22282A86D2C4}"/>
          </ac:spMkLst>
        </pc:spChg>
        <pc:spChg chg="mod">
          <ac:chgData name="Jim Beland" userId="d41a4da1a37fb713" providerId="LiveId" clId="{FE3DCCBF-F1B9-4840-8AAF-32A6F501DF9C}" dt="2020-06-10T04:06:16.003" v="1343" actId="20577"/>
          <ac:spMkLst>
            <pc:docMk/>
            <pc:sldMk cId="3500287825" sldId="259"/>
            <ac:spMk id="3" creationId="{A2042385-9F11-4FF9-AB06-B6D9AC14B27F}"/>
          </ac:spMkLst>
        </pc:spChg>
      </pc:sldChg>
      <pc:sldChg chg="modSp add">
        <pc:chgData name="Jim Beland" userId="d41a4da1a37fb713" providerId="LiveId" clId="{FE3DCCBF-F1B9-4840-8AAF-32A6F501DF9C}" dt="2020-06-10T04:08:29.113" v="2004" actId="20577"/>
        <pc:sldMkLst>
          <pc:docMk/>
          <pc:sldMk cId="2139584979" sldId="260"/>
        </pc:sldMkLst>
        <pc:spChg chg="mod">
          <ac:chgData name="Jim Beland" userId="d41a4da1a37fb713" providerId="LiveId" clId="{FE3DCCBF-F1B9-4840-8AAF-32A6F501DF9C}" dt="2020-06-10T04:06:35.510" v="1377" actId="20577"/>
          <ac:spMkLst>
            <pc:docMk/>
            <pc:sldMk cId="2139584979" sldId="260"/>
            <ac:spMk id="2" creationId="{C9DD35DE-9624-4B17-824D-22282A86D2C4}"/>
          </ac:spMkLst>
        </pc:spChg>
        <pc:spChg chg="mod">
          <ac:chgData name="Jim Beland" userId="d41a4da1a37fb713" providerId="LiveId" clId="{FE3DCCBF-F1B9-4840-8AAF-32A6F501DF9C}" dt="2020-06-10T04:08:29.113" v="2004" actId="20577"/>
          <ac:spMkLst>
            <pc:docMk/>
            <pc:sldMk cId="2139584979" sldId="260"/>
            <ac:spMk id="3" creationId="{A2042385-9F11-4FF9-AB06-B6D9AC14B27F}"/>
          </ac:spMkLst>
        </pc:spChg>
      </pc:sldChg>
      <pc:sldChg chg="modSp add">
        <pc:chgData name="Jim Beland" userId="d41a4da1a37fb713" providerId="LiveId" clId="{FE3DCCBF-F1B9-4840-8AAF-32A6F501DF9C}" dt="2020-06-10T04:10:52.310" v="2135" actId="20577"/>
        <pc:sldMkLst>
          <pc:docMk/>
          <pc:sldMk cId="231217763" sldId="261"/>
        </pc:sldMkLst>
        <pc:spChg chg="mod">
          <ac:chgData name="Jim Beland" userId="d41a4da1a37fb713" providerId="LiveId" clId="{FE3DCCBF-F1B9-4840-8AAF-32A6F501DF9C}" dt="2020-06-10T04:08:40.192" v="2014" actId="20577"/>
          <ac:spMkLst>
            <pc:docMk/>
            <pc:sldMk cId="231217763" sldId="261"/>
            <ac:spMk id="2" creationId="{30D3683B-3F15-443D-A8BF-6577ADB53B0D}"/>
          </ac:spMkLst>
        </pc:spChg>
        <pc:spChg chg="mod">
          <ac:chgData name="Jim Beland" userId="d41a4da1a37fb713" providerId="LiveId" clId="{FE3DCCBF-F1B9-4840-8AAF-32A6F501DF9C}" dt="2020-06-10T04:10:52.310" v="2135" actId="20577"/>
          <ac:spMkLst>
            <pc:docMk/>
            <pc:sldMk cId="231217763" sldId="261"/>
            <ac:spMk id="3" creationId="{C107053C-3650-4596-B57A-1F9D4AA7DCC1}"/>
          </ac:spMkLst>
        </pc:spChg>
      </pc:sldChg>
      <pc:sldChg chg="addSp delSp modSp add del">
        <pc:chgData name="Jim Beland" userId="d41a4da1a37fb713" providerId="LiveId" clId="{FE3DCCBF-F1B9-4840-8AAF-32A6F501DF9C}" dt="2020-06-10T04:19:21.013" v="2449" actId="2696"/>
        <pc:sldMkLst>
          <pc:docMk/>
          <pc:sldMk cId="795776959" sldId="262"/>
        </pc:sldMkLst>
        <pc:spChg chg="mod">
          <ac:chgData name="Jim Beland" userId="d41a4da1a37fb713" providerId="LiveId" clId="{FE3DCCBF-F1B9-4840-8AAF-32A6F501DF9C}" dt="2020-06-10T04:15:23.254" v="2225" actId="20577"/>
          <ac:spMkLst>
            <pc:docMk/>
            <pc:sldMk cId="795776959" sldId="262"/>
            <ac:spMk id="3" creationId="{C107053C-3650-4596-B57A-1F9D4AA7DCC1}"/>
          </ac:spMkLst>
        </pc:spChg>
        <pc:inkChg chg="add del">
          <ac:chgData name="Jim Beland" userId="d41a4da1a37fb713" providerId="LiveId" clId="{FE3DCCBF-F1B9-4840-8AAF-32A6F501DF9C}" dt="2020-06-10T04:14:06.168" v="2188"/>
          <ac:inkMkLst>
            <pc:docMk/>
            <pc:sldMk cId="795776959" sldId="262"/>
            <ac:inkMk id="4" creationId="{86CA0D63-D703-4544-9471-581BD246A4BE}"/>
          </ac:inkMkLst>
        </pc:inkChg>
        <pc:inkChg chg="add del">
          <ac:chgData name="Jim Beland" userId="d41a4da1a37fb713" providerId="LiveId" clId="{FE3DCCBF-F1B9-4840-8AAF-32A6F501DF9C}" dt="2020-06-10T04:14:06.168" v="2188"/>
          <ac:inkMkLst>
            <pc:docMk/>
            <pc:sldMk cId="795776959" sldId="262"/>
            <ac:inkMk id="5" creationId="{7BA0BBCF-A8BD-442C-B093-83DA6E881045}"/>
          </ac:inkMkLst>
        </pc:inkChg>
        <pc:inkChg chg="add del">
          <ac:chgData name="Jim Beland" userId="d41a4da1a37fb713" providerId="LiveId" clId="{FE3DCCBF-F1B9-4840-8AAF-32A6F501DF9C}" dt="2020-06-10T04:14:06.168" v="2188"/>
          <ac:inkMkLst>
            <pc:docMk/>
            <pc:sldMk cId="795776959" sldId="262"/>
            <ac:inkMk id="6" creationId="{BB24C6AD-4EC7-484C-B889-0500C1240829}"/>
          </ac:inkMkLst>
        </pc:inkChg>
        <pc:inkChg chg="add del">
          <ac:chgData name="Jim Beland" userId="d41a4da1a37fb713" providerId="LiveId" clId="{FE3DCCBF-F1B9-4840-8AAF-32A6F501DF9C}" dt="2020-06-10T04:14:06.168" v="2188"/>
          <ac:inkMkLst>
            <pc:docMk/>
            <pc:sldMk cId="795776959" sldId="262"/>
            <ac:inkMk id="7" creationId="{7AF2ED2F-3FBE-458B-A051-9412A75FD9B9}"/>
          </ac:inkMkLst>
        </pc:inkChg>
        <pc:inkChg chg="add del">
          <ac:chgData name="Jim Beland" userId="d41a4da1a37fb713" providerId="LiveId" clId="{FE3DCCBF-F1B9-4840-8AAF-32A6F501DF9C}" dt="2020-06-10T04:14:06.168" v="2188"/>
          <ac:inkMkLst>
            <pc:docMk/>
            <pc:sldMk cId="795776959" sldId="262"/>
            <ac:inkMk id="8" creationId="{648A3CA5-3D72-4E34-9210-03BDCD3D1ADF}"/>
          </ac:inkMkLst>
        </pc:inkChg>
        <pc:inkChg chg="add del">
          <ac:chgData name="Jim Beland" userId="d41a4da1a37fb713" providerId="LiveId" clId="{FE3DCCBF-F1B9-4840-8AAF-32A6F501DF9C}" dt="2020-06-10T04:14:06.168" v="2188"/>
          <ac:inkMkLst>
            <pc:docMk/>
            <pc:sldMk cId="795776959" sldId="262"/>
            <ac:inkMk id="9" creationId="{D5AE29FC-1716-485D-884E-5BBF1FE1A661}"/>
          </ac:inkMkLst>
        </pc:inkChg>
        <pc:inkChg chg="add del">
          <ac:chgData name="Jim Beland" userId="d41a4da1a37fb713" providerId="LiveId" clId="{FE3DCCBF-F1B9-4840-8AAF-32A6F501DF9C}" dt="2020-06-10T04:14:06.168" v="2188"/>
          <ac:inkMkLst>
            <pc:docMk/>
            <pc:sldMk cId="795776959" sldId="262"/>
            <ac:inkMk id="10" creationId="{25BE96B4-BD2A-4BB7-A202-F1A19A834325}"/>
          </ac:inkMkLst>
        </pc:inkChg>
        <pc:inkChg chg="add del">
          <ac:chgData name="Jim Beland" userId="d41a4da1a37fb713" providerId="LiveId" clId="{FE3DCCBF-F1B9-4840-8AAF-32A6F501DF9C}" dt="2020-06-10T04:14:06.168" v="2188"/>
          <ac:inkMkLst>
            <pc:docMk/>
            <pc:sldMk cId="795776959" sldId="262"/>
            <ac:inkMk id="11" creationId="{3E80C1A3-678F-45E6-8C21-7424C69DE986}"/>
          </ac:inkMkLst>
        </pc:inkChg>
        <pc:inkChg chg="add del">
          <ac:chgData name="Jim Beland" userId="d41a4da1a37fb713" providerId="LiveId" clId="{FE3DCCBF-F1B9-4840-8AAF-32A6F501DF9C}" dt="2020-06-10T04:14:06.168" v="2188"/>
          <ac:inkMkLst>
            <pc:docMk/>
            <pc:sldMk cId="795776959" sldId="262"/>
            <ac:inkMk id="12" creationId="{6CA9D4A5-4592-4AF2-8241-026F3DF9C866}"/>
          </ac:inkMkLst>
        </pc:inkChg>
        <pc:inkChg chg="add del">
          <ac:chgData name="Jim Beland" userId="d41a4da1a37fb713" providerId="LiveId" clId="{FE3DCCBF-F1B9-4840-8AAF-32A6F501DF9C}" dt="2020-06-10T04:14:06.168" v="2188"/>
          <ac:inkMkLst>
            <pc:docMk/>
            <pc:sldMk cId="795776959" sldId="262"/>
            <ac:inkMk id="13" creationId="{891DFA3B-3944-4053-87F0-41393E6A1FF4}"/>
          </ac:inkMkLst>
        </pc:inkChg>
        <pc:inkChg chg="add del">
          <ac:chgData name="Jim Beland" userId="d41a4da1a37fb713" providerId="LiveId" clId="{FE3DCCBF-F1B9-4840-8AAF-32A6F501DF9C}" dt="2020-06-10T04:14:06.168" v="2188"/>
          <ac:inkMkLst>
            <pc:docMk/>
            <pc:sldMk cId="795776959" sldId="262"/>
            <ac:inkMk id="14" creationId="{FAB06F96-BEAF-4712-99AA-AB07F5B5648C}"/>
          </ac:inkMkLst>
        </pc:inkChg>
        <pc:inkChg chg="add del">
          <ac:chgData name="Jim Beland" userId="d41a4da1a37fb713" providerId="LiveId" clId="{FE3DCCBF-F1B9-4840-8AAF-32A6F501DF9C}" dt="2020-06-10T04:14:10.615" v="2192"/>
          <ac:inkMkLst>
            <pc:docMk/>
            <pc:sldMk cId="795776959" sldId="262"/>
            <ac:inkMk id="15" creationId="{48740951-5600-4B12-A487-56400D731302}"/>
          </ac:inkMkLst>
        </pc:inkChg>
        <pc:inkChg chg="add del">
          <ac:chgData name="Jim Beland" userId="d41a4da1a37fb713" providerId="LiveId" clId="{FE3DCCBF-F1B9-4840-8AAF-32A6F501DF9C}" dt="2020-06-10T04:14:10.615" v="2192"/>
          <ac:inkMkLst>
            <pc:docMk/>
            <pc:sldMk cId="795776959" sldId="262"/>
            <ac:inkMk id="16" creationId="{54AC27A4-115F-4DC4-9C7A-665D9E9F078A}"/>
          </ac:inkMkLst>
        </pc:inkChg>
        <pc:inkChg chg="add del">
          <ac:chgData name="Jim Beland" userId="d41a4da1a37fb713" providerId="LiveId" clId="{FE3DCCBF-F1B9-4840-8AAF-32A6F501DF9C}" dt="2020-06-10T04:14:10.615" v="2192"/>
          <ac:inkMkLst>
            <pc:docMk/>
            <pc:sldMk cId="795776959" sldId="262"/>
            <ac:inkMk id="17" creationId="{1D371218-E692-46BC-8043-D46F8073C558}"/>
          </ac:inkMkLst>
        </pc:inkChg>
        <pc:inkChg chg="add del">
          <ac:chgData name="Jim Beland" userId="d41a4da1a37fb713" providerId="LiveId" clId="{FE3DCCBF-F1B9-4840-8AAF-32A6F501DF9C}" dt="2020-06-10T04:14:10.615" v="2192"/>
          <ac:inkMkLst>
            <pc:docMk/>
            <pc:sldMk cId="795776959" sldId="262"/>
            <ac:inkMk id="18" creationId="{71C28B35-F264-4AF4-875D-98E77283CBFB}"/>
          </ac:inkMkLst>
        </pc:inkChg>
        <pc:inkChg chg="add del">
          <ac:chgData name="Jim Beland" userId="d41a4da1a37fb713" providerId="LiveId" clId="{FE3DCCBF-F1B9-4840-8AAF-32A6F501DF9C}" dt="2020-06-10T04:14:12.405" v="2194"/>
          <ac:inkMkLst>
            <pc:docMk/>
            <pc:sldMk cId="795776959" sldId="262"/>
            <ac:inkMk id="19" creationId="{18490087-56D2-4B65-A74F-0F8C06FC94F3}"/>
          </ac:inkMkLst>
        </pc:inkChg>
        <pc:inkChg chg="add del">
          <ac:chgData name="Jim Beland" userId="d41a4da1a37fb713" providerId="LiveId" clId="{FE3DCCBF-F1B9-4840-8AAF-32A6F501DF9C}" dt="2020-06-10T04:14:12.405" v="2194"/>
          <ac:inkMkLst>
            <pc:docMk/>
            <pc:sldMk cId="795776959" sldId="262"/>
            <ac:inkMk id="20" creationId="{EA945E87-8A58-4D20-B4A8-6ACCF9D8D219}"/>
          </ac:inkMkLst>
        </pc:inkChg>
        <pc:inkChg chg="add">
          <ac:chgData name="Jim Beland" userId="d41a4da1a37fb713" providerId="LiveId" clId="{FE3DCCBF-F1B9-4840-8AAF-32A6F501DF9C}" dt="2020-06-10T04:14:12.405" v="2194"/>
          <ac:inkMkLst>
            <pc:docMk/>
            <pc:sldMk cId="795776959" sldId="262"/>
            <ac:inkMk id="21" creationId="{28B9E258-2CD3-41D6-99AA-26A8C75020D3}"/>
          </ac:inkMkLst>
        </pc:inkChg>
        <pc:inkChg chg="add del">
          <ac:chgData name="Jim Beland" userId="d41a4da1a37fb713" providerId="LiveId" clId="{FE3DCCBF-F1B9-4840-8AAF-32A6F501DF9C}" dt="2020-06-10T04:15:36.709" v="2229"/>
          <ac:inkMkLst>
            <pc:docMk/>
            <pc:sldMk cId="795776959" sldId="262"/>
            <ac:inkMk id="22" creationId="{4B552686-274F-4855-9701-329F1E920038}"/>
          </ac:inkMkLst>
        </pc:inkChg>
        <pc:inkChg chg="add del">
          <ac:chgData name="Jim Beland" userId="d41a4da1a37fb713" providerId="LiveId" clId="{FE3DCCBF-F1B9-4840-8AAF-32A6F501DF9C}" dt="2020-06-10T04:15:36.709" v="2229"/>
          <ac:inkMkLst>
            <pc:docMk/>
            <pc:sldMk cId="795776959" sldId="262"/>
            <ac:inkMk id="23" creationId="{8AED113D-5A5A-4AA6-9772-2D3CC7CE4F6C}"/>
          </ac:inkMkLst>
        </pc:inkChg>
        <pc:inkChg chg="add del">
          <ac:chgData name="Jim Beland" userId="d41a4da1a37fb713" providerId="LiveId" clId="{FE3DCCBF-F1B9-4840-8AAF-32A6F501DF9C}" dt="2020-06-10T04:15:36.709" v="2229"/>
          <ac:inkMkLst>
            <pc:docMk/>
            <pc:sldMk cId="795776959" sldId="262"/>
            <ac:inkMk id="24" creationId="{1684916A-685E-4BEF-9E14-B98998DA1641}"/>
          </ac:inkMkLst>
        </pc:inkChg>
        <pc:inkChg chg="add del">
          <ac:chgData name="Jim Beland" userId="d41a4da1a37fb713" providerId="LiveId" clId="{FE3DCCBF-F1B9-4840-8AAF-32A6F501DF9C}" dt="2020-06-10T04:15:43.922" v="2239"/>
          <ac:inkMkLst>
            <pc:docMk/>
            <pc:sldMk cId="795776959" sldId="262"/>
            <ac:inkMk id="25" creationId="{D25340FC-FCD8-48B8-B07F-D90416F4B143}"/>
          </ac:inkMkLst>
        </pc:inkChg>
        <pc:inkChg chg="add del">
          <ac:chgData name="Jim Beland" userId="d41a4da1a37fb713" providerId="LiveId" clId="{FE3DCCBF-F1B9-4840-8AAF-32A6F501DF9C}" dt="2020-06-10T04:15:38.592" v="2232"/>
          <ac:inkMkLst>
            <pc:docMk/>
            <pc:sldMk cId="795776959" sldId="262"/>
            <ac:inkMk id="26" creationId="{5B997F85-86D3-43C7-8303-5F1FDEE217F3}"/>
          </ac:inkMkLst>
        </pc:inkChg>
        <pc:inkChg chg="add del">
          <ac:chgData name="Jim Beland" userId="d41a4da1a37fb713" providerId="LiveId" clId="{FE3DCCBF-F1B9-4840-8AAF-32A6F501DF9C}" dt="2020-06-10T04:15:38.592" v="2232"/>
          <ac:inkMkLst>
            <pc:docMk/>
            <pc:sldMk cId="795776959" sldId="262"/>
            <ac:inkMk id="27" creationId="{0C7AB524-35A3-444E-BC3A-919CF521B92E}"/>
          </ac:inkMkLst>
        </pc:inkChg>
        <pc:inkChg chg="add del">
          <ac:chgData name="Jim Beland" userId="d41a4da1a37fb713" providerId="LiveId" clId="{FE3DCCBF-F1B9-4840-8AAF-32A6F501DF9C}" dt="2020-06-10T04:15:43.922" v="2239"/>
          <ac:inkMkLst>
            <pc:docMk/>
            <pc:sldMk cId="795776959" sldId="262"/>
            <ac:inkMk id="28" creationId="{B4828518-3BAD-40D5-A091-B98B9CF6CA31}"/>
          </ac:inkMkLst>
        </pc:inkChg>
        <pc:inkChg chg="add del">
          <ac:chgData name="Jim Beland" userId="d41a4da1a37fb713" providerId="LiveId" clId="{FE3DCCBF-F1B9-4840-8AAF-32A6F501DF9C}" dt="2020-06-10T04:15:43.922" v="2239"/>
          <ac:inkMkLst>
            <pc:docMk/>
            <pc:sldMk cId="795776959" sldId="262"/>
            <ac:inkMk id="29" creationId="{91C9DEDE-2611-4A40-AF02-ED48A1EBE6F6}"/>
          </ac:inkMkLst>
        </pc:inkChg>
        <pc:inkChg chg="add del">
          <ac:chgData name="Jim Beland" userId="d41a4da1a37fb713" providerId="LiveId" clId="{FE3DCCBF-F1B9-4840-8AAF-32A6F501DF9C}" dt="2020-06-10T04:15:43.922" v="2239"/>
          <ac:inkMkLst>
            <pc:docMk/>
            <pc:sldMk cId="795776959" sldId="262"/>
            <ac:inkMk id="30" creationId="{3F2F0F4E-6EB9-4847-80B8-97FB602E69B1}"/>
          </ac:inkMkLst>
        </pc:inkChg>
        <pc:inkChg chg="add del">
          <ac:chgData name="Jim Beland" userId="d41a4da1a37fb713" providerId="LiveId" clId="{FE3DCCBF-F1B9-4840-8AAF-32A6F501DF9C}" dt="2020-06-10T04:15:43.922" v="2239"/>
          <ac:inkMkLst>
            <pc:docMk/>
            <pc:sldMk cId="795776959" sldId="262"/>
            <ac:inkMk id="31" creationId="{E0A1EF33-FA04-4E33-A58B-92451DC446E0}"/>
          </ac:inkMkLst>
        </pc:inkChg>
        <pc:inkChg chg="add del">
          <ac:chgData name="Jim Beland" userId="d41a4da1a37fb713" providerId="LiveId" clId="{FE3DCCBF-F1B9-4840-8AAF-32A6F501DF9C}" dt="2020-06-10T04:15:43.922" v="2239"/>
          <ac:inkMkLst>
            <pc:docMk/>
            <pc:sldMk cId="795776959" sldId="262"/>
            <ac:inkMk id="32" creationId="{AC046ECF-C071-4850-B1B1-C7DB411B106E}"/>
          </ac:inkMkLst>
        </pc:inkChg>
        <pc:inkChg chg="add del">
          <ac:chgData name="Jim Beland" userId="d41a4da1a37fb713" providerId="LiveId" clId="{FE3DCCBF-F1B9-4840-8AAF-32A6F501DF9C}" dt="2020-06-10T04:15:43.922" v="2239"/>
          <ac:inkMkLst>
            <pc:docMk/>
            <pc:sldMk cId="795776959" sldId="262"/>
            <ac:inkMk id="33" creationId="{2EE08455-B128-4D3E-AB37-EC8C3E7F24C6}"/>
          </ac:inkMkLst>
        </pc:inkChg>
        <pc:inkChg chg="add del">
          <ac:chgData name="Jim Beland" userId="d41a4da1a37fb713" providerId="LiveId" clId="{FE3DCCBF-F1B9-4840-8AAF-32A6F501DF9C}" dt="2020-06-10T04:15:43.922" v="2239"/>
          <ac:inkMkLst>
            <pc:docMk/>
            <pc:sldMk cId="795776959" sldId="262"/>
            <ac:inkMk id="34" creationId="{D6126700-A742-434C-92EA-B9284034EBA9}"/>
          </ac:inkMkLst>
        </pc:inkChg>
        <pc:inkChg chg="add del">
          <ac:chgData name="Jim Beland" userId="d41a4da1a37fb713" providerId="LiveId" clId="{FE3DCCBF-F1B9-4840-8AAF-32A6F501DF9C}" dt="2020-06-10T04:15:49.309" v="2246"/>
          <ac:inkMkLst>
            <pc:docMk/>
            <pc:sldMk cId="795776959" sldId="262"/>
            <ac:inkMk id="35" creationId="{4C0C9807-F892-47E5-BE24-5FE5B79F3144}"/>
          </ac:inkMkLst>
        </pc:inkChg>
        <pc:inkChg chg="add del">
          <ac:chgData name="Jim Beland" userId="d41a4da1a37fb713" providerId="LiveId" clId="{FE3DCCBF-F1B9-4840-8AAF-32A6F501DF9C}" dt="2020-06-10T04:15:49.309" v="2246"/>
          <ac:inkMkLst>
            <pc:docMk/>
            <pc:sldMk cId="795776959" sldId="262"/>
            <ac:inkMk id="36" creationId="{6FE8CF00-7700-4D1C-93ED-857275B52B30}"/>
          </ac:inkMkLst>
        </pc:inkChg>
        <pc:inkChg chg="add del">
          <ac:chgData name="Jim Beland" userId="d41a4da1a37fb713" providerId="LiveId" clId="{FE3DCCBF-F1B9-4840-8AAF-32A6F501DF9C}" dt="2020-06-10T04:15:49.309" v="2246"/>
          <ac:inkMkLst>
            <pc:docMk/>
            <pc:sldMk cId="795776959" sldId="262"/>
            <ac:inkMk id="37" creationId="{08947673-D9C1-4843-A363-A521B9C79D87}"/>
          </ac:inkMkLst>
        </pc:inkChg>
        <pc:inkChg chg="add del">
          <ac:chgData name="Jim Beland" userId="d41a4da1a37fb713" providerId="LiveId" clId="{FE3DCCBF-F1B9-4840-8AAF-32A6F501DF9C}" dt="2020-06-10T04:15:49.309" v="2246"/>
          <ac:inkMkLst>
            <pc:docMk/>
            <pc:sldMk cId="795776959" sldId="262"/>
            <ac:inkMk id="38" creationId="{19264F5B-CD3D-42E2-82D6-EB2FB8A23489}"/>
          </ac:inkMkLst>
        </pc:inkChg>
        <pc:inkChg chg="add del">
          <ac:chgData name="Jim Beland" userId="d41a4da1a37fb713" providerId="LiveId" clId="{FE3DCCBF-F1B9-4840-8AAF-32A6F501DF9C}" dt="2020-06-10T04:15:49.309" v="2246"/>
          <ac:inkMkLst>
            <pc:docMk/>
            <pc:sldMk cId="795776959" sldId="262"/>
            <ac:inkMk id="39" creationId="{328A7270-BE06-4EF9-AEB9-EFD8DF0D4556}"/>
          </ac:inkMkLst>
        </pc:inkChg>
        <pc:inkChg chg="add del">
          <ac:chgData name="Jim Beland" userId="d41a4da1a37fb713" providerId="LiveId" clId="{FE3DCCBF-F1B9-4840-8AAF-32A6F501DF9C}" dt="2020-06-10T04:15:49.309" v="2246"/>
          <ac:inkMkLst>
            <pc:docMk/>
            <pc:sldMk cId="795776959" sldId="262"/>
            <ac:inkMk id="40" creationId="{93C5F31B-625C-442A-91C8-49E78D1F5787}"/>
          </ac:inkMkLst>
        </pc:inkChg>
        <pc:inkChg chg="add del">
          <ac:chgData name="Jim Beland" userId="d41a4da1a37fb713" providerId="LiveId" clId="{FE3DCCBF-F1B9-4840-8AAF-32A6F501DF9C}" dt="2020-06-10T04:15:49.309" v="2246"/>
          <ac:inkMkLst>
            <pc:docMk/>
            <pc:sldMk cId="795776959" sldId="262"/>
            <ac:inkMk id="41" creationId="{A99E6548-6927-4EFD-9096-04A36C83396D}"/>
          </ac:inkMkLst>
        </pc:inkChg>
        <pc:inkChg chg="add">
          <ac:chgData name="Jim Beland" userId="d41a4da1a37fb713" providerId="LiveId" clId="{FE3DCCBF-F1B9-4840-8AAF-32A6F501DF9C}" dt="2020-06-10T04:15:49.309" v="2246"/>
          <ac:inkMkLst>
            <pc:docMk/>
            <pc:sldMk cId="795776959" sldId="262"/>
            <ac:inkMk id="42" creationId="{C9AA1169-7B6C-49CB-8743-281A6C5892F8}"/>
          </ac:inkMkLst>
        </pc:inkChg>
        <pc:cxnChg chg="add mod">
          <ac:chgData name="Jim Beland" userId="d41a4da1a37fb713" providerId="LiveId" clId="{FE3DCCBF-F1B9-4840-8AAF-32A6F501DF9C}" dt="2020-06-10T04:16:12.578" v="2249" actId="11529"/>
          <ac:cxnSpMkLst>
            <pc:docMk/>
            <pc:sldMk cId="795776959" sldId="262"/>
            <ac:cxnSpMk id="44" creationId="{4C67C743-F528-4611-9676-4D05F19F759D}"/>
          </ac:cxnSpMkLst>
        </pc:cxnChg>
        <pc:cxnChg chg="add mod">
          <ac:chgData name="Jim Beland" userId="d41a4da1a37fb713" providerId="LiveId" clId="{FE3DCCBF-F1B9-4840-8AAF-32A6F501DF9C}" dt="2020-06-10T04:16:18.612" v="2250" actId="11529"/>
          <ac:cxnSpMkLst>
            <pc:docMk/>
            <pc:sldMk cId="795776959" sldId="262"/>
            <ac:cxnSpMk id="46" creationId="{7B0DF834-62ED-4174-9C0E-DC47BC582510}"/>
          </ac:cxnSpMkLst>
        </pc:cxnChg>
        <pc:cxnChg chg="add mod">
          <ac:chgData name="Jim Beland" userId="d41a4da1a37fb713" providerId="LiveId" clId="{FE3DCCBF-F1B9-4840-8AAF-32A6F501DF9C}" dt="2020-06-10T04:16:24.348" v="2251" actId="11529"/>
          <ac:cxnSpMkLst>
            <pc:docMk/>
            <pc:sldMk cId="795776959" sldId="262"/>
            <ac:cxnSpMk id="48" creationId="{546E60D7-F639-4C3D-9A9C-4938507F38E0}"/>
          </ac:cxnSpMkLst>
        </pc:cxnChg>
      </pc:sldChg>
      <pc:sldChg chg="addSp delSp modSp add">
        <pc:chgData name="Jim Beland" userId="d41a4da1a37fb713" providerId="LiveId" clId="{FE3DCCBF-F1B9-4840-8AAF-32A6F501DF9C}" dt="2020-06-10T04:22:05.243" v="2738" actId="6549"/>
        <pc:sldMkLst>
          <pc:docMk/>
          <pc:sldMk cId="381259027" sldId="263"/>
        </pc:sldMkLst>
        <pc:spChg chg="mod">
          <ac:chgData name="Jim Beland" userId="d41a4da1a37fb713" providerId="LiveId" clId="{FE3DCCBF-F1B9-4840-8AAF-32A6F501DF9C}" dt="2020-06-10T04:22:05.243" v="2738" actId="6549"/>
          <ac:spMkLst>
            <pc:docMk/>
            <pc:sldMk cId="381259027" sldId="263"/>
            <ac:spMk id="2" creationId="{30D3683B-3F15-443D-A8BF-6577ADB53B0D}"/>
          </ac:spMkLst>
        </pc:spChg>
        <pc:spChg chg="mod">
          <ac:chgData name="Jim Beland" userId="d41a4da1a37fb713" providerId="LiveId" clId="{FE3DCCBF-F1B9-4840-8AAF-32A6F501DF9C}" dt="2020-06-10T04:19:18.164" v="2448" actId="20577"/>
          <ac:spMkLst>
            <pc:docMk/>
            <pc:sldMk cId="381259027" sldId="263"/>
            <ac:spMk id="3" creationId="{C107053C-3650-4596-B57A-1F9D4AA7DCC1}"/>
          </ac:spMkLst>
        </pc:spChg>
        <pc:inkChg chg="add del">
          <ac:chgData name="Jim Beland" userId="d41a4da1a37fb713" providerId="LiveId" clId="{FE3DCCBF-F1B9-4840-8AAF-32A6F501DF9C}" dt="2020-06-10T04:18:19.611" v="2399"/>
          <ac:inkMkLst>
            <pc:docMk/>
            <pc:sldMk cId="381259027" sldId="263"/>
            <ac:inkMk id="4" creationId="{69AE859C-C695-468E-B6CE-DA9552077DBB}"/>
          </ac:inkMkLst>
        </pc:inkChg>
        <pc:inkChg chg="add del">
          <ac:chgData name="Jim Beland" userId="d41a4da1a37fb713" providerId="LiveId" clId="{FE3DCCBF-F1B9-4840-8AAF-32A6F501DF9C}" dt="2020-06-10T04:18:19.611" v="2399"/>
          <ac:inkMkLst>
            <pc:docMk/>
            <pc:sldMk cId="381259027" sldId="263"/>
            <ac:inkMk id="5" creationId="{72D5B60E-EEC5-47C6-8A4F-8647E628D0AB}"/>
          </ac:inkMkLst>
        </pc:inkChg>
        <pc:inkChg chg="add del">
          <ac:chgData name="Jim Beland" userId="d41a4da1a37fb713" providerId="LiveId" clId="{FE3DCCBF-F1B9-4840-8AAF-32A6F501DF9C}" dt="2020-06-10T04:18:19.611" v="2399"/>
          <ac:inkMkLst>
            <pc:docMk/>
            <pc:sldMk cId="381259027" sldId="263"/>
            <ac:inkMk id="6" creationId="{C5A207A8-8EBC-489F-BA58-01C84363F260}"/>
          </ac:inkMkLst>
        </pc:inkChg>
        <pc:inkChg chg="add del">
          <ac:chgData name="Jim Beland" userId="d41a4da1a37fb713" providerId="LiveId" clId="{FE3DCCBF-F1B9-4840-8AAF-32A6F501DF9C}" dt="2020-06-10T04:18:19.611" v="2399"/>
          <ac:inkMkLst>
            <pc:docMk/>
            <pc:sldMk cId="381259027" sldId="263"/>
            <ac:inkMk id="7" creationId="{0DBFFFB5-B33E-4739-AD4E-6F600D3F6CF0}"/>
          </ac:inkMkLst>
        </pc:inkChg>
        <pc:inkChg chg="add del">
          <ac:chgData name="Jim Beland" userId="d41a4da1a37fb713" providerId="LiveId" clId="{FE3DCCBF-F1B9-4840-8AAF-32A6F501DF9C}" dt="2020-06-10T04:18:19.611" v="2399"/>
          <ac:inkMkLst>
            <pc:docMk/>
            <pc:sldMk cId="381259027" sldId="263"/>
            <ac:inkMk id="8" creationId="{A3B0D2AC-EEFA-48E3-9463-7C02C40658D8}"/>
          </ac:inkMkLst>
        </pc:inkChg>
        <pc:inkChg chg="add del">
          <ac:chgData name="Jim Beland" userId="d41a4da1a37fb713" providerId="LiveId" clId="{FE3DCCBF-F1B9-4840-8AAF-32A6F501DF9C}" dt="2020-06-10T04:18:21.136" v="2401"/>
          <ac:inkMkLst>
            <pc:docMk/>
            <pc:sldMk cId="381259027" sldId="263"/>
            <ac:inkMk id="9" creationId="{07C9104B-2299-4910-B012-0B25FC688B24}"/>
          </ac:inkMkLst>
        </pc:inkChg>
        <pc:inkChg chg="add del">
          <ac:chgData name="Jim Beland" userId="d41a4da1a37fb713" providerId="LiveId" clId="{FE3DCCBF-F1B9-4840-8AAF-32A6F501DF9C}" dt="2020-06-10T04:18:21.136" v="2401"/>
          <ac:inkMkLst>
            <pc:docMk/>
            <pc:sldMk cId="381259027" sldId="263"/>
            <ac:inkMk id="10" creationId="{8FAF2390-FE07-46DC-BD7C-BB0906B0E65E}"/>
          </ac:inkMkLst>
        </pc:inkChg>
        <pc:inkChg chg="add del">
          <ac:chgData name="Jim Beland" userId="d41a4da1a37fb713" providerId="LiveId" clId="{FE3DCCBF-F1B9-4840-8AAF-32A6F501DF9C}" dt="2020-06-10T04:18:26.313" v="2408"/>
          <ac:inkMkLst>
            <pc:docMk/>
            <pc:sldMk cId="381259027" sldId="263"/>
            <ac:inkMk id="11" creationId="{E6278324-559D-4E75-8B79-85525EA767FD}"/>
          </ac:inkMkLst>
        </pc:inkChg>
        <pc:inkChg chg="add del">
          <ac:chgData name="Jim Beland" userId="d41a4da1a37fb713" providerId="LiveId" clId="{FE3DCCBF-F1B9-4840-8AAF-32A6F501DF9C}" dt="2020-06-10T04:18:26.313" v="2408"/>
          <ac:inkMkLst>
            <pc:docMk/>
            <pc:sldMk cId="381259027" sldId="263"/>
            <ac:inkMk id="12" creationId="{8EC302C7-6121-4463-9073-698C5578F81B}"/>
          </ac:inkMkLst>
        </pc:inkChg>
        <pc:inkChg chg="add del">
          <ac:chgData name="Jim Beland" userId="d41a4da1a37fb713" providerId="LiveId" clId="{FE3DCCBF-F1B9-4840-8AAF-32A6F501DF9C}" dt="2020-06-10T04:18:26.313" v="2408"/>
          <ac:inkMkLst>
            <pc:docMk/>
            <pc:sldMk cId="381259027" sldId="263"/>
            <ac:inkMk id="13" creationId="{6344DCF6-8111-450C-9E57-C32FAD01BC45}"/>
          </ac:inkMkLst>
        </pc:inkChg>
        <pc:inkChg chg="add del">
          <ac:chgData name="Jim Beland" userId="d41a4da1a37fb713" providerId="LiveId" clId="{FE3DCCBF-F1B9-4840-8AAF-32A6F501DF9C}" dt="2020-06-10T04:18:26.313" v="2408"/>
          <ac:inkMkLst>
            <pc:docMk/>
            <pc:sldMk cId="381259027" sldId="263"/>
            <ac:inkMk id="14" creationId="{2A685C04-8716-400B-991A-DEEA1C4CDEB4}"/>
          </ac:inkMkLst>
        </pc:inkChg>
        <pc:inkChg chg="add del">
          <ac:chgData name="Jim Beland" userId="d41a4da1a37fb713" providerId="LiveId" clId="{FE3DCCBF-F1B9-4840-8AAF-32A6F501DF9C}" dt="2020-06-10T04:18:26.313" v="2408"/>
          <ac:inkMkLst>
            <pc:docMk/>
            <pc:sldMk cId="381259027" sldId="263"/>
            <ac:inkMk id="15" creationId="{900199F2-5D85-468E-9341-01CDB988BC72}"/>
          </ac:inkMkLst>
        </pc:inkChg>
        <pc:inkChg chg="add del">
          <ac:chgData name="Jim Beland" userId="d41a4da1a37fb713" providerId="LiveId" clId="{FE3DCCBF-F1B9-4840-8AAF-32A6F501DF9C}" dt="2020-06-10T04:18:26.313" v="2408"/>
          <ac:inkMkLst>
            <pc:docMk/>
            <pc:sldMk cId="381259027" sldId="263"/>
            <ac:inkMk id="16" creationId="{139F3589-02BE-4FEF-82D8-3CC0D7AD43CB}"/>
          </ac:inkMkLst>
        </pc:inkChg>
        <pc:inkChg chg="add del">
          <ac:chgData name="Jim Beland" userId="d41a4da1a37fb713" providerId="LiveId" clId="{FE3DCCBF-F1B9-4840-8AAF-32A6F501DF9C}" dt="2020-06-10T04:18:26.313" v="2408"/>
          <ac:inkMkLst>
            <pc:docMk/>
            <pc:sldMk cId="381259027" sldId="263"/>
            <ac:inkMk id="17" creationId="{08CCE9B7-F11B-4502-A40C-EADE70A906DA}"/>
          </ac:inkMkLst>
        </pc:inkChg>
        <pc:inkChg chg="add del">
          <ac:chgData name="Jim Beland" userId="d41a4da1a37fb713" providerId="LiveId" clId="{FE3DCCBF-F1B9-4840-8AAF-32A6F501DF9C}" dt="2020-06-10T04:18:27.810" v="2412"/>
          <ac:inkMkLst>
            <pc:docMk/>
            <pc:sldMk cId="381259027" sldId="263"/>
            <ac:inkMk id="18" creationId="{8FBFBC81-9F4E-484C-9AEF-785AEF101404}"/>
          </ac:inkMkLst>
        </pc:inkChg>
        <pc:inkChg chg="add del">
          <ac:chgData name="Jim Beland" userId="d41a4da1a37fb713" providerId="LiveId" clId="{FE3DCCBF-F1B9-4840-8AAF-32A6F501DF9C}" dt="2020-06-10T04:18:27.810" v="2412"/>
          <ac:inkMkLst>
            <pc:docMk/>
            <pc:sldMk cId="381259027" sldId="263"/>
            <ac:inkMk id="19" creationId="{44283C81-1BBC-425F-99B2-68BCFBA59068}"/>
          </ac:inkMkLst>
        </pc:inkChg>
        <pc:inkChg chg="add del">
          <ac:chgData name="Jim Beland" userId="d41a4da1a37fb713" providerId="LiveId" clId="{FE3DCCBF-F1B9-4840-8AAF-32A6F501DF9C}" dt="2020-06-10T04:18:27.810" v="2412"/>
          <ac:inkMkLst>
            <pc:docMk/>
            <pc:sldMk cId="381259027" sldId="263"/>
            <ac:inkMk id="20" creationId="{D8EAAEE1-1ABB-4E57-9353-276A7F9F41B8}"/>
          </ac:inkMkLst>
        </pc:inkChg>
        <pc:inkChg chg="del">
          <ac:chgData name="Jim Beland" userId="d41a4da1a37fb713" providerId="LiveId" clId="{FE3DCCBF-F1B9-4840-8AAF-32A6F501DF9C}" dt="2020-06-10T04:18:04.559" v="2392"/>
          <ac:inkMkLst>
            <pc:docMk/>
            <pc:sldMk cId="381259027" sldId="263"/>
            <ac:inkMk id="21" creationId="{28B9E258-2CD3-41D6-99AA-26A8C75020D3}"/>
          </ac:inkMkLst>
        </pc:inkChg>
        <pc:inkChg chg="add del">
          <ac:chgData name="Jim Beland" userId="d41a4da1a37fb713" providerId="LiveId" clId="{FE3DCCBF-F1B9-4840-8AAF-32A6F501DF9C}" dt="2020-06-10T04:18:27.810" v="2412"/>
          <ac:inkMkLst>
            <pc:docMk/>
            <pc:sldMk cId="381259027" sldId="263"/>
            <ac:inkMk id="22" creationId="{7A1FD666-BEB9-4516-8078-825713B06928}"/>
          </ac:inkMkLst>
        </pc:inkChg>
        <pc:inkChg chg="add">
          <ac:chgData name="Jim Beland" userId="d41a4da1a37fb713" providerId="LiveId" clId="{FE3DCCBF-F1B9-4840-8AAF-32A6F501DF9C}" dt="2020-06-10T04:18:27.810" v="2412"/>
          <ac:inkMkLst>
            <pc:docMk/>
            <pc:sldMk cId="381259027" sldId="263"/>
            <ac:inkMk id="23" creationId="{5D85289B-2C85-4B73-A558-9186BB289EA1}"/>
          </ac:inkMkLst>
        </pc:inkChg>
        <pc:inkChg chg="add del">
          <ac:chgData name="Jim Beland" userId="d41a4da1a37fb713" providerId="LiveId" clId="{FE3DCCBF-F1B9-4840-8AAF-32A6F501DF9C}" dt="2020-06-10T04:18:31.907" v="2418"/>
          <ac:inkMkLst>
            <pc:docMk/>
            <pc:sldMk cId="381259027" sldId="263"/>
            <ac:inkMk id="24" creationId="{8A2FFD1F-DC80-41EF-A5E0-1169BDDF3659}"/>
          </ac:inkMkLst>
        </pc:inkChg>
        <pc:inkChg chg="add del">
          <ac:chgData name="Jim Beland" userId="d41a4da1a37fb713" providerId="LiveId" clId="{FE3DCCBF-F1B9-4840-8AAF-32A6F501DF9C}" dt="2020-06-10T04:18:31.907" v="2418"/>
          <ac:inkMkLst>
            <pc:docMk/>
            <pc:sldMk cId="381259027" sldId="263"/>
            <ac:inkMk id="25" creationId="{4154A0BE-127F-4B46-8A22-B29B0AF2E772}"/>
          </ac:inkMkLst>
        </pc:inkChg>
        <pc:inkChg chg="add del">
          <ac:chgData name="Jim Beland" userId="d41a4da1a37fb713" providerId="LiveId" clId="{FE3DCCBF-F1B9-4840-8AAF-32A6F501DF9C}" dt="2020-06-10T04:18:31.907" v="2418"/>
          <ac:inkMkLst>
            <pc:docMk/>
            <pc:sldMk cId="381259027" sldId="263"/>
            <ac:inkMk id="26" creationId="{DABBB444-6F8E-46D7-9981-6038C9BA429C}"/>
          </ac:inkMkLst>
        </pc:inkChg>
        <pc:inkChg chg="add del">
          <ac:chgData name="Jim Beland" userId="d41a4da1a37fb713" providerId="LiveId" clId="{FE3DCCBF-F1B9-4840-8AAF-32A6F501DF9C}" dt="2020-06-10T04:18:31.907" v="2418"/>
          <ac:inkMkLst>
            <pc:docMk/>
            <pc:sldMk cId="381259027" sldId="263"/>
            <ac:inkMk id="27" creationId="{E152EAF1-AB7C-4CB6-86F5-95C021144D66}"/>
          </ac:inkMkLst>
        </pc:inkChg>
        <pc:inkChg chg="add del">
          <ac:chgData name="Jim Beland" userId="d41a4da1a37fb713" providerId="LiveId" clId="{FE3DCCBF-F1B9-4840-8AAF-32A6F501DF9C}" dt="2020-06-10T04:18:31.907" v="2418"/>
          <ac:inkMkLst>
            <pc:docMk/>
            <pc:sldMk cId="381259027" sldId="263"/>
            <ac:inkMk id="28" creationId="{302AB19B-6E0B-4158-BDA1-EE49CD7375E1}"/>
          </ac:inkMkLst>
        </pc:inkChg>
        <pc:inkChg chg="add del">
          <ac:chgData name="Jim Beland" userId="d41a4da1a37fb713" providerId="LiveId" clId="{FE3DCCBF-F1B9-4840-8AAF-32A6F501DF9C}" dt="2020-06-10T04:18:32.814" v="2420"/>
          <ac:inkMkLst>
            <pc:docMk/>
            <pc:sldMk cId="381259027" sldId="263"/>
            <ac:inkMk id="29" creationId="{8949C276-DF4F-417D-8B95-1E6C9AB01C7E}"/>
          </ac:inkMkLst>
        </pc:inkChg>
        <pc:inkChg chg="add del">
          <ac:chgData name="Jim Beland" userId="d41a4da1a37fb713" providerId="LiveId" clId="{FE3DCCBF-F1B9-4840-8AAF-32A6F501DF9C}" dt="2020-06-10T04:18:32.814" v="2420"/>
          <ac:inkMkLst>
            <pc:docMk/>
            <pc:sldMk cId="381259027" sldId="263"/>
            <ac:inkMk id="30" creationId="{2B5EF733-FB48-449C-93F9-48F8DF9A60F2}"/>
          </ac:inkMkLst>
        </pc:inkChg>
        <pc:inkChg chg="add">
          <ac:chgData name="Jim Beland" userId="d41a4da1a37fb713" providerId="LiveId" clId="{FE3DCCBF-F1B9-4840-8AAF-32A6F501DF9C}" dt="2020-06-10T04:18:32.814" v="2420"/>
          <ac:inkMkLst>
            <pc:docMk/>
            <pc:sldMk cId="381259027" sldId="263"/>
            <ac:inkMk id="31" creationId="{547CEDBF-2183-45D4-9DB0-C6D5D1FF276B}"/>
          </ac:inkMkLst>
        </pc:inkChg>
        <pc:inkChg chg="add">
          <ac:chgData name="Jim Beland" userId="d41a4da1a37fb713" providerId="LiveId" clId="{FE3DCCBF-F1B9-4840-8AAF-32A6F501DF9C}" dt="2020-06-10T04:18:35.482" v="2421" actId="9405"/>
          <ac:inkMkLst>
            <pc:docMk/>
            <pc:sldMk cId="381259027" sldId="263"/>
            <ac:inkMk id="32" creationId="{A744D9BD-D83B-46FE-80F3-56951BE995F1}"/>
          </ac:inkMkLst>
        </pc:inkChg>
        <pc:inkChg chg="add">
          <ac:chgData name="Jim Beland" userId="d41a4da1a37fb713" providerId="LiveId" clId="{FE3DCCBF-F1B9-4840-8AAF-32A6F501DF9C}" dt="2020-06-10T04:18:36.579" v="2422" actId="9405"/>
          <ac:inkMkLst>
            <pc:docMk/>
            <pc:sldMk cId="381259027" sldId="263"/>
            <ac:inkMk id="33" creationId="{B11D9FDB-97DB-4510-9E4D-5D2BA80AA7F6}"/>
          </ac:inkMkLst>
        </pc:inkChg>
        <pc:inkChg chg="add del">
          <ac:chgData name="Jim Beland" userId="d41a4da1a37fb713" providerId="LiveId" clId="{FE3DCCBF-F1B9-4840-8AAF-32A6F501DF9C}" dt="2020-06-10T04:18:40.918" v="2426"/>
          <ac:inkMkLst>
            <pc:docMk/>
            <pc:sldMk cId="381259027" sldId="263"/>
            <ac:inkMk id="34" creationId="{B5668F81-896B-4E61-A096-62BFC17A9B60}"/>
          </ac:inkMkLst>
        </pc:inkChg>
        <pc:inkChg chg="add del">
          <ac:chgData name="Jim Beland" userId="d41a4da1a37fb713" providerId="LiveId" clId="{FE3DCCBF-F1B9-4840-8AAF-32A6F501DF9C}" dt="2020-06-10T04:18:40.918" v="2426"/>
          <ac:inkMkLst>
            <pc:docMk/>
            <pc:sldMk cId="381259027" sldId="263"/>
            <ac:inkMk id="35" creationId="{5F036C51-7DA6-4A81-BD82-8B152D2BB7CD}"/>
          </ac:inkMkLst>
        </pc:inkChg>
        <pc:inkChg chg="add del">
          <ac:chgData name="Jim Beland" userId="d41a4da1a37fb713" providerId="LiveId" clId="{FE3DCCBF-F1B9-4840-8AAF-32A6F501DF9C}" dt="2020-06-10T04:18:40.918" v="2426"/>
          <ac:inkMkLst>
            <pc:docMk/>
            <pc:sldMk cId="381259027" sldId="263"/>
            <ac:inkMk id="36" creationId="{0122ED5A-3878-424B-8649-B7016E4A08BA}"/>
          </ac:inkMkLst>
        </pc:inkChg>
        <pc:inkChg chg="add del">
          <ac:chgData name="Jim Beland" userId="d41a4da1a37fb713" providerId="LiveId" clId="{FE3DCCBF-F1B9-4840-8AAF-32A6F501DF9C}" dt="2020-06-10T04:18:45.927" v="2427"/>
          <ac:inkMkLst>
            <pc:docMk/>
            <pc:sldMk cId="381259027" sldId="263"/>
            <ac:inkMk id="37" creationId="{A4E5D42D-8129-469C-A160-686C40497181}"/>
          </ac:inkMkLst>
        </pc:inkChg>
        <pc:inkChg chg="add del">
          <ac:chgData name="Jim Beland" userId="d41a4da1a37fb713" providerId="LiveId" clId="{FE3DCCBF-F1B9-4840-8AAF-32A6F501DF9C}" dt="2020-06-10T04:18:52.610" v="2431"/>
          <ac:inkMkLst>
            <pc:docMk/>
            <pc:sldMk cId="381259027" sldId="263"/>
            <ac:inkMk id="38" creationId="{F2F0253D-060C-4D72-92E2-DF73E79DFC1F}"/>
          </ac:inkMkLst>
        </pc:inkChg>
        <pc:inkChg chg="add del">
          <ac:chgData name="Jim Beland" userId="d41a4da1a37fb713" providerId="LiveId" clId="{FE3DCCBF-F1B9-4840-8AAF-32A6F501DF9C}" dt="2020-06-10T04:18:52.610" v="2431"/>
          <ac:inkMkLst>
            <pc:docMk/>
            <pc:sldMk cId="381259027" sldId="263"/>
            <ac:inkMk id="39" creationId="{05C9B62D-1F5B-460D-A40B-4C0ABE1832E9}"/>
          </ac:inkMkLst>
        </pc:inkChg>
        <pc:inkChg chg="add del">
          <ac:chgData name="Jim Beland" userId="d41a4da1a37fb713" providerId="LiveId" clId="{FE3DCCBF-F1B9-4840-8AAF-32A6F501DF9C}" dt="2020-06-10T04:18:52.610" v="2431"/>
          <ac:inkMkLst>
            <pc:docMk/>
            <pc:sldMk cId="381259027" sldId="263"/>
            <ac:inkMk id="40" creationId="{5F5BD56B-3A27-49C4-9FAF-1FC597071C9F}"/>
          </ac:inkMkLst>
        </pc:inkChg>
        <pc:inkChg chg="add del">
          <ac:chgData name="Jim Beland" userId="d41a4da1a37fb713" providerId="LiveId" clId="{FE3DCCBF-F1B9-4840-8AAF-32A6F501DF9C}" dt="2020-06-10T04:18:58.009" v="2436"/>
          <ac:inkMkLst>
            <pc:docMk/>
            <pc:sldMk cId="381259027" sldId="263"/>
            <ac:inkMk id="41" creationId="{11E7B0B0-9C7A-458C-AD71-1EDA7B245208}"/>
          </ac:inkMkLst>
        </pc:inkChg>
        <pc:inkChg chg="del">
          <ac:chgData name="Jim Beland" userId="d41a4da1a37fb713" providerId="LiveId" clId="{FE3DCCBF-F1B9-4840-8AAF-32A6F501DF9C}" dt="2020-06-10T04:18:08.794" v="2393"/>
          <ac:inkMkLst>
            <pc:docMk/>
            <pc:sldMk cId="381259027" sldId="263"/>
            <ac:inkMk id="42" creationId="{C9AA1169-7B6C-49CB-8743-281A6C5892F8}"/>
          </ac:inkMkLst>
        </pc:inkChg>
        <pc:inkChg chg="add del">
          <ac:chgData name="Jim Beland" userId="d41a4da1a37fb713" providerId="LiveId" clId="{FE3DCCBF-F1B9-4840-8AAF-32A6F501DF9C}" dt="2020-06-10T04:18:58.009" v="2436"/>
          <ac:inkMkLst>
            <pc:docMk/>
            <pc:sldMk cId="381259027" sldId="263"/>
            <ac:inkMk id="43" creationId="{29AAE556-37E6-4A3B-904C-055BAD35E221}"/>
          </ac:inkMkLst>
        </pc:inkChg>
        <pc:inkChg chg="add del">
          <ac:chgData name="Jim Beland" userId="d41a4da1a37fb713" providerId="LiveId" clId="{FE3DCCBF-F1B9-4840-8AAF-32A6F501DF9C}" dt="2020-06-10T04:18:58.009" v="2436"/>
          <ac:inkMkLst>
            <pc:docMk/>
            <pc:sldMk cId="381259027" sldId="263"/>
            <ac:inkMk id="45" creationId="{CCAC0956-33F2-4FF7-A0BB-831DD4B7A01C}"/>
          </ac:inkMkLst>
        </pc:inkChg>
        <pc:inkChg chg="add del">
          <ac:chgData name="Jim Beland" userId="d41a4da1a37fb713" providerId="LiveId" clId="{FE3DCCBF-F1B9-4840-8AAF-32A6F501DF9C}" dt="2020-06-10T04:18:58.009" v="2436"/>
          <ac:inkMkLst>
            <pc:docMk/>
            <pc:sldMk cId="381259027" sldId="263"/>
            <ac:inkMk id="47" creationId="{0A692559-0505-41F6-B21E-9109F4B44A35}"/>
          </ac:inkMkLst>
        </pc:inkChg>
        <pc:inkChg chg="add del">
          <ac:chgData name="Jim Beland" userId="d41a4da1a37fb713" providerId="LiveId" clId="{FE3DCCBF-F1B9-4840-8AAF-32A6F501DF9C}" dt="2020-06-10T04:18:58.009" v="2436"/>
          <ac:inkMkLst>
            <pc:docMk/>
            <pc:sldMk cId="381259027" sldId="263"/>
            <ac:inkMk id="49" creationId="{0F2A201C-BC6D-4CF1-9A5B-073F27E11057}"/>
          </ac:inkMkLst>
        </pc:inkChg>
        <pc:inkChg chg="add del">
          <ac:chgData name="Jim Beland" userId="d41a4da1a37fb713" providerId="LiveId" clId="{FE3DCCBF-F1B9-4840-8AAF-32A6F501DF9C}" dt="2020-06-10T04:19:04.014" v="2446"/>
          <ac:inkMkLst>
            <pc:docMk/>
            <pc:sldMk cId="381259027" sldId="263"/>
            <ac:inkMk id="50" creationId="{C858E040-9DDD-43AA-88CC-8D4ED9804B62}"/>
          </ac:inkMkLst>
        </pc:inkChg>
        <pc:inkChg chg="add del">
          <ac:chgData name="Jim Beland" userId="d41a4da1a37fb713" providerId="LiveId" clId="{FE3DCCBF-F1B9-4840-8AAF-32A6F501DF9C}" dt="2020-06-10T04:19:04.014" v="2446"/>
          <ac:inkMkLst>
            <pc:docMk/>
            <pc:sldMk cId="381259027" sldId="263"/>
            <ac:inkMk id="51" creationId="{EFE06D07-A81C-4EA0-9A2C-1A8EE09088FE}"/>
          </ac:inkMkLst>
        </pc:inkChg>
        <pc:inkChg chg="add del">
          <ac:chgData name="Jim Beland" userId="d41a4da1a37fb713" providerId="LiveId" clId="{FE3DCCBF-F1B9-4840-8AAF-32A6F501DF9C}" dt="2020-06-10T04:19:04.014" v="2446"/>
          <ac:inkMkLst>
            <pc:docMk/>
            <pc:sldMk cId="381259027" sldId="263"/>
            <ac:inkMk id="52" creationId="{68D3ABCE-25EA-4DB5-B5BB-5B5B43617409}"/>
          </ac:inkMkLst>
        </pc:inkChg>
        <pc:inkChg chg="add del">
          <ac:chgData name="Jim Beland" userId="d41a4da1a37fb713" providerId="LiveId" clId="{FE3DCCBF-F1B9-4840-8AAF-32A6F501DF9C}" dt="2020-06-10T04:19:04.014" v="2446"/>
          <ac:inkMkLst>
            <pc:docMk/>
            <pc:sldMk cId="381259027" sldId="263"/>
            <ac:inkMk id="53" creationId="{14781E96-0062-40D0-9635-590AE46F8531}"/>
          </ac:inkMkLst>
        </pc:inkChg>
        <pc:inkChg chg="add del">
          <ac:chgData name="Jim Beland" userId="d41a4da1a37fb713" providerId="LiveId" clId="{FE3DCCBF-F1B9-4840-8AAF-32A6F501DF9C}" dt="2020-06-10T04:19:04.014" v="2446"/>
          <ac:inkMkLst>
            <pc:docMk/>
            <pc:sldMk cId="381259027" sldId="263"/>
            <ac:inkMk id="54" creationId="{43DC4DF1-2967-4A02-A1F8-71A2FA806D30}"/>
          </ac:inkMkLst>
        </pc:inkChg>
        <pc:inkChg chg="add del">
          <ac:chgData name="Jim Beland" userId="d41a4da1a37fb713" providerId="LiveId" clId="{FE3DCCBF-F1B9-4840-8AAF-32A6F501DF9C}" dt="2020-06-10T04:19:04.014" v="2446"/>
          <ac:inkMkLst>
            <pc:docMk/>
            <pc:sldMk cId="381259027" sldId="263"/>
            <ac:inkMk id="55" creationId="{BFCB5BB1-1522-44E1-B128-9170ECDDDDAE}"/>
          </ac:inkMkLst>
        </pc:inkChg>
        <pc:inkChg chg="add del">
          <ac:chgData name="Jim Beland" userId="d41a4da1a37fb713" providerId="LiveId" clId="{FE3DCCBF-F1B9-4840-8AAF-32A6F501DF9C}" dt="2020-06-10T04:19:04.014" v="2446"/>
          <ac:inkMkLst>
            <pc:docMk/>
            <pc:sldMk cId="381259027" sldId="263"/>
            <ac:inkMk id="56" creationId="{F5CD65F2-9678-49BA-BB35-48219828975C}"/>
          </ac:inkMkLst>
        </pc:inkChg>
        <pc:inkChg chg="add del">
          <ac:chgData name="Jim Beland" userId="d41a4da1a37fb713" providerId="LiveId" clId="{FE3DCCBF-F1B9-4840-8AAF-32A6F501DF9C}" dt="2020-06-10T04:19:04.014" v="2446"/>
          <ac:inkMkLst>
            <pc:docMk/>
            <pc:sldMk cId="381259027" sldId="263"/>
            <ac:inkMk id="57" creationId="{407C15E1-CB3C-44CF-874F-25FC5A4E749A}"/>
          </ac:inkMkLst>
        </pc:inkChg>
        <pc:inkChg chg="add del">
          <ac:chgData name="Jim Beland" userId="d41a4da1a37fb713" providerId="LiveId" clId="{FE3DCCBF-F1B9-4840-8AAF-32A6F501DF9C}" dt="2020-06-10T04:19:04.014" v="2446"/>
          <ac:inkMkLst>
            <pc:docMk/>
            <pc:sldMk cId="381259027" sldId="263"/>
            <ac:inkMk id="58" creationId="{B6563B1F-A574-4D85-BF42-B38E01BAC3C6}"/>
          </ac:inkMkLst>
        </pc:inkChg>
        <pc:inkChg chg="add del">
          <ac:chgData name="Jim Beland" userId="d41a4da1a37fb713" providerId="LiveId" clId="{FE3DCCBF-F1B9-4840-8AAF-32A6F501DF9C}" dt="2020-06-10T04:19:04.014" v="2446"/>
          <ac:inkMkLst>
            <pc:docMk/>
            <pc:sldMk cId="381259027" sldId="263"/>
            <ac:inkMk id="59" creationId="{327C81A2-F672-448A-B3FE-7310CF6920DB}"/>
          </ac:inkMkLst>
        </pc:inkChg>
        <pc:inkChg chg="add">
          <ac:chgData name="Jim Beland" userId="d41a4da1a37fb713" providerId="LiveId" clId="{FE3DCCBF-F1B9-4840-8AAF-32A6F501DF9C}" dt="2020-06-10T04:19:04.014" v="2446"/>
          <ac:inkMkLst>
            <pc:docMk/>
            <pc:sldMk cId="381259027" sldId="263"/>
            <ac:inkMk id="60" creationId="{407F8FA7-8587-4F99-91AB-46259F9AD20F}"/>
          </ac:inkMkLst>
        </pc:inkChg>
      </pc:sldChg>
      <pc:sldChg chg="add del">
        <pc:chgData name="Jim Beland" userId="d41a4da1a37fb713" providerId="LiveId" clId="{FE3DCCBF-F1B9-4840-8AAF-32A6F501DF9C}" dt="2020-06-10T04:16:04.012" v="2248" actId="2696"/>
        <pc:sldMkLst>
          <pc:docMk/>
          <pc:sldMk cId="2290379958" sldId="263"/>
        </pc:sldMkLst>
      </pc:sldChg>
      <pc:sldChg chg="modSp add">
        <pc:chgData name="Jim Beland" userId="d41a4da1a37fb713" providerId="LiveId" clId="{FE3DCCBF-F1B9-4840-8AAF-32A6F501DF9C}" dt="2020-06-10T04:21:59.834" v="2731" actId="20577"/>
        <pc:sldMkLst>
          <pc:docMk/>
          <pc:sldMk cId="2720884390" sldId="264"/>
        </pc:sldMkLst>
        <pc:spChg chg="mod">
          <ac:chgData name="Jim Beland" userId="d41a4da1a37fb713" providerId="LiveId" clId="{FE3DCCBF-F1B9-4840-8AAF-32A6F501DF9C}" dt="2020-06-10T04:21:59.834" v="2731" actId="20577"/>
          <ac:spMkLst>
            <pc:docMk/>
            <pc:sldMk cId="2720884390" sldId="264"/>
            <ac:spMk id="2" creationId="{30D3683B-3F15-443D-A8BF-6577ADB53B0D}"/>
          </ac:spMkLst>
        </pc:spChg>
        <pc:spChg chg="mod">
          <ac:chgData name="Jim Beland" userId="d41a4da1a37fb713" providerId="LiveId" clId="{FE3DCCBF-F1B9-4840-8AAF-32A6F501DF9C}" dt="2020-06-10T04:20:49.268" v="2656" actId="20577"/>
          <ac:spMkLst>
            <pc:docMk/>
            <pc:sldMk cId="2720884390" sldId="264"/>
            <ac:spMk id="3" creationId="{C107053C-3650-4596-B57A-1F9D4AA7DCC1}"/>
          </ac:spMkLst>
        </pc:spChg>
      </pc:sldChg>
      <pc:sldChg chg="modSp add">
        <pc:chgData name="Jim Beland" userId="d41a4da1a37fb713" providerId="LiveId" clId="{FE3DCCBF-F1B9-4840-8AAF-32A6F501DF9C}" dt="2020-06-10T04:21:55.256" v="2724" actId="20577"/>
        <pc:sldMkLst>
          <pc:docMk/>
          <pc:sldMk cId="1068109018" sldId="265"/>
        </pc:sldMkLst>
        <pc:spChg chg="mod">
          <ac:chgData name="Jim Beland" userId="d41a4da1a37fb713" providerId="LiveId" clId="{FE3DCCBF-F1B9-4840-8AAF-32A6F501DF9C}" dt="2020-06-10T04:21:55.256" v="2724" actId="20577"/>
          <ac:spMkLst>
            <pc:docMk/>
            <pc:sldMk cId="1068109018" sldId="265"/>
            <ac:spMk id="2" creationId="{30D3683B-3F15-443D-A8BF-6577ADB53B0D}"/>
          </ac:spMkLst>
        </pc:spChg>
        <pc:spChg chg="mod">
          <ac:chgData name="Jim Beland" userId="d41a4da1a37fb713" providerId="LiveId" clId="{FE3DCCBF-F1B9-4840-8AAF-32A6F501DF9C}" dt="2020-06-10T04:21:38.390" v="2716" actId="207"/>
          <ac:spMkLst>
            <pc:docMk/>
            <pc:sldMk cId="1068109018" sldId="265"/>
            <ac:spMk id="3" creationId="{C107053C-3650-4596-B57A-1F9D4AA7DCC1}"/>
          </ac:spMkLst>
        </pc:spChg>
      </pc:sldChg>
      <pc:sldChg chg="add del">
        <pc:chgData name="Jim Beland" userId="d41a4da1a37fb713" providerId="LiveId" clId="{FE3DCCBF-F1B9-4840-8AAF-32A6F501DF9C}" dt="2020-06-10T04:20:57.171" v="2658"/>
        <pc:sldMkLst>
          <pc:docMk/>
          <pc:sldMk cId="2982001812" sldId="265"/>
        </pc:sldMkLst>
      </pc:sldChg>
      <pc:sldChg chg="add del">
        <pc:chgData name="Jim Beland" userId="d41a4da1a37fb713" providerId="LiveId" clId="{FE3DCCBF-F1B9-4840-8AAF-32A6F501DF9C}" dt="2020-06-10T04:23:32.651" v="2758" actId="2696"/>
        <pc:sldMkLst>
          <pc:docMk/>
          <pc:sldMk cId="3172414488" sldId="266"/>
        </pc:sldMkLst>
      </pc:sldChg>
      <pc:sldChg chg="modSp add ord">
        <pc:chgData name="Jim Beland" userId="d41a4da1a37fb713" providerId="LiveId" clId="{FE3DCCBF-F1B9-4840-8AAF-32A6F501DF9C}" dt="2020-06-10T04:23:27.991" v="2757" actId="20577"/>
        <pc:sldMkLst>
          <pc:docMk/>
          <pc:sldMk cId="1123656587" sldId="267"/>
        </pc:sldMkLst>
        <pc:spChg chg="mod">
          <ac:chgData name="Jim Beland" userId="d41a4da1a37fb713" providerId="LiveId" clId="{FE3DCCBF-F1B9-4840-8AAF-32A6F501DF9C}" dt="2020-06-10T04:23:27.991" v="2757" actId="20577"/>
          <ac:spMkLst>
            <pc:docMk/>
            <pc:sldMk cId="1123656587" sldId="267"/>
            <ac:spMk id="3" creationId="{C107053C-3650-4596-B57A-1F9D4AA7DCC1}"/>
          </ac:spMkLst>
        </pc:spChg>
      </pc:sldChg>
      <pc:sldChg chg="addSp delSp modSp add del">
        <pc:chgData name="Jim Beland" userId="d41a4da1a37fb713" providerId="LiveId" clId="{FE3DCCBF-F1B9-4840-8AAF-32A6F501DF9C}" dt="2020-06-10T04:29:16.430" v="3018" actId="2696"/>
        <pc:sldMkLst>
          <pc:docMk/>
          <pc:sldMk cId="4138039642" sldId="268"/>
        </pc:sldMkLst>
        <pc:spChg chg="mod">
          <ac:chgData name="Jim Beland" userId="d41a4da1a37fb713" providerId="LiveId" clId="{FE3DCCBF-F1B9-4840-8AAF-32A6F501DF9C}" dt="2020-06-10T04:28:32.786" v="3006" actId="20577"/>
          <ac:spMkLst>
            <pc:docMk/>
            <pc:sldMk cId="4138039642" sldId="268"/>
            <ac:spMk id="2" creationId="{30D3683B-3F15-443D-A8BF-6577ADB53B0D}"/>
          </ac:spMkLst>
        </pc:spChg>
        <pc:spChg chg="mod">
          <ac:chgData name="Jim Beland" userId="d41a4da1a37fb713" providerId="LiveId" clId="{FE3DCCBF-F1B9-4840-8AAF-32A6F501DF9C}" dt="2020-06-10T04:27:40.704" v="2871" actId="20577"/>
          <ac:spMkLst>
            <pc:docMk/>
            <pc:sldMk cId="4138039642" sldId="268"/>
            <ac:spMk id="3" creationId="{C107053C-3650-4596-B57A-1F9D4AA7DCC1}"/>
          </ac:spMkLst>
        </pc:spChg>
        <pc:inkChg chg="add del">
          <ac:chgData name="Jim Beland" userId="d41a4da1a37fb713" providerId="LiveId" clId="{FE3DCCBF-F1B9-4840-8AAF-32A6F501DF9C}" dt="2020-06-10T04:26:11.508" v="2801"/>
          <ac:inkMkLst>
            <pc:docMk/>
            <pc:sldMk cId="4138039642" sldId="268"/>
            <ac:inkMk id="4" creationId="{8DA1A5CE-F4BC-42BC-862C-807A33AF8BA8}"/>
          </ac:inkMkLst>
        </pc:inkChg>
        <pc:inkChg chg="add del">
          <ac:chgData name="Jim Beland" userId="d41a4da1a37fb713" providerId="LiveId" clId="{FE3DCCBF-F1B9-4840-8AAF-32A6F501DF9C}" dt="2020-06-10T04:26:11.508" v="2801"/>
          <ac:inkMkLst>
            <pc:docMk/>
            <pc:sldMk cId="4138039642" sldId="268"/>
            <ac:inkMk id="5" creationId="{4A6497AC-5DC7-4720-8AA2-9356E8A4DC11}"/>
          </ac:inkMkLst>
        </pc:inkChg>
        <pc:inkChg chg="add del">
          <ac:chgData name="Jim Beland" userId="d41a4da1a37fb713" providerId="LiveId" clId="{FE3DCCBF-F1B9-4840-8AAF-32A6F501DF9C}" dt="2020-06-10T04:26:11.508" v="2801"/>
          <ac:inkMkLst>
            <pc:docMk/>
            <pc:sldMk cId="4138039642" sldId="268"/>
            <ac:inkMk id="6" creationId="{32F22DE3-1E31-4E78-8344-F27A1A9977AF}"/>
          </ac:inkMkLst>
        </pc:inkChg>
        <pc:inkChg chg="add del">
          <ac:chgData name="Jim Beland" userId="d41a4da1a37fb713" providerId="LiveId" clId="{FE3DCCBF-F1B9-4840-8AAF-32A6F501DF9C}" dt="2020-06-10T04:26:11.508" v="2801"/>
          <ac:inkMkLst>
            <pc:docMk/>
            <pc:sldMk cId="4138039642" sldId="268"/>
            <ac:inkMk id="7" creationId="{171E8385-B635-47AB-9DF4-0F074AFA14A3}"/>
          </ac:inkMkLst>
        </pc:inkChg>
        <pc:inkChg chg="add">
          <ac:chgData name="Jim Beland" userId="d41a4da1a37fb713" providerId="LiveId" clId="{FE3DCCBF-F1B9-4840-8AAF-32A6F501DF9C}" dt="2020-06-10T04:26:11.508" v="2801"/>
          <ac:inkMkLst>
            <pc:docMk/>
            <pc:sldMk cId="4138039642" sldId="268"/>
            <ac:inkMk id="8" creationId="{5A3F7523-6854-42A9-895F-B699911D252C}"/>
          </ac:inkMkLst>
        </pc:inkChg>
        <pc:inkChg chg="add del">
          <ac:chgData name="Jim Beland" userId="d41a4da1a37fb713" providerId="LiveId" clId="{FE3DCCBF-F1B9-4840-8AAF-32A6F501DF9C}" dt="2020-06-10T04:26:15.109" v="2806"/>
          <ac:inkMkLst>
            <pc:docMk/>
            <pc:sldMk cId="4138039642" sldId="268"/>
            <ac:inkMk id="9" creationId="{7602D199-CC2D-44DB-A8AE-64E696C4A425}"/>
          </ac:inkMkLst>
        </pc:inkChg>
        <pc:inkChg chg="add del">
          <ac:chgData name="Jim Beland" userId="d41a4da1a37fb713" providerId="LiveId" clId="{FE3DCCBF-F1B9-4840-8AAF-32A6F501DF9C}" dt="2020-06-10T04:26:15.109" v="2806"/>
          <ac:inkMkLst>
            <pc:docMk/>
            <pc:sldMk cId="4138039642" sldId="268"/>
            <ac:inkMk id="10" creationId="{2B086634-F237-4486-AC63-95E1F8300B3D}"/>
          </ac:inkMkLst>
        </pc:inkChg>
        <pc:inkChg chg="add del">
          <ac:chgData name="Jim Beland" userId="d41a4da1a37fb713" providerId="LiveId" clId="{FE3DCCBF-F1B9-4840-8AAF-32A6F501DF9C}" dt="2020-06-10T04:26:15.109" v="2806"/>
          <ac:inkMkLst>
            <pc:docMk/>
            <pc:sldMk cId="4138039642" sldId="268"/>
            <ac:inkMk id="11" creationId="{0BCEF2CF-10E5-43B1-B9A4-D836DFD41172}"/>
          </ac:inkMkLst>
        </pc:inkChg>
        <pc:inkChg chg="add del">
          <ac:chgData name="Jim Beland" userId="d41a4da1a37fb713" providerId="LiveId" clId="{FE3DCCBF-F1B9-4840-8AAF-32A6F501DF9C}" dt="2020-06-10T04:26:15.109" v="2806"/>
          <ac:inkMkLst>
            <pc:docMk/>
            <pc:sldMk cId="4138039642" sldId="268"/>
            <ac:inkMk id="12" creationId="{561928D8-DD6A-4D5B-BC40-6B0570822C84}"/>
          </ac:inkMkLst>
        </pc:inkChg>
        <pc:inkChg chg="add del">
          <ac:chgData name="Jim Beland" userId="d41a4da1a37fb713" providerId="LiveId" clId="{FE3DCCBF-F1B9-4840-8AAF-32A6F501DF9C}" dt="2020-06-10T04:26:16.308" v="2808"/>
          <ac:inkMkLst>
            <pc:docMk/>
            <pc:sldMk cId="4138039642" sldId="268"/>
            <ac:inkMk id="13" creationId="{751C25DA-7568-4982-B898-2C1F95C288CA}"/>
          </ac:inkMkLst>
        </pc:inkChg>
        <pc:inkChg chg="add del">
          <ac:chgData name="Jim Beland" userId="d41a4da1a37fb713" providerId="LiveId" clId="{FE3DCCBF-F1B9-4840-8AAF-32A6F501DF9C}" dt="2020-06-10T04:26:16.308" v="2808"/>
          <ac:inkMkLst>
            <pc:docMk/>
            <pc:sldMk cId="4138039642" sldId="268"/>
            <ac:inkMk id="14" creationId="{0FAAA5DB-4A21-49E8-954B-AEFC717DA814}"/>
          </ac:inkMkLst>
        </pc:inkChg>
        <pc:inkChg chg="add del">
          <ac:chgData name="Jim Beland" userId="d41a4da1a37fb713" providerId="LiveId" clId="{FE3DCCBF-F1B9-4840-8AAF-32A6F501DF9C}" dt="2020-06-10T04:26:17.508" v="2810"/>
          <ac:inkMkLst>
            <pc:docMk/>
            <pc:sldMk cId="4138039642" sldId="268"/>
            <ac:inkMk id="15" creationId="{27AC4647-C0A6-426E-98E2-4160FF23FABC}"/>
          </ac:inkMkLst>
        </pc:inkChg>
        <pc:inkChg chg="add del">
          <ac:chgData name="Jim Beland" userId="d41a4da1a37fb713" providerId="LiveId" clId="{FE3DCCBF-F1B9-4840-8AAF-32A6F501DF9C}" dt="2020-06-10T04:26:17.508" v="2810"/>
          <ac:inkMkLst>
            <pc:docMk/>
            <pc:sldMk cId="4138039642" sldId="268"/>
            <ac:inkMk id="16" creationId="{DAB735B5-D8B7-46C6-B8FB-A57B7436E88C}"/>
          </ac:inkMkLst>
        </pc:inkChg>
        <pc:inkChg chg="add del">
          <ac:chgData name="Jim Beland" userId="d41a4da1a37fb713" providerId="LiveId" clId="{FE3DCCBF-F1B9-4840-8AAF-32A6F501DF9C}" dt="2020-06-10T04:26:19.310" v="2814"/>
          <ac:inkMkLst>
            <pc:docMk/>
            <pc:sldMk cId="4138039642" sldId="268"/>
            <ac:inkMk id="17" creationId="{1D806F18-3EA9-4ECE-82A1-A2DBFBF17AC8}"/>
          </ac:inkMkLst>
        </pc:inkChg>
        <pc:inkChg chg="add del">
          <ac:chgData name="Jim Beland" userId="d41a4da1a37fb713" providerId="LiveId" clId="{FE3DCCBF-F1B9-4840-8AAF-32A6F501DF9C}" dt="2020-06-10T04:26:19.310" v="2814"/>
          <ac:inkMkLst>
            <pc:docMk/>
            <pc:sldMk cId="4138039642" sldId="268"/>
            <ac:inkMk id="18" creationId="{DAB836D2-500C-4417-9ABC-A3A7234428E7}"/>
          </ac:inkMkLst>
        </pc:inkChg>
        <pc:inkChg chg="add del">
          <ac:chgData name="Jim Beland" userId="d41a4da1a37fb713" providerId="LiveId" clId="{FE3DCCBF-F1B9-4840-8AAF-32A6F501DF9C}" dt="2020-06-10T04:26:19.310" v="2814"/>
          <ac:inkMkLst>
            <pc:docMk/>
            <pc:sldMk cId="4138039642" sldId="268"/>
            <ac:inkMk id="19" creationId="{B18B2EB7-2B46-4E76-ADEC-23B626B5CFCF}"/>
          </ac:inkMkLst>
        </pc:inkChg>
        <pc:inkChg chg="add del">
          <ac:chgData name="Jim Beland" userId="d41a4da1a37fb713" providerId="LiveId" clId="{FE3DCCBF-F1B9-4840-8AAF-32A6F501DF9C}" dt="2020-06-10T04:26:19.310" v="2814"/>
          <ac:inkMkLst>
            <pc:docMk/>
            <pc:sldMk cId="4138039642" sldId="268"/>
            <ac:inkMk id="20" creationId="{6B4400E4-3050-4577-BEF1-DA30579DD868}"/>
          </ac:inkMkLst>
        </pc:inkChg>
        <pc:inkChg chg="add">
          <ac:chgData name="Jim Beland" userId="d41a4da1a37fb713" providerId="LiveId" clId="{FE3DCCBF-F1B9-4840-8AAF-32A6F501DF9C}" dt="2020-06-10T04:26:19.310" v="2814"/>
          <ac:inkMkLst>
            <pc:docMk/>
            <pc:sldMk cId="4138039642" sldId="268"/>
            <ac:inkMk id="21" creationId="{63D87BF6-E9DB-4AD9-9E47-7A9A2A718FA4}"/>
          </ac:inkMkLst>
        </pc:inkChg>
        <pc:inkChg chg="add del">
          <ac:chgData name="Jim Beland" userId="d41a4da1a37fb713" providerId="LiveId" clId="{FE3DCCBF-F1B9-4840-8AAF-32A6F501DF9C}" dt="2020-06-10T04:27:24.704" v="2853"/>
          <ac:inkMkLst>
            <pc:docMk/>
            <pc:sldMk cId="4138039642" sldId="268"/>
            <ac:inkMk id="22" creationId="{2027D135-AD21-415F-9C29-A095395CAEE4}"/>
          </ac:inkMkLst>
        </pc:inkChg>
        <pc:inkChg chg="add del">
          <ac:chgData name="Jim Beland" userId="d41a4da1a37fb713" providerId="LiveId" clId="{FE3DCCBF-F1B9-4840-8AAF-32A6F501DF9C}" dt="2020-06-10T04:27:24.704" v="2853"/>
          <ac:inkMkLst>
            <pc:docMk/>
            <pc:sldMk cId="4138039642" sldId="268"/>
            <ac:inkMk id="23" creationId="{9C2EDEF0-6251-4F20-8EAF-2811B5AF0701}"/>
          </ac:inkMkLst>
        </pc:inkChg>
        <pc:inkChg chg="add del">
          <ac:chgData name="Jim Beland" userId="d41a4da1a37fb713" providerId="LiveId" clId="{FE3DCCBF-F1B9-4840-8AAF-32A6F501DF9C}" dt="2020-06-10T04:27:24.704" v="2853"/>
          <ac:inkMkLst>
            <pc:docMk/>
            <pc:sldMk cId="4138039642" sldId="268"/>
            <ac:inkMk id="24" creationId="{6B47DB46-C8B6-4F97-A314-A37FB2964753}"/>
          </ac:inkMkLst>
        </pc:inkChg>
        <pc:inkChg chg="add del">
          <ac:chgData name="Jim Beland" userId="d41a4da1a37fb713" providerId="LiveId" clId="{FE3DCCBF-F1B9-4840-8AAF-32A6F501DF9C}" dt="2020-06-10T04:27:24.704" v="2853"/>
          <ac:inkMkLst>
            <pc:docMk/>
            <pc:sldMk cId="4138039642" sldId="268"/>
            <ac:inkMk id="25" creationId="{4C2F5DFD-98E5-4503-BA08-6504686A7DC4}"/>
          </ac:inkMkLst>
        </pc:inkChg>
        <pc:inkChg chg="add del">
          <ac:chgData name="Jim Beland" userId="d41a4da1a37fb713" providerId="LiveId" clId="{FE3DCCBF-F1B9-4840-8AAF-32A6F501DF9C}" dt="2020-06-10T04:27:24.704" v="2853"/>
          <ac:inkMkLst>
            <pc:docMk/>
            <pc:sldMk cId="4138039642" sldId="268"/>
            <ac:inkMk id="26" creationId="{D44EFAC5-D603-4546-984D-51253E0AC151}"/>
          </ac:inkMkLst>
        </pc:inkChg>
        <pc:inkChg chg="add del">
          <ac:chgData name="Jim Beland" userId="d41a4da1a37fb713" providerId="LiveId" clId="{FE3DCCBF-F1B9-4840-8AAF-32A6F501DF9C}" dt="2020-06-10T04:27:26.016" v="2855"/>
          <ac:inkMkLst>
            <pc:docMk/>
            <pc:sldMk cId="4138039642" sldId="268"/>
            <ac:inkMk id="27" creationId="{4C14993F-C3A2-4730-8527-854BB3F8CA77}"/>
          </ac:inkMkLst>
        </pc:inkChg>
        <pc:inkChg chg="add del">
          <ac:chgData name="Jim Beland" userId="d41a4da1a37fb713" providerId="LiveId" clId="{FE3DCCBF-F1B9-4840-8AAF-32A6F501DF9C}" dt="2020-06-10T04:27:26.016" v="2855"/>
          <ac:inkMkLst>
            <pc:docMk/>
            <pc:sldMk cId="4138039642" sldId="268"/>
            <ac:inkMk id="28" creationId="{C895590A-34FC-4780-B54C-05AB0CCFA761}"/>
          </ac:inkMkLst>
        </pc:inkChg>
        <pc:inkChg chg="add del">
          <ac:chgData name="Jim Beland" userId="d41a4da1a37fb713" providerId="LiveId" clId="{FE3DCCBF-F1B9-4840-8AAF-32A6F501DF9C}" dt="2020-06-10T04:27:29.818" v="2861"/>
          <ac:inkMkLst>
            <pc:docMk/>
            <pc:sldMk cId="4138039642" sldId="268"/>
            <ac:inkMk id="29" creationId="{3A3BDE5A-DE95-432E-8204-D8F121FE782F}"/>
          </ac:inkMkLst>
        </pc:inkChg>
        <pc:inkChg chg="add del">
          <ac:chgData name="Jim Beland" userId="d41a4da1a37fb713" providerId="LiveId" clId="{FE3DCCBF-F1B9-4840-8AAF-32A6F501DF9C}" dt="2020-06-10T04:27:29.818" v="2861"/>
          <ac:inkMkLst>
            <pc:docMk/>
            <pc:sldMk cId="4138039642" sldId="268"/>
            <ac:inkMk id="30" creationId="{10F3745E-7DFB-4FEA-A2CB-ADF6F439F8DF}"/>
          </ac:inkMkLst>
        </pc:inkChg>
        <pc:inkChg chg="add del">
          <ac:chgData name="Jim Beland" userId="d41a4da1a37fb713" providerId="LiveId" clId="{FE3DCCBF-F1B9-4840-8AAF-32A6F501DF9C}" dt="2020-06-10T04:27:29.818" v="2861"/>
          <ac:inkMkLst>
            <pc:docMk/>
            <pc:sldMk cId="4138039642" sldId="268"/>
            <ac:inkMk id="31" creationId="{40F7E36B-74BE-432F-9C13-2047BD89EB96}"/>
          </ac:inkMkLst>
        </pc:inkChg>
        <pc:inkChg chg="add del">
          <ac:chgData name="Jim Beland" userId="d41a4da1a37fb713" providerId="LiveId" clId="{FE3DCCBF-F1B9-4840-8AAF-32A6F501DF9C}" dt="2020-06-10T04:27:29.818" v="2861"/>
          <ac:inkMkLst>
            <pc:docMk/>
            <pc:sldMk cId="4138039642" sldId="268"/>
            <ac:inkMk id="32" creationId="{3CED2508-04D8-4231-AE34-9B5CC31E40CD}"/>
          </ac:inkMkLst>
        </pc:inkChg>
        <pc:inkChg chg="add del">
          <ac:chgData name="Jim Beland" userId="d41a4da1a37fb713" providerId="LiveId" clId="{FE3DCCBF-F1B9-4840-8AAF-32A6F501DF9C}" dt="2020-06-10T04:27:29.818" v="2861"/>
          <ac:inkMkLst>
            <pc:docMk/>
            <pc:sldMk cId="4138039642" sldId="268"/>
            <ac:inkMk id="33" creationId="{CDF176F3-411B-410C-8F67-0D58A838DA35}"/>
          </ac:inkMkLst>
        </pc:inkChg>
        <pc:inkChg chg="add del">
          <ac:chgData name="Jim Beland" userId="d41a4da1a37fb713" providerId="LiveId" clId="{FE3DCCBF-F1B9-4840-8AAF-32A6F501DF9C}" dt="2020-06-10T04:27:29.818" v="2861"/>
          <ac:inkMkLst>
            <pc:docMk/>
            <pc:sldMk cId="4138039642" sldId="268"/>
            <ac:inkMk id="34" creationId="{CEA860AB-2CF1-46D8-9497-AB577EDBC214}"/>
          </ac:inkMkLst>
        </pc:inkChg>
        <pc:inkChg chg="add del">
          <ac:chgData name="Jim Beland" userId="d41a4da1a37fb713" providerId="LiveId" clId="{FE3DCCBF-F1B9-4840-8AAF-32A6F501DF9C}" dt="2020-06-10T04:27:35.505" v="2870"/>
          <ac:inkMkLst>
            <pc:docMk/>
            <pc:sldMk cId="4138039642" sldId="268"/>
            <ac:inkMk id="35" creationId="{7BA20AE3-E0C4-4AFE-92A3-5C3CBDE2A93F}"/>
          </ac:inkMkLst>
        </pc:inkChg>
        <pc:inkChg chg="add del">
          <ac:chgData name="Jim Beland" userId="d41a4da1a37fb713" providerId="LiveId" clId="{FE3DCCBF-F1B9-4840-8AAF-32A6F501DF9C}" dt="2020-06-10T04:27:35.505" v="2870"/>
          <ac:inkMkLst>
            <pc:docMk/>
            <pc:sldMk cId="4138039642" sldId="268"/>
            <ac:inkMk id="36" creationId="{2ED528E0-B1A6-40C4-9756-3D5AE2C7DE44}"/>
          </ac:inkMkLst>
        </pc:inkChg>
        <pc:inkChg chg="add del">
          <ac:chgData name="Jim Beland" userId="d41a4da1a37fb713" providerId="LiveId" clId="{FE3DCCBF-F1B9-4840-8AAF-32A6F501DF9C}" dt="2020-06-10T04:27:35.505" v="2870"/>
          <ac:inkMkLst>
            <pc:docMk/>
            <pc:sldMk cId="4138039642" sldId="268"/>
            <ac:inkMk id="37" creationId="{D85FA769-A437-4125-805D-5B7C99D00F61}"/>
          </ac:inkMkLst>
        </pc:inkChg>
        <pc:inkChg chg="add del">
          <ac:chgData name="Jim Beland" userId="d41a4da1a37fb713" providerId="LiveId" clId="{FE3DCCBF-F1B9-4840-8AAF-32A6F501DF9C}" dt="2020-06-10T04:27:35.505" v="2870"/>
          <ac:inkMkLst>
            <pc:docMk/>
            <pc:sldMk cId="4138039642" sldId="268"/>
            <ac:inkMk id="38" creationId="{425C3B6C-75E2-48C3-ACAC-7EF5F36E5C31}"/>
          </ac:inkMkLst>
        </pc:inkChg>
        <pc:inkChg chg="add del">
          <ac:chgData name="Jim Beland" userId="d41a4da1a37fb713" providerId="LiveId" clId="{FE3DCCBF-F1B9-4840-8AAF-32A6F501DF9C}" dt="2020-06-10T04:27:35.505" v="2870"/>
          <ac:inkMkLst>
            <pc:docMk/>
            <pc:sldMk cId="4138039642" sldId="268"/>
            <ac:inkMk id="39" creationId="{527EAA4C-1CF5-48F1-BEE7-0EA818F91E4E}"/>
          </ac:inkMkLst>
        </pc:inkChg>
        <pc:inkChg chg="add del">
          <ac:chgData name="Jim Beland" userId="d41a4da1a37fb713" providerId="LiveId" clId="{FE3DCCBF-F1B9-4840-8AAF-32A6F501DF9C}" dt="2020-06-10T04:27:35.505" v="2870"/>
          <ac:inkMkLst>
            <pc:docMk/>
            <pc:sldMk cId="4138039642" sldId="268"/>
            <ac:inkMk id="40" creationId="{FDB7FBD2-CD06-430A-8799-BD435E0ED1FF}"/>
          </ac:inkMkLst>
        </pc:inkChg>
        <pc:inkChg chg="add del">
          <ac:chgData name="Jim Beland" userId="d41a4da1a37fb713" providerId="LiveId" clId="{FE3DCCBF-F1B9-4840-8AAF-32A6F501DF9C}" dt="2020-06-10T04:27:35.505" v="2870"/>
          <ac:inkMkLst>
            <pc:docMk/>
            <pc:sldMk cId="4138039642" sldId="268"/>
            <ac:inkMk id="41" creationId="{7FA0F307-F445-4622-A91D-E7CACBEA8274}"/>
          </ac:inkMkLst>
        </pc:inkChg>
        <pc:inkChg chg="add del">
          <ac:chgData name="Jim Beland" userId="d41a4da1a37fb713" providerId="LiveId" clId="{FE3DCCBF-F1B9-4840-8AAF-32A6F501DF9C}" dt="2020-06-10T04:27:35.505" v="2870"/>
          <ac:inkMkLst>
            <pc:docMk/>
            <pc:sldMk cId="4138039642" sldId="268"/>
            <ac:inkMk id="42" creationId="{42B7FBE9-AAB1-411D-B247-7DAF21CDC692}"/>
          </ac:inkMkLst>
        </pc:inkChg>
        <pc:inkChg chg="add del">
          <ac:chgData name="Jim Beland" userId="d41a4da1a37fb713" providerId="LiveId" clId="{FE3DCCBF-F1B9-4840-8AAF-32A6F501DF9C}" dt="2020-06-10T04:27:35.505" v="2870"/>
          <ac:inkMkLst>
            <pc:docMk/>
            <pc:sldMk cId="4138039642" sldId="268"/>
            <ac:inkMk id="43" creationId="{1EAE3CD9-BBB4-48F1-B3E4-E467D33CEDF0}"/>
          </ac:inkMkLst>
        </pc:inkChg>
        <pc:inkChg chg="add">
          <ac:chgData name="Jim Beland" userId="d41a4da1a37fb713" providerId="LiveId" clId="{FE3DCCBF-F1B9-4840-8AAF-32A6F501DF9C}" dt="2020-06-10T04:27:35.505" v="2870"/>
          <ac:inkMkLst>
            <pc:docMk/>
            <pc:sldMk cId="4138039642" sldId="268"/>
            <ac:inkMk id="44" creationId="{0DCBC778-C53F-4AFB-81DF-7F17BC8DFBE2}"/>
          </ac:inkMkLst>
        </pc:inkChg>
      </pc:sldChg>
      <pc:sldChg chg="addSp modSp add">
        <pc:chgData name="Jim Beland" userId="d41a4da1a37fb713" providerId="LiveId" clId="{FE3DCCBF-F1B9-4840-8AAF-32A6F501DF9C}" dt="2020-06-10T04:29:26.709" v="3019" actId="20577"/>
        <pc:sldMkLst>
          <pc:docMk/>
          <pc:sldMk cId="1972798239" sldId="269"/>
        </pc:sldMkLst>
        <pc:spChg chg="mod">
          <ac:chgData name="Jim Beland" userId="d41a4da1a37fb713" providerId="LiveId" clId="{FE3DCCBF-F1B9-4840-8AAF-32A6F501DF9C}" dt="2020-06-10T04:28:38.001" v="3013" actId="20577"/>
          <ac:spMkLst>
            <pc:docMk/>
            <pc:sldMk cId="1972798239" sldId="269"/>
            <ac:spMk id="2" creationId="{30D3683B-3F15-443D-A8BF-6577ADB53B0D}"/>
          </ac:spMkLst>
        </pc:spChg>
        <pc:spChg chg="mod">
          <ac:chgData name="Jim Beland" userId="d41a4da1a37fb713" providerId="LiveId" clId="{FE3DCCBF-F1B9-4840-8AAF-32A6F501DF9C}" dt="2020-06-10T04:29:26.709" v="3019" actId="20577"/>
          <ac:spMkLst>
            <pc:docMk/>
            <pc:sldMk cId="1972798239" sldId="269"/>
            <ac:spMk id="3" creationId="{C107053C-3650-4596-B57A-1F9D4AA7DCC1}"/>
          </ac:spMkLst>
        </pc:spChg>
        <pc:cxnChg chg="add mod">
          <ac:chgData name="Jim Beland" userId="d41a4da1a37fb713" providerId="LiveId" clId="{FE3DCCBF-F1B9-4840-8AAF-32A6F501DF9C}" dt="2020-06-10T04:28:51.074" v="3014" actId="11529"/>
          <ac:cxnSpMkLst>
            <pc:docMk/>
            <pc:sldMk cId="1972798239" sldId="269"/>
            <ac:cxnSpMk id="5" creationId="{7C8D24B0-F411-4671-9301-2D03AD1B60F2}"/>
          </ac:cxnSpMkLst>
        </pc:cxnChg>
        <pc:cxnChg chg="add mod">
          <ac:chgData name="Jim Beland" userId="d41a4da1a37fb713" providerId="LiveId" clId="{FE3DCCBF-F1B9-4840-8AAF-32A6F501DF9C}" dt="2020-06-10T04:28:58.134" v="3015" actId="11529"/>
          <ac:cxnSpMkLst>
            <pc:docMk/>
            <pc:sldMk cId="1972798239" sldId="269"/>
            <ac:cxnSpMk id="7" creationId="{B3B70ACA-1CAD-420D-ADB9-E67DE013754B}"/>
          </ac:cxnSpMkLst>
        </pc:cxnChg>
        <pc:cxnChg chg="add mod">
          <ac:chgData name="Jim Beland" userId="d41a4da1a37fb713" providerId="LiveId" clId="{FE3DCCBF-F1B9-4840-8AAF-32A6F501DF9C}" dt="2020-06-10T04:29:05.730" v="3016" actId="11529"/>
          <ac:cxnSpMkLst>
            <pc:docMk/>
            <pc:sldMk cId="1972798239" sldId="269"/>
            <ac:cxnSpMk id="10" creationId="{9F21D6BD-992B-4C44-ABD9-E13F5883D436}"/>
          </ac:cxnSpMkLst>
        </pc:cxnChg>
      </pc:sldChg>
      <pc:sldChg chg="modSp add">
        <pc:chgData name="Jim Beland" userId="d41a4da1a37fb713" providerId="LiveId" clId="{FE3DCCBF-F1B9-4840-8AAF-32A6F501DF9C}" dt="2020-06-10T04:40:47.735" v="3623" actId="20577"/>
        <pc:sldMkLst>
          <pc:docMk/>
          <pc:sldMk cId="2550194527" sldId="270"/>
        </pc:sldMkLst>
        <pc:spChg chg="mod">
          <ac:chgData name="Jim Beland" userId="d41a4da1a37fb713" providerId="LiveId" clId="{FE3DCCBF-F1B9-4840-8AAF-32A6F501DF9C}" dt="2020-06-10T04:40:47.735" v="3623" actId="20577"/>
          <ac:spMkLst>
            <pc:docMk/>
            <pc:sldMk cId="2550194527" sldId="270"/>
            <ac:spMk id="3" creationId="{C107053C-3650-4596-B57A-1F9D4AA7DCC1}"/>
          </ac:spMkLst>
        </pc:spChg>
      </pc:sldChg>
      <pc:sldChg chg="modSp add ord">
        <pc:chgData name="Jim Beland" userId="d41a4da1a37fb713" providerId="LiveId" clId="{FE3DCCBF-F1B9-4840-8AAF-32A6F501DF9C}" dt="2020-06-10T04:31:11.372" v="3046" actId="20577"/>
        <pc:sldMkLst>
          <pc:docMk/>
          <pc:sldMk cId="1070847018" sldId="271"/>
        </pc:sldMkLst>
        <pc:spChg chg="mod">
          <ac:chgData name="Jim Beland" userId="d41a4da1a37fb713" providerId="LiveId" clId="{FE3DCCBF-F1B9-4840-8AAF-32A6F501DF9C}" dt="2020-06-10T04:31:11.372" v="3046" actId="20577"/>
          <ac:spMkLst>
            <pc:docMk/>
            <pc:sldMk cId="1070847018" sldId="271"/>
            <ac:spMk id="3" creationId="{C107053C-3650-4596-B57A-1F9D4AA7DCC1}"/>
          </ac:spMkLst>
        </pc:spChg>
      </pc:sldChg>
      <pc:sldChg chg="addSp delSp modSp add">
        <pc:chgData name="Jim Beland" userId="d41a4da1a37fb713" providerId="LiveId" clId="{FE3DCCBF-F1B9-4840-8AAF-32A6F501DF9C}" dt="2020-06-10T04:37:26.809" v="3232"/>
        <pc:sldMkLst>
          <pc:docMk/>
          <pc:sldMk cId="2361092060" sldId="272"/>
        </pc:sldMkLst>
        <pc:spChg chg="mod">
          <ac:chgData name="Jim Beland" userId="d41a4da1a37fb713" providerId="LiveId" clId="{FE3DCCBF-F1B9-4840-8AAF-32A6F501DF9C}" dt="2020-06-10T04:31:22.319" v="3054" actId="20577"/>
          <ac:spMkLst>
            <pc:docMk/>
            <pc:sldMk cId="2361092060" sldId="272"/>
            <ac:spMk id="2" creationId="{30D3683B-3F15-443D-A8BF-6577ADB53B0D}"/>
          </ac:spMkLst>
        </pc:spChg>
        <pc:spChg chg="mod">
          <ac:chgData name="Jim Beland" userId="d41a4da1a37fb713" providerId="LiveId" clId="{FE3DCCBF-F1B9-4840-8AAF-32A6F501DF9C}" dt="2020-06-10T04:36:39.362" v="3203" actId="6549"/>
          <ac:spMkLst>
            <pc:docMk/>
            <pc:sldMk cId="2361092060" sldId="272"/>
            <ac:spMk id="3" creationId="{C107053C-3650-4596-B57A-1F9D4AA7DCC1}"/>
          </ac:spMkLst>
        </pc:spChg>
        <pc:inkChg chg="add del">
          <ac:chgData name="Jim Beland" userId="d41a4da1a37fb713" providerId="LiveId" clId="{FE3DCCBF-F1B9-4840-8AAF-32A6F501DF9C}" dt="2020-06-10T04:34:21.634" v="3118" actId="9405"/>
          <ac:inkMkLst>
            <pc:docMk/>
            <pc:sldMk cId="2361092060" sldId="272"/>
            <ac:inkMk id="4" creationId="{9B2B4D02-7C7F-44D3-8D64-13D6FB2471B4}"/>
          </ac:inkMkLst>
        </pc:inkChg>
        <pc:inkChg chg="add del">
          <ac:chgData name="Jim Beland" userId="d41a4da1a37fb713" providerId="LiveId" clId="{FE3DCCBF-F1B9-4840-8AAF-32A6F501DF9C}" dt="2020-06-10T04:34:21.290" v="3117" actId="9405"/>
          <ac:inkMkLst>
            <pc:docMk/>
            <pc:sldMk cId="2361092060" sldId="272"/>
            <ac:inkMk id="5" creationId="{D800B894-F9DC-43B2-97EF-D64BF088F817}"/>
          </ac:inkMkLst>
        </pc:inkChg>
        <pc:inkChg chg="add del">
          <ac:chgData name="Jim Beland" userId="d41a4da1a37fb713" providerId="LiveId" clId="{FE3DCCBF-F1B9-4840-8AAF-32A6F501DF9C}" dt="2020-06-10T04:34:21.214" v="3116" actId="9405"/>
          <ac:inkMkLst>
            <pc:docMk/>
            <pc:sldMk cId="2361092060" sldId="272"/>
            <ac:inkMk id="6" creationId="{DE71B58D-6684-4438-8536-7836F5D6AF7F}"/>
          </ac:inkMkLst>
        </pc:inkChg>
        <pc:inkChg chg="add del">
          <ac:chgData name="Jim Beland" userId="d41a4da1a37fb713" providerId="LiveId" clId="{FE3DCCBF-F1B9-4840-8AAF-32A6F501DF9C}" dt="2020-06-10T04:34:20.994" v="3115" actId="9405"/>
          <ac:inkMkLst>
            <pc:docMk/>
            <pc:sldMk cId="2361092060" sldId="272"/>
            <ac:inkMk id="7" creationId="{5F86CDA3-6CC6-4E6C-A9F4-E8C39FD01461}"/>
          </ac:inkMkLst>
        </pc:inkChg>
        <pc:inkChg chg="add del">
          <ac:chgData name="Jim Beland" userId="d41a4da1a37fb713" providerId="LiveId" clId="{FE3DCCBF-F1B9-4840-8AAF-32A6F501DF9C}" dt="2020-06-10T04:34:20.569" v="3114" actId="9405"/>
          <ac:inkMkLst>
            <pc:docMk/>
            <pc:sldMk cId="2361092060" sldId="272"/>
            <ac:inkMk id="8" creationId="{B4679129-7ACD-413E-B876-88CCE0D7BA42}"/>
          </ac:inkMkLst>
        </pc:inkChg>
        <pc:inkChg chg="add del">
          <ac:chgData name="Jim Beland" userId="d41a4da1a37fb713" providerId="LiveId" clId="{FE3DCCBF-F1B9-4840-8AAF-32A6F501DF9C}" dt="2020-06-10T04:34:20.452" v="3113" actId="9405"/>
          <ac:inkMkLst>
            <pc:docMk/>
            <pc:sldMk cId="2361092060" sldId="272"/>
            <ac:inkMk id="9" creationId="{89406EB5-1A99-4A74-8433-BFBB3A899719}"/>
          </ac:inkMkLst>
        </pc:inkChg>
        <pc:inkChg chg="add del">
          <ac:chgData name="Jim Beland" userId="d41a4da1a37fb713" providerId="LiveId" clId="{FE3DCCBF-F1B9-4840-8AAF-32A6F501DF9C}" dt="2020-06-10T04:34:20.193" v="3112" actId="9405"/>
          <ac:inkMkLst>
            <pc:docMk/>
            <pc:sldMk cId="2361092060" sldId="272"/>
            <ac:inkMk id="10" creationId="{B97142BE-684C-4AB4-9204-C5AD1947B3FB}"/>
          </ac:inkMkLst>
        </pc:inkChg>
        <pc:inkChg chg="add">
          <ac:chgData name="Jim Beland" userId="d41a4da1a37fb713" providerId="LiveId" clId="{FE3DCCBF-F1B9-4840-8AAF-32A6F501DF9C}" dt="2020-06-10T04:34:14.511" v="3111"/>
          <ac:inkMkLst>
            <pc:docMk/>
            <pc:sldMk cId="2361092060" sldId="272"/>
            <ac:inkMk id="11" creationId="{7D64C49E-E56A-4A6A-838E-981468A2BC56}"/>
          </ac:inkMkLst>
        </pc:inkChg>
        <pc:inkChg chg="add">
          <ac:chgData name="Jim Beland" userId="d41a4da1a37fb713" providerId="LiveId" clId="{FE3DCCBF-F1B9-4840-8AAF-32A6F501DF9C}" dt="2020-06-10T04:34:14.511" v="3111"/>
          <ac:inkMkLst>
            <pc:docMk/>
            <pc:sldMk cId="2361092060" sldId="272"/>
            <ac:inkMk id="12" creationId="{212C5F46-0C76-4808-81FF-152258D0B922}"/>
          </ac:inkMkLst>
        </pc:inkChg>
        <pc:inkChg chg="add del">
          <ac:chgData name="Jim Beland" userId="d41a4da1a37fb713" providerId="LiveId" clId="{FE3DCCBF-F1B9-4840-8AAF-32A6F501DF9C}" dt="2020-06-10T04:34:37.305" v="3126"/>
          <ac:inkMkLst>
            <pc:docMk/>
            <pc:sldMk cId="2361092060" sldId="272"/>
            <ac:inkMk id="13" creationId="{36647725-A1D0-4F27-B1B8-CF08EF65E7A9}"/>
          </ac:inkMkLst>
        </pc:inkChg>
        <pc:inkChg chg="add del">
          <ac:chgData name="Jim Beland" userId="d41a4da1a37fb713" providerId="LiveId" clId="{FE3DCCBF-F1B9-4840-8AAF-32A6F501DF9C}" dt="2020-06-10T04:34:37.305" v="3126"/>
          <ac:inkMkLst>
            <pc:docMk/>
            <pc:sldMk cId="2361092060" sldId="272"/>
            <ac:inkMk id="14" creationId="{0D6E0070-478D-4F84-8EB0-C5B4E00748B0}"/>
          </ac:inkMkLst>
        </pc:inkChg>
        <pc:inkChg chg="add del">
          <ac:chgData name="Jim Beland" userId="d41a4da1a37fb713" providerId="LiveId" clId="{FE3DCCBF-F1B9-4840-8AAF-32A6F501DF9C}" dt="2020-06-10T04:34:37.305" v="3126"/>
          <ac:inkMkLst>
            <pc:docMk/>
            <pc:sldMk cId="2361092060" sldId="272"/>
            <ac:inkMk id="15" creationId="{67C63B3D-BC80-4897-A547-779FDB6C0ADE}"/>
          </ac:inkMkLst>
        </pc:inkChg>
        <pc:inkChg chg="add del">
          <ac:chgData name="Jim Beland" userId="d41a4da1a37fb713" providerId="LiveId" clId="{FE3DCCBF-F1B9-4840-8AAF-32A6F501DF9C}" dt="2020-06-10T04:34:37.305" v="3126"/>
          <ac:inkMkLst>
            <pc:docMk/>
            <pc:sldMk cId="2361092060" sldId="272"/>
            <ac:inkMk id="16" creationId="{C6662C61-A01E-474C-B574-E3F6E5680839}"/>
          </ac:inkMkLst>
        </pc:inkChg>
        <pc:inkChg chg="add del">
          <ac:chgData name="Jim Beland" userId="d41a4da1a37fb713" providerId="LiveId" clId="{FE3DCCBF-F1B9-4840-8AAF-32A6F501DF9C}" dt="2020-06-10T04:34:37.305" v="3126"/>
          <ac:inkMkLst>
            <pc:docMk/>
            <pc:sldMk cId="2361092060" sldId="272"/>
            <ac:inkMk id="17" creationId="{4F45D5F9-348B-43E1-B87C-E8D802917496}"/>
          </ac:inkMkLst>
        </pc:inkChg>
        <pc:inkChg chg="add del">
          <ac:chgData name="Jim Beland" userId="d41a4da1a37fb713" providerId="LiveId" clId="{FE3DCCBF-F1B9-4840-8AAF-32A6F501DF9C}" dt="2020-06-10T04:34:37.305" v="3126"/>
          <ac:inkMkLst>
            <pc:docMk/>
            <pc:sldMk cId="2361092060" sldId="272"/>
            <ac:inkMk id="18" creationId="{B5F3575F-13EC-4D1C-860D-6126D70C3DF5}"/>
          </ac:inkMkLst>
        </pc:inkChg>
        <pc:inkChg chg="add del">
          <ac:chgData name="Jim Beland" userId="d41a4da1a37fb713" providerId="LiveId" clId="{FE3DCCBF-F1B9-4840-8AAF-32A6F501DF9C}" dt="2020-06-10T04:36:08.724" v="3177"/>
          <ac:inkMkLst>
            <pc:docMk/>
            <pc:sldMk cId="2361092060" sldId="272"/>
            <ac:inkMk id="19" creationId="{159848AF-E18A-4FEC-AB6E-22F6BCC3A8F2}"/>
          </ac:inkMkLst>
        </pc:inkChg>
        <pc:inkChg chg="add del">
          <ac:chgData name="Jim Beland" userId="d41a4da1a37fb713" providerId="LiveId" clId="{FE3DCCBF-F1B9-4840-8AAF-32A6F501DF9C}" dt="2020-06-10T04:34:44.902" v="3131"/>
          <ac:inkMkLst>
            <pc:docMk/>
            <pc:sldMk cId="2361092060" sldId="272"/>
            <ac:inkMk id="20" creationId="{8167EA97-AB7C-4572-8598-B6CEAA30F374}"/>
          </ac:inkMkLst>
        </pc:inkChg>
        <pc:inkChg chg="add del">
          <ac:chgData name="Jim Beland" userId="d41a4da1a37fb713" providerId="LiveId" clId="{FE3DCCBF-F1B9-4840-8AAF-32A6F501DF9C}" dt="2020-06-10T04:34:44.902" v="3131"/>
          <ac:inkMkLst>
            <pc:docMk/>
            <pc:sldMk cId="2361092060" sldId="272"/>
            <ac:inkMk id="21" creationId="{2C1E08B6-7952-42F8-BF34-504425092C06}"/>
          </ac:inkMkLst>
        </pc:inkChg>
        <pc:inkChg chg="add del">
          <ac:chgData name="Jim Beland" userId="d41a4da1a37fb713" providerId="LiveId" clId="{FE3DCCBF-F1B9-4840-8AAF-32A6F501DF9C}" dt="2020-06-10T04:34:44.902" v="3131"/>
          <ac:inkMkLst>
            <pc:docMk/>
            <pc:sldMk cId="2361092060" sldId="272"/>
            <ac:inkMk id="22" creationId="{4385C615-F0B8-4ED8-9350-F0F1FCE6346B}"/>
          </ac:inkMkLst>
        </pc:inkChg>
        <pc:inkChg chg="add del">
          <ac:chgData name="Jim Beland" userId="d41a4da1a37fb713" providerId="LiveId" clId="{FE3DCCBF-F1B9-4840-8AAF-32A6F501DF9C}" dt="2020-06-10T04:34:44.902" v="3131"/>
          <ac:inkMkLst>
            <pc:docMk/>
            <pc:sldMk cId="2361092060" sldId="272"/>
            <ac:inkMk id="23" creationId="{CC803FC4-BB44-40C5-B1E9-C367B8CB943C}"/>
          </ac:inkMkLst>
        </pc:inkChg>
        <pc:inkChg chg="add del">
          <ac:chgData name="Jim Beland" userId="d41a4da1a37fb713" providerId="LiveId" clId="{FE3DCCBF-F1B9-4840-8AAF-32A6F501DF9C}" dt="2020-06-10T04:34:49.906" v="3138"/>
          <ac:inkMkLst>
            <pc:docMk/>
            <pc:sldMk cId="2361092060" sldId="272"/>
            <ac:inkMk id="24" creationId="{20C0655F-0C9D-41AB-B8EB-75175EE682D7}"/>
          </ac:inkMkLst>
        </pc:inkChg>
        <pc:inkChg chg="add del">
          <ac:chgData name="Jim Beland" userId="d41a4da1a37fb713" providerId="LiveId" clId="{FE3DCCBF-F1B9-4840-8AAF-32A6F501DF9C}" dt="2020-06-10T04:34:49.906" v="3138"/>
          <ac:inkMkLst>
            <pc:docMk/>
            <pc:sldMk cId="2361092060" sldId="272"/>
            <ac:inkMk id="25" creationId="{031729C7-38A1-427F-8075-1C005334B640}"/>
          </ac:inkMkLst>
        </pc:inkChg>
        <pc:inkChg chg="add del">
          <ac:chgData name="Jim Beland" userId="d41a4da1a37fb713" providerId="LiveId" clId="{FE3DCCBF-F1B9-4840-8AAF-32A6F501DF9C}" dt="2020-06-10T04:34:49.906" v="3138"/>
          <ac:inkMkLst>
            <pc:docMk/>
            <pc:sldMk cId="2361092060" sldId="272"/>
            <ac:inkMk id="26" creationId="{FBDB32F2-0237-42E8-A469-245756639EF0}"/>
          </ac:inkMkLst>
        </pc:inkChg>
        <pc:inkChg chg="add del">
          <ac:chgData name="Jim Beland" userId="d41a4da1a37fb713" providerId="LiveId" clId="{FE3DCCBF-F1B9-4840-8AAF-32A6F501DF9C}" dt="2020-06-10T04:34:49.906" v="3138"/>
          <ac:inkMkLst>
            <pc:docMk/>
            <pc:sldMk cId="2361092060" sldId="272"/>
            <ac:inkMk id="27" creationId="{6393CD99-3E1F-4AE0-96AD-8DB078C4E5A3}"/>
          </ac:inkMkLst>
        </pc:inkChg>
        <pc:inkChg chg="add del">
          <ac:chgData name="Jim Beland" userId="d41a4da1a37fb713" providerId="LiveId" clId="{FE3DCCBF-F1B9-4840-8AAF-32A6F501DF9C}" dt="2020-06-10T04:34:49.906" v="3138"/>
          <ac:inkMkLst>
            <pc:docMk/>
            <pc:sldMk cId="2361092060" sldId="272"/>
            <ac:inkMk id="28" creationId="{F9393F0E-CEC8-4ECE-AD71-C73E905AF608}"/>
          </ac:inkMkLst>
        </pc:inkChg>
        <pc:inkChg chg="add del">
          <ac:chgData name="Jim Beland" userId="d41a4da1a37fb713" providerId="LiveId" clId="{FE3DCCBF-F1B9-4840-8AAF-32A6F501DF9C}" dt="2020-06-10T04:34:49.906" v="3138"/>
          <ac:inkMkLst>
            <pc:docMk/>
            <pc:sldMk cId="2361092060" sldId="272"/>
            <ac:inkMk id="29" creationId="{EDE54D4D-0DFC-4616-903D-E989F57F3DE7}"/>
          </ac:inkMkLst>
        </pc:inkChg>
        <pc:inkChg chg="add del">
          <ac:chgData name="Jim Beland" userId="d41a4da1a37fb713" providerId="LiveId" clId="{FE3DCCBF-F1B9-4840-8AAF-32A6F501DF9C}" dt="2020-06-10T04:34:49.906" v="3138"/>
          <ac:inkMkLst>
            <pc:docMk/>
            <pc:sldMk cId="2361092060" sldId="272"/>
            <ac:inkMk id="30" creationId="{856332D2-4711-4276-8D83-A765BEAB104F}"/>
          </ac:inkMkLst>
        </pc:inkChg>
        <pc:inkChg chg="add del">
          <ac:chgData name="Jim Beland" userId="d41a4da1a37fb713" providerId="LiveId" clId="{FE3DCCBF-F1B9-4840-8AAF-32A6F501DF9C}" dt="2020-06-10T04:36:09.201" v="3178"/>
          <ac:inkMkLst>
            <pc:docMk/>
            <pc:sldMk cId="2361092060" sldId="272"/>
            <ac:inkMk id="31" creationId="{2A6ECD08-E543-47B2-97FB-7D1B3E830DBF}"/>
          </ac:inkMkLst>
        </pc:inkChg>
        <pc:inkChg chg="add del">
          <ac:chgData name="Jim Beland" userId="d41a4da1a37fb713" providerId="LiveId" clId="{FE3DCCBF-F1B9-4840-8AAF-32A6F501DF9C}" dt="2020-06-10T04:36:17.626" v="3182"/>
          <ac:inkMkLst>
            <pc:docMk/>
            <pc:sldMk cId="2361092060" sldId="272"/>
            <ac:inkMk id="32" creationId="{46BE290F-8632-48E3-A4D5-64932BEB72F3}"/>
          </ac:inkMkLst>
        </pc:inkChg>
        <pc:inkChg chg="add del">
          <ac:chgData name="Jim Beland" userId="d41a4da1a37fb713" providerId="LiveId" clId="{FE3DCCBF-F1B9-4840-8AAF-32A6F501DF9C}" dt="2020-06-10T04:36:17.626" v="3182"/>
          <ac:inkMkLst>
            <pc:docMk/>
            <pc:sldMk cId="2361092060" sldId="272"/>
            <ac:inkMk id="33" creationId="{9AC911F1-F05A-4543-9DA4-F7F0C2DAE66E}"/>
          </ac:inkMkLst>
        </pc:inkChg>
        <pc:inkChg chg="add del">
          <ac:chgData name="Jim Beland" userId="d41a4da1a37fb713" providerId="LiveId" clId="{FE3DCCBF-F1B9-4840-8AAF-32A6F501DF9C}" dt="2020-06-10T04:36:17.626" v="3182"/>
          <ac:inkMkLst>
            <pc:docMk/>
            <pc:sldMk cId="2361092060" sldId="272"/>
            <ac:inkMk id="34" creationId="{C834933E-50E5-46FD-8419-E3B76A128C9C}"/>
          </ac:inkMkLst>
        </pc:inkChg>
        <pc:inkChg chg="add del">
          <ac:chgData name="Jim Beland" userId="d41a4da1a37fb713" providerId="LiveId" clId="{FE3DCCBF-F1B9-4840-8AAF-32A6F501DF9C}" dt="2020-06-10T04:36:20.590" v="3185"/>
          <ac:inkMkLst>
            <pc:docMk/>
            <pc:sldMk cId="2361092060" sldId="272"/>
            <ac:inkMk id="35" creationId="{673C0E8A-7544-4758-B297-2D00B39EF7D1}"/>
          </ac:inkMkLst>
        </pc:inkChg>
        <pc:inkChg chg="add del">
          <ac:chgData name="Jim Beland" userId="d41a4da1a37fb713" providerId="LiveId" clId="{FE3DCCBF-F1B9-4840-8AAF-32A6F501DF9C}" dt="2020-06-10T04:36:20.590" v="3185"/>
          <ac:inkMkLst>
            <pc:docMk/>
            <pc:sldMk cId="2361092060" sldId="272"/>
            <ac:inkMk id="36" creationId="{61DA78A7-D867-4C1F-890B-DCA0379ECE9D}"/>
          </ac:inkMkLst>
        </pc:inkChg>
        <pc:inkChg chg="add del">
          <ac:chgData name="Jim Beland" userId="d41a4da1a37fb713" providerId="LiveId" clId="{FE3DCCBF-F1B9-4840-8AAF-32A6F501DF9C}" dt="2020-06-10T04:36:20.590" v="3185"/>
          <ac:inkMkLst>
            <pc:docMk/>
            <pc:sldMk cId="2361092060" sldId="272"/>
            <ac:inkMk id="37" creationId="{682382A5-940B-4EA8-B635-A06B7ED0B373}"/>
          </ac:inkMkLst>
        </pc:inkChg>
        <pc:inkChg chg="add del">
          <ac:chgData name="Jim Beland" userId="d41a4da1a37fb713" providerId="LiveId" clId="{FE3DCCBF-F1B9-4840-8AAF-32A6F501DF9C}" dt="2020-06-10T04:36:24.951" v="3191"/>
          <ac:inkMkLst>
            <pc:docMk/>
            <pc:sldMk cId="2361092060" sldId="272"/>
            <ac:inkMk id="38" creationId="{4E812882-C013-40F8-8855-2BEEECFA20EF}"/>
          </ac:inkMkLst>
        </pc:inkChg>
        <pc:inkChg chg="add del">
          <ac:chgData name="Jim Beland" userId="d41a4da1a37fb713" providerId="LiveId" clId="{FE3DCCBF-F1B9-4840-8AAF-32A6F501DF9C}" dt="2020-06-10T04:36:24.951" v="3191"/>
          <ac:inkMkLst>
            <pc:docMk/>
            <pc:sldMk cId="2361092060" sldId="272"/>
            <ac:inkMk id="39" creationId="{C407DFDA-39F4-4359-8D0E-7F93B0BCFD98}"/>
          </ac:inkMkLst>
        </pc:inkChg>
        <pc:inkChg chg="add del">
          <ac:chgData name="Jim Beland" userId="d41a4da1a37fb713" providerId="LiveId" clId="{FE3DCCBF-F1B9-4840-8AAF-32A6F501DF9C}" dt="2020-06-10T04:36:24.951" v="3191"/>
          <ac:inkMkLst>
            <pc:docMk/>
            <pc:sldMk cId="2361092060" sldId="272"/>
            <ac:inkMk id="40" creationId="{11AF6465-344B-439A-9BA4-2E65C8E877B0}"/>
          </ac:inkMkLst>
        </pc:inkChg>
        <pc:inkChg chg="add del">
          <ac:chgData name="Jim Beland" userId="d41a4da1a37fb713" providerId="LiveId" clId="{FE3DCCBF-F1B9-4840-8AAF-32A6F501DF9C}" dt="2020-06-10T04:36:24.951" v="3191"/>
          <ac:inkMkLst>
            <pc:docMk/>
            <pc:sldMk cId="2361092060" sldId="272"/>
            <ac:inkMk id="41" creationId="{1CFF2934-FFC2-4388-94D1-57B7EF9E4AEA}"/>
          </ac:inkMkLst>
        </pc:inkChg>
        <pc:inkChg chg="add del">
          <ac:chgData name="Jim Beland" userId="d41a4da1a37fb713" providerId="LiveId" clId="{FE3DCCBF-F1B9-4840-8AAF-32A6F501DF9C}" dt="2020-06-10T04:36:24.951" v="3191"/>
          <ac:inkMkLst>
            <pc:docMk/>
            <pc:sldMk cId="2361092060" sldId="272"/>
            <ac:inkMk id="42" creationId="{9F547260-7B68-4732-BDA1-4B643BEC96A0}"/>
          </ac:inkMkLst>
        </pc:inkChg>
        <pc:inkChg chg="add del">
          <ac:chgData name="Jim Beland" userId="d41a4da1a37fb713" providerId="LiveId" clId="{FE3DCCBF-F1B9-4840-8AAF-32A6F501DF9C}" dt="2020-06-10T04:36:24.951" v="3191"/>
          <ac:inkMkLst>
            <pc:docMk/>
            <pc:sldMk cId="2361092060" sldId="272"/>
            <ac:inkMk id="43" creationId="{14F48840-F8A6-4AC0-99C1-C55657493DC1}"/>
          </ac:inkMkLst>
        </pc:inkChg>
        <pc:inkChg chg="add del">
          <ac:chgData name="Jim Beland" userId="d41a4da1a37fb713" providerId="LiveId" clId="{FE3DCCBF-F1B9-4840-8AAF-32A6F501DF9C}" dt="2020-06-10T04:36:30.120" v="3198"/>
          <ac:inkMkLst>
            <pc:docMk/>
            <pc:sldMk cId="2361092060" sldId="272"/>
            <ac:inkMk id="44" creationId="{3A482AB0-14EE-4512-8184-30D9F1460E50}"/>
          </ac:inkMkLst>
        </pc:inkChg>
        <pc:inkChg chg="add del">
          <ac:chgData name="Jim Beland" userId="d41a4da1a37fb713" providerId="LiveId" clId="{FE3DCCBF-F1B9-4840-8AAF-32A6F501DF9C}" dt="2020-06-10T04:36:30.120" v="3198"/>
          <ac:inkMkLst>
            <pc:docMk/>
            <pc:sldMk cId="2361092060" sldId="272"/>
            <ac:inkMk id="45" creationId="{A460B75A-4621-42AD-BC17-E9B24D3EA979}"/>
          </ac:inkMkLst>
        </pc:inkChg>
        <pc:inkChg chg="add del">
          <ac:chgData name="Jim Beland" userId="d41a4da1a37fb713" providerId="LiveId" clId="{FE3DCCBF-F1B9-4840-8AAF-32A6F501DF9C}" dt="2020-06-10T04:36:30.120" v="3198"/>
          <ac:inkMkLst>
            <pc:docMk/>
            <pc:sldMk cId="2361092060" sldId="272"/>
            <ac:inkMk id="46" creationId="{7CC4121F-EBA1-4EF5-B8B9-BC6F8D24E7A9}"/>
          </ac:inkMkLst>
        </pc:inkChg>
        <pc:inkChg chg="add del">
          <ac:chgData name="Jim Beland" userId="d41a4da1a37fb713" providerId="LiveId" clId="{FE3DCCBF-F1B9-4840-8AAF-32A6F501DF9C}" dt="2020-06-10T04:36:30.120" v="3198"/>
          <ac:inkMkLst>
            <pc:docMk/>
            <pc:sldMk cId="2361092060" sldId="272"/>
            <ac:inkMk id="47" creationId="{FB63A7E0-F6BE-4807-B604-C23B421672B9}"/>
          </ac:inkMkLst>
        </pc:inkChg>
        <pc:inkChg chg="add del">
          <ac:chgData name="Jim Beland" userId="d41a4da1a37fb713" providerId="LiveId" clId="{FE3DCCBF-F1B9-4840-8AAF-32A6F501DF9C}" dt="2020-06-10T04:36:30.120" v="3198"/>
          <ac:inkMkLst>
            <pc:docMk/>
            <pc:sldMk cId="2361092060" sldId="272"/>
            <ac:inkMk id="48" creationId="{F25B8E9D-63A9-4645-B41E-A998978BD649}"/>
          </ac:inkMkLst>
        </pc:inkChg>
        <pc:inkChg chg="add del">
          <ac:chgData name="Jim Beland" userId="d41a4da1a37fb713" providerId="LiveId" clId="{FE3DCCBF-F1B9-4840-8AAF-32A6F501DF9C}" dt="2020-06-10T04:36:30.120" v="3198"/>
          <ac:inkMkLst>
            <pc:docMk/>
            <pc:sldMk cId="2361092060" sldId="272"/>
            <ac:inkMk id="49" creationId="{4C9E921E-30F8-4249-81EC-FDC5F97BE1C6}"/>
          </ac:inkMkLst>
        </pc:inkChg>
        <pc:inkChg chg="add del">
          <ac:chgData name="Jim Beland" userId="d41a4da1a37fb713" providerId="LiveId" clId="{FE3DCCBF-F1B9-4840-8AAF-32A6F501DF9C}" dt="2020-06-10T04:36:30.120" v="3198"/>
          <ac:inkMkLst>
            <pc:docMk/>
            <pc:sldMk cId="2361092060" sldId="272"/>
            <ac:inkMk id="50" creationId="{1F3B815B-80BF-4CDF-A774-F4A14AB94050}"/>
          </ac:inkMkLst>
        </pc:inkChg>
        <pc:inkChg chg="add">
          <ac:chgData name="Jim Beland" userId="d41a4da1a37fb713" providerId="LiveId" clId="{FE3DCCBF-F1B9-4840-8AAF-32A6F501DF9C}" dt="2020-06-10T04:36:30.120" v="3198"/>
          <ac:inkMkLst>
            <pc:docMk/>
            <pc:sldMk cId="2361092060" sldId="272"/>
            <ac:inkMk id="51" creationId="{D7E63AFF-C74E-4ABB-9C13-9CDDF2FC3511}"/>
          </ac:inkMkLst>
        </pc:inkChg>
        <pc:inkChg chg="add del">
          <ac:chgData name="Jim Beland" userId="d41a4da1a37fb713" providerId="LiveId" clId="{FE3DCCBF-F1B9-4840-8AAF-32A6F501DF9C}" dt="2020-06-10T04:36:54.465" v="3209"/>
          <ac:inkMkLst>
            <pc:docMk/>
            <pc:sldMk cId="2361092060" sldId="272"/>
            <ac:inkMk id="52" creationId="{F5F0E6F2-856E-4749-8541-25EA3AA7B6E6}"/>
          </ac:inkMkLst>
        </pc:inkChg>
        <pc:inkChg chg="add del">
          <ac:chgData name="Jim Beland" userId="d41a4da1a37fb713" providerId="LiveId" clId="{FE3DCCBF-F1B9-4840-8AAF-32A6F501DF9C}" dt="2020-06-10T04:36:54.465" v="3209"/>
          <ac:inkMkLst>
            <pc:docMk/>
            <pc:sldMk cId="2361092060" sldId="272"/>
            <ac:inkMk id="53" creationId="{79735643-80C3-4FAE-BA86-81787F4B2F9C}"/>
          </ac:inkMkLst>
        </pc:inkChg>
        <pc:inkChg chg="add del">
          <ac:chgData name="Jim Beland" userId="d41a4da1a37fb713" providerId="LiveId" clId="{FE3DCCBF-F1B9-4840-8AAF-32A6F501DF9C}" dt="2020-06-10T04:36:54.465" v="3209"/>
          <ac:inkMkLst>
            <pc:docMk/>
            <pc:sldMk cId="2361092060" sldId="272"/>
            <ac:inkMk id="54" creationId="{55413D6A-0424-4536-AF5C-BD84CD1C80DF}"/>
          </ac:inkMkLst>
        </pc:inkChg>
        <pc:inkChg chg="add del">
          <ac:chgData name="Jim Beland" userId="d41a4da1a37fb713" providerId="LiveId" clId="{FE3DCCBF-F1B9-4840-8AAF-32A6F501DF9C}" dt="2020-06-10T04:36:54.465" v="3209"/>
          <ac:inkMkLst>
            <pc:docMk/>
            <pc:sldMk cId="2361092060" sldId="272"/>
            <ac:inkMk id="55" creationId="{176EB608-31A4-4D97-9A99-F8F542412348}"/>
          </ac:inkMkLst>
        </pc:inkChg>
        <pc:inkChg chg="add del">
          <ac:chgData name="Jim Beland" userId="d41a4da1a37fb713" providerId="LiveId" clId="{FE3DCCBF-F1B9-4840-8AAF-32A6F501DF9C}" dt="2020-06-10T04:36:54.465" v="3209"/>
          <ac:inkMkLst>
            <pc:docMk/>
            <pc:sldMk cId="2361092060" sldId="272"/>
            <ac:inkMk id="56" creationId="{BBE47998-E986-4CD9-B8A9-EC2115E0328F}"/>
          </ac:inkMkLst>
        </pc:inkChg>
        <pc:inkChg chg="add del">
          <ac:chgData name="Jim Beland" userId="d41a4da1a37fb713" providerId="LiveId" clId="{FE3DCCBF-F1B9-4840-8AAF-32A6F501DF9C}" dt="2020-06-10T04:36:55.908" v="3211"/>
          <ac:inkMkLst>
            <pc:docMk/>
            <pc:sldMk cId="2361092060" sldId="272"/>
            <ac:inkMk id="57" creationId="{8E34B9C7-4C6E-483E-832E-A57B13F9AB29}"/>
          </ac:inkMkLst>
        </pc:inkChg>
        <pc:inkChg chg="add del">
          <ac:chgData name="Jim Beland" userId="d41a4da1a37fb713" providerId="LiveId" clId="{FE3DCCBF-F1B9-4840-8AAF-32A6F501DF9C}" dt="2020-06-10T04:36:55.908" v="3211"/>
          <ac:inkMkLst>
            <pc:docMk/>
            <pc:sldMk cId="2361092060" sldId="272"/>
            <ac:inkMk id="58" creationId="{C9FA35BB-246D-4C6B-84CE-8EF9FF00E27D}"/>
          </ac:inkMkLst>
        </pc:inkChg>
        <pc:inkChg chg="add del">
          <ac:chgData name="Jim Beland" userId="d41a4da1a37fb713" providerId="LiveId" clId="{FE3DCCBF-F1B9-4840-8AAF-32A6F501DF9C}" dt="2020-06-10T04:37:02.823" v="3219"/>
          <ac:inkMkLst>
            <pc:docMk/>
            <pc:sldMk cId="2361092060" sldId="272"/>
            <ac:inkMk id="59" creationId="{E1D5B12A-0FE2-4616-9FFA-F8DB130D16B7}"/>
          </ac:inkMkLst>
        </pc:inkChg>
        <pc:inkChg chg="add del">
          <ac:chgData name="Jim Beland" userId="d41a4da1a37fb713" providerId="LiveId" clId="{FE3DCCBF-F1B9-4840-8AAF-32A6F501DF9C}" dt="2020-06-10T04:37:02.823" v="3219"/>
          <ac:inkMkLst>
            <pc:docMk/>
            <pc:sldMk cId="2361092060" sldId="272"/>
            <ac:inkMk id="60" creationId="{DDF8D307-6581-4489-A82F-52295CC8F6EA}"/>
          </ac:inkMkLst>
        </pc:inkChg>
        <pc:inkChg chg="add del">
          <ac:chgData name="Jim Beland" userId="d41a4da1a37fb713" providerId="LiveId" clId="{FE3DCCBF-F1B9-4840-8AAF-32A6F501DF9C}" dt="2020-06-10T04:37:02.823" v="3219"/>
          <ac:inkMkLst>
            <pc:docMk/>
            <pc:sldMk cId="2361092060" sldId="272"/>
            <ac:inkMk id="61" creationId="{01BBEE6A-A25D-4746-88DF-4B85E5AEB60E}"/>
          </ac:inkMkLst>
        </pc:inkChg>
        <pc:inkChg chg="add del">
          <ac:chgData name="Jim Beland" userId="d41a4da1a37fb713" providerId="LiveId" clId="{FE3DCCBF-F1B9-4840-8AAF-32A6F501DF9C}" dt="2020-06-10T04:37:02.823" v="3219"/>
          <ac:inkMkLst>
            <pc:docMk/>
            <pc:sldMk cId="2361092060" sldId="272"/>
            <ac:inkMk id="62" creationId="{2840071C-1975-460B-979B-0297E7EA7A0D}"/>
          </ac:inkMkLst>
        </pc:inkChg>
        <pc:inkChg chg="add del">
          <ac:chgData name="Jim Beland" userId="d41a4da1a37fb713" providerId="LiveId" clId="{FE3DCCBF-F1B9-4840-8AAF-32A6F501DF9C}" dt="2020-06-10T04:37:02.823" v="3219"/>
          <ac:inkMkLst>
            <pc:docMk/>
            <pc:sldMk cId="2361092060" sldId="272"/>
            <ac:inkMk id="63" creationId="{DDA2A65B-7471-4A9D-940F-28B71B2F0F77}"/>
          </ac:inkMkLst>
        </pc:inkChg>
        <pc:inkChg chg="add del">
          <ac:chgData name="Jim Beland" userId="d41a4da1a37fb713" providerId="LiveId" clId="{FE3DCCBF-F1B9-4840-8AAF-32A6F501DF9C}" dt="2020-06-10T04:37:02.823" v="3219"/>
          <ac:inkMkLst>
            <pc:docMk/>
            <pc:sldMk cId="2361092060" sldId="272"/>
            <ac:inkMk id="64" creationId="{9152F8DF-94E7-4BF0-A90E-200F00E41021}"/>
          </ac:inkMkLst>
        </pc:inkChg>
        <pc:inkChg chg="add del">
          <ac:chgData name="Jim Beland" userId="d41a4da1a37fb713" providerId="LiveId" clId="{FE3DCCBF-F1B9-4840-8AAF-32A6F501DF9C}" dt="2020-06-10T04:37:02.823" v="3219"/>
          <ac:inkMkLst>
            <pc:docMk/>
            <pc:sldMk cId="2361092060" sldId="272"/>
            <ac:inkMk id="65" creationId="{A4A553BA-DE9D-4D9B-B040-535FBB6BD2D6}"/>
          </ac:inkMkLst>
        </pc:inkChg>
        <pc:inkChg chg="add del">
          <ac:chgData name="Jim Beland" userId="d41a4da1a37fb713" providerId="LiveId" clId="{FE3DCCBF-F1B9-4840-8AAF-32A6F501DF9C}" dt="2020-06-10T04:37:02.823" v="3219"/>
          <ac:inkMkLst>
            <pc:docMk/>
            <pc:sldMk cId="2361092060" sldId="272"/>
            <ac:inkMk id="66" creationId="{1F72708F-ACD0-4505-A748-ABD996D47F9E}"/>
          </ac:inkMkLst>
        </pc:inkChg>
        <pc:inkChg chg="add del">
          <ac:chgData name="Jim Beland" userId="d41a4da1a37fb713" providerId="LiveId" clId="{FE3DCCBF-F1B9-4840-8AAF-32A6F501DF9C}" dt="2020-06-10T04:37:07.428" v="3224"/>
          <ac:inkMkLst>
            <pc:docMk/>
            <pc:sldMk cId="2361092060" sldId="272"/>
            <ac:inkMk id="67" creationId="{7A0D1110-2C29-4393-9D41-BE37ED66B1FB}"/>
          </ac:inkMkLst>
        </pc:inkChg>
        <pc:inkChg chg="add del">
          <ac:chgData name="Jim Beland" userId="d41a4da1a37fb713" providerId="LiveId" clId="{FE3DCCBF-F1B9-4840-8AAF-32A6F501DF9C}" dt="2020-06-10T04:37:07.428" v="3224"/>
          <ac:inkMkLst>
            <pc:docMk/>
            <pc:sldMk cId="2361092060" sldId="272"/>
            <ac:inkMk id="68" creationId="{5C2F2155-0311-4832-BF3D-0ABD2AC628FB}"/>
          </ac:inkMkLst>
        </pc:inkChg>
        <pc:inkChg chg="add del">
          <ac:chgData name="Jim Beland" userId="d41a4da1a37fb713" providerId="LiveId" clId="{FE3DCCBF-F1B9-4840-8AAF-32A6F501DF9C}" dt="2020-06-10T04:37:07.428" v="3224"/>
          <ac:inkMkLst>
            <pc:docMk/>
            <pc:sldMk cId="2361092060" sldId="272"/>
            <ac:inkMk id="69" creationId="{B0F650DA-F27A-4050-B3FB-11D2E942931F}"/>
          </ac:inkMkLst>
        </pc:inkChg>
        <pc:inkChg chg="add del">
          <ac:chgData name="Jim Beland" userId="d41a4da1a37fb713" providerId="LiveId" clId="{FE3DCCBF-F1B9-4840-8AAF-32A6F501DF9C}" dt="2020-06-10T04:37:07.428" v="3224"/>
          <ac:inkMkLst>
            <pc:docMk/>
            <pc:sldMk cId="2361092060" sldId="272"/>
            <ac:inkMk id="70" creationId="{724DAB38-EBE1-4141-B6DF-4C710F08104B}"/>
          </ac:inkMkLst>
        </pc:inkChg>
        <pc:inkChg chg="add del">
          <ac:chgData name="Jim Beland" userId="d41a4da1a37fb713" providerId="LiveId" clId="{FE3DCCBF-F1B9-4840-8AAF-32A6F501DF9C}" dt="2020-06-10T04:37:07.428" v="3224"/>
          <ac:inkMkLst>
            <pc:docMk/>
            <pc:sldMk cId="2361092060" sldId="272"/>
            <ac:inkMk id="71" creationId="{C3D7FB93-0A9A-41E1-8FEA-8810A05625E0}"/>
          </ac:inkMkLst>
        </pc:inkChg>
        <pc:inkChg chg="add del">
          <ac:chgData name="Jim Beland" userId="d41a4da1a37fb713" providerId="LiveId" clId="{FE3DCCBF-F1B9-4840-8AAF-32A6F501DF9C}" dt="2020-06-10T04:37:26.809" v="3232"/>
          <ac:inkMkLst>
            <pc:docMk/>
            <pc:sldMk cId="2361092060" sldId="272"/>
            <ac:inkMk id="72" creationId="{D3CB7B93-6960-4B27-A946-214FFD8E15E0}"/>
          </ac:inkMkLst>
        </pc:inkChg>
        <pc:inkChg chg="add del">
          <ac:chgData name="Jim Beland" userId="d41a4da1a37fb713" providerId="LiveId" clId="{FE3DCCBF-F1B9-4840-8AAF-32A6F501DF9C}" dt="2020-06-10T04:37:23.807" v="3228"/>
          <ac:inkMkLst>
            <pc:docMk/>
            <pc:sldMk cId="2361092060" sldId="272"/>
            <ac:inkMk id="73" creationId="{5118D91C-3BCB-4E0D-9C69-25E2201F9EDF}"/>
          </ac:inkMkLst>
        </pc:inkChg>
        <pc:inkChg chg="add del">
          <ac:chgData name="Jim Beland" userId="d41a4da1a37fb713" providerId="LiveId" clId="{FE3DCCBF-F1B9-4840-8AAF-32A6F501DF9C}" dt="2020-06-10T04:37:23.807" v="3228"/>
          <ac:inkMkLst>
            <pc:docMk/>
            <pc:sldMk cId="2361092060" sldId="272"/>
            <ac:inkMk id="74" creationId="{4FF6E924-34CA-452C-A966-ABC89DEEB368}"/>
          </ac:inkMkLst>
        </pc:inkChg>
        <pc:inkChg chg="add del">
          <ac:chgData name="Jim Beland" userId="d41a4da1a37fb713" providerId="LiveId" clId="{FE3DCCBF-F1B9-4840-8AAF-32A6F501DF9C}" dt="2020-06-10T04:37:23.807" v="3228"/>
          <ac:inkMkLst>
            <pc:docMk/>
            <pc:sldMk cId="2361092060" sldId="272"/>
            <ac:inkMk id="75" creationId="{9B142431-6D49-41DD-9275-0B7475D8CBE0}"/>
          </ac:inkMkLst>
        </pc:inkChg>
        <pc:inkChg chg="add del">
          <ac:chgData name="Jim Beland" userId="d41a4da1a37fb713" providerId="LiveId" clId="{FE3DCCBF-F1B9-4840-8AAF-32A6F501DF9C}" dt="2020-06-10T04:37:26.809" v="3232"/>
          <ac:inkMkLst>
            <pc:docMk/>
            <pc:sldMk cId="2361092060" sldId="272"/>
            <ac:inkMk id="76" creationId="{F734EFBE-17B7-4C9D-8187-2D60B5DBF5D7}"/>
          </ac:inkMkLst>
        </pc:inkChg>
        <pc:inkChg chg="add del">
          <ac:chgData name="Jim Beland" userId="d41a4da1a37fb713" providerId="LiveId" clId="{FE3DCCBF-F1B9-4840-8AAF-32A6F501DF9C}" dt="2020-06-10T04:37:26.809" v="3232"/>
          <ac:inkMkLst>
            <pc:docMk/>
            <pc:sldMk cId="2361092060" sldId="272"/>
            <ac:inkMk id="77" creationId="{D9A8D312-DFB4-4083-9BF6-F3126A5F5EB8}"/>
          </ac:inkMkLst>
        </pc:inkChg>
        <pc:inkChg chg="add del">
          <ac:chgData name="Jim Beland" userId="d41a4da1a37fb713" providerId="LiveId" clId="{FE3DCCBF-F1B9-4840-8AAF-32A6F501DF9C}" dt="2020-06-10T04:37:26.809" v="3232"/>
          <ac:inkMkLst>
            <pc:docMk/>
            <pc:sldMk cId="2361092060" sldId="272"/>
            <ac:inkMk id="78" creationId="{3C721B11-4581-41B9-8595-3470EE360BD9}"/>
          </ac:inkMkLst>
        </pc:inkChg>
        <pc:inkChg chg="add del">
          <ac:chgData name="Jim Beland" userId="d41a4da1a37fb713" providerId="LiveId" clId="{FE3DCCBF-F1B9-4840-8AAF-32A6F501DF9C}" dt="2020-06-10T04:37:26.809" v="3232"/>
          <ac:inkMkLst>
            <pc:docMk/>
            <pc:sldMk cId="2361092060" sldId="272"/>
            <ac:inkMk id="79" creationId="{C641C876-A6D5-4F51-89BA-3CB150FAE256}"/>
          </ac:inkMkLst>
        </pc:inkChg>
        <pc:inkChg chg="add">
          <ac:chgData name="Jim Beland" userId="d41a4da1a37fb713" providerId="LiveId" clId="{FE3DCCBF-F1B9-4840-8AAF-32A6F501DF9C}" dt="2020-06-10T04:37:26.809" v="3232"/>
          <ac:inkMkLst>
            <pc:docMk/>
            <pc:sldMk cId="2361092060" sldId="272"/>
            <ac:inkMk id="80" creationId="{13BE29FB-B1BA-4AF0-91F8-B4DB42E6EA3F}"/>
          </ac:inkMkLst>
        </pc:inkChg>
      </pc:sldChg>
      <pc:sldChg chg="addSp modSp add">
        <pc:chgData name="Jim Beland" userId="d41a4da1a37fb713" providerId="LiveId" clId="{FE3DCCBF-F1B9-4840-8AAF-32A6F501DF9C}" dt="2020-06-10T04:39:58.565" v="3613" actId="11529"/>
        <pc:sldMkLst>
          <pc:docMk/>
          <pc:sldMk cId="1144710177" sldId="273"/>
        </pc:sldMkLst>
        <pc:spChg chg="mod">
          <ac:chgData name="Jim Beland" userId="d41a4da1a37fb713" providerId="LiveId" clId="{FE3DCCBF-F1B9-4840-8AAF-32A6F501DF9C}" dt="2020-06-10T04:38:29.739" v="3443" actId="20577"/>
          <ac:spMkLst>
            <pc:docMk/>
            <pc:sldMk cId="1144710177" sldId="273"/>
            <ac:spMk id="3" creationId="{C107053C-3650-4596-B57A-1F9D4AA7DCC1}"/>
          </ac:spMkLst>
        </pc:spChg>
        <pc:cxnChg chg="add mod">
          <ac:chgData name="Jim Beland" userId="d41a4da1a37fb713" providerId="LiveId" clId="{FE3DCCBF-F1B9-4840-8AAF-32A6F501DF9C}" dt="2020-06-10T04:39:44.385" v="3611" actId="11529"/>
          <ac:cxnSpMkLst>
            <pc:docMk/>
            <pc:sldMk cId="1144710177" sldId="273"/>
            <ac:cxnSpMk id="5" creationId="{35C9432C-68F9-4012-B9A0-98FE92D36F03}"/>
          </ac:cxnSpMkLst>
        </pc:cxnChg>
        <pc:cxnChg chg="add mod">
          <ac:chgData name="Jim Beland" userId="d41a4da1a37fb713" providerId="LiveId" clId="{FE3DCCBF-F1B9-4840-8AAF-32A6F501DF9C}" dt="2020-06-10T04:39:51.488" v="3612" actId="11529"/>
          <ac:cxnSpMkLst>
            <pc:docMk/>
            <pc:sldMk cId="1144710177" sldId="273"/>
            <ac:cxnSpMk id="7" creationId="{15D33545-170C-4910-8598-3C95D0D9DE24}"/>
          </ac:cxnSpMkLst>
        </pc:cxnChg>
        <pc:cxnChg chg="add mod">
          <ac:chgData name="Jim Beland" userId="d41a4da1a37fb713" providerId="LiveId" clId="{FE3DCCBF-F1B9-4840-8AAF-32A6F501DF9C}" dt="2020-06-10T04:39:58.565" v="3613" actId="11529"/>
          <ac:cxnSpMkLst>
            <pc:docMk/>
            <pc:sldMk cId="1144710177" sldId="273"/>
            <ac:cxnSpMk id="9" creationId="{CE83CCA6-BB84-4303-8ECE-581AEFA11A51}"/>
          </ac:cxnSpMkLst>
        </pc:cxnChg>
      </pc:sldChg>
      <pc:sldChg chg="addSp modSp add">
        <pc:chgData name="Jim Beland" userId="d41a4da1a37fb713" providerId="LiveId" clId="{FE3DCCBF-F1B9-4840-8AAF-32A6F501DF9C}" dt="2020-06-10T04:41:00.452" v="3624" actId="207"/>
        <pc:sldMkLst>
          <pc:docMk/>
          <pc:sldMk cId="2952642238" sldId="274"/>
        </pc:sldMkLst>
        <pc:spChg chg="mod">
          <ac:chgData name="Jim Beland" userId="d41a4da1a37fb713" providerId="LiveId" clId="{FE3DCCBF-F1B9-4840-8AAF-32A6F501DF9C}" dt="2020-06-10T04:41:00.452" v="3624" actId="207"/>
          <ac:spMkLst>
            <pc:docMk/>
            <pc:sldMk cId="2952642238" sldId="274"/>
            <ac:spMk id="3" creationId="{C107053C-3650-4596-B57A-1F9D4AA7DCC1}"/>
          </ac:spMkLst>
        </pc:spChg>
        <pc:cxnChg chg="add mod">
          <ac:chgData name="Jim Beland" userId="d41a4da1a37fb713" providerId="LiveId" clId="{FE3DCCBF-F1B9-4840-8AAF-32A6F501DF9C}" dt="2020-06-10T04:40:05.385" v="3614" actId="11529"/>
          <ac:cxnSpMkLst>
            <pc:docMk/>
            <pc:sldMk cId="2952642238" sldId="274"/>
            <ac:cxnSpMk id="5" creationId="{1F51188B-6311-48C7-BEA6-B5E29DA5100D}"/>
          </ac:cxnSpMkLst>
        </pc:cxnChg>
        <pc:cxnChg chg="add mod">
          <ac:chgData name="Jim Beland" userId="d41a4da1a37fb713" providerId="LiveId" clId="{FE3DCCBF-F1B9-4840-8AAF-32A6F501DF9C}" dt="2020-06-10T04:40:10.904" v="3615" actId="11529"/>
          <ac:cxnSpMkLst>
            <pc:docMk/>
            <pc:sldMk cId="2952642238" sldId="274"/>
            <ac:cxnSpMk id="7" creationId="{F85E609D-FCA6-485F-9959-90A2F47457B0}"/>
          </ac:cxnSpMkLst>
        </pc:cxnChg>
        <pc:cxnChg chg="add mod">
          <ac:chgData name="Jim Beland" userId="d41a4da1a37fb713" providerId="LiveId" clId="{FE3DCCBF-F1B9-4840-8AAF-32A6F501DF9C}" dt="2020-06-10T04:40:16.463" v="3616" actId="11529"/>
          <ac:cxnSpMkLst>
            <pc:docMk/>
            <pc:sldMk cId="2952642238" sldId="274"/>
            <ac:cxnSpMk id="9" creationId="{CA0B6781-99F3-452F-890E-EF9D27F7C60D}"/>
          </ac:cxnSpMkLst>
        </pc:cxnChg>
      </pc:sldChg>
      <pc:sldChg chg="modSp add">
        <pc:chgData name="Jim Beland" userId="d41a4da1a37fb713" providerId="LiveId" clId="{FE3DCCBF-F1B9-4840-8AAF-32A6F501DF9C}" dt="2020-06-10T23:39:50.551" v="8342" actId="20577"/>
        <pc:sldMkLst>
          <pc:docMk/>
          <pc:sldMk cId="1079878917" sldId="275"/>
        </pc:sldMkLst>
        <pc:spChg chg="mod">
          <ac:chgData name="Jim Beland" userId="d41a4da1a37fb713" providerId="LiveId" clId="{FE3DCCBF-F1B9-4840-8AAF-32A6F501DF9C}" dt="2020-06-10T13:24:24.009" v="3689" actId="20577"/>
          <ac:spMkLst>
            <pc:docMk/>
            <pc:sldMk cId="1079878917" sldId="275"/>
            <ac:spMk id="2" creationId="{EA3AC5C5-6E74-4E82-B97B-3A12B6E77173}"/>
          </ac:spMkLst>
        </pc:spChg>
        <pc:spChg chg="mod">
          <ac:chgData name="Jim Beland" userId="d41a4da1a37fb713" providerId="LiveId" clId="{FE3DCCBF-F1B9-4840-8AAF-32A6F501DF9C}" dt="2020-06-10T23:39:50.551" v="8342" actId="20577"/>
          <ac:spMkLst>
            <pc:docMk/>
            <pc:sldMk cId="1079878917" sldId="275"/>
            <ac:spMk id="3" creationId="{3610DC62-159A-4618-BEF7-744FE69ABF05}"/>
          </ac:spMkLst>
        </pc:spChg>
      </pc:sldChg>
      <pc:sldChg chg="modSp add">
        <pc:chgData name="Jim Beland" userId="d41a4da1a37fb713" providerId="LiveId" clId="{FE3DCCBF-F1B9-4840-8AAF-32A6F501DF9C}" dt="2020-06-10T23:40:04.817" v="8354" actId="20577"/>
        <pc:sldMkLst>
          <pc:docMk/>
          <pc:sldMk cId="2660188306" sldId="276"/>
        </pc:sldMkLst>
        <pc:spChg chg="mod">
          <ac:chgData name="Jim Beland" userId="d41a4da1a37fb713" providerId="LiveId" clId="{FE3DCCBF-F1B9-4840-8AAF-32A6F501DF9C}" dt="2020-06-10T13:48:56.502" v="5149" actId="6549"/>
          <ac:spMkLst>
            <pc:docMk/>
            <pc:sldMk cId="2660188306" sldId="276"/>
            <ac:spMk id="2" creationId="{EA3AC5C5-6E74-4E82-B97B-3A12B6E77173}"/>
          </ac:spMkLst>
        </pc:spChg>
        <pc:spChg chg="mod">
          <ac:chgData name="Jim Beland" userId="d41a4da1a37fb713" providerId="LiveId" clId="{FE3DCCBF-F1B9-4840-8AAF-32A6F501DF9C}" dt="2020-06-10T23:40:04.817" v="8354" actId="20577"/>
          <ac:spMkLst>
            <pc:docMk/>
            <pc:sldMk cId="2660188306" sldId="276"/>
            <ac:spMk id="3" creationId="{3610DC62-159A-4618-BEF7-744FE69ABF05}"/>
          </ac:spMkLst>
        </pc:spChg>
      </pc:sldChg>
      <pc:sldChg chg="addSp modSp add">
        <pc:chgData name="Jim Beland" userId="d41a4da1a37fb713" providerId="LiveId" clId="{FE3DCCBF-F1B9-4840-8AAF-32A6F501DF9C}" dt="2020-06-10T14:08:22.298" v="5959" actId="20577"/>
        <pc:sldMkLst>
          <pc:docMk/>
          <pc:sldMk cId="4193918865" sldId="277"/>
        </pc:sldMkLst>
        <pc:spChg chg="mod">
          <ac:chgData name="Jim Beland" userId="d41a4da1a37fb713" providerId="LiveId" clId="{FE3DCCBF-F1B9-4840-8AAF-32A6F501DF9C}" dt="2020-06-10T14:08:22.298" v="5959" actId="20577"/>
          <ac:spMkLst>
            <pc:docMk/>
            <pc:sldMk cId="4193918865" sldId="277"/>
            <ac:spMk id="2" creationId="{EA3AC5C5-6E74-4E82-B97B-3A12B6E77173}"/>
          </ac:spMkLst>
        </pc:spChg>
        <pc:spChg chg="mod">
          <ac:chgData name="Jim Beland" userId="d41a4da1a37fb713" providerId="LiveId" clId="{FE3DCCBF-F1B9-4840-8AAF-32A6F501DF9C}" dt="2020-06-10T13:53:41.946" v="5215" actId="20577"/>
          <ac:spMkLst>
            <pc:docMk/>
            <pc:sldMk cId="4193918865" sldId="277"/>
            <ac:spMk id="3" creationId="{3610DC62-159A-4618-BEF7-744FE69ABF05}"/>
          </ac:spMkLst>
        </pc:spChg>
        <pc:spChg chg="add mod">
          <ac:chgData name="Jim Beland" userId="d41a4da1a37fb713" providerId="LiveId" clId="{FE3DCCBF-F1B9-4840-8AAF-32A6F501DF9C}" dt="2020-06-10T13:34:47.993" v="4220" actId="20577"/>
          <ac:spMkLst>
            <pc:docMk/>
            <pc:sldMk cId="4193918865" sldId="277"/>
            <ac:spMk id="4" creationId="{FB79534C-5DF4-4C1F-AE92-3F0E2DB20542}"/>
          </ac:spMkLst>
        </pc:spChg>
      </pc:sldChg>
      <pc:sldChg chg="addSp delSp modSp add">
        <pc:chgData name="Jim Beland" userId="d41a4da1a37fb713" providerId="LiveId" clId="{FE3DCCBF-F1B9-4840-8AAF-32A6F501DF9C}" dt="2020-06-10T14:29:42.686" v="6200" actId="9405"/>
        <pc:sldMkLst>
          <pc:docMk/>
          <pc:sldMk cId="782596973" sldId="278"/>
        </pc:sldMkLst>
        <pc:spChg chg="mod">
          <ac:chgData name="Jim Beland" userId="d41a4da1a37fb713" providerId="LiveId" clId="{FE3DCCBF-F1B9-4840-8AAF-32A6F501DF9C}" dt="2020-06-10T14:08:28.556" v="5983" actId="20577"/>
          <ac:spMkLst>
            <pc:docMk/>
            <pc:sldMk cId="782596973" sldId="278"/>
            <ac:spMk id="2" creationId="{EA3AC5C5-6E74-4E82-B97B-3A12B6E77173}"/>
          </ac:spMkLst>
        </pc:spChg>
        <pc:spChg chg="mod">
          <ac:chgData name="Jim Beland" userId="d41a4da1a37fb713" providerId="LiveId" clId="{FE3DCCBF-F1B9-4840-8AAF-32A6F501DF9C}" dt="2020-06-10T13:34:37.209" v="4216" actId="20577"/>
          <ac:spMkLst>
            <pc:docMk/>
            <pc:sldMk cId="782596973" sldId="278"/>
            <ac:spMk id="3" creationId="{3610DC62-159A-4618-BEF7-744FE69ABF05}"/>
          </ac:spMkLst>
        </pc:spChg>
        <pc:spChg chg="del">
          <ac:chgData name="Jim Beland" userId="d41a4da1a37fb713" providerId="LiveId" clId="{FE3DCCBF-F1B9-4840-8AAF-32A6F501DF9C}" dt="2020-06-10T13:34:53.889" v="4221" actId="478"/>
          <ac:spMkLst>
            <pc:docMk/>
            <pc:sldMk cId="782596973" sldId="278"/>
            <ac:spMk id="4" creationId="{FB79534C-5DF4-4C1F-AE92-3F0E2DB20542}"/>
          </ac:spMkLst>
        </pc:spChg>
        <pc:spChg chg="add mod">
          <ac:chgData name="Jim Beland" userId="d41a4da1a37fb713" providerId="LiveId" clId="{FE3DCCBF-F1B9-4840-8AAF-32A6F501DF9C}" dt="2020-06-10T13:36:28.296" v="4484" actId="1076"/>
          <ac:spMkLst>
            <pc:docMk/>
            <pc:sldMk cId="782596973" sldId="278"/>
            <ac:spMk id="32" creationId="{1D5F1FA2-2343-4370-8E7D-7DB35CE2CB50}"/>
          </ac:spMkLst>
        </pc:spChg>
        <pc:inkChg chg="add">
          <ac:chgData name="Jim Beland" userId="d41a4da1a37fb713" providerId="LiveId" clId="{FE3DCCBF-F1B9-4840-8AAF-32A6F501DF9C}" dt="2020-06-10T14:29:42.686" v="6200" actId="9405"/>
          <ac:inkMkLst>
            <pc:docMk/>
            <pc:sldMk cId="782596973" sldId="278"/>
            <ac:inkMk id="4" creationId="{A54B5E11-AC3B-449A-98CF-A6E61DF7ACE5}"/>
          </ac:inkMkLst>
        </pc:inkChg>
        <pc:inkChg chg="add del">
          <ac:chgData name="Jim Beland" userId="d41a4da1a37fb713" providerId="LiveId" clId="{FE3DCCBF-F1B9-4840-8AAF-32A6F501DF9C}" dt="2020-06-10T13:33:30.750" v="4191"/>
          <ac:inkMkLst>
            <pc:docMk/>
            <pc:sldMk cId="782596973" sldId="278"/>
            <ac:inkMk id="5" creationId="{8EC366C9-C758-4EDE-B64C-178ED16E7DD0}"/>
          </ac:inkMkLst>
        </pc:inkChg>
        <pc:inkChg chg="add del">
          <ac:chgData name="Jim Beland" userId="d41a4da1a37fb713" providerId="LiveId" clId="{FE3DCCBF-F1B9-4840-8AAF-32A6F501DF9C}" dt="2020-06-10T13:33:30.750" v="4191"/>
          <ac:inkMkLst>
            <pc:docMk/>
            <pc:sldMk cId="782596973" sldId="278"/>
            <ac:inkMk id="6" creationId="{8E8C1FD5-A5E3-430F-AF8A-660E5C7B4932}"/>
          </ac:inkMkLst>
        </pc:inkChg>
        <pc:inkChg chg="add">
          <ac:chgData name="Jim Beland" userId="d41a4da1a37fb713" providerId="LiveId" clId="{FE3DCCBF-F1B9-4840-8AAF-32A6F501DF9C}" dt="2020-06-10T13:33:30.750" v="4191"/>
          <ac:inkMkLst>
            <pc:docMk/>
            <pc:sldMk cId="782596973" sldId="278"/>
            <ac:inkMk id="7" creationId="{81B235D2-ADA0-409F-824F-BB9D29412B85}"/>
          </ac:inkMkLst>
        </pc:inkChg>
        <pc:inkChg chg="add del">
          <ac:chgData name="Jim Beland" userId="d41a4da1a37fb713" providerId="LiveId" clId="{FE3DCCBF-F1B9-4840-8AAF-32A6F501DF9C}" dt="2020-06-10T13:33:33.741" v="4195"/>
          <ac:inkMkLst>
            <pc:docMk/>
            <pc:sldMk cId="782596973" sldId="278"/>
            <ac:inkMk id="8" creationId="{604C615A-A86F-44B8-B7CA-BEA709A248A1}"/>
          </ac:inkMkLst>
        </pc:inkChg>
        <pc:inkChg chg="add del">
          <ac:chgData name="Jim Beland" userId="d41a4da1a37fb713" providerId="LiveId" clId="{FE3DCCBF-F1B9-4840-8AAF-32A6F501DF9C}" dt="2020-06-10T13:33:33.741" v="4195"/>
          <ac:inkMkLst>
            <pc:docMk/>
            <pc:sldMk cId="782596973" sldId="278"/>
            <ac:inkMk id="9" creationId="{73E4A058-D651-4EEC-A846-A91617BC24F5}"/>
          </ac:inkMkLst>
        </pc:inkChg>
        <pc:inkChg chg="add del">
          <ac:chgData name="Jim Beland" userId="d41a4da1a37fb713" providerId="LiveId" clId="{FE3DCCBF-F1B9-4840-8AAF-32A6F501DF9C}" dt="2020-06-10T13:33:33.741" v="4195"/>
          <ac:inkMkLst>
            <pc:docMk/>
            <pc:sldMk cId="782596973" sldId="278"/>
            <ac:inkMk id="10" creationId="{139BB19B-EB53-434F-B64E-C658F3F58C48}"/>
          </ac:inkMkLst>
        </pc:inkChg>
        <pc:inkChg chg="add">
          <ac:chgData name="Jim Beland" userId="d41a4da1a37fb713" providerId="LiveId" clId="{FE3DCCBF-F1B9-4840-8AAF-32A6F501DF9C}" dt="2020-06-10T13:33:33.741" v="4195"/>
          <ac:inkMkLst>
            <pc:docMk/>
            <pc:sldMk cId="782596973" sldId="278"/>
            <ac:inkMk id="11" creationId="{FEBE44AB-587E-4A47-8A8D-B7E628C9FC99}"/>
          </ac:inkMkLst>
        </pc:inkChg>
        <pc:inkChg chg="add del">
          <ac:chgData name="Jim Beland" userId="d41a4da1a37fb713" providerId="LiveId" clId="{FE3DCCBF-F1B9-4840-8AAF-32A6F501DF9C}" dt="2020-06-10T13:33:39.450" v="4199"/>
          <ac:inkMkLst>
            <pc:docMk/>
            <pc:sldMk cId="782596973" sldId="278"/>
            <ac:inkMk id="12" creationId="{8388639F-9A7C-4598-B4A5-ACBACD9C33B6}"/>
          </ac:inkMkLst>
        </pc:inkChg>
        <pc:inkChg chg="add del">
          <ac:chgData name="Jim Beland" userId="d41a4da1a37fb713" providerId="LiveId" clId="{FE3DCCBF-F1B9-4840-8AAF-32A6F501DF9C}" dt="2020-06-10T13:33:39.450" v="4199"/>
          <ac:inkMkLst>
            <pc:docMk/>
            <pc:sldMk cId="782596973" sldId="278"/>
            <ac:inkMk id="13" creationId="{B7F6D4F4-5B81-4B46-A6F5-20D782AA8778}"/>
          </ac:inkMkLst>
        </pc:inkChg>
        <pc:inkChg chg="add">
          <ac:chgData name="Jim Beland" userId="d41a4da1a37fb713" providerId="LiveId" clId="{FE3DCCBF-F1B9-4840-8AAF-32A6F501DF9C}" dt="2020-06-10T13:33:38.431" v="4198" actId="9405"/>
          <ac:inkMkLst>
            <pc:docMk/>
            <pc:sldMk cId="782596973" sldId="278"/>
            <ac:inkMk id="14" creationId="{34ECC1DD-625B-4575-8BE3-EA8B9CEDC1A2}"/>
          </ac:inkMkLst>
        </pc:inkChg>
        <pc:inkChg chg="add">
          <ac:chgData name="Jim Beland" userId="d41a4da1a37fb713" providerId="LiveId" clId="{FE3DCCBF-F1B9-4840-8AAF-32A6F501DF9C}" dt="2020-06-10T13:33:39.450" v="4199"/>
          <ac:inkMkLst>
            <pc:docMk/>
            <pc:sldMk cId="782596973" sldId="278"/>
            <ac:inkMk id="15" creationId="{0833B2CD-AE6F-435A-9188-DC4591B2CC68}"/>
          </ac:inkMkLst>
        </pc:inkChg>
        <pc:inkChg chg="add">
          <ac:chgData name="Jim Beland" userId="d41a4da1a37fb713" providerId="LiveId" clId="{FE3DCCBF-F1B9-4840-8AAF-32A6F501DF9C}" dt="2020-06-10T13:33:40.898" v="4200" actId="9405"/>
          <ac:inkMkLst>
            <pc:docMk/>
            <pc:sldMk cId="782596973" sldId="278"/>
            <ac:inkMk id="16" creationId="{6BB9D016-E30F-4B1F-81B0-B251292B59B5}"/>
          </ac:inkMkLst>
        </pc:inkChg>
        <pc:inkChg chg="add">
          <ac:chgData name="Jim Beland" userId="d41a4da1a37fb713" providerId="LiveId" clId="{FE3DCCBF-F1B9-4840-8AAF-32A6F501DF9C}" dt="2020-06-10T13:33:42.242" v="4201" actId="9405"/>
          <ac:inkMkLst>
            <pc:docMk/>
            <pc:sldMk cId="782596973" sldId="278"/>
            <ac:inkMk id="17" creationId="{EE017620-A9F5-46F4-8DFA-E61E7A0AC366}"/>
          </ac:inkMkLst>
        </pc:inkChg>
        <pc:inkChg chg="add del">
          <ac:chgData name="Jim Beland" userId="d41a4da1a37fb713" providerId="LiveId" clId="{FE3DCCBF-F1B9-4840-8AAF-32A6F501DF9C}" dt="2020-06-10T13:33:45.447" v="4204"/>
          <ac:inkMkLst>
            <pc:docMk/>
            <pc:sldMk cId="782596973" sldId="278"/>
            <ac:inkMk id="18" creationId="{F79B56E1-29E6-405E-AD86-A89DB2747D46}"/>
          </ac:inkMkLst>
        </pc:inkChg>
        <pc:inkChg chg="add del">
          <ac:chgData name="Jim Beland" userId="d41a4da1a37fb713" providerId="LiveId" clId="{FE3DCCBF-F1B9-4840-8AAF-32A6F501DF9C}" dt="2020-06-10T13:33:45.447" v="4204"/>
          <ac:inkMkLst>
            <pc:docMk/>
            <pc:sldMk cId="782596973" sldId="278"/>
            <ac:inkMk id="19" creationId="{B4DBF946-18B4-4A61-B1DE-4FE5020B80D2}"/>
          </ac:inkMkLst>
        </pc:inkChg>
        <pc:inkChg chg="add">
          <ac:chgData name="Jim Beland" userId="d41a4da1a37fb713" providerId="LiveId" clId="{FE3DCCBF-F1B9-4840-8AAF-32A6F501DF9C}" dt="2020-06-10T13:33:45.447" v="4204"/>
          <ac:inkMkLst>
            <pc:docMk/>
            <pc:sldMk cId="782596973" sldId="278"/>
            <ac:inkMk id="20" creationId="{36FB1689-D30B-4345-A4C3-C97751B05EE7}"/>
          </ac:inkMkLst>
        </pc:inkChg>
        <pc:inkChg chg="add del">
          <ac:chgData name="Jim Beland" userId="d41a4da1a37fb713" providerId="LiveId" clId="{FE3DCCBF-F1B9-4840-8AAF-32A6F501DF9C}" dt="2020-06-10T13:33:49.045" v="4208"/>
          <ac:inkMkLst>
            <pc:docMk/>
            <pc:sldMk cId="782596973" sldId="278"/>
            <ac:inkMk id="21" creationId="{E2361CFC-E1A6-40B6-B11A-4A6538FDF393}"/>
          </ac:inkMkLst>
        </pc:inkChg>
        <pc:inkChg chg="add del">
          <ac:chgData name="Jim Beland" userId="d41a4da1a37fb713" providerId="LiveId" clId="{FE3DCCBF-F1B9-4840-8AAF-32A6F501DF9C}" dt="2020-06-10T13:33:49.045" v="4208"/>
          <ac:inkMkLst>
            <pc:docMk/>
            <pc:sldMk cId="782596973" sldId="278"/>
            <ac:inkMk id="22" creationId="{0019323E-B4CA-40E3-AAF1-393EC21227F1}"/>
          </ac:inkMkLst>
        </pc:inkChg>
        <pc:inkChg chg="add del">
          <ac:chgData name="Jim Beland" userId="d41a4da1a37fb713" providerId="LiveId" clId="{FE3DCCBF-F1B9-4840-8AAF-32A6F501DF9C}" dt="2020-06-10T13:33:49.045" v="4208"/>
          <ac:inkMkLst>
            <pc:docMk/>
            <pc:sldMk cId="782596973" sldId="278"/>
            <ac:inkMk id="23" creationId="{B085DB60-9A07-41EB-BB60-ABCF90C80909}"/>
          </ac:inkMkLst>
        </pc:inkChg>
        <pc:inkChg chg="add">
          <ac:chgData name="Jim Beland" userId="d41a4da1a37fb713" providerId="LiveId" clId="{FE3DCCBF-F1B9-4840-8AAF-32A6F501DF9C}" dt="2020-06-10T13:33:49.045" v="4208"/>
          <ac:inkMkLst>
            <pc:docMk/>
            <pc:sldMk cId="782596973" sldId="278"/>
            <ac:inkMk id="24" creationId="{FA270622-7647-4A63-908F-5104F28E36CA}"/>
          </ac:inkMkLst>
        </pc:inkChg>
        <pc:inkChg chg="add">
          <ac:chgData name="Jim Beland" userId="d41a4da1a37fb713" providerId="LiveId" clId="{FE3DCCBF-F1B9-4840-8AAF-32A6F501DF9C}" dt="2020-06-10T13:33:50.353" v="4209" actId="9405"/>
          <ac:inkMkLst>
            <pc:docMk/>
            <pc:sldMk cId="782596973" sldId="278"/>
            <ac:inkMk id="25" creationId="{13AACCC1-C40A-4BA1-9B1C-712D12E12CF5}"/>
          </ac:inkMkLst>
        </pc:inkChg>
        <pc:inkChg chg="add del">
          <ac:chgData name="Jim Beland" userId="d41a4da1a37fb713" providerId="LiveId" clId="{FE3DCCBF-F1B9-4840-8AAF-32A6F501DF9C}" dt="2020-06-10T13:33:52.771" v="4212"/>
          <ac:inkMkLst>
            <pc:docMk/>
            <pc:sldMk cId="782596973" sldId="278"/>
            <ac:inkMk id="26" creationId="{381F0A4A-A9BD-4C9D-9AC2-C9397E0D8A98}"/>
          </ac:inkMkLst>
        </pc:inkChg>
        <pc:inkChg chg="add del">
          <ac:chgData name="Jim Beland" userId="d41a4da1a37fb713" providerId="LiveId" clId="{FE3DCCBF-F1B9-4840-8AAF-32A6F501DF9C}" dt="2020-06-10T13:33:52.771" v="4212"/>
          <ac:inkMkLst>
            <pc:docMk/>
            <pc:sldMk cId="782596973" sldId="278"/>
            <ac:inkMk id="27" creationId="{69846C8E-64A6-4437-85E2-18733CF320A6}"/>
          </ac:inkMkLst>
        </pc:inkChg>
        <pc:inkChg chg="add">
          <ac:chgData name="Jim Beland" userId="d41a4da1a37fb713" providerId="LiveId" clId="{FE3DCCBF-F1B9-4840-8AAF-32A6F501DF9C}" dt="2020-06-10T13:33:52.771" v="4212"/>
          <ac:inkMkLst>
            <pc:docMk/>
            <pc:sldMk cId="782596973" sldId="278"/>
            <ac:inkMk id="28" creationId="{8429ADA7-9E48-4165-B9B4-DB5FA8E76BFB}"/>
          </ac:inkMkLst>
        </pc:inkChg>
        <pc:inkChg chg="add">
          <ac:chgData name="Jim Beland" userId="d41a4da1a37fb713" providerId="LiveId" clId="{FE3DCCBF-F1B9-4840-8AAF-32A6F501DF9C}" dt="2020-06-10T13:33:54.280" v="4213" actId="9405"/>
          <ac:inkMkLst>
            <pc:docMk/>
            <pc:sldMk cId="782596973" sldId="278"/>
            <ac:inkMk id="29" creationId="{33B64A03-6389-4073-A1FA-4128092F4F41}"/>
          </ac:inkMkLst>
        </pc:inkChg>
        <pc:inkChg chg="add del">
          <ac:chgData name="Jim Beland" userId="d41a4da1a37fb713" providerId="LiveId" clId="{FE3DCCBF-F1B9-4840-8AAF-32A6F501DF9C}" dt="2020-06-10T13:49:33.984" v="5164"/>
          <ac:inkMkLst>
            <pc:docMk/>
            <pc:sldMk cId="782596973" sldId="278"/>
            <ac:inkMk id="30" creationId="{F50D9B6D-AC0C-4146-8A36-8D4408EFA0F8}"/>
          </ac:inkMkLst>
        </pc:inkChg>
        <pc:inkChg chg="add">
          <ac:chgData name="Jim Beland" userId="d41a4da1a37fb713" providerId="LiveId" clId="{FE3DCCBF-F1B9-4840-8AAF-32A6F501DF9C}" dt="2020-06-10T13:33:59.206" v="4215" actId="9405"/>
          <ac:inkMkLst>
            <pc:docMk/>
            <pc:sldMk cId="782596973" sldId="278"/>
            <ac:inkMk id="31" creationId="{B431C45C-98F3-4062-9423-6A61C380B1F9}"/>
          </ac:inkMkLst>
        </pc:inkChg>
        <pc:inkChg chg="add del">
          <ac:chgData name="Jim Beland" userId="d41a4da1a37fb713" providerId="LiveId" clId="{FE3DCCBF-F1B9-4840-8AAF-32A6F501DF9C}" dt="2020-06-10T13:49:40.566" v="5169"/>
          <ac:inkMkLst>
            <pc:docMk/>
            <pc:sldMk cId="782596973" sldId="278"/>
            <ac:inkMk id="33" creationId="{F5405FA2-69FB-43DB-B3F9-73FB328E4A10}"/>
          </ac:inkMkLst>
        </pc:inkChg>
        <pc:inkChg chg="add del">
          <ac:chgData name="Jim Beland" userId="d41a4da1a37fb713" providerId="LiveId" clId="{FE3DCCBF-F1B9-4840-8AAF-32A6F501DF9C}" dt="2020-06-10T13:49:40.566" v="5169"/>
          <ac:inkMkLst>
            <pc:docMk/>
            <pc:sldMk cId="782596973" sldId="278"/>
            <ac:inkMk id="34" creationId="{43740360-D160-4A94-8CAC-EB08541DF25D}"/>
          </ac:inkMkLst>
        </pc:inkChg>
        <pc:inkChg chg="add del">
          <ac:chgData name="Jim Beland" userId="d41a4da1a37fb713" providerId="LiveId" clId="{FE3DCCBF-F1B9-4840-8AAF-32A6F501DF9C}" dt="2020-06-10T13:49:40.566" v="5169"/>
          <ac:inkMkLst>
            <pc:docMk/>
            <pc:sldMk cId="782596973" sldId="278"/>
            <ac:inkMk id="35" creationId="{E20B170A-AED7-4447-8E00-3EC8A149569D}"/>
          </ac:inkMkLst>
        </pc:inkChg>
        <pc:inkChg chg="add del">
          <ac:chgData name="Jim Beland" userId="d41a4da1a37fb713" providerId="LiveId" clId="{FE3DCCBF-F1B9-4840-8AAF-32A6F501DF9C}" dt="2020-06-10T13:49:40.566" v="5169"/>
          <ac:inkMkLst>
            <pc:docMk/>
            <pc:sldMk cId="782596973" sldId="278"/>
            <ac:inkMk id="36" creationId="{14EA25CF-519A-4F75-989B-475E3CFB1CAD}"/>
          </ac:inkMkLst>
        </pc:inkChg>
        <pc:inkChg chg="add del">
          <ac:chgData name="Jim Beland" userId="d41a4da1a37fb713" providerId="LiveId" clId="{FE3DCCBF-F1B9-4840-8AAF-32A6F501DF9C}" dt="2020-06-10T13:54:00.902" v="5216"/>
          <ac:inkMkLst>
            <pc:docMk/>
            <pc:sldMk cId="782596973" sldId="278"/>
            <ac:inkMk id="37" creationId="{A35C212A-BF12-40AF-9C2A-9F0C57C25F93}"/>
          </ac:inkMkLst>
        </pc:inkChg>
        <pc:inkChg chg="add del">
          <ac:chgData name="Jim Beland" userId="d41a4da1a37fb713" providerId="LiveId" clId="{FE3DCCBF-F1B9-4840-8AAF-32A6F501DF9C}" dt="2020-06-10T13:54:07.181" v="5219"/>
          <ac:inkMkLst>
            <pc:docMk/>
            <pc:sldMk cId="782596973" sldId="278"/>
            <ac:inkMk id="38" creationId="{1607A5D3-B450-419F-919E-F397BFBD8A48}"/>
          </ac:inkMkLst>
        </pc:inkChg>
        <pc:inkChg chg="add del">
          <ac:chgData name="Jim Beland" userId="d41a4da1a37fb713" providerId="LiveId" clId="{FE3DCCBF-F1B9-4840-8AAF-32A6F501DF9C}" dt="2020-06-10T13:54:07.181" v="5219"/>
          <ac:inkMkLst>
            <pc:docMk/>
            <pc:sldMk cId="782596973" sldId="278"/>
            <ac:inkMk id="39" creationId="{B57ECBBC-D19B-441D-99F5-8E3C6F94FBDC}"/>
          </ac:inkMkLst>
        </pc:inkChg>
        <pc:inkChg chg="add">
          <ac:chgData name="Jim Beland" userId="d41a4da1a37fb713" providerId="LiveId" clId="{FE3DCCBF-F1B9-4840-8AAF-32A6F501DF9C}" dt="2020-06-10T13:54:07.181" v="5219"/>
          <ac:inkMkLst>
            <pc:docMk/>
            <pc:sldMk cId="782596973" sldId="278"/>
            <ac:inkMk id="40" creationId="{CC4BE13C-CC99-43F5-A6B3-C2B5F9E3A50B}"/>
          </ac:inkMkLst>
        </pc:inkChg>
      </pc:sldChg>
      <pc:sldChg chg="addSp delSp modSp add">
        <pc:chgData name="Jim Beland" userId="d41a4da1a37fb713" providerId="LiveId" clId="{FE3DCCBF-F1B9-4840-8AAF-32A6F501DF9C}" dt="2020-06-10T14:29:50.828" v="6201" actId="9405"/>
        <pc:sldMkLst>
          <pc:docMk/>
          <pc:sldMk cId="1122670262" sldId="279"/>
        </pc:sldMkLst>
        <pc:spChg chg="mod">
          <ac:chgData name="Jim Beland" userId="d41a4da1a37fb713" providerId="LiveId" clId="{FE3DCCBF-F1B9-4840-8AAF-32A6F501DF9C}" dt="2020-06-10T14:08:36.699" v="6007" actId="20577"/>
          <ac:spMkLst>
            <pc:docMk/>
            <pc:sldMk cId="1122670262" sldId="279"/>
            <ac:spMk id="2" creationId="{EA3AC5C5-6E74-4E82-B97B-3A12B6E77173}"/>
          </ac:spMkLst>
        </pc:spChg>
        <pc:spChg chg="add mod">
          <ac:chgData name="Jim Beland" userId="d41a4da1a37fb713" providerId="LiveId" clId="{FE3DCCBF-F1B9-4840-8AAF-32A6F501DF9C}" dt="2020-06-10T13:39:04.917" v="4754" actId="14100"/>
          <ac:spMkLst>
            <pc:docMk/>
            <pc:sldMk cId="1122670262" sldId="279"/>
            <ac:spMk id="4" creationId="{239F6B5A-7B9A-4B65-ACA9-18A863CED62E}"/>
          </ac:spMkLst>
        </pc:spChg>
        <pc:spChg chg="add del">
          <ac:chgData name="Jim Beland" userId="d41a4da1a37fb713" providerId="LiveId" clId="{FE3DCCBF-F1B9-4840-8AAF-32A6F501DF9C}" dt="2020-06-10T13:40:53.205" v="4829" actId="478"/>
          <ac:spMkLst>
            <pc:docMk/>
            <pc:sldMk cId="1122670262" sldId="279"/>
            <ac:spMk id="32" creationId="{1D5F1FA2-2343-4370-8E7D-7DB35CE2CB50}"/>
          </ac:spMkLst>
        </pc:spChg>
        <pc:inkChg chg="add del">
          <ac:chgData name="Jim Beland" userId="d41a4da1a37fb713" providerId="LiveId" clId="{FE3DCCBF-F1B9-4840-8AAF-32A6F501DF9C}" dt="2020-06-10T13:39:17.571" v="4757"/>
          <ac:inkMkLst>
            <pc:docMk/>
            <pc:sldMk cId="1122670262" sldId="279"/>
            <ac:inkMk id="5" creationId="{ACB2E8E6-D8B8-4672-851E-EEB3D9712033}"/>
          </ac:inkMkLst>
        </pc:inkChg>
        <pc:inkChg chg="add">
          <ac:chgData name="Jim Beland" userId="d41a4da1a37fb713" providerId="LiveId" clId="{FE3DCCBF-F1B9-4840-8AAF-32A6F501DF9C}" dt="2020-06-10T14:29:50.828" v="6201" actId="9405"/>
          <ac:inkMkLst>
            <pc:docMk/>
            <pc:sldMk cId="1122670262" sldId="279"/>
            <ac:inkMk id="5" creationId="{D30B8954-2AD8-4659-B5B3-DB681299C071}"/>
          </ac:inkMkLst>
        </pc:inkChg>
        <pc:inkChg chg="add del">
          <ac:chgData name="Jim Beland" userId="d41a4da1a37fb713" providerId="LiveId" clId="{FE3DCCBF-F1B9-4840-8AAF-32A6F501DF9C}" dt="2020-06-10T13:39:17.571" v="4757"/>
          <ac:inkMkLst>
            <pc:docMk/>
            <pc:sldMk cId="1122670262" sldId="279"/>
            <ac:inkMk id="6" creationId="{5BAAF798-15D9-4BC2-8FC6-5BD6B64833D9}"/>
          </ac:inkMkLst>
        </pc:inkChg>
        <pc:inkChg chg="add del">
          <ac:chgData name="Jim Beland" userId="d41a4da1a37fb713" providerId="LiveId" clId="{FE3DCCBF-F1B9-4840-8AAF-32A6F501DF9C}" dt="2020-06-10T13:42:01.566" v="4845"/>
          <ac:inkMkLst>
            <pc:docMk/>
            <pc:sldMk cId="1122670262" sldId="279"/>
            <ac:inkMk id="8" creationId="{41CD932A-9DE8-4DF4-9CF4-48788FC3CCD1}"/>
          </ac:inkMkLst>
        </pc:inkChg>
        <pc:inkChg chg="add del">
          <ac:chgData name="Jim Beland" userId="d41a4da1a37fb713" providerId="LiveId" clId="{FE3DCCBF-F1B9-4840-8AAF-32A6F501DF9C}" dt="2020-06-10T13:42:01.582" v="4855"/>
          <ac:inkMkLst>
            <pc:docMk/>
            <pc:sldMk cId="1122670262" sldId="279"/>
            <ac:inkMk id="9" creationId="{6F29FBB9-0258-42F0-8EF4-A19F7F658476}"/>
          </ac:inkMkLst>
        </pc:inkChg>
        <pc:inkChg chg="add del">
          <ac:chgData name="Jim Beland" userId="d41a4da1a37fb713" providerId="LiveId" clId="{FE3DCCBF-F1B9-4840-8AAF-32A6F501DF9C}" dt="2020-06-10T13:39:25.498" v="4761" actId="9405"/>
          <ac:inkMkLst>
            <pc:docMk/>
            <pc:sldMk cId="1122670262" sldId="279"/>
            <ac:inkMk id="10" creationId="{F39B65ED-183E-4538-8962-788C5989E18D}"/>
          </ac:inkMkLst>
        </pc:inkChg>
        <pc:inkChg chg="add">
          <ac:chgData name="Jim Beland" userId="d41a4da1a37fb713" providerId="LiveId" clId="{FE3DCCBF-F1B9-4840-8AAF-32A6F501DF9C}" dt="2020-06-10T13:39:23.831" v="4760"/>
          <ac:inkMkLst>
            <pc:docMk/>
            <pc:sldMk cId="1122670262" sldId="279"/>
            <ac:inkMk id="12" creationId="{FC304A98-BFC7-41B5-AA45-8054D016A7AA}"/>
          </ac:inkMkLst>
        </pc:inkChg>
        <pc:inkChg chg="add del">
          <ac:chgData name="Jim Beland" userId="d41a4da1a37fb713" providerId="LiveId" clId="{FE3DCCBF-F1B9-4840-8AAF-32A6F501DF9C}" dt="2020-06-10T13:42:01.566" v="4850"/>
          <ac:inkMkLst>
            <pc:docMk/>
            <pc:sldMk cId="1122670262" sldId="279"/>
            <ac:inkMk id="13" creationId="{7ABC0FBB-40F1-47EB-B8E6-17A6427D1390}"/>
          </ac:inkMkLst>
        </pc:inkChg>
        <pc:inkChg chg="add del">
          <ac:chgData name="Jim Beland" userId="d41a4da1a37fb713" providerId="LiveId" clId="{FE3DCCBF-F1B9-4840-8AAF-32A6F501DF9C}" dt="2020-06-10T13:39:32.539" v="4765"/>
          <ac:inkMkLst>
            <pc:docMk/>
            <pc:sldMk cId="1122670262" sldId="279"/>
            <ac:inkMk id="18" creationId="{C480C6F5-B6A5-4525-ABE3-7CDC0765F55F}"/>
          </ac:inkMkLst>
        </pc:inkChg>
        <pc:inkChg chg="add del">
          <ac:chgData name="Jim Beland" userId="d41a4da1a37fb713" providerId="LiveId" clId="{FE3DCCBF-F1B9-4840-8AAF-32A6F501DF9C}" dt="2020-06-10T13:39:32.539" v="4765"/>
          <ac:inkMkLst>
            <pc:docMk/>
            <pc:sldMk cId="1122670262" sldId="279"/>
            <ac:inkMk id="19" creationId="{48C749BD-F15B-4C4E-BA57-560B6F019CF6}"/>
          </ac:inkMkLst>
        </pc:inkChg>
        <pc:inkChg chg="add del">
          <ac:chgData name="Jim Beland" userId="d41a4da1a37fb713" providerId="LiveId" clId="{FE3DCCBF-F1B9-4840-8AAF-32A6F501DF9C}" dt="2020-06-10T13:42:01.566" v="4852"/>
          <ac:inkMkLst>
            <pc:docMk/>
            <pc:sldMk cId="1122670262" sldId="279"/>
            <ac:inkMk id="21" creationId="{99A6D540-CCE8-4C7B-9854-F625CC839BA8}"/>
          </ac:inkMkLst>
        </pc:inkChg>
        <pc:inkChg chg="add del">
          <ac:chgData name="Jim Beland" userId="d41a4da1a37fb713" providerId="LiveId" clId="{FE3DCCBF-F1B9-4840-8AAF-32A6F501DF9C}" dt="2020-06-10T13:39:37.422" v="4769"/>
          <ac:inkMkLst>
            <pc:docMk/>
            <pc:sldMk cId="1122670262" sldId="279"/>
            <ac:inkMk id="22" creationId="{AAEAB202-CFD0-4457-A92C-C41D529FA6A9}"/>
          </ac:inkMkLst>
        </pc:inkChg>
        <pc:inkChg chg="add del">
          <ac:chgData name="Jim Beland" userId="d41a4da1a37fb713" providerId="LiveId" clId="{FE3DCCBF-F1B9-4840-8AAF-32A6F501DF9C}" dt="2020-06-10T13:39:37.422" v="4769"/>
          <ac:inkMkLst>
            <pc:docMk/>
            <pc:sldMk cId="1122670262" sldId="279"/>
            <ac:inkMk id="23" creationId="{9682091D-E2F3-4C30-985C-4DEF0C310261}"/>
          </ac:inkMkLst>
        </pc:inkChg>
        <pc:inkChg chg="add del">
          <ac:chgData name="Jim Beland" userId="d41a4da1a37fb713" providerId="LiveId" clId="{FE3DCCBF-F1B9-4840-8AAF-32A6F501DF9C}" dt="2020-06-10T13:42:01.582" v="4856"/>
          <ac:inkMkLst>
            <pc:docMk/>
            <pc:sldMk cId="1122670262" sldId="279"/>
            <ac:inkMk id="26" creationId="{3D75A101-FF7B-4262-B476-A655624DD48E}"/>
          </ac:inkMkLst>
        </pc:inkChg>
        <pc:inkChg chg="add del">
          <ac:chgData name="Jim Beland" userId="d41a4da1a37fb713" providerId="LiveId" clId="{FE3DCCBF-F1B9-4840-8AAF-32A6F501DF9C}" dt="2020-06-10T13:42:01.566" v="4847"/>
          <ac:inkMkLst>
            <pc:docMk/>
            <pc:sldMk cId="1122670262" sldId="279"/>
            <ac:inkMk id="27" creationId="{315D7D9B-9FC0-44A1-A0FF-6EA56BEC3482}"/>
          </ac:inkMkLst>
        </pc:inkChg>
        <pc:inkChg chg="del">
          <ac:chgData name="Jim Beland" userId="d41a4da1a37fb713" providerId="LiveId" clId="{FE3DCCBF-F1B9-4840-8AAF-32A6F501DF9C}" dt="2020-06-10T13:49:44.991" v="5170"/>
          <ac:inkMkLst>
            <pc:docMk/>
            <pc:sldMk cId="1122670262" sldId="279"/>
            <ac:inkMk id="30" creationId="{F50D9B6D-AC0C-4146-8A36-8D4408EFA0F8}"/>
          </ac:inkMkLst>
        </pc:inkChg>
        <pc:inkChg chg="add del">
          <ac:chgData name="Jim Beland" userId="d41a4da1a37fb713" providerId="LiveId" clId="{FE3DCCBF-F1B9-4840-8AAF-32A6F501DF9C}" dt="2020-06-10T13:39:38.906" v="4772"/>
          <ac:inkMkLst>
            <pc:docMk/>
            <pc:sldMk cId="1122670262" sldId="279"/>
            <ac:inkMk id="33" creationId="{12B904D1-0543-41CD-BE97-ABDF82DB192E}"/>
          </ac:inkMkLst>
        </pc:inkChg>
        <pc:inkChg chg="add del">
          <ac:chgData name="Jim Beland" userId="d41a4da1a37fb713" providerId="LiveId" clId="{FE3DCCBF-F1B9-4840-8AAF-32A6F501DF9C}" dt="2020-06-10T13:39:38.906" v="4772"/>
          <ac:inkMkLst>
            <pc:docMk/>
            <pc:sldMk cId="1122670262" sldId="279"/>
            <ac:inkMk id="34" creationId="{D6CF003F-B0AA-4289-8789-6F4FADC98B28}"/>
          </ac:inkMkLst>
        </pc:inkChg>
        <pc:inkChg chg="add del">
          <ac:chgData name="Jim Beland" userId="d41a4da1a37fb713" providerId="LiveId" clId="{FE3DCCBF-F1B9-4840-8AAF-32A6F501DF9C}" dt="2020-06-10T13:42:01.566" v="4848"/>
          <ac:inkMkLst>
            <pc:docMk/>
            <pc:sldMk cId="1122670262" sldId="279"/>
            <ac:inkMk id="35" creationId="{A2E5FA03-76C2-4D4B-8B05-08114D5CB379}"/>
          </ac:inkMkLst>
        </pc:inkChg>
        <pc:inkChg chg="add del">
          <ac:chgData name="Jim Beland" userId="d41a4da1a37fb713" providerId="LiveId" clId="{FE3DCCBF-F1B9-4840-8AAF-32A6F501DF9C}" dt="2020-06-10T13:42:01.582" v="4853"/>
          <ac:inkMkLst>
            <pc:docMk/>
            <pc:sldMk cId="1122670262" sldId="279"/>
            <ac:inkMk id="36" creationId="{F330DB17-127E-4303-B9D7-20803B9B84CB}"/>
          </ac:inkMkLst>
        </pc:inkChg>
        <pc:inkChg chg="add del">
          <ac:chgData name="Jim Beland" userId="d41a4da1a37fb713" providerId="LiveId" clId="{FE3DCCBF-F1B9-4840-8AAF-32A6F501DF9C}" dt="2020-06-10T13:42:01.566" v="4851"/>
          <ac:inkMkLst>
            <pc:docMk/>
            <pc:sldMk cId="1122670262" sldId="279"/>
            <ac:inkMk id="37" creationId="{8C37B67D-5BE2-4A62-844F-C6D0FA1B1BBB}"/>
          </ac:inkMkLst>
        </pc:inkChg>
        <pc:inkChg chg="add del">
          <ac:chgData name="Jim Beland" userId="d41a4da1a37fb713" providerId="LiveId" clId="{FE3DCCBF-F1B9-4840-8AAF-32A6F501DF9C}" dt="2020-06-10T13:39:47.234" v="4778"/>
          <ac:inkMkLst>
            <pc:docMk/>
            <pc:sldMk cId="1122670262" sldId="279"/>
            <ac:inkMk id="38" creationId="{1358673A-C643-4CA5-8760-B1C26CE85F89}"/>
          </ac:inkMkLst>
        </pc:inkChg>
        <pc:inkChg chg="add del">
          <ac:chgData name="Jim Beland" userId="d41a4da1a37fb713" providerId="LiveId" clId="{FE3DCCBF-F1B9-4840-8AAF-32A6F501DF9C}" dt="2020-06-10T13:39:47.234" v="4778"/>
          <ac:inkMkLst>
            <pc:docMk/>
            <pc:sldMk cId="1122670262" sldId="279"/>
            <ac:inkMk id="39" creationId="{DC3ECF6B-3AEF-47D8-B5BF-C28370612184}"/>
          </ac:inkMkLst>
        </pc:inkChg>
        <pc:inkChg chg="add del">
          <ac:chgData name="Jim Beland" userId="d41a4da1a37fb713" providerId="LiveId" clId="{FE3DCCBF-F1B9-4840-8AAF-32A6F501DF9C}" dt="2020-06-10T13:39:47.234" v="4778"/>
          <ac:inkMkLst>
            <pc:docMk/>
            <pc:sldMk cId="1122670262" sldId="279"/>
            <ac:inkMk id="40" creationId="{EAB20812-AE70-4382-AB50-25ABC3268190}"/>
          </ac:inkMkLst>
        </pc:inkChg>
        <pc:inkChg chg="add del">
          <ac:chgData name="Jim Beland" userId="d41a4da1a37fb713" providerId="LiveId" clId="{FE3DCCBF-F1B9-4840-8AAF-32A6F501DF9C}" dt="2020-06-10T13:42:01.582" v="4859"/>
          <ac:inkMkLst>
            <pc:docMk/>
            <pc:sldMk cId="1122670262" sldId="279"/>
            <ac:inkMk id="41" creationId="{0E4E592C-7F5E-463D-B3A0-5F5E912DA1F9}"/>
          </ac:inkMkLst>
        </pc:inkChg>
        <pc:inkChg chg="add del">
          <ac:chgData name="Jim Beland" userId="d41a4da1a37fb713" providerId="LiveId" clId="{FE3DCCBF-F1B9-4840-8AAF-32A6F501DF9C}" dt="2020-06-10T13:39:51.746" v="4782"/>
          <ac:inkMkLst>
            <pc:docMk/>
            <pc:sldMk cId="1122670262" sldId="279"/>
            <ac:inkMk id="42" creationId="{21FC2770-EA05-4C2A-891A-B185F696D33D}"/>
          </ac:inkMkLst>
        </pc:inkChg>
        <pc:inkChg chg="add del">
          <ac:chgData name="Jim Beland" userId="d41a4da1a37fb713" providerId="LiveId" clId="{FE3DCCBF-F1B9-4840-8AAF-32A6F501DF9C}" dt="2020-06-10T13:39:51.746" v="4782"/>
          <ac:inkMkLst>
            <pc:docMk/>
            <pc:sldMk cId="1122670262" sldId="279"/>
            <ac:inkMk id="43" creationId="{F5613DC4-8CF9-4139-9A9C-D06ED365B8B9}"/>
          </ac:inkMkLst>
        </pc:inkChg>
        <pc:inkChg chg="add del">
          <ac:chgData name="Jim Beland" userId="d41a4da1a37fb713" providerId="LiveId" clId="{FE3DCCBF-F1B9-4840-8AAF-32A6F501DF9C}" dt="2020-06-10T13:39:51.746" v="4782"/>
          <ac:inkMkLst>
            <pc:docMk/>
            <pc:sldMk cId="1122670262" sldId="279"/>
            <ac:inkMk id="44" creationId="{FB06D841-195B-4D06-A275-E81E8C592F2C}"/>
          </ac:inkMkLst>
        </pc:inkChg>
        <pc:inkChg chg="add del">
          <ac:chgData name="Jim Beland" userId="d41a4da1a37fb713" providerId="LiveId" clId="{FE3DCCBF-F1B9-4840-8AAF-32A6F501DF9C}" dt="2020-06-10T13:42:01.582" v="4858"/>
          <ac:inkMkLst>
            <pc:docMk/>
            <pc:sldMk cId="1122670262" sldId="279"/>
            <ac:inkMk id="45" creationId="{C515EB7F-25F9-4605-A8BE-8F8426D576A5}"/>
          </ac:inkMkLst>
        </pc:inkChg>
        <pc:inkChg chg="add del">
          <ac:chgData name="Jim Beland" userId="d41a4da1a37fb713" providerId="LiveId" clId="{FE3DCCBF-F1B9-4840-8AAF-32A6F501DF9C}" dt="2020-06-10T13:42:01.566" v="4849"/>
          <ac:inkMkLst>
            <pc:docMk/>
            <pc:sldMk cId="1122670262" sldId="279"/>
            <ac:inkMk id="46" creationId="{1BA39426-ABC1-40B2-A276-954383C4985D}"/>
          </ac:inkMkLst>
        </pc:inkChg>
        <pc:inkChg chg="add del">
          <ac:chgData name="Jim Beland" userId="d41a4da1a37fb713" providerId="LiveId" clId="{FE3DCCBF-F1B9-4840-8AAF-32A6F501DF9C}" dt="2020-06-10T13:39:56.538" v="4786"/>
          <ac:inkMkLst>
            <pc:docMk/>
            <pc:sldMk cId="1122670262" sldId="279"/>
            <ac:inkMk id="47" creationId="{9582BAF6-C25F-4FD5-8CFF-B67602BA1096}"/>
          </ac:inkMkLst>
        </pc:inkChg>
        <pc:inkChg chg="add del">
          <ac:chgData name="Jim Beland" userId="d41a4da1a37fb713" providerId="LiveId" clId="{FE3DCCBF-F1B9-4840-8AAF-32A6F501DF9C}" dt="2020-06-10T13:39:56.538" v="4786"/>
          <ac:inkMkLst>
            <pc:docMk/>
            <pc:sldMk cId="1122670262" sldId="279"/>
            <ac:inkMk id="48" creationId="{C96F7588-B2AC-4DE4-84A3-89A3ECC143C7}"/>
          </ac:inkMkLst>
        </pc:inkChg>
        <pc:inkChg chg="add del">
          <ac:chgData name="Jim Beland" userId="d41a4da1a37fb713" providerId="LiveId" clId="{FE3DCCBF-F1B9-4840-8AAF-32A6F501DF9C}" dt="2020-06-10T13:42:01.566" v="4846"/>
          <ac:inkMkLst>
            <pc:docMk/>
            <pc:sldMk cId="1122670262" sldId="279"/>
            <ac:inkMk id="49" creationId="{343814D0-A3BE-46C7-AC15-C5644394D683}"/>
          </ac:inkMkLst>
        </pc:inkChg>
        <pc:inkChg chg="add del">
          <ac:chgData name="Jim Beland" userId="d41a4da1a37fb713" providerId="LiveId" clId="{FE3DCCBF-F1B9-4840-8AAF-32A6F501DF9C}" dt="2020-06-10T13:40:04.034" v="4790"/>
          <ac:inkMkLst>
            <pc:docMk/>
            <pc:sldMk cId="1122670262" sldId="279"/>
            <ac:inkMk id="50" creationId="{8B8837BD-BECF-4B9F-A861-8CE30F9512C9}"/>
          </ac:inkMkLst>
        </pc:inkChg>
        <pc:inkChg chg="add del">
          <ac:chgData name="Jim Beland" userId="d41a4da1a37fb713" providerId="LiveId" clId="{FE3DCCBF-F1B9-4840-8AAF-32A6F501DF9C}" dt="2020-06-10T13:40:04.034" v="4790"/>
          <ac:inkMkLst>
            <pc:docMk/>
            <pc:sldMk cId="1122670262" sldId="279"/>
            <ac:inkMk id="51" creationId="{01DA2E84-10B2-4D88-BBD9-4841BFA892F7}"/>
          </ac:inkMkLst>
        </pc:inkChg>
        <pc:inkChg chg="add del">
          <ac:chgData name="Jim Beland" userId="d41a4da1a37fb713" providerId="LiveId" clId="{FE3DCCBF-F1B9-4840-8AAF-32A6F501DF9C}" dt="2020-06-10T13:40:04.034" v="4790"/>
          <ac:inkMkLst>
            <pc:docMk/>
            <pc:sldMk cId="1122670262" sldId="279"/>
            <ac:inkMk id="52" creationId="{26164F63-F83D-4601-8A1B-C1FCD2BD2085}"/>
          </ac:inkMkLst>
        </pc:inkChg>
        <pc:inkChg chg="add del">
          <ac:chgData name="Jim Beland" userId="d41a4da1a37fb713" providerId="LiveId" clId="{FE3DCCBF-F1B9-4840-8AAF-32A6F501DF9C}" dt="2020-06-10T13:42:01.582" v="4857"/>
          <ac:inkMkLst>
            <pc:docMk/>
            <pc:sldMk cId="1122670262" sldId="279"/>
            <ac:inkMk id="53" creationId="{1D4FDCB3-2F80-44FA-BBF5-824EED51399A}"/>
          </ac:inkMkLst>
        </pc:inkChg>
        <pc:inkChg chg="add del">
          <ac:chgData name="Jim Beland" userId="d41a4da1a37fb713" providerId="LiveId" clId="{FE3DCCBF-F1B9-4840-8AAF-32A6F501DF9C}" dt="2020-06-10T13:40:07.924" v="4793"/>
          <ac:inkMkLst>
            <pc:docMk/>
            <pc:sldMk cId="1122670262" sldId="279"/>
            <ac:inkMk id="54" creationId="{ADAD562F-4858-404E-B8CF-EDF6D0796407}"/>
          </ac:inkMkLst>
        </pc:inkChg>
        <pc:inkChg chg="add del">
          <ac:chgData name="Jim Beland" userId="d41a4da1a37fb713" providerId="LiveId" clId="{FE3DCCBF-F1B9-4840-8AAF-32A6F501DF9C}" dt="2020-06-10T13:40:07.924" v="4793"/>
          <ac:inkMkLst>
            <pc:docMk/>
            <pc:sldMk cId="1122670262" sldId="279"/>
            <ac:inkMk id="55" creationId="{0397DD1B-DA1E-4B2E-8C12-0F8567AB539F}"/>
          </ac:inkMkLst>
        </pc:inkChg>
        <pc:inkChg chg="add del">
          <ac:chgData name="Jim Beland" userId="d41a4da1a37fb713" providerId="LiveId" clId="{FE3DCCBF-F1B9-4840-8AAF-32A6F501DF9C}" dt="2020-06-10T13:40:15.225" v="4801"/>
          <ac:inkMkLst>
            <pc:docMk/>
            <pc:sldMk cId="1122670262" sldId="279"/>
            <ac:inkMk id="56" creationId="{666884EC-13C1-470B-9F30-C42627B602B4}"/>
          </ac:inkMkLst>
        </pc:inkChg>
        <pc:inkChg chg="add del">
          <ac:chgData name="Jim Beland" userId="d41a4da1a37fb713" providerId="LiveId" clId="{FE3DCCBF-F1B9-4840-8AAF-32A6F501DF9C}" dt="2020-06-10T13:40:14.346" v="4799"/>
          <ac:inkMkLst>
            <pc:docMk/>
            <pc:sldMk cId="1122670262" sldId="279"/>
            <ac:inkMk id="57" creationId="{065773E8-AC74-4199-8B9E-4C9BF2D9FC38}"/>
          </ac:inkMkLst>
        </pc:inkChg>
        <pc:inkChg chg="add del">
          <ac:chgData name="Jim Beland" userId="d41a4da1a37fb713" providerId="LiveId" clId="{FE3DCCBF-F1B9-4840-8AAF-32A6F501DF9C}" dt="2020-06-10T13:40:14.346" v="4799"/>
          <ac:inkMkLst>
            <pc:docMk/>
            <pc:sldMk cId="1122670262" sldId="279"/>
            <ac:inkMk id="58" creationId="{B155CAC4-CF7F-4EAC-A476-F83A3546F5A8}"/>
          </ac:inkMkLst>
        </pc:inkChg>
        <pc:inkChg chg="add del">
          <ac:chgData name="Jim Beland" userId="d41a4da1a37fb713" providerId="LiveId" clId="{FE3DCCBF-F1B9-4840-8AAF-32A6F501DF9C}" dt="2020-06-10T13:40:14.346" v="4799"/>
          <ac:inkMkLst>
            <pc:docMk/>
            <pc:sldMk cId="1122670262" sldId="279"/>
            <ac:inkMk id="59" creationId="{A316E4AD-CA30-4C20-9204-8224CD90C141}"/>
          </ac:inkMkLst>
        </pc:inkChg>
        <pc:inkChg chg="add del">
          <ac:chgData name="Jim Beland" userId="d41a4da1a37fb713" providerId="LiveId" clId="{FE3DCCBF-F1B9-4840-8AAF-32A6F501DF9C}" dt="2020-06-10T13:40:14.346" v="4799"/>
          <ac:inkMkLst>
            <pc:docMk/>
            <pc:sldMk cId="1122670262" sldId="279"/>
            <ac:inkMk id="60" creationId="{96313128-C3FE-495F-862C-CE01FD44E0B6}"/>
          </ac:inkMkLst>
        </pc:inkChg>
        <pc:inkChg chg="add del">
          <ac:chgData name="Jim Beland" userId="d41a4da1a37fb713" providerId="LiveId" clId="{FE3DCCBF-F1B9-4840-8AAF-32A6F501DF9C}" dt="2020-06-10T13:40:14.346" v="4799"/>
          <ac:inkMkLst>
            <pc:docMk/>
            <pc:sldMk cId="1122670262" sldId="279"/>
            <ac:inkMk id="61" creationId="{87AE1820-9B8E-407D-9FC4-D3E1708FF07A}"/>
          </ac:inkMkLst>
        </pc:inkChg>
        <pc:inkChg chg="add del">
          <ac:chgData name="Jim Beland" userId="d41a4da1a37fb713" providerId="LiveId" clId="{FE3DCCBF-F1B9-4840-8AAF-32A6F501DF9C}" dt="2020-06-10T13:40:15.225" v="4801"/>
          <ac:inkMkLst>
            <pc:docMk/>
            <pc:sldMk cId="1122670262" sldId="279"/>
            <ac:inkMk id="62" creationId="{E5642D07-C1D4-42A1-A0DF-CE5E87A5A094}"/>
          </ac:inkMkLst>
        </pc:inkChg>
        <pc:inkChg chg="add del">
          <ac:chgData name="Jim Beland" userId="d41a4da1a37fb713" providerId="LiveId" clId="{FE3DCCBF-F1B9-4840-8AAF-32A6F501DF9C}" dt="2020-06-10T13:40:15.225" v="4801"/>
          <ac:inkMkLst>
            <pc:docMk/>
            <pc:sldMk cId="1122670262" sldId="279"/>
            <ac:inkMk id="63" creationId="{4F540CEE-0AB3-4591-BADB-7FD7F66FF4DC}"/>
          </ac:inkMkLst>
        </pc:inkChg>
        <pc:inkChg chg="add del">
          <ac:chgData name="Jim Beland" userId="d41a4da1a37fb713" providerId="LiveId" clId="{FE3DCCBF-F1B9-4840-8AAF-32A6F501DF9C}" dt="2020-06-10T13:40:17.036" v="4804"/>
          <ac:inkMkLst>
            <pc:docMk/>
            <pc:sldMk cId="1122670262" sldId="279"/>
            <ac:inkMk id="64" creationId="{5127AD22-D900-4C85-93EF-0C8D3B1D4E6F}"/>
          </ac:inkMkLst>
        </pc:inkChg>
        <pc:inkChg chg="add del">
          <ac:chgData name="Jim Beland" userId="d41a4da1a37fb713" providerId="LiveId" clId="{FE3DCCBF-F1B9-4840-8AAF-32A6F501DF9C}" dt="2020-06-10T13:40:17.036" v="4804"/>
          <ac:inkMkLst>
            <pc:docMk/>
            <pc:sldMk cId="1122670262" sldId="279"/>
            <ac:inkMk id="65" creationId="{583089B5-9188-43C2-8366-07C63E264F3D}"/>
          </ac:inkMkLst>
        </pc:inkChg>
        <pc:inkChg chg="add del">
          <ac:chgData name="Jim Beland" userId="d41a4da1a37fb713" providerId="LiveId" clId="{FE3DCCBF-F1B9-4840-8AAF-32A6F501DF9C}" dt="2020-06-10T13:40:17.036" v="4804"/>
          <ac:inkMkLst>
            <pc:docMk/>
            <pc:sldMk cId="1122670262" sldId="279"/>
            <ac:inkMk id="66" creationId="{2A4647DE-7A62-43E7-ADA6-2E9E80B6C5CA}"/>
          </ac:inkMkLst>
        </pc:inkChg>
        <pc:inkChg chg="add del">
          <ac:chgData name="Jim Beland" userId="d41a4da1a37fb713" providerId="LiveId" clId="{FE3DCCBF-F1B9-4840-8AAF-32A6F501DF9C}" dt="2020-06-10T13:40:25.912" v="4815"/>
          <ac:inkMkLst>
            <pc:docMk/>
            <pc:sldMk cId="1122670262" sldId="279"/>
            <ac:inkMk id="67" creationId="{534C8AA3-3D98-49FA-9ABD-B3CEC4AB0CEF}"/>
          </ac:inkMkLst>
        </pc:inkChg>
        <pc:inkChg chg="add del">
          <ac:chgData name="Jim Beland" userId="d41a4da1a37fb713" providerId="LiveId" clId="{FE3DCCBF-F1B9-4840-8AAF-32A6F501DF9C}" dt="2020-06-10T13:40:25.912" v="4815"/>
          <ac:inkMkLst>
            <pc:docMk/>
            <pc:sldMk cId="1122670262" sldId="279"/>
            <ac:inkMk id="68" creationId="{F72643B0-6856-486A-9AAC-D3D3208F8D3C}"/>
          </ac:inkMkLst>
        </pc:inkChg>
        <pc:inkChg chg="add del">
          <ac:chgData name="Jim Beland" userId="d41a4da1a37fb713" providerId="LiveId" clId="{FE3DCCBF-F1B9-4840-8AAF-32A6F501DF9C}" dt="2020-06-10T13:40:25.912" v="4815"/>
          <ac:inkMkLst>
            <pc:docMk/>
            <pc:sldMk cId="1122670262" sldId="279"/>
            <ac:inkMk id="69" creationId="{828860A6-B2F4-4C9D-81FF-2FE83E455D75}"/>
          </ac:inkMkLst>
        </pc:inkChg>
        <pc:inkChg chg="add del">
          <ac:chgData name="Jim Beland" userId="d41a4da1a37fb713" providerId="LiveId" clId="{FE3DCCBF-F1B9-4840-8AAF-32A6F501DF9C}" dt="2020-06-10T13:40:25.912" v="4815"/>
          <ac:inkMkLst>
            <pc:docMk/>
            <pc:sldMk cId="1122670262" sldId="279"/>
            <ac:inkMk id="70" creationId="{E7723713-5232-41DB-9F31-4CE615891C38}"/>
          </ac:inkMkLst>
        </pc:inkChg>
        <pc:inkChg chg="add del">
          <ac:chgData name="Jim Beland" userId="d41a4da1a37fb713" providerId="LiveId" clId="{FE3DCCBF-F1B9-4840-8AAF-32A6F501DF9C}" dt="2020-06-10T13:40:25.912" v="4815"/>
          <ac:inkMkLst>
            <pc:docMk/>
            <pc:sldMk cId="1122670262" sldId="279"/>
            <ac:inkMk id="71" creationId="{577E5E07-92B3-4D4E-A7AF-D9AA6E3D8EB6}"/>
          </ac:inkMkLst>
        </pc:inkChg>
        <pc:inkChg chg="add del">
          <ac:chgData name="Jim Beland" userId="d41a4da1a37fb713" providerId="LiveId" clId="{FE3DCCBF-F1B9-4840-8AAF-32A6F501DF9C}" dt="2020-06-10T13:40:25.912" v="4815"/>
          <ac:inkMkLst>
            <pc:docMk/>
            <pc:sldMk cId="1122670262" sldId="279"/>
            <ac:inkMk id="72" creationId="{58884CE7-4072-48E8-AD1B-F6B4AD2E7CD0}"/>
          </ac:inkMkLst>
        </pc:inkChg>
        <pc:inkChg chg="add del">
          <ac:chgData name="Jim Beland" userId="d41a4da1a37fb713" providerId="LiveId" clId="{FE3DCCBF-F1B9-4840-8AAF-32A6F501DF9C}" dt="2020-06-10T13:40:25.912" v="4815"/>
          <ac:inkMkLst>
            <pc:docMk/>
            <pc:sldMk cId="1122670262" sldId="279"/>
            <ac:inkMk id="73" creationId="{AE594137-597D-49AE-AF25-14F03B948901}"/>
          </ac:inkMkLst>
        </pc:inkChg>
        <pc:inkChg chg="add del">
          <ac:chgData name="Jim Beland" userId="d41a4da1a37fb713" providerId="LiveId" clId="{FE3DCCBF-F1B9-4840-8AAF-32A6F501DF9C}" dt="2020-06-10T13:40:25.912" v="4815"/>
          <ac:inkMkLst>
            <pc:docMk/>
            <pc:sldMk cId="1122670262" sldId="279"/>
            <ac:inkMk id="74" creationId="{D343DE0F-DF23-423E-84BD-33F848B4B6A6}"/>
          </ac:inkMkLst>
        </pc:inkChg>
        <pc:inkChg chg="add del">
          <ac:chgData name="Jim Beland" userId="d41a4da1a37fb713" providerId="LiveId" clId="{FE3DCCBF-F1B9-4840-8AAF-32A6F501DF9C}" dt="2020-06-10T13:40:25.912" v="4815"/>
          <ac:inkMkLst>
            <pc:docMk/>
            <pc:sldMk cId="1122670262" sldId="279"/>
            <ac:inkMk id="75" creationId="{29D8DECC-8657-4BB3-97F6-F19F885DE611}"/>
          </ac:inkMkLst>
        </pc:inkChg>
        <pc:inkChg chg="add del">
          <ac:chgData name="Jim Beland" userId="d41a4da1a37fb713" providerId="LiveId" clId="{FE3DCCBF-F1B9-4840-8AAF-32A6F501DF9C}" dt="2020-06-10T13:40:25.912" v="4815"/>
          <ac:inkMkLst>
            <pc:docMk/>
            <pc:sldMk cId="1122670262" sldId="279"/>
            <ac:inkMk id="76" creationId="{3C4849FC-1228-446D-8C97-D1AEF0D14D17}"/>
          </ac:inkMkLst>
        </pc:inkChg>
        <pc:inkChg chg="add del">
          <ac:chgData name="Jim Beland" userId="d41a4da1a37fb713" providerId="LiveId" clId="{FE3DCCBF-F1B9-4840-8AAF-32A6F501DF9C}" dt="2020-06-10T13:40:25.912" v="4815"/>
          <ac:inkMkLst>
            <pc:docMk/>
            <pc:sldMk cId="1122670262" sldId="279"/>
            <ac:inkMk id="77" creationId="{F0DC9F35-07CB-4F83-82B5-66AE0EFCB608}"/>
          </ac:inkMkLst>
        </pc:inkChg>
        <pc:inkChg chg="add del">
          <ac:chgData name="Jim Beland" userId="d41a4da1a37fb713" providerId="LiveId" clId="{FE3DCCBF-F1B9-4840-8AAF-32A6F501DF9C}" dt="2020-06-10T13:40:28.922" v="4819"/>
          <ac:inkMkLst>
            <pc:docMk/>
            <pc:sldMk cId="1122670262" sldId="279"/>
            <ac:inkMk id="78" creationId="{7D2AEFC2-9D48-44CC-A7BB-7D4632C29559}"/>
          </ac:inkMkLst>
        </pc:inkChg>
        <pc:inkChg chg="add del">
          <ac:chgData name="Jim Beland" userId="d41a4da1a37fb713" providerId="LiveId" clId="{FE3DCCBF-F1B9-4840-8AAF-32A6F501DF9C}" dt="2020-06-10T13:40:28.922" v="4819"/>
          <ac:inkMkLst>
            <pc:docMk/>
            <pc:sldMk cId="1122670262" sldId="279"/>
            <ac:inkMk id="79" creationId="{D9263FAB-CC1C-4F8B-849F-400F99D51CFD}"/>
          </ac:inkMkLst>
        </pc:inkChg>
        <pc:inkChg chg="add del">
          <ac:chgData name="Jim Beland" userId="d41a4da1a37fb713" providerId="LiveId" clId="{FE3DCCBF-F1B9-4840-8AAF-32A6F501DF9C}" dt="2020-06-10T13:40:28.922" v="4819"/>
          <ac:inkMkLst>
            <pc:docMk/>
            <pc:sldMk cId="1122670262" sldId="279"/>
            <ac:inkMk id="80" creationId="{A8F61F4B-23FD-4272-80F5-EB8050CCF01D}"/>
          </ac:inkMkLst>
        </pc:inkChg>
        <pc:inkChg chg="add del">
          <ac:chgData name="Jim Beland" userId="d41a4da1a37fb713" providerId="LiveId" clId="{FE3DCCBF-F1B9-4840-8AAF-32A6F501DF9C}" dt="2020-06-10T13:40:28.922" v="4819"/>
          <ac:inkMkLst>
            <pc:docMk/>
            <pc:sldMk cId="1122670262" sldId="279"/>
            <ac:inkMk id="81" creationId="{04DFA442-CDEE-4C72-B080-D2119D5C7860}"/>
          </ac:inkMkLst>
        </pc:inkChg>
        <pc:inkChg chg="add del">
          <ac:chgData name="Jim Beland" userId="d41a4da1a37fb713" providerId="LiveId" clId="{FE3DCCBF-F1B9-4840-8AAF-32A6F501DF9C}" dt="2020-06-10T13:40:29.539" v="4821"/>
          <ac:inkMkLst>
            <pc:docMk/>
            <pc:sldMk cId="1122670262" sldId="279"/>
            <ac:inkMk id="82" creationId="{1465A41C-5422-4296-A816-CB50380BAF9A}"/>
          </ac:inkMkLst>
        </pc:inkChg>
        <pc:inkChg chg="add del">
          <ac:chgData name="Jim Beland" userId="d41a4da1a37fb713" providerId="LiveId" clId="{FE3DCCBF-F1B9-4840-8AAF-32A6F501DF9C}" dt="2020-06-10T13:40:29.539" v="4821"/>
          <ac:inkMkLst>
            <pc:docMk/>
            <pc:sldMk cId="1122670262" sldId="279"/>
            <ac:inkMk id="83" creationId="{F2E5C9FA-9B7B-4314-9A53-565040521EE7}"/>
          </ac:inkMkLst>
        </pc:inkChg>
        <pc:inkChg chg="add del">
          <ac:chgData name="Jim Beland" userId="d41a4da1a37fb713" providerId="LiveId" clId="{FE3DCCBF-F1B9-4840-8AAF-32A6F501DF9C}" dt="2020-06-10T13:40:33.224" v="4827"/>
          <ac:inkMkLst>
            <pc:docMk/>
            <pc:sldMk cId="1122670262" sldId="279"/>
            <ac:inkMk id="84" creationId="{D11DB14E-243B-4E57-873B-1C74450A115F}"/>
          </ac:inkMkLst>
        </pc:inkChg>
        <pc:inkChg chg="add del">
          <ac:chgData name="Jim Beland" userId="d41a4da1a37fb713" providerId="LiveId" clId="{FE3DCCBF-F1B9-4840-8AAF-32A6F501DF9C}" dt="2020-06-10T13:40:33.224" v="4827"/>
          <ac:inkMkLst>
            <pc:docMk/>
            <pc:sldMk cId="1122670262" sldId="279"/>
            <ac:inkMk id="85" creationId="{524A6E1B-8944-448F-870E-20FD90BC1B7C}"/>
          </ac:inkMkLst>
        </pc:inkChg>
        <pc:inkChg chg="add del">
          <ac:chgData name="Jim Beland" userId="d41a4da1a37fb713" providerId="LiveId" clId="{FE3DCCBF-F1B9-4840-8AAF-32A6F501DF9C}" dt="2020-06-10T13:40:33.224" v="4827"/>
          <ac:inkMkLst>
            <pc:docMk/>
            <pc:sldMk cId="1122670262" sldId="279"/>
            <ac:inkMk id="86" creationId="{0D2C53E0-1BB0-4F01-A72B-B21A41D3A84F}"/>
          </ac:inkMkLst>
        </pc:inkChg>
        <pc:inkChg chg="add del">
          <ac:chgData name="Jim Beland" userId="d41a4da1a37fb713" providerId="LiveId" clId="{FE3DCCBF-F1B9-4840-8AAF-32A6F501DF9C}" dt="2020-06-10T13:40:33.224" v="4827"/>
          <ac:inkMkLst>
            <pc:docMk/>
            <pc:sldMk cId="1122670262" sldId="279"/>
            <ac:inkMk id="87" creationId="{FDFC2040-34B2-4382-A730-D95A1C0033B5}"/>
          </ac:inkMkLst>
        </pc:inkChg>
        <pc:inkChg chg="add del">
          <ac:chgData name="Jim Beland" userId="d41a4da1a37fb713" providerId="LiveId" clId="{FE3DCCBF-F1B9-4840-8AAF-32A6F501DF9C}" dt="2020-06-10T13:40:33.224" v="4827"/>
          <ac:inkMkLst>
            <pc:docMk/>
            <pc:sldMk cId="1122670262" sldId="279"/>
            <ac:inkMk id="88" creationId="{220EBE4F-BF7C-4FFF-B57A-9455C5C188C9}"/>
          </ac:inkMkLst>
        </pc:inkChg>
        <pc:inkChg chg="add del">
          <ac:chgData name="Jim Beland" userId="d41a4da1a37fb713" providerId="LiveId" clId="{FE3DCCBF-F1B9-4840-8AAF-32A6F501DF9C}" dt="2020-06-10T13:40:33.224" v="4827"/>
          <ac:inkMkLst>
            <pc:docMk/>
            <pc:sldMk cId="1122670262" sldId="279"/>
            <ac:inkMk id="89" creationId="{A1281FF1-A73F-4FB2-9343-3815BCE87634}"/>
          </ac:inkMkLst>
        </pc:inkChg>
        <pc:inkChg chg="add del">
          <ac:chgData name="Jim Beland" userId="d41a4da1a37fb713" providerId="LiveId" clId="{FE3DCCBF-F1B9-4840-8AAF-32A6F501DF9C}" dt="2020-06-10T13:42:01.582" v="4854"/>
          <ac:inkMkLst>
            <pc:docMk/>
            <pc:sldMk cId="1122670262" sldId="279"/>
            <ac:inkMk id="90" creationId="{AFDB0C44-35D9-4A9B-AD76-4448CB6082C0}"/>
          </ac:inkMkLst>
        </pc:inkChg>
        <pc:inkChg chg="add del">
          <ac:chgData name="Jim Beland" userId="d41a4da1a37fb713" providerId="LiveId" clId="{FE3DCCBF-F1B9-4840-8AAF-32A6F501DF9C}" dt="2020-06-10T13:49:53.188" v="5175"/>
          <ac:inkMkLst>
            <pc:docMk/>
            <pc:sldMk cId="1122670262" sldId="279"/>
            <ac:inkMk id="91" creationId="{099BD3FA-E5D2-4997-B8EB-B567378317BA}"/>
          </ac:inkMkLst>
        </pc:inkChg>
        <pc:inkChg chg="add del">
          <ac:chgData name="Jim Beland" userId="d41a4da1a37fb713" providerId="LiveId" clId="{FE3DCCBF-F1B9-4840-8AAF-32A6F501DF9C}" dt="2020-06-10T13:49:53.188" v="5175"/>
          <ac:inkMkLst>
            <pc:docMk/>
            <pc:sldMk cId="1122670262" sldId="279"/>
            <ac:inkMk id="92" creationId="{F7673AD4-EC09-48AA-8B7C-9C7B5CBD4F35}"/>
          </ac:inkMkLst>
        </pc:inkChg>
        <pc:inkChg chg="add del">
          <ac:chgData name="Jim Beland" userId="d41a4da1a37fb713" providerId="LiveId" clId="{FE3DCCBF-F1B9-4840-8AAF-32A6F501DF9C}" dt="2020-06-10T13:49:53.188" v="5175"/>
          <ac:inkMkLst>
            <pc:docMk/>
            <pc:sldMk cId="1122670262" sldId="279"/>
            <ac:inkMk id="93" creationId="{FBB2FF95-817F-43CB-A446-849F6A865957}"/>
          </ac:inkMkLst>
        </pc:inkChg>
        <pc:inkChg chg="add del">
          <ac:chgData name="Jim Beland" userId="d41a4da1a37fb713" providerId="LiveId" clId="{FE3DCCBF-F1B9-4840-8AAF-32A6F501DF9C}" dt="2020-06-10T13:49:53.188" v="5175"/>
          <ac:inkMkLst>
            <pc:docMk/>
            <pc:sldMk cId="1122670262" sldId="279"/>
            <ac:inkMk id="94" creationId="{4C47FC60-C01B-4D1C-9044-88B2AEDB5036}"/>
          </ac:inkMkLst>
        </pc:inkChg>
        <pc:inkChg chg="add del">
          <ac:chgData name="Jim Beland" userId="d41a4da1a37fb713" providerId="LiveId" clId="{FE3DCCBF-F1B9-4840-8AAF-32A6F501DF9C}" dt="2020-06-10T13:54:17.900" v="5220"/>
          <ac:inkMkLst>
            <pc:docMk/>
            <pc:sldMk cId="1122670262" sldId="279"/>
            <ac:inkMk id="95" creationId="{E3E54ED4-DE3C-4DD4-BDA0-F743B664697E}"/>
          </ac:inkMkLst>
        </pc:inkChg>
        <pc:inkChg chg="add del">
          <ac:chgData name="Jim Beland" userId="d41a4da1a37fb713" providerId="LiveId" clId="{FE3DCCBF-F1B9-4840-8AAF-32A6F501DF9C}" dt="2020-06-10T13:54:23.840" v="5223"/>
          <ac:inkMkLst>
            <pc:docMk/>
            <pc:sldMk cId="1122670262" sldId="279"/>
            <ac:inkMk id="96" creationId="{7DA8E8F9-A1F0-4730-83DA-4307C68CA48F}"/>
          </ac:inkMkLst>
        </pc:inkChg>
        <pc:inkChg chg="add del">
          <ac:chgData name="Jim Beland" userId="d41a4da1a37fb713" providerId="LiveId" clId="{FE3DCCBF-F1B9-4840-8AAF-32A6F501DF9C}" dt="2020-06-10T13:54:23.840" v="5223"/>
          <ac:inkMkLst>
            <pc:docMk/>
            <pc:sldMk cId="1122670262" sldId="279"/>
            <ac:inkMk id="97" creationId="{65CE87C1-3A46-4578-8E73-2B3B4110709B}"/>
          </ac:inkMkLst>
        </pc:inkChg>
        <pc:inkChg chg="add">
          <ac:chgData name="Jim Beland" userId="d41a4da1a37fb713" providerId="LiveId" clId="{FE3DCCBF-F1B9-4840-8AAF-32A6F501DF9C}" dt="2020-06-10T13:54:23.840" v="5223"/>
          <ac:inkMkLst>
            <pc:docMk/>
            <pc:sldMk cId="1122670262" sldId="279"/>
            <ac:inkMk id="98" creationId="{C0090B6D-7F68-44CE-B0AF-0C4F7A6DFAF4}"/>
          </ac:inkMkLst>
        </pc:inkChg>
      </pc:sldChg>
      <pc:sldChg chg="addSp delSp modSp add">
        <pc:chgData name="Jim Beland" userId="d41a4da1a37fb713" providerId="LiveId" clId="{FE3DCCBF-F1B9-4840-8AAF-32A6F501DF9C}" dt="2020-06-10T14:30:05.465" v="6203" actId="9405"/>
        <pc:sldMkLst>
          <pc:docMk/>
          <pc:sldMk cId="2918961179" sldId="280"/>
        </pc:sldMkLst>
        <pc:spChg chg="mod">
          <ac:chgData name="Jim Beland" userId="d41a4da1a37fb713" providerId="LiveId" clId="{FE3DCCBF-F1B9-4840-8AAF-32A6F501DF9C}" dt="2020-06-10T14:08:42.517" v="6031" actId="20577"/>
          <ac:spMkLst>
            <pc:docMk/>
            <pc:sldMk cId="2918961179" sldId="280"/>
            <ac:spMk id="2" creationId="{EA3AC5C5-6E74-4E82-B97B-3A12B6E77173}"/>
          </ac:spMkLst>
        </pc:spChg>
        <pc:spChg chg="del">
          <ac:chgData name="Jim Beland" userId="d41a4da1a37fb713" providerId="LiveId" clId="{FE3DCCBF-F1B9-4840-8AAF-32A6F501DF9C}" dt="2020-06-10T13:41:13.422" v="4832" actId="478"/>
          <ac:spMkLst>
            <pc:docMk/>
            <pc:sldMk cId="2918961179" sldId="280"/>
            <ac:spMk id="4" creationId="{239F6B5A-7B9A-4B65-ACA9-18A863CED62E}"/>
          </ac:spMkLst>
        </pc:spChg>
        <pc:spChg chg="add mod">
          <ac:chgData name="Jim Beland" userId="d41a4da1a37fb713" providerId="LiveId" clId="{FE3DCCBF-F1B9-4840-8AAF-32A6F501DF9C}" dt="2020-06-10T13:43:26.480" v="5082" actId="1076"/>
          <ac:spMkLst>
            <pc:docMk/>
            <pc:sldMk cId="2918961179" sldId="280"/>
            <ac:spMk id="5" creationId="{9F7D2883-0007-44F6-B7DC-80C4403BFF68}"/>
          </ac:spMkLst>
        </pc:spChg>
        <pc:spChg chg="del">
          <ac:chgData name="Jim Beland" userId="d41a4da1a37fb713" providerId="LiveId" clId="{FE3DCCBF-F1B9-4840-8AAF-32A6F501DF9C}" dt="2020-06-10T13:41:10.161" v="4831" actId="478"/>
          <ac:spMkLst>
            <pc:docMk/>
            <pc:sldMk cId="2918961179" sldId="280"/>
            <ac:spMk id="32" creationId="{1D5F1FA2-2343-4370-8E7D-7DB35CE2CB50}"/>
          </ac:spMkLst>
        </pc:spChg>
        <pc:inkChg chg="add">
          <ac:chgData name="Jim Beland" userId="d41a4da1a37fb713" providerId="LiveId" clId="{FE3DCCBF-F1B9-4840-8AAF-32A6F501DF9C}" dt="2020-06-10T14:29:59.999" v="6202" actId="9405"/>
          <ac:inkMkLst>
            <pc:docMk/>
            <pc:sldMk cId="2918961179" sldId="280"/>
            <ac:inkMk id="4" creationId="{65435D5C-FBEB-4EE2-A5BE-D47F19CB23BF}"/>
          </ac:inkMkLst>
        </pc:inkChg>
        <pc:inkChg chg="add">
          <ac:chgData name="Jim Beland" userId="d41a4da1a37fb713" providerId="LiveId" clId="{FE3DCCBF-F1B9-4840-8AAF-32A6F501DF9C}" dt="2020-06-10T14:30:05.465" v="6203" actId="9405"/>
          <ac:inkMkLst>
            <pc:docMk/>
            <pc:sldMk cId="2918961179" sldId="280"/>
            <ac:inkMk id="6" creationId="{1A130F19-3763-49F4-9145-AF8821641B49}"/>
          </ac:inkMkLst>
        </pc:inkChg>
        <pc:inkChg chg="add del">
          <ac:chgData name="Jim Beland" userId="d41a4da1a37fb713" providerId="LiveId" clId="{FE3DCCBF-F1B9-4840-8AAF-32A6F501DF9C}" dt="2020-06-10T13:50:09.011" v="5181"/>
          <ac:inkMkLst>
            <pc:docMk/>
            <pc:sldMk cId="2918961179" sldId="280"/>
            <ac:inkMk id="6" creationId="{88C745E2-50DB-4C45-8662-758E526ED84D}"/>
          </ac:inkMkLst>
        </pc:inkChg>
        <pc:inkChg chg="add del">
          <ac:chgData name="Jim Beland" userId="d41a4da1a37fb713" providerId="LiveId" clId="{FE3DCCBF-F1B9-4840-8AAF-32A6F501DF9C}" dt="2020-06-10T13:41:40.031" v="4844"/>
          <ac:inkMkLst>
            <pc:docMk/>
            <pc:sldMk cId="2918961179" sldId="280"/>
            <ac:inkMk id="8" creationId="{41CD932A-9DE8-4DF4-9CF4-48788FC3CCD1}"/>
          </ac:inkMkLst>
        </pc:inkChg>
        <pc:inkChg chg="add del">
          <ac:chgData name="Jim Beland" userId="d41a4da1a37fb713" providerId="LiveId" clId="{FE3DCCBF-F1B9-4840-8AAF-32A6F501DF9C}" dt="2020-06-10T13:41:40.031" v="4844"/>
          <ac:inkMkLst>
            <pc:docMk/>
            <pc:sldMk cId="2918961179" sldId="280"/>
            <ac:inkMk id="9" creationId="{6F29FBB9-0258-42F0-8EF4-A19F7F658476}"/>
          </ac:inkMkLst>
        </pc:inkChg>
        <pc:inkChg chg="add del">
          <ac:chgData name="Jim Beland" userId="d41a4da1a37fb713" providerId="LiveId" clId="{FE3DCCBF-F1B9-4840-8AAF-32A6F501DF9C}" dt="2020-06-10T13:50:09.011" v="5181"/>
          <ac:inkMkLst>
            <pc:docMk/>
            <pc:sldMk cId="2918961179" sldId="280"/>
            <ac:inkMk id="10" creationId="{840A77F2-0925-4AD7-9F29-AD35CA4FA9B5}"/>
          </ac:inkMkLst>
        </pc:inkChg>
        <pc:inkChg chg="add del">
          <ac:chgData name="Jim Beland" userId="d41a4da1a37fb713" providerId="LiveId" clId="{FE3DCCBF-F1B9-4840-8AAF-32A6F501DF9C}" dt="2020-06-10T13:50:09.011" v="5181"/>
          <ac:inkMkLst>
            <pc:docMk/>
            <pc:sldMk cId="2918961179" sldId="280"/>
            <ac:inkMk id="12" creationId="{F41D13E6-EFED-489C-93D5-697C95E30FD3}"/>
          </ac:inkMkLst>
        </pc:inkChg>
        <pc:inkChg chg="add del">
          <ac:chgData name="Jim Beland" userId="d41a4da1a37fb713" providerId="LiveId" clId="{FE3DCCBF-F1B9-4840-8AAF-32A6F501DF9C}" dt="2020-06-10T13:41:40.031" v="4844"/>
          <ac:inkMkLst>
            <pc:docMk/>
            <pc:sldMk cId="2918961179" sldId="280"/>
            <ac:inkMk id="13" creationId="{7ABC0FBB-40F1-47EB-B8E6-17A6427D1390}"/>
          </ac:inkMkLst>
        </pc:inkChg>
        <pc:inkChg chg="add del">
          <ac:chgData name="Jim Beland" userId="d41a4da1a37fb713" providerId="LiveId" clId="{FE3DCCBF-F1B9-4840-8AAF-32A6F501DF9C}" dt="2020-06-10T13:50:09.011" v="5181"/>
          <ac:inkMkLst>
            <pc:docMk/>
            <pc:sldMk cId="2918961179" sldId="280"/>
            <ac:inkMk id="18" creationId="{A44484AB-0CE3-4730-AA04-C36E20CE3D71}"/>
          </ac:inkMkLst>
        </pc:inkChg>
        <pc:inkChg chg="add del">
          <ac:chgData name="Jim Beland" userId="d41a4da1a37fb713" providerId="LiveId" clId="{FE3DCCBF-F1B9-4840-8AAF-32A6F501DF9C}" dt="2020-06-10T13:54:32.933" v="5224"/>
          <ac:inkMkLst>
            <pc:docMk/>
            <pc:sldMk cId="2918961179" sldId="280"/>
            <ac:inkMk id="19" creationId="{838F8421-2319-4710-8588-BDE75B6352FC}"/>
          </ac:inkMkLst>
        </pc:inkChg>
        <pc:inkChg chg="add del">
          <ac:chgData name="Jim Beland" userId="d41a4da1a37fb713" providerId="LiveId" clId="{FE3DCCBF-F1B9-4840-8AAF-32A6F501DF9C}" dt="2020-06-10T13:41:39.313" v="4843"/>
          <ac:inkMkLst>
            <pc:docMk/>
            <pc:sldMk cId="2918961179" sldId="280"/>
            <ac:inkMk id="21" creationId="{99A6D540-CCE8-4C7B-9854-F625CC839BA8}"/>
          </ac:inkMkLst>
        </pc:inkChg>
        <pc:inkChg chg="add del">
          <ac:chgData name="Jim Beland" userId="d41a4da1a37fb713" providerId="LiveId" clId="{FE3DCCBF-F1B9-4840-8AAF-32A6F501DF9C}" dt="2020-06-10T13:50:20.519" v="5184"/>
          <ac:inkMkLst>
            <pc:docMk/>
            <pc:sldMk cId="2918961179" sldId="280"/>
            <ac:inkMk id="22" creationId="{680425EC-AE7A-4B17-A099-94E0F1373042}"/>
          </ac:inkMkLst>
        </pc:inkChg>
        <pc:inkChg chg="add del">
          <ac:chgData name="Jim Beland" userId="d41a4da1a37fb713" providerId="LiveId" clId="{FE3DCCBF-F1B9-4840-8AAF-32A6F501DF9C}" dt="2020-06-10T13:50:20.519" v="5184"/>
          <ac:inkMkLst>
            <pc:docMk/>
            <pc:sldMk cId="2918961179" sldId="280"/>
            <ac:inkMk id="23" creationId="{904826F6-8BEC-4D43-9E96-5183CC60C0A1}"/>
          </ac:inkMkLst>
        </pc:inkChg>
        <pc:inkChg chg="add del">
          <ac:chgData name="Jim Beland" userId="d41a4da1a37fb713" providerId="LiveId" clId="{FE3DCCBF-F1B9-4840-8AAF-32A6F501DF9C}" dt="2020-06-10T13:41:39.313" v="4843"/>
          <ac:inkMkLst>
            <pc:docMk/>
            <pc:sldMk cId="2918961179" sldId="280"/>
            <ac:inkMk id="26" creationId="{3D75A101-FF7B-4262-B476-A655624DD48E}"/>
          </ac:inkMkLst>
        </pc:inkChg>
        <pc:inkChg chg="add del">
          <ac:chgData name="Jim Beland" userId="d41a4da1a37fb713" providerId="LiveId" clId="{FE3DCCBF-F1B9-4840-8AAF-32A6F501DF9C}" dt="2020-06-10T13:41:39.313" v="4843"/>
          <ac:inkMkLst>
            <pc:docMk/>
            <pc:sldMk cId="2918961179" sldId="280"/>
            <ac:inkMk id="27" creationId="{315D7D9B-9FC0-44A1-A0FF-6EA56BEC3482}"/>
          </ac:inkMkLst>
        </pc:inkChg>
        <pc:inkChg chg="del">
          <ac:chgData name="Jim Beland" userId="d41a4da1a37fb713" providerId="LiveId" clId="{FE3DCCBF-F1B9-4840-8AAF-32A6F501DF9C}" dt="2020-06-10T13:50:01.937" v="5176"/>
          <ac:inkMkLst>
            <pc:docMk/>
            <pc:sldMk cId="2918961179" sldId="280"/>
            <ac:inkMk id="30" creationId="{F50D9B6D-AC0C-4146-8A36-8D4408EFA0F8}"/>
          </ac:inkMkLst>
        </pc:inkChg>
        <pc:inkChg chg="add del">
          <ac:chgData name="Jim Beland" userId="d41a4da1a37fb713" providerId="LiveId" clId="{FE3DCCBF-F1B9-4840-8AAF-32A6F501DF9C}" dt="2020-06-10T13:50:21.136" v="5186"/>
          <ac:inkMkLst>
            <pc:docMk/>
            <pc:sldMk cId="2918961179" sldId="280"/>
            <ac:inkMk id="33" creationId="{C478DBED-986F-4465-B9C3-603E14C74D3D}"/>
          </ac:inkMkLst>
        </pc:inkChg>
        <pc:inkChg chg="add del">
          <ac:chgData name="Jim Beland" userId="d41a4da1a37fb713" providerId="LiveId" clId="{FE3DCCBF-F1B9-4840-8AAF-32A6F501DF9C}" dt="2020-06-10T13:50:21.136" v="5186"/>
          <ac:inkMkLst>
            <pc:docMk/>
            <pc:sldMk cId="2918961179" sldId="280"/>
            <ac:inkMk id="34" creationId="{A46EED55-0F4D-4F78-9CBB-9385F09BD0B9}"/>
          </ac:inkMkLst>
        </pc:inkChg>
        <pc:inkChg chg="add del">
          <ac:chgData name="Jim Beland" userId="d41a4da1a37fb713" providerId="LiveId" clId="{FE3DCCBF-F1B9-4840-8AAF-32A6F501DF9C}" dt="2020-06-10T13:41:40.031" v="4844"/>
          <ac:inkMkLst>
            <pc:docMk/>
            <pc:sldMk cId="2918961179" sldId="280"/>
            <ac:inkMk id="36" creationId="{F330DB17-127E-4303-B9D7-20803B9B84CB}"/>
          </ac:inkMkLst>
        </pc:inkChg>
        <pc:inkChg chg="add del">
          <ac:chgData name="Jim Beland" userId="d41a4da1a37fb713" providerId="LiveId" clId="{FE3DCCBF-F1B9-4840-8AAF-32A6F501DF9C}" dt="2020-06-10T13:41:39.313" v="4843"/>
          <ac:inkMkLst>
            <pc:docMk/>
            <pc:sldMk cId="2918961179" sldId="280"/>
            <ac:inkMk id="37" creationId="{8C37B67D-5BE2-4A62-844F-C6D0FA1B1BBB}"/>
          </ac:inkMkLst>
        </pc:inkChg>
        <pc:inkChg chg="add del">
          <ac:chgData name="Jim Beland" userId="d41a4da1a37fb713" providerId="LiveId" clId="{FE3DCCBF-F1B9-4840-8AAF-32A6F501DF9C}" dt="2020-06-10T13:54:45.094" v="5228"/>
          <ac:inkMkLst>
            <pc:docMk/>
            <pc:sldMk cId="2918961179" sldId="280"/>
            <ac:inkMk id="38" creationId="{483F9A43-DF2B-4279-A764-470EEEFEE9DB}"/>
          </ac:inkMkLst>
        </pc:inkChg>
        <pc:inkChg chg="add del">
          <ac:chgData name="Jim Beland" userId="d41a4da1a37fb713" providerId="LiveId" clId="{FE3DCCBF-F1B9-4840-8AAF-32A6F501DF9C}" dt="2020-06-10T13:54:38.400" v="5227"/>
          <ac:inkMkLst>
            <pc:docMk/>
            <pc:sldMk cId="2918961179" sldId="280"/>
            <ac:inkMk id="39" creationId="{5681FEC0-35A1-4F21-BD19-5B14633EF055}"/>
          </ac:inkMkLst>
        </pc:inkChg>
        <pc:inkChg chg="add del">
          <ac:chgData name="Jim Beland" userId="d41a4da1a37fb713" providerId="LiveId" clId="{FE3DCCBF-F1B9-4840-8AAF-32A6F501DF9C}" dt="2020-06-10T13:54:38.400" v="5227"/>
          <ac:inkMkLst>
            <pc:docMk/>
            <pc:sldMk cId="2918961179" sldId="280"/>
            <ac:inkMk id="40" creationId="{E185D2CC-65F1-46EC-B0A7-3D235C336EA7}"/>
          </ac:inkMkLst>
        </pc:inkChg>
        <pc:inkChg chg="add del">
          <ac:chgData name="Jim Beland" userId="d41a4da1a37fb713" providerId="LiveId" clId="{FE3DCCBF-F1B9-4840-8AAF-32A6F501DF9C}" dt="2020-06-10T13:41:39.313" v="4843"/>
          <ac:inkMkLst>
            <pc:docMk/>
            <pc:sldMk cId="2918961179" sldId="280"/>
            <ac:inkMk id="41" creationId="{0E4E592C-7F5E-463D-B3A0-5F5E912DA1F9}"/>
          </ac:inkMkLst>
        </pc:inkChg>
        <pc:inkChg chg="add">
          <ac:chgData name="Jim Beland" userId="d41a4da1a37fb713" providerId="LiveId" clId="{FE3DCCBF-F1B9-4840-8AAF-32A6F501DF9C}" dt="2020-06-10T13:54:38.400" v="5227"/>
          <ac:inkMkLst>
            <pc:docMk/>
            <pc:sldMk cId="2918961179" sldId="280"/>
            <ac:inkMk id="42" creationId="{9A9CEEED-465E-472D-AF6B-862B2B47EF9A}"/>
          </ac:inkMkLst>
        </pc:inkChg>
        <pc:inkChg chg="add del">
          <ac:chgData name="Jim Beland" userId="d41a4da1a37fb713" providerId="LiveId" clId="{FE3DCCBF-F1B9-4840-8AAF-32A6F501DF9C}" dt="2020-06-10T13:54:51.587" v="5231"/>
          <ac:inkMkLst>
            <pc:docMk/>
            <pc:sldMk cId="2918961179" sldId="280"/>
            <ac:inkMk id="43" creationId="{3F49C04A-12FC-495D-8B1C-41C44391519B}"/>
          </ac:inkMkLst>
        </pc:inkChg>
        <pc:inkChg chg="add del">
          <ac:chgData name="Jim Beland" userId="d41a4da1a37fb713" providerId="LiveId" clId="{FE3DCCBF-F1B9-4840-8AAF-32A6F501DF9C}" dt="2020-06-10T13:54:51.587" v="5231"/>
          <ac:inkMkLst>
            <pc:docMk/>
            <pc:sldMk cId="2918961179" sldId="280"/>
            <ac:inkMk id="44" creationId="{638FF938-5508-4DC7-96B4-8BA742EE2BCF}"/>
          </ac:inkMkLst>
        </pc:inkChg>
        <pc:inkChg chg="add del">
          <ac:chgData name="Jim Beland" userId="d41a4da1a37fb713" providerId="LiveId" clId="{FE3DCCBF-F1B9-4840-8AAF-32A6F501DF9C}" dt="2020-06-10T13:41:40.031" v="4844"/>
          <ac:inkMkLst>
            <pc:docMk/>
            <pc:sldMk cId="2918961179" sldId="280"/>
            <ac:inkMk id="46" creationId="{1BA39426-ABC1-40B2-A276-954383C4985D}"/>
          </ac:inkMkLst>
        </pc:inkChg>
        <pc:inkChg chg="add">
          <ac:chgData name="Jim Beland" userId="d41a4da1a37fb713" providerId="LiveId" clId="{FE3DCCBF-F1B9-4840-8AAF-32A6F501DF9C}" dt="2020-06-10T13:54:51.587" v="5231"/>
          <ac:inkMkLst>
            <pc:docMk/>
            <pc:sldMk cId="2918961179" sldId="280"/>
            <ac:inkMk id="47" creationId="{76E3D97A-65CC-409A-8F9B-F7A0E53556D8}"/>
          </ac:inkMkLst>
        </pc:inkChg>
      </pc:sldChg>
      <pc:sldChg chg="addSp delSp modSp add">
        <pc:chgData name="Jim Beland" userId="d41a4da1a37fb713" providerId="LiveId" clId="{FE3DCCBF-F1B9-4840-8AAF-32A6F501DF9C}" dt="2020-06-10T14:31:00.618" v="6216"/>
        <pc:sldMkLst>
          <pc:docMk/>
          <pc:sldMk cId="3758749975" sldId="281"/>
        </pc:sldMkLst>
        <pc:spChg chg="mod">
          <ac:chgData name="Jim Beland" userId="d41a4da1a37fb713" providerId="LiveId" clId="{FE3DCCBF-F1B9-4840-8AAF-32A6F501DF9C}" dt="2020-06-10T14:08:51.960" v="6055" actId="20577"/>
          <ac:spMkLst>
            <pc:docMk/>
            <pc:sldMk cId="3758749975" sldId="281"/>
            <ac:spMk id="2" creationId="{EA3AC5C5-6E74-4E82-B97B-3A12B6E77173}"/>
          </ac:spMkLst>
        </pc:spChg>
        <pc:spChg chg="del">
          <ac:chgData name="Jim Beland" userId="d41a4da1a37fb713" providerId="LiveId" clId="{FE3DCCBF-F1B9-4840-8AAF-32A6F501DF9C}" dt="2020-06-10T13:43:35.723" v="5084" actId="478"/>
          <ac:spMkLst>
            <pc:docMk/>
            <pc:sldMk cId="3758749975" sldId="281"/>
            <ac:spMk id="5" creationId="{9F7D2883-0007-44F6-B7DC-80C4403BFF68}"/>
          </ac:spMkLst>
        </pc:spChg>
        <pc:inkChg chg="add">
          <ac:chgData name="Jim Beland" userId="d41a4da1a37fb713" providerId="LiveId" clId="{FE3DCCBF-F1B9-4840-8AAF-32A6F501DF9C}" dt="2020-06-10T14:30:11.242" v="6204" actId="9405"/>
          <ac:inkMkLst>
            <pc:docMk/>
            <pc:sldMk cId="3758749975" sldId="281"/>
            <ac:inkMk id="4" creationId="{07526855-A106-4835-AC29-12BFCA836343}"/>
          </ac:inkMkLst>
        </pc:inkChg>
        <pc:inkChg chg="add del">
          <ac:chgData name="Jim Beland" userId="d41a4da1a37fb713" providerId="LiveId" clId="{FE3DCCBF-F1B9-4840-8AAF-32A6F501DF9C}" dt="2020-06-10T13:43:46.340" v="5087"/>
          <ac:inkMkLst>
            <pc:docMk/>
            <pc:sldMk cId="3758749975" sldId="281"/>
            <ac:inkMk id="4" creationId="{1F33E2DA-4782-4A40-9E59-75B76874476D}"/>
          </ac:inkMkLst>
        </pc:inkChg>
        <pc:inkChg chg="add">
          <ac:chgData name="Jim Beland" userId="d41a4da1a37fb713" providerId="LiveId" clId="{FE3DCCBF-F1B9-4840-8AAF-32A6F501DF9C}" dt="2020-06-10T14:30:13.871" v="6205" actId="9405"/>
          <ac:inkMkLst>
            <pc:docMk/>
            <pc:sldMk cId="3758749975" sldId="281"/>
            <ac:inkMk id="5" creationId="{1F9092B5-96A1-4DAD-B09E-DFCC253568F4}"/>
          </ac:inkMkLst>
        </pc:inkChg>
        <pc:inkChg chg="add">
          <ac:chgData name="Jim Beland" userId="d41a4da1a37fb713" providerId="LiveId" clId="{FE3DCCBF-F1B9-4840-8AAF-32A6F501DF9C}" dt="2020-06-10T14:30:16.620" v="6206" actId="9405"/>
          <ac:inkMkLst>
            <pc:docMk/>
            <pc:sldMk cId="3758749975" sldId="281"/>
            <ac:inkMk id="6" creationId="{476C47F0-E6A0-4477-8D68-D14123DD5798}"/>
          </ac:inkMkLst>
        </pc:inkChg>
        <pc:inkChg chg="add del">
          <ac:chgData name="Jim Beland" userId="d41a4da1a37fb713" providerId="LiveId" clId="{FE3DCCBF-F1B9-4840-8AAF-32A6F501DF9C}" dt="2020-06-10T13:43:46.340" v="5087"/>
          <ac:inkMkLst>
            <pc:docMk/>
            <pc:sldMk cId="3758749975" sldId="281"/>
            <ac:inkMk id="6" creationId="{96C5328E-8E41-471E-8112-A22EE26B7C94}"/>
          </ac:inkMkLst>
        </pc:inkChg>
        <pc:inkChg chg="add del">
          <ac:chgData name="Jim Beland" userId="d41a4da1a37fb713" providerId="LiveId" clId="{FE3DCCBF-F1B9-4840-8AAF-32A6F501DF9C}" dt="2020-06-10T14:30:38.417" v="6210"/>
          <ac:inkMkLst>
            <pc:docMk/>
            <pc:sldMk cId="3758749975" sldId="281"/>
            <ac:inkMk id="10" creationId="{00A9DAF1-5EBA-4A51-88E0-4CB72EB4D53A}"/>
          </ac:inkMkLst>
        </pc:inkChg>
        <pc:inkChg chg="add del">
          <ac:chgData name="Jim Beland" userId="d41a4da1a37fb713" providerId="LiveId" clId="{FE3DCCBF-F1B9-4840-8AAF-32A6F501DF9C}" dt="2020-06-10T13:43:49.341" v="5089"/>
          <ac:inkMkLst>
            <pc:docMk/>
            <pc:sldMk cId="3758749975" sldId="281"/>
            <ac:inkMk id="10" creationId="{71BA9E87-36C0-4560-AF26-4CE5EEEEE11A}"/>
          </ac:inkMkLst>
        </pc:inkChg>
        <pc:inkChg chg="add del">
          <ac:chgData name="Jim Beland" userId="d41a4da1a37fb713" providerId="LiveId" clId="{FE3DCCBF-F1B9-4840-8AAF-32A6F501DF9C}" dt="2020-06-10T14:30:38.417" v="6210"/>
          <ac:inkMkLst>
            <pc:docMk/>
            <pc:sldMk cId="3758749975" sldId="281"/>
            <ac:inkMk id="12" creationId="{0ECF8434-7537-4F49-B8EA-40F83A813320}"/>
          </ac:inkMkLst>
        </pc:inkChg>
        <pc:inkChg chg="add del">
          <ac:chgData name="Jim Beland" userId="d41a4da1a37fb713" providerId="LiveId" clId="{FE3DCCBF-F1B9-4840-8AAF-32A6F501DF9C}" dt="2020-06-10T13:43:49.341" v="5089"/>
          <ac:inkMkLst>
            <pc:docMk/>
            <pc:sldMk cId="3758749975" sldId="281"/>
            <ac:inkMk id="12" creationId="{F042BF0A-F499-4A7D-9D2C-6D7675D40AF2}"/>
          </ac:inkMkLst>
        </pc:inkChg>
        <pc:inkChg chg="add del">
          <ac:chgData name="Jim Beland" userId="d41a4da1a37fb713" providerId="LiveId" clId="{FE3DCCBF-F1B9-4840-8AAF-32A6F501DF9C}" dt="2020-06-10T13:43:51.432" v="5091"/>
          <ac:inkMkLst>
            <pc:docMk/>
            <pc:sldMk cId="3758749975" sldId="281"/>
            <ac:inkMk id="18" creationId="{5D444E17-62F4-4014-8C96-DDCDB7F74E8E}"/>
          </ac:inkMkLst>
        </pc:inkChg>
        <pc:inkChg chg="add">
          <ac:chgData name="Jim Beland" userId="d41a4da1a37fb713" providerId="LiveId" clId="{FE3DCCBF-F1B9-4840-8AAF-32A6F501DF9C}" dt="2020-06-10T14:30:38.417" v="6210"/>
          <ac:inkMkLst>
            <pc:docMk/>
            <pc:sldMk cId="3758749975" sldId="281"/>
            <ac:inkMk id="18" creationId="{FB367ED3-CD44-4D03-90F3-A7292201E5DD}"/>
          </ac:inkMkLst>
        </pc:inkChg>
        <pc:inkChg chg="add del">
          <ac:chgData name="Jim Beland" userId="d41a4da1a37fb713" providerId="LiveId" clId="{FE3DCCBF-F1B9-4840-8AAF-32A6F501DF9C}" dt="2020-06-10T13:43:51.432" v="5091"/>
          <ac:inkMkLst>
            <pc:docMk/>
            <pc:sldMk cId="3758749975" sldId="281"/>
            <ac:inkMk id="19" creationId="{1094EDE0-4531-4793-A0B8-A718304B08F3}"/>
          </ac:inkMkLst>
        </pc:inkChg>
        <pc:inkChg chg="add del">
          <ac:chgData name="Jim Beland" userId="d41a4da1a37fb713" providerId="LiveId" clId="{FE3DCCBF-F1B9-4840-8AAF-32A6F501DF9C}" dt="2020-06-10T14:31:00.049" v="6214"/>
          <ac:inkMkLst>
            <pc:docMk/>
            <pc:sldMk cId="3758749975" sldId="281"/>
            <ac:inkMk id="19" creationId="{C12E1FC5-2ADF-4B75-B42F-0E010E52CB25}"/>
          </ac:inkMkLst>
        </pc:inkChg>
        <pc:inkChg chg="add del">
          <ac:chgData name="Jim Beland" userId="d41a4da1a37fb713" providerId="LiveId" clId="{FE3DCCBF-F1B9-4840-8AAF-32A6F501DF9C}" dt="2020-06-10T13:44:06.455" v="5106"/>
          <ac:inkMkLst>
            <pc:docMk/>
            <pc:sldMk cId="3758749975" sldId="281"/>
            <ac:inkMk id="22" creationId="{09889439-FB21-400D-BAEF-B922BA6301CC}"/>
          </ac:inkMkLst>
        </pc:inkChg>
        <pc:inkChg chg="add del">
          <ac:chgData name="Jim Beland" userId="d41a4da1a37fb713" providerId="LiveId" clId="{FE3DCCBF-F1B9-4840-8AAF-32A6F501DF9C}" dt="2020-06-10T14:31:00.049" v="6214"/>
          <ac:inkMkLst>
            <pc:docMk/>
            <pc:sldMk cId="3758749975" sldId="281"/>
            <ac:inkMk id="22" creationId="{19763166-48AF-4D00-8EE3-DAF23A7E049A}"/>
          </ac:inkMkLst>
        </pc:inkChg>
        <pc:inkChg chg="add del">
          <ac:chgData name="Jim Beland" userId="d41a4da1a37fb713" providerId="LiveId" clId="{FE3DCCBF-F1B9-4840-8AAF-32A6F501DF9C}" dt="2020-06-10T13:43:53.896" v="5094"/>
          <ac:inkMkLst>
            <pc:docMk/>
            <pc:sldMk cId="3758749975" sldId="281"/>
            <ac:inkMk id="23" creationId="{56E11233-92EF-4F5C-AF07-0CD5E8791AE7}"/>
          </ac:inkMkLst>
        </pc:inkChg>
        <pc:inkChg chg="add del">
          <ac:chgData name="Jim Beland" userId="d41a4da1a37fb713" providerId="LiveId" clId="{FE3DCCBF-F1B9-4840-8AAF-32A6F501DF9C}" dt="2020-06-10T14:31:00.618" v="6216"/>
          <ac:inkMkLst>
            <pc:docMk/>
            <pc:sldMk cId="3758749975" sldId="281"/>
            <ac:inkMk id="23" creationId="{D0087BE6-CE06-47DE-89C8-42369E232FE5}"/>
          </ac:inkMkLst>
        </pc:inkChg>
        <pc:inkChg chg="add del">
          <ac:chgData name="Jim Beland" userId="d41a4da1a37fb713" providerId="LiveId" clId="{FE3DCCBF-F1B9-4840-8AAF-32A6F501DF9C}" dt="2020-06-10T14:31:00.618" v="6216"/>
          <ac:inkMkLst>
            <pc:docMk/>
            <pc:sldMk cId="3758749975" sldId="281"/>
            <ac:inkMk id="30" creationId="{E22E9F26-9193-49DF-9693-315207CA34FE}"/>
          </ac:inkMkLst>
        </pc:inkChg>
        <pc:inkChg chg="add del">
          <ac:chgData name="Jim Beland" userId="d41a4da1a37fb713" providerId="LiveId" clId="{FE3DCCBF-F1B9-4840-8AAF-32A6F501DF9C}" dt="2020-06-10T13:50:34.300" v="5189"/>
          <ac:inkMkLst>
            <pc:docMk/>
            <pc:sldMk cId="3758749975" sldId="281"/>
            <ac:inkMk id="30" creationId="{F50D9B6D-AC0C-4146-8A36-8D4408EFA0F8}"/>
          </ac:inkMkLst>
        </pc:inkChg>
        <pc:inkChg chg="add">
          <ac:chgData name="Jim Beland" userId="d41a4da1a37fb713" providerId="LiveId" clId="{FE3DCCBF-F1B9-4840-8AAF-32A6F501DF9C}" dt="2020-06-10T14:31:00.618" v="6216"/>
          <ac:inkMkLst>
            <pc:docMk/>
            <pc:sldMk cId="3758749975" sldId="281"/>
            <ac:inkMk id="32" creationId="{0752A051-C1A3-4261-84FB-ED8F3F11EA90}"/>
          </ac:inkMkLst>
        </pc:inkChg>
        <pc:inkChg chg="add del">
          <ac:chgData name="Jim Beland" userId="d41a4da1a37fb713" providerId="LiveId" clId="{FE3DCCBF-F1B9-4840-8AAF-32A6F501DF9C}" dt="2020-06-10T13:43:53.896" v="5094"/>
          <ac:inkMkLst>
            <pc:docMk/>
            <pc:sldMk cId="3758749975" sldId="281"/>
            <ac:inkMk id="32" creationId="{6F6F9B63-1EC1-4400-8CD2-E47AC1DCB183}"/>
          </ac:inkMkLst>
        </pc:inkChg>
        <pc:inkChg chg="add">
          <ac:chgData name="Jim Beland" userId="d41a4da1a37fb713" providerId="LiveId" clId="{FE3DCCBF-F1B9-4840-8AAF-32A6F501DF9C}" dt="2020-06-10T13:43:53.896" v="5094"/>
          <ac:inkMkLst>
            <pc:docMk/>
            <pc:sldMk cId="3758749975" sldId="281"/>
            <ac:inkMk id="33" creationId="{5D22861C-D735-4319-A657-E3E8FCE64BD8}"/>
          </ac:inkMkLst>
        </pc:inkChg>
        <pc:inkChg chg="add del">
          <ac:chgData name="Jim Beland" userId="d41a4da1a37fb713" providerId="LiveId" clId="{FE3DCCBF-F1B9-4840-8AAF-32A6F501DF9C}" dt="2020-06-10T13:43:55.686" v="5097"/>
          <ac:inkMkLst>
            <pc:docMk/>
            <pc:sldMk cId="3758749975" sldId="281"/>
            <ac:inkMk id="34" creationId="{1F6681F1-297C-4D1A-9D96-AFFF0D686687}"/>
          </ac:inkMkLst>
        </pc:inkChg>
        <pc:inkChg chg="add del">
          <ac:chgData name="Jim Beland" userId="d41a4da1a37fb713" providerId="LiveId" clId="{FE3DCCBF-F1B9-4840-8AAF-32A6F501DF9C}" dt="2020-06-10T13:43:55.686" v="5097"/>
          <ac:inkMkLst>
            <pc:docMk/>
            <pc:sldMk cId="3758749975" sldId="281"/>
            <ac:inkMk id="38" creationId="{0FBF758F-B2FA-432D-92C7-A9DC9DFD1910}"/>
          </ac:inkMkLst>
        </pc:inkChg>
        <pc:inkChg chg="add">
          <ac:chgData name="Jim Beland" userId="d41a4da1a37fb713" providerId="LiveId" clId="{FE3DCCBF-F1B9-4840-8AAF-32A6F501DF9C}" dt="2020-06-10T13:43:55.686" v="5097"/>
          <ac:inkMkLst>
            <pc:docMk/>
            <pc:sldMk cId="3758749975" sldId="281"/>
            <ac:inkMk id="39" creationId="{70829C76-6E3E-438C-8432-20BE89F27B04}"/>
          </ac:inkMkLst>
        </pc:inkChg>
        <pc:inkChg chg="add">
          <ac:chgData name="Jim Beland" userId="d41a4da1a37fb713" providerId="LiveId" clId="{FE3DCCBF-F1B9-4840-8AAF-32A6F501DF9C}" dt="2020-06-10T13:43:57.106" v="5098" actId="9405"/>
          <ac:inkMkLst>
            <pc:docMk/>
            <pc:sldMk cId="3758749975" sldId="281"/>
            <ac:inkMk id="40" creationId="{C0AC5D0D-5450-459C-BBC4-A3263183EC40}"/>
          </ac:inkMkLst>
        </pc:inkChg>
        <pc:inkChg chg="add del">
          <ac:chgData name="Jim Beland" userId="d41a4da1a37fb713" providerId="LiveId" clId="{FE3DCCBF-F1B9-4840-8AAF-32A6F501DF9C}" dt="2020-06-10T13:44:00.238" v="5101"/>
          <ac:inkMkLst>
            <pc:docMk/>
            <pc:sldMk cId="3758749975" sldId="281"/>
            <ac:inkMk id="42" creationId="{0549F685-D6C2-4974-8AA7-B46C965F4D42}"/>
          </ac:inkMkLst>
        </pc:inkChg>
        <pc:inkChg chg="add del">
          <ac:chgData name="Jim Beland" userId="d41a4da1a37fb713" providerId="LiveId" clId="{FE3DCCBF-F1B9-4840-8AAF-32A6F501DF9C}" dt="2020-06-10T13:44:00.238" v="5101"/>
          <ac:inkMkLst>
            <pc:docMk/>
            <pc:sldMk cId="3758749975" sldId="281"/>
            <ac:inkMk id="43" creationId="{21396217-79E4-472F-B069-0C0B9FA43183}"/>
          </ac:inkMkLst>
        </pc:inkChg>
        <pc:inkChg chg="add del">
          <ac:chgData name="Jim Beland" userId="d41a4da1a37fb713" providerId="LiveId" clId="{FE3DCCBF-F1B9-4840-8AAF-32A6F501DF9C}" dt="2020-06-10T13:51:33.905" v="5204"/>
          <ac:inkMkLst>
            <pc:docMk/>
            <pc:sldMk cId="3758749975" sldId="281"/>
            <ac:inkMk id="44" creationId="{1B63D38F-2566-455B-8355-8A4FDE9FD612}"/>
          </ac:inkMkLst>
        </pc:inkChg>
        <pc:inkChg chg="add del">
          <ac:chgData name="Jim Beland" userId="d41a4da1a37fb713" providerId="LiveId" clId="{FE3DCCBF-F1B9-4840-8AAF-32A6F501DF9C}" dt="2020-06-10T13:44:06.455" v="5106"/>
          <ac:inkMkLst>
            <pc:docMk/>
            <pc:sldMk cId="3758749975" sldId="281"/>
            <ac:inkMk id="47" creationId="{AFE1B90D-E8DD-4E29-9070-20D94195E71D}"/>
          </ac:inkMkLst>
        </pc:inkChg>
        <pc:inkChg chg="add del">
          <ac:chgData name="Jim Beland" userId="d41a4da1a37fb713" providerId="LiveId" clId="{FE3DCCBF-F1B9-4840-8AAF-32A6F501DF9C}" dt="2020-06-10T13:44:06.455" v="5106"/>
          <ac:inkMkLst>
            <pc:docMk/>
            <pc:sldMk cId="3758749975" sldId="281"/>
            <ac:inkMk id="48" creationId="{07933877-05FE-4CF7-B6B9-D253EBDAD883}"/>
          </ac:inkMkLst>
        </pc:inkChg>
        <pc:inkChg chg="add del">
          <ac:chgData name="Jim Beland" userId="d41a4da1a37fb713" providerId="LiveId" clId="{FE3DCCBF-F1B9-4840-8AAF-32A6F501DF9C}" dt="2020-06-10T13:44:06.455" v="5106"/>
          <ac:inkMkLst>
            <pc:docMk/>
            <pc:sldMk cId="3758749975" sldId="281"/>
            <ac:inkMk id="50" creationId="{1ED1BFB8-2743-4B3B-9DEF-82D2657D04EC}"/>
          </ac:inkMkLst>
        </pc:inkChg>
        <pc:inkChg chg="add del">
          <ac:chgData name="Jim Beland" userId="d41a4da1a37fb713" providerId="LiveId" clId="{FE3DCCBF-F1B9-4840-8AAF-32A6F501DF9C}" dt="2020-06-10T13:44:06.455" v="5106"/>
          <ac:inkMkLst>
            <pc:docMk/>
            <pc:sldMk cId="3758749975" sldId="281"/>
            <ac:inkMk id="51" creationId="{5DB97771-0ACE-4C31-8E46-1E43DD781C5C}"/>
          </ac:inkMkLst>
        </pc:inkChg>
        <pc:inkChg chg="add">
          <ac:chgData name="Jim Beland" userId="d41a4da1a37fb713" providerId="LiveId" clId="{FE3DCCBF-F1B9-4840-8AAF-32A6F501DF9C}" dt="2020-06-10T13:44:06.455" v="5106"/>
          <ac:inkMkLst>
            <pc:docMk/>
            <pc:sldMk cId="3758749975" sldId="281"/>
            <ac:inkMk id="52" creationId="{629C69AF-AF04-40A9-A344-A32602F890BC}"/>
          </ac:inkMkLst>
        </pc:inkChg>
        <pc:inkChg chg="add">
          <ac:chgData name="Jim Beland" userId="d41a4da1a37fb713" providerId="LiveId" clId="{FE3DCCBF-F1B9-4840-8AAF-32A6F501DF9C}" dt="2020-06-10T13:44:06.455" v="5106"/>
          <ac:inkMkLst>
            <pc:docMk/>
            <pc:sldMk cId="3758749975" sldId="281"/>
            <ac:inkMk id="54" creationId="{F2AEEF0C-3637-479B-B8C4-6F85B8709F1D}"/>
          </ac:inkMkLst>
        </pc:inkChg>
        <pc:inkChg chg="add del">
          <ac:chgData name="Jim Beland" userId="d41a4da1a37fb713" providerId="LiveId" clId="{FE3DCCBF-F1B9-4840-8AAF-32A6F501DF9C}" dt="2020-06-10T13:44:10.326" v="5109"/>
          <ac:inkMkLst>
            <pc:docMk/>
            <pc:sldMk cId="3758749975" sldId="281"/>
            <ac:inkMk id="55" creationId="{0E5815AA-6C85-4794-85BD-9C6EB8955A65}"/>
          </ac:inkMkLst>
        </pc:inkChg>
        <pc:inkChg chg="add del">
          <ac:chgData name="Jim Beland" userId="d41a4da1a37fb713" providerId="LiveId" clId="{FE3DCCBF-F1B9-4840-8AAF-32A6F501DF9C}" dt="2020-06-10T13:44:10.326" v="5109"/>
          <ac:inkMkLst>
            <pc:docMk/>
            <pc:sldMk cId="3758749975" sldId="281"/>
            <ac:inkMk id="56" creationId="{0DA84B4D-7E79-4B79-9B27-5477A0672C06}"/>
          </ac:inkMkLst>
        </pc:inkChg>
        <pc:inkChg chg="add">
          <ac:chgData name="Jim Beland" userId="d41a4da1a37fb713" providerId="LiveId" clId="{FE3DCCBF-F1B9-4840-8AAF-32A6F501DF9C}" dt="2020-06-10T13:44:10.326" v="5109"/>
          <ac:inkMkLst>
            <pc:docMk/>
            <pc:sldMk cId="3758749975" sldId="281"/>
            <ac:inkMk id="57" creationId="{DCA37999-37BB-4436-985B-F4CDD1C4F15B}"/>
          </ac:inkMkLst>
        </pc:inkChg>
        <pc:inkChg chg="add del">
          <ac:chgData name="Jim Beland" userId="d41a4da1a37fb713" providerId="LiveId" clId="{FE3DCCBF-F1B9-4840-8AAF-32A6F501DF9C}" dt="2020-06-10T13:44:14.535" v="5113"/>
          <ac:inkMkLst>
            <pc:docMk/>
            <pc:sldMk cId="3758749975" sldId="281"/>
            <ac:inkMk id="58" creationId="{53FDD8F2-042C-4BBC-81DB-688A7F9DDF71}"/>
          </ac:inkMkLst>
        </pc:inkChg>
        <pc:inkChg chg="add del">
          <ac:chgData name="Jim Beland" userId="d41a4da1a37fb713" providerId="LiveId" clId="{FE3DCCBF-F1B9-4840-8AAF-32A6F501DF9C}" dt="2020-06-10T13:44:14.535" v="5113"/>
          <ac:inkMkLst>
            <pc:docMk/>
            <pc:sldMk cId="3758749975" sldId="281"/>
            <ac:inkMk id="59" creationId="{99C0A5E6-F0E5-4031-A9DB-96F43A67E428}"/>
          </ac:inkMkLst>
        </pc:inkChg>
        <pc:inkChg chg="add del">
          <ac:chgData name="Jim Beland" userId="d41a4da1a37fb713" providerId="LiveId" clId="{FE3DCCBF-F1B9-4840-8AAF-32A6F501DF9C}" dt="2020-06-10T13:44:14.535" v="5113"/>
          <ac:inkMkLst>
            <pc:docMk/>
            <pc:sldMk cId="3758749975" sldId="281"/>
            <ac:inkMk id="60" creationId="{5E700E77-64E8-462C-A026-89AFDA5B9309}"/>
          </ac:inkMkLst>
        </pc:inkChg>
        <pc:inkChg chg="add del">
          <ac:chgData name="Jim Beland" userId="d41a4da1a37fb713" providerId="LiveId" clId="{FE3DCCBF-F1B9-4840-8AAF-32A6F501DF9C}" dt="2020-06-10T14:30:30.661" v="6207"/>
          <ac:inkMkLst>
            <pc:docMk/>
            <pc:sldMk cId="3758749975" sldId="281"/>
            <ac:inkMk id="61" creationId="{2F94A31F-AA3A-4647-A9CB-F58650FD19AE}"/>
          </ac:inkMkLst>
        </pc:inkChg>
        <pc:inkChg chg="add">
          <ac:chgData name="Jim Beland" userId="d41a4da1a37fb713" providerId="LiveId" clId="{FE3DCCBF-F1B9-4840-8AAF-32A6F501DF9C}" dt="2020-06-10T13:44:15.892" v="5114" actId="9405"/>
          <ac:inkMkLst>
            <pc:docMk/>
            <pc:sldMk cId="3758749975" sldId="281"/>
            <ac:inkMk id="62" creationId="{6D08DDE1-59EF-4235-AC00-BFCB034C0FC7}"/>
          </ac:inkMkLst>
        </pc:inkChg>
        <pc:inkChg chg="add">
          <ac:chgData name="Jim Beland" userId="d41a4da1a37fb713" providerId="LiveId" clId="{FE3DCCBF-F1B9-4840-8AAF-32A6F501DF9C}" dt="2020-06-10T13:44:18.604" v="5115" actId="9405"/>
          <ac:inkMkLst>
            <pc:docMk/>
            <pc:sldMk cId="3758749975" sldId="281"/>
            <ac:inkMk id="63" creationId="{D549F462-6189-47AE-9CB1-37FB7E552CC2}"/>
          </ac:inkMkLst>
        </pc:inkChg>
        <pc:inkChg chg="add del">
          <ac:chgData name="Jim Beland" userId="d41a4da1a37fb713" providerId="LiveId" clId="{FE3DCCBF-F1B9-4840-8AAF-32A6F501DF9C}" dt="2020-06-10T13:44:26.240" v="5119"/>
          <ac:inkMkLst>
            <pc:docMk/>
            <pc:sldMk cId="3758749975" sldId="281"/>
            <ac:inkMk id="64" creationId="{99D1904A-7BDA-42AC-86EA-14307437C139}"/>
          </ac:inkMkLst>
        </pc:inkChg>
        <pc:inkChg chg="add del">
          <ac:chgData name="Jim Beland" userId="d41a4da1a37fb713" providerId="LiveId" clId="{FE3DCCBF-F1B9-4840-8AAF-32A6F501DF9C}" dt="2020-06-10T13:44:26.240" v="5119"/>
          <ac:inkMkLst>
            <pc:docMk/>
            <pc:sldMk cId="3758749975" sldId="281"/>
            <ac:inkMk id="65" creationId="{02FB4DCE-A22D-4185-B24A-4B693B6D14A9}"/>
          </ac:inkMkLst>
        </pc:inkChg>
        <pc:inkChg chg="add del">
          <ac:chgData name="Jim Beland" userId="d41a4da1a37fb713" providerId="LiveId" clId="{FE3DCCBF-F1B9-4840-8AAF-32A6F501DF9C}" dt="2020-06-10T13:44:26.240" v="5119"/>
          <ac:inkMkLst>
            <pc:docMk/>
            <pc:sldMk cId="3758749975" sldId="281"/>
            <ac:inkMk id="66" creationId="{7BDD9EF1-379F-45F3-B0E8-41DBABC0929A}"/>
          </ac:inkMkLst>
        </pc:inkChg>
        <pc:inkChg chg="add">
          <ac:chgData name="Jim Beland" userId="d41a4da1a37fb713" providerId="LiveId" clId="{FE3DCCBF-F1B9-4840-8AAF-32A6F501DF9C}" dt="2020-06-10T13:44:26.240" v="5119"/>
          <ac:inkMkLst>
            <pc:docMk/>
            <pc:sldMk cId="3758749975" sldId="281"/>
            <ac:inkMk id="67" creationId="{C5874E35-476E-4D32-A7AD-5E4A7169D9BF}"/>
          </ac:inkMkLst>
        </pc:inkChg>
        <pc:inkChg chg="add del">
          <ac:chgData name="Jim Beland" userId="d41a4da1a37fb713" providerId="LiveId" clId="{FE3DCCBF-F1B9-4840-8AAF-32A6F501DF9C}" dt="2020-06-10T13:51:24.878" v="5199"/>
          <ac:inkMkLst>
            <pc:docMk/>
            <pc:sldMk cId="3758749975" sldId="281"/>
            <ac:inkMk id="68" creationId="{2AC130AF-3C0A-4610-BD60-80AD08E4098C}"/>
          </ac:inkMkLst>
        </pc:inkChg>
        <pc:inkChg chg="add del">
          <ac:chgData name="Jim Beland" userId="d41a4da1a37fb713" providerId="LiveId" clId="{FE3DCCBF-F1B9-4840-8AAF-32A6F501DF9C}" dt="2020-06-10T13:50:42.104" v="5194"/>
          <ac:inkMkLst>
            <pc:docMk/>
            <pc:sldMk cId="3758749975" sldId="281"/>
            <ac:inkMk id="69" creationId="{D23CBBE0-966D-40B7-9401-42928A524386}"/>
          </ac:inkMkLst>
        </pc:inkChg>
        <pc:inkChg chg="add del">
          <ac:chgData name="Jim Beland" userId="d41a4da1a37fb713" providerId="LiveId" clId="{FE3DCCBF-F1B9-4840-8AAF-32A6F501DF9C}" dt="2020-06-10T13:50:42.104" v="5194"/>
          <ac:inkMkLst>
            <pc:docMk/>
            <pc:sldMk cId="3758749975" sldId="281"/>
            <ac:inkMk id="70" creationId="{E1525AED-159A-4B26-9EC0-070163B41CB5}"/>
          </ac:inkMkLst>
        </pc:inkChg>
        <pc:inkChg chg="add del">
          <ac:chgData name="Jim Beland" userId="d41a4da1a37fb713" providerId="LiveId" clId="{FE3DCCBF-F1B9-4840-8AAF-32A6F501DF9C}" dt="2020-06-10T13:50:42.104" v="5194"/>
          <ac:inkMkLst>
            <pc:docMk/>
            <pc:sldMk cId="3758749975" sldId="281"/>
            <ac:inkMk id="71" creationId="{617A0B82-DAD3-46B9-B234-71151DC433EA}"/>
          </ac:inkMkLst>
        </pc:inkChg>
        <pc:inkChg chg="add del">
          <ac:chgData name="Jim Beland" userId="d41a4da1a37fb713" providerId="LiveId" clId="{FE3DCCBF-F1B9-4840-8AAF-32A6F501DF9C}" dt="2020-06-10T13:50:42.104" v="5194"/>
          <ac:inkMkLst>
            <pc:docMk/>
            <pc:sldMk cId="3758749975" sldId="281"/>
            <ac:inkMk id="72" creationId="{440C40CA-4F0E-4BE1-89A4-66BD66C328A1}"/>
          </ac:inkMkLst>
        </pc:inkChg>
        <pc:inkChg chg="add">
          <ac:chgData name="Jim Beland" userId="d41a4da1a37fb713" providerId="LiveId" clId="{FE3DCCBF-F1B9-4840-8AAF-32A6F501DF9C}" dt="2020-06-10T13:50:42.104" v="5194"/>
          <ac:inkMkLst>
            <pc:docMk/>
            <pc:sldMk cId="3758749975" sldId="281"/>
            <ac:inkMk id="73" creationId="{433DF48F-E7E1-4690-8CEB-776B7E4B7A92}"/>
          </ac:inkMkLst>
        </pc:inkChg>
        <pc:inkChg chg="add del">
          <ac:chgData name="Jim Beland" userId="d41a4da1a37fb713" providerId="LiveId" clId="{FE3DCCBF-F1B9-4840-8AAF-32A6F501DF9C}" dt="2020-06-10T13:50:54.297" v="5198"/>
          <ac:inkMkLst>
            <pc:docMk/>
            <pc:sldMk cId="3758749975" sldId="281"/>
            <ac:inkMk id="74" creationId="{06C1C870-D914-47B6-8C9B-39F9596505AD}"/>
          </ac:inkMkLst>
        </pc:inkChg>
        <pc:inkChg chg="add del">
          <ac:chgData name="Jim Beland" userId="d41a4da1a37fb713" providerId="LiveId" clId="{FE3DCCBF-F1B9-4840-8AAF-32A6F501DF9C}" dt="2020-06-10T13:50:54.297" v="5198"/>
          <ac:inkMkLst>
            <pc:docMk/>
            <pc:sldMk cId="3758749975" sldId="281"/>
            <ac:inkMk id="75" creationId="{776608F9-444E-40ED-A4F3-D5BE9900D422}"/>
          </ac:inkMkLst>
        </pc:inkChg>
        <pc:inkChg chg="add del">
          <ac:chgData name="Jim Beland" userId="d41a4da1a37fb713" providerId="LiveId" clId="{FE3DCCBF-F1B9-4840-8AAF-32A6F501DF9C}" dt="2020-06-10T13:50:54.297" v="5198"/>
          <ac:inkMkLst>
            <pc:docMk/>
            <pc:sldMk cId="3758749975" sldId="281"/>
            <ac:inkMk id="76" creationId="{A2823EE7-CF15-4D9F-ACCE-9777AFB62721}"/>
          </ac:inkMkLst>
        </pc:inkChg>
        <pc:inkChg chg="add del">
          <ac:chgData name="Jim Beland" userId="d41a4da1a37fb713" providerId="LiveId" clId="{FE3DCCBF-F1B9-4840-8AAF-32A6F501DF9C}" dt="2020-06-10T13:54:59.905" v="5232"/>
          <ac:inkMkLst>
            <pc:docMk/>
            <pc:sldMk cId="3758749975" sldId="281"/>
            <ac:inkMk id="77" creationId="{1BE1C0DA-7EF1-49CE-9C75-B2C918E6860B}"/>
          </ac:inkMkLst>
        </pc:inkChg>
        <pc:inkChg chg="add del">
          <ac:chgData name="Jim Beland" userId="d41a4da1a37fb713" providerId="LiveId" clId="{FE3DCCBF-F1B9-4840-8AAF-32A6F501DF9C}" dt="2020-06-10T13:51:31.192" v="5202"/>
          <ac:inkMkLst>
            <pc:docMk/>
            <pc:sldMk cId="3758749975" sldId="281"/>
            <ac:inkMk id="78" creationId="{1941AD92-E3DA-48A4-BB17-2A0AB76B7E7E}"/>
          </ac:inkMkLst>
        </pc:inkChg>
        <pc:inkChg chg="add del">
          <ac:chgData name="Jim Beland" userId="d41a4da1a37fb713" providerId="LiveId" clId="{FE3DCCBF-F1B9-4840-8AAF-32A6F501DF9C}" dt="2020-06-10T13:51:31.192" v="5202"/>
          <ac:inkMkLst>
            <pc:docMk/>
            <pc:sldMk cId="3758749975" sldId="281"/>
            <ac:inkMk id="79" creationId="{811FFFF3-52FC-49B1-9310-A46F84D681BE}"/>
          </ac:inkMkLst>
        </pc:inkChg>
        <pc:inkChg chg="add del">
          <ac:chgData name="Jim Beland" userId="d41a4da1a37fb713" providerId="LiveId" clId="{FE3DCCBF-F1B9-4840-8AAF-32A6F501DF9C}" dt="2020-06-10T13:51:33.905" v="5204"/>
          <ac:inkMkLst>
            <pc:docMk/>
            <pc:sldMk cId="3758749975" sldId="281"/>
            <ac:inkMk id="80" creationId="{0A607ABD-88ED-4AC1-B608-FB821800BF7D}"/>
          </ac:inkMkLst>
        </pc:inkChg>
        <pc:inkChg chg="add del">
          <ac:chgData name="Jim Beland" userId="d41a4da1a37fb713" providerId="LiveId" clId="{FE3DCCBF-F1B9-4840-8AAF-32A6F501DF9C}" dt="2020-06-10T13:51:33.905" v="5204"/>
          <ac:inkMkLst>
            <pc:docMk/>
            <pc:sldMk cId="3758749975" sldId="281"/>
            <ac:inkMk id="81" creationId="{47262B42-2A50-4F82-B5B2-F97F01EEC2D5}"/>
          </ac:inkMkLst>
        </pc:inkChg>
        <pc:inkChg chg="add">
          <ac:chgData name="Jim Beland" userId="d41a4da1a37fb713" providerId="LiveId" clId="{FE3DCCBF-F1B9-4840-8AAF-32A6F501DF9C}" dt="2020-06-10T13:51:33.905" v="5204"/>
          <ac:inkMkLst>
            <pc:docMk/>
            <pc:sldMk cId="3758749975" sldId="281"/>
            <ac:inkMk id="82" creationId="{61C9A88B-FEA7-4BD0-A1CF-3EC9BA803B70}"/>
          </ac:inkMkLst>
        </pc:inkChg>
        <pc:inkChg chg="add del">
          <ac:chgData name="Jim Beland" userId="d41a4da1a37fb713" providerId="LiveId" clId="{FE3DCCBF-F1B9-4840-8AAF-32A6F501DF9C}" dt="2020-06-10T13:55:06.594" v="5235"/>
          <ac:inkMkLst>
            <pc:docMk/>
            <pc:sldMk cId="3758749975" sldId="281"/>
            <ac:inkMk id="83" creationId="{9C0A686C-6447-45A2-97C1-D2FB51130603}"/>
          </ac:inkMkLst>
        </pc:inkChg>
        <pc:inkChg chg="add del">
          <ac:chgData name="Jim Beland" userId="d41a4da1a37fb713" providerId="LiveId" clId="{FE3DCCBF-F1B9-4840-8AAF-32A6F501DF9C}" dt="2020-06-10T13:55:06.594" v="5235"/>
          <ac:inkMkLst>
            <pc:docMk/>
            <pc:sldMk cId="3758749975" sldId="281"/>
            <ac:inkMk id="84" creationId="{515050FC-2B75-4F50-8E1C-E234AB77CB2E}"/>
          </ac:inkMkLst>
        </pc:inkChg>
        <pc:inkChg chg="add">
          <ac:chgData name="Jim Beland" userId="d41a4da1a37fb713" providerId="LiveId" clId="{FE3DCCBF-F1B9-4840-8AAF-32A6F501DF9C}" dt="2020-06-10T13:55:06.594" v="5235"/>
          <ac:inkMkLst>
            <pc:docMk/>
            <pc:sldMk cId="3758749975" sldId="281"/>
            <ac:inkMk id="85" creationId="{5C4175FE-F0A2-401F-8626-39CEBF2E9F28}"/>
          </ac:inkMkLst>
        </pc:inkChg>
        <pc:inkChg chg="add del">
          <ac:chgData name="Jim Beland" userId="d41a4da1a37fb713" providerId="LiveId" clId="{FE3DCCBF-F1B9-4840-8AAF-32A6F501DF9C}" dt="2020-06-10T13:55:19.792" v="5240"/>
          <ac:inkMkLst>
            <pc:docMk/>
            <pc:sldMk cId="3758749975" sldId="281"/>
            <ac:inkMk id="86" creationId="{CEBE88A2-A610-4EF9-90D1-6B77EF606CBA}"/>
          </ac:inkMkLst>
        </pc:inkChg>
        <pc:inkChg chg="add del">
          <ac:chgData name="Jim Beland" userId="d41a4da1a37fb713" providerId="LiveId" clId="{FE3DCCBF-F1B9-4840-8AAF-32A6F501DF9C}" dt="2020-06-10T13:55:19.792" v="5240"/>
          <ac:inkMkLst>
            <pc:docMk/>
            <pc:sldMk cId="3758749975" sldId="281"/>
            <ac:inkMk id="87" creationId="{C2253E5A-6D94-4503-AD75-4B3775308E81}"/>
          </ac:inkMkLst>
        </pc:inkChg>
        <pc:inkChg chg="add del">
          <ac:chgData name="Jim Beland" userId="d41a4da1a37fb713" providerId="LiveId" clId="{FE3DCCBF-F1B9-4840-8AAF-32A6F501DF9C}" dt="2020-06-10T13:55:19.792" v="5240"/>
          <ac:inkMkLst>
            <pc:docMk/>
            <pc:sldMk cId="3758749975" sldId="281"/>
            <ac:inkMk id="88" creationId="{02928804-26E7-478F-B096-4D39A1BB1C58}"/>
          </ac:inkMkLst>
        </pc:inkChg>
        <pc:inkChg chg="add del">
          <ac:chgData name="Jim Beland" userId="d41a4da1a37fb713" providerId="LiveId" clId="{FE3DCCBF-F1B9-4840-8AAF-32A6F501DF9C}" dt="2020-06-10T13:55:19.792" v="5240"/>
          <ac:inkMkLst>
            <pc:docMk/>
            <pc:sldMk cId="3758749975" sldId="281"/>
            <ac:inkMk id="89" creationId="{ED25488A-7756-4FA0-BF66-2FCC704DC343}"/>
          </ac:inkMkLst>
        </pc:inkChg>
        <pc:inkChg chg="add del">
          <ac:chgData name="Jim Beland" userId="d41a4da1a37fb713" providerId="LiveId" clId="{FE3DCCBF-F1B9-4840-8AAF-32A6F501DF9C}" dt="2020-06-10T14:30:48.306" v="6211"/>
          <ac:inkMkLst>
            <pc:docMk/>
            <pc:sldMk cId="3758749975" sldId="281"/>
            <ac:inkMk id="91" creationId="{841B7900-AA74-4245-B7EA-EA0984CF06F1}"/>
          </ac:inkMkLst>
        </pc:inkChg>
        <pc:inkChg chg="add del">
          <ac:chgData name="Jim Beland" userId="d41a4da1a37fb713" providerId="LiveId" clId="{FE3DCCBF-F1B9-4840-8AAF-32A6F501DF9C}" dt="2020-06-10T13:55:28.553" v="5245"/>
          <ac:inkMkLst>
            <pc:docMk/>
            <pc:sldMk cId="3758749975" sldId="281"/>
            <ac:inkMk id="92" creationId="{AFD9A0D4-1E21-4407-A849-EC74822CE778}"/>
          </ac:inkMkLst>
        </pc:inkChg>
        <pc:inkChg chg="add del">
          <ac:chgData name="Jim Beland" userId="d41a4da1a37fb713" providerId="LiveId" clId="{FE3DCCBF-F1B9-4840-8AAF-32A6F501DF9C}" dt="2020-06-10T13:55:28.553" v="5245"/>
          <ac:inkMkLst>
            <pc:docMk/>
            <pc:sldMk cId="3758749975" sldId="281"/>
            <ac:inkMk id="93" creationId="{09CD0579-78BD-49B8-8D01-CFD66A859611}"/>
          </ac:inkMkLst>
        </pc:inkChg>
        <pc:inkChg chg="add del">
          <ac:chgData name="Jim Beland" userId="d41a4da1a37fb713" providerId="LiveId" clId="{FE3DCCBF-F1B9-4840-8AAF-32A6F501DF9C}" dt="2020-06-10T13:55:28.553" v="5245"/>
          <ac:inkMkLst>
            <pc:docMk/>
            <pc:sldMk cId="3758749975" sldId="281"/>
            <ac:inkMk id="94" creationId="{9B1B9A1B-1B2B-46DB-A9EB-C2EE384EB5D4}"/>
          </ac:inkMkLst>
        </pc:inkChg>
        <pc:inkChg chg="add del">
          <ac:chgData name="Jim Beland" userId="d41a4da1a37fb713" providerId="LiveId" clId="{FE3DCCBF-F1B9-4840-8AAF-32A6F501DF9C}" dt="2020-06-10T13:55:28.553" v="5245"/>
          <ac:inkMkLst>
            <pc:docMk/>
            <pc:sldMk cId="3758749975" sldId="281"/>
            <ac:inkMk id="95" creationId="{8BDA2AD1-4189-489F-874B-2D811B771A34}"/>
          </ac:inkMkLst>
        </pc:inkChg>
        <pc:inkChg chg="add">
          <ac:chgData name="Jim Beland" userId="d41a4da1a37fb713" providerId="LiveId" clId="{FE3DCCBF-F1B9-4840-8AAF-32A6F501DF9C}" dt="2020-06-10T13:55:28.553" v="5245"/>
          <ac:inkMkLst>
            <pc:docMk/>
            <pc:sldMk cId="3758749975" sldId="281"/>
            <ac:inkMk id="96" creationId="{FBF1DCB3-7D0A-4F6E-856B-33749B010A88}"/>
          </ac:inkMkLst>
        </pc:inkChg>
        <pc:inkChg chg="add del">
          <ac:chgData name="Jim Beland" userId="d41a4da1a37fb713" providerId="LiveId" clId="{FE3DCCBF-F1B9-4840-8AAF-32A6F501DF9C}" dt="2020-06-10T13:55:32.693" v="5250"/>
          <ac:inkMkLst>
            <pc:docMk/>
            <pc:sldMk cId="3758749975" sldId="281"/>
            <ac:inkMk id="97" creationId="{99027545-8C49-4141-B40B-C892E78BEFB6}"/>
          </ac:inkMkLst>
        </pc:inkChg>
        <pc:inkChg chg="add del">
          <ac:chgData name="Jim Beland" userId="d41a4da1a37fb713" providerId="LiveId" clId="{FE3DCCBF-F1B9-4840-8AAF-32A6F501DF9C}" dt="2020-06-10T13:55:32.693" v="5250"/>
          <ac:inkMkLst>
            <pc:docMk/>
            <pc:sldMk cId="3758749975" sldId="281"/>
            <ac:inkMk id="98" creationId="{DBCEABE4-19AE-4FAB-9210-FF040DA4BE3A}"/>
          </ac:inkMkLst>
        </pc:inkChg>
        <pc:inkChg chg="add del">
          <ac:chgData name="Jim Beland" userId="d41a4da1a37fb713" providerId="LiveId" clId="{FE3DCCBF-F1B9-4840-8AAF-32A6F501DF9C}" dt="2020-06-10T13:55:32.693" v="5250"/>
          <ac:inkMkLst>
            <pc:docMk/>
            <pc:sldMk cId="3758749975" sldId="281"/>
            <ac:inkMk id="99" creationId="{CF546117-7775-437A-918C-F6E7C314A921}"/>
          </ac:inkMkLst>
        </pc:inkChg>
        <pc:inkChg chg="add del">
          <ac:chgData name="Jim Beland" userId="d41a4da1a37fb713" providerId="LiveId" clId="{FE3DCCBF-F1B9-4840-8AAF-32A6F501DF9C}" dt="2020-06-10T13:55:32.693" v="5250"/>
          <ac:inkMkLst>
            <pc:docMk/>
            <pc:sldMk cId="3758749975" sldId="281"/>
            <ac:inkMk id="100" creationId="{D7F7AEC4-5D44-450A-9974-953424F430C8}"/>
          </ac:inkMkLst>
        </pc:inkChg>
        <pc:inkChg chg="add">
          <ac:chgData name="Jim Beland" userId="d41a4da1a37fb713" providerId="LiveId" clId="{FE3DCCBF-F1B9-4840-8AAF-32A6F501DF9C}" dt="2020-06-10T13:55:32.693" v="5250"/>
          <ac:inkMkLst>
            <pc:docMk/>
            <pc:sldMk cId="3758749975" sldId="281"/>
            <ac:inkMk id="101" creationId="{87D544B8-6A7B-48FB-A4FE-3E4E8A0038A0}"/>
          </ac:inkMkLst>
        </pc:inkChg>
        <pc:inkChg chg="add">
          <ac:chgData name="Jim Beland" userId="d41a4da1a37fb713" providerId="LiveId" clId="{FE3DCCBF-F1B9-4840-8AAF-32A6F501DF9C}" dt="2020-06-10T13:55:33.319" v="5251" actId="9405"/>
          <ac:inkMkLst>
            <pc:docMk/>
            <pc:sldMk cId="3758749975" sldId="281"/>
            <ac:inkMk id="102" creationId="{0AC445CB-3DD1-4F5E-987A-8F01DB0561FE}"/>
          </ac:inkMkLst>
        </pc:inkChg>
        <pc:inkChg chg="add del">
          <ac:chgData name="Jim Beland" userId="d41a4da1a37fb713" providerId="LiveId" clId="{FE3DCCBF-F1B9-4840-8AAF-32A6F501DF9C}" dt="2020-06-10T13:55:37.782" v="5256"/>
          <ac:inkMkLst>
            <pc:docMk/>
            <pc:sldMk cId="3758749975" sldId="281"/>
            <ac:inkMk id="103" creationId="{B1CA7207-65DD-40AD-9AED-CA1635370135}"/>
          </ac:inkMkLst>
        </pc:inkChg>
        <pc:inkChg chg="add del">
          <ac:chgData name="Jim Beland" userId="d41a4da1a37fb713" providerId="LiveId" clId="{FE3DCCBF-F1B9-4840-8AAF-32A6F501DF9C}" dt="2020-06-10T13:55:37.782" v="5256"/>
          <ac:inkMkLst>
            <pc:docMk/>
            <pc:sldMk cId="3758749975" sldId="281"/>
            <ac:inkMk id="104" creationId="{788C5CB6-A86E-4640-9314-AF668291EBAB}"/>
          </ac:inkMkLst>
        </pc:inkChg>
        <pc:inkChg chg="add del">
          <ac:chgData name="Jim Beland" userId="d41a4da1a37fb713" providerId="LiveId" clId="{FE3DCCBF-F1B9-4840-8AAF-32A6F501DF9C}" dt="2020-06-10T13:55:37.782" v="5256"/>
          <ac:inkMkLst>
            <pc:docMk/>
            <pc:sldMk cId="3758749975" sldId="281"/>
            <ac:inkMk id="105" creationId="{75E35879-C22D-4C87-8965-1464E1C6029D}"/>
          </ac:inkMkLst>
        </pc:inkChg>
        <pc:inkChg chg="add del">
          <ac:chgData name="Jim Beland" userId="d41a4da1a37fb713" providerId="LiveId" clId="{FE3DCCBF-F1B9-4840-8AAF-32A6F501DF9C}" dt="2020-06-10T13:55:37.782" v="5256"/>
          <ac:inkMkLst>
            <pc:docMk/>
            <pc:sldMk cId="3758749975" sldId="281"/>
            <ac:inkMk id="106" creationId="{3535DA05-2EEF-47CB-800B-614120584B32}"/>
          </ac:inkMkLst>
        </pc:inkChg>
        <pc:inkChg chg="add">
          <ac:chgData name="Jim Beland" userId="d41a4da1a37fb713" providerId="LiveId" clId="{FE3DCCBF-F1B9-4840-8AAF-32A6F501DF9C}" dt="2020-06-10T13:55:37.782" v="5256"/>
          <ac:inkMkLst>
            <pc:docMk/>
            <pc:sldMk cId="3758749975" sldId="281"/>
            <ac:inkMk id="107" creationId="{81F23E34-7624-4C7D-A06A-E8C8CE7E01FC}"/>
          </ac:inkMkLst>
        </pc:inkChg>
        <pc:inkChg chg="add del">
          <ac:chgData name="Jim Beland" userId="d41a4da1a37fb713" providerId="LiveId" clId="{FE3DCCBF-F1B9-4840-8AAF-32A6F501DF9C}" dt="2020-06-10T13:55:45.897" v="5268"/>
          <ac:inkMkLst>
            <pc:docMk/>
            <pc:sldMk cId="3758749975" sldId="281"/>
            <ac:inkMk id="108" creationId="{00E42A72-EDD8-4D3A-9201-8CBA0D752C08}"/>
          </ac:inkMkLst>
        </pc:inkChg>
        <pc:inkChg chg="add del">
          <ac:chgData name="Jim Beland" userId="d41a4da1a37fb713" providerId="LiveId" clId="{FE3DCCBF-F1B9-4840-8AAF-32A6F501DF9C}" dt="2020-06-10T13:55:45.897" v="5268"/>
          <ac:inkMkLst>
            <pc:docMk/>
            <pc:sldMk cId="3758749975" sldId="281"/>
            <ac:inkMk id="109" creationId="{93B85C0A-1E4D-4854-AD21-F9D8F2E1AA2E}"/>
          </ac:inkMkLst>
        </pc:inkChg>
        <pc:inkChg chg="add del">
          <ac:chgData name="Jim Beland" userId="d41a4da1a37fb713" providerId="LiveId" clId="{FE3DCCBF-F1B9-4840-8AAF-32A6F501DF9C}" dt="2020-06-10T13:55:45.897" v="5268"/>
          <ac:inkMkLst>
            <pc:docMk/>
            <pc:sldMk cId="3758749975" sldId="281"/>
            <ac:inkMk id="110" creationId="{1398FFC9-3734-4762-8A25-C506A38426D1}"/>
          </ac:inkMkLst>
        </pc:inkChg>
        <pc:inkChg chg="add">
          <ac:chgData name="Jim Beland" userId="d41a4da1a37fb713" providerId="LiveId" clId="{FE3DCCBF-F1B9-4840-8AAF-32A6F501DF9C}" dt="2020-06-10T13:55:40.980" v="5260" actId="9405"/>
          <ac:inkMkLst>
            <pc:docMk/>
            <pc:sldMk cId="3758749975" sldId="281"/>
            <ac:inkMk id="111" creationId="{C881E194-AF1A-4D7C-80B9-30A77DD24452}"/>
          </ac:inkMkLst>
        </pc:inkChg>
        <pc:inkChg chg="add del">
          <ac:chgData name="Jim Beland" userId="d41a4da1a37fb713" providerId="LiveId" clId="{FE3DCCBF-F1B9-4840-8AAF-32A6F501DF9C}" dt="2020-06-10T13:55:45.897" v="5268"/>
          <ac:inkMkLst>
            <pc:docMk/>
            <pc:sldMk cId="3758749975" sldId="281"/>
            <ac:inkMk id="112" creationId="{6CD287F4-7334-41C4-9F63-8909DAFADD2A}"/>
          </ac:inkMkLst>
        </pc:inkChg>
        <pc:inkChg chg="add del">
          <ac:chgData name="Jim Beland" userId="d41a4da1a37fb713" providerId="LiveId" clId="{FE3DCCBF-F1B9-4840-8AAF-32A6F501DF9C}" dt="2020-06-10T13:55:45.897" v="5268"/>
          <ac:inkMkLst>
            <pc:docMk/>
            <pc:sldMk cId="3758749975" sldId="281"/>
            <ac:inkMk id="113" creationId="{97996D7D-BFB6-4227-B131-B8DA3ABEB099}"/>
          </ac:inkMkLst>
        </pc:inkChg>
        <pc:inkChg chg="add del">
          <ac:chgData name="Jim Beland" userId="d41a4da1a37fb713" providerId="LiveId" clId="{FE3DCCBF-F1B9-4840-8AAF-32A6F501DF9C}" dt="2020-06-10T13:55:45.897" v="5268"/>
          <ac:inkMkLst>
            <pc:docMk/>
            <pc:sldMk cId="3758749975" sldId="281"/>
            <ac:inkMk id="114" creationId="{7B8F2960-D7DD-4FBB-9A0A-FCD8280653AC}"/>
          </ac:inkMkLst>
        </pc:inkChg>
        <pc:inkChg chg="add del">
          <ac:chgData name="Jim Beland" userId="d41a4da1a37fb713" providerId="LiveId" clId="{FE3DCCBF-F1B9-4840-8AAF-32A6F501DF9C}" dt="2020-06-10T13:55:45.897" v="5268"/>
          <ac:inkMkLst>
            <pc:docMk/>
            <pc:sldMk cId="3758749975" sldId="281"/>
            <ac:inkMk id="115" creationId="{CBEF5D18-EF4C-49E0-86C6-C7D0DAAFDC70}"/>
          </ac:inkMkLst>
        </pc:inkChg>
        <pc:inkChg chg="add del">
          <ac:chgData name="Jim Beland" userId="d41a4da1a37fb713" providerId="LiveId" clId="{FE3DCCBF-F1B9-4840-8AAF-32A6F501DF9C}" dt="2020-06-10T13:55:45.897" v="5268"/>
          <ac:inkMkLst>
            <pc:docMk/>
            <pc:sldMk cId="3758749975" sldId="281"/>
            <ac:inkMk id="116" creationId="{2A2A26CC-F3B5-4275-BB76-C6C197282CF6}"/>
          </ac:inkMkLst>
        </pc:inkChg>
        <pc:inkChg chg="add del">
          <ac:chgData name="Jim Beland" userId="d41a4da1a37fb713" providerId="LiveId" clId="{FE3DCCBF-F1B9-4840-8AAF-32A6F501DF9C}" dt="2020-06-10T13:55:45.897" v="5268"/>
          <ac:inkMkLst>
            <pc:docMk/>
            <pc:sldMk cId="3758749975" sldId="281"/>
            <ac:inkMk id="117" creationId="{97799358-F56E-4F79-AD72-1D2B1EB073F5}"/>
          </ac:inkMkLst>
        </pc:inkChg>
        <pc:inkChg chg="add del">
          <ac:chgData name="Jim Beland" userId="d41a4da1a37fb713" providerId="LiveId" clId="{FE3DCCBF-F1B9-4840-8AAF-32A6F501DF9C}" dt="2020-06-10T13:55:45.897" v="5268"/>
          <ac:inkMkLst>
            <pc:docMk/>
            <pc:sldMk cId="3758749975" sldId="281"/>
            <ac:inkMk id="118" creationId="{060D9DAD-D8E5-4F1F-989B-A7628487EFF4}"/>
          </ac:inkMkLst>
        </pc:inkChg>
        <pc:inkChg chg="add">
          <ac:chgData name="Jim Beland" userId="d41a4da1a37fb713" providerId="LiveId" clId="{FE3DCCBF-F1B9-4840-8AAF-32A6F501DF9C}" dt="2020-06-10T13:55:45.897" v="5268"/>
          <ac:inkMkLst>
            <pc:docMk/>
            <pc:sldMk cId="3758749975" sldId="281"/>
            <ac:inkMk id="119" creationId="{FAD5B861-7C54-41F4-A0F7-8CA5D91493B6}"/>
          </ac:inkMkLst>
        </pc:inkChg>
        <pc:inkChg chg="add">
          <ac:chgData name="Jim Beland" userId="d41a4da1a37fb713" providerId="LiveId" clId="{FE3DCCBF-F1B9-4840-8AAF-32A6F501DF9C}" dt="2020-06-10T13:55:45.897" v="5268"/>
          <ac:inkMkLst>
            <pc:docMk/>
            <pc:sldMk cId="3758749975" sldId="281"/>
            <ac:inkMk id="120" creationId="{4D0F7104-581B-4A80-A179-E1666DF4B277}"/>
          </ac:inkMkLst>
        </pc:inkChg>
        <pc:inkChg chg="add">
          <ac:chgData name="Jim Beland" userId="d41a4da1a37fb713" providerId="LiveId" clId="{FE3DCCBF-F1B9-4840-8AAF-32A6F501DF9C}" dt="2020-06-10T13:55:45.897" v="5268"/>
          <ac:inkMkLst>
            <pc:docMk/>
            <pc:sldMk cId="3758749975" sldId="281"/>
            <ac:inkMk id="121" creationId="{8E77E5EB-0B9F-4AF9-8230-89879C8E7240}"/>
          </ac:inkMkLst>
        </pc:inkChg>
      </pc:sldChg>
      <pc:sldChg chg="addSp delSp modSp add">
        <pc:chgData name="Jim Beland" userId="d41a4da1a37fb713" providerId="LiveId" clId="{FE3DCCBF-F1B9-4840-8AAF-32A6F501DF9C}" dt="2020-06-10T14:31:37.355" v="6228"/>
        <pc:sldMkLst>
          <pc:docMk/>
          <pc:sldMk cId="1420096320" sldId="282"/>
        </pc:sldMkLst>
        <pc:spChg chg="mod">
          <ac:chgData name="Jim Beland" userId="d41a4da1a37fb713" providerId="LiveId" clId="{FE3DCCBF-F1B9-4840-8AAF-32A6F501DF9C}" dt="2020-06-10T14:08:58.622" v="6079" actId="20577"/>
          <ac:spMkLst>
            <pc:docMk/>
            <pc:sldMk cId="1420096320" sldId="282"/>
            <ac:spMk id="2" creationId="{EA3AC5C5-6E74-4E82-B97B-3A12B6E77173}"/>
          </ac:spMkLst>
        </pc:spChg>
        <pc:spChg chg="add mod">
          <ac:chgData name="Jim Beland" userId="d41a4da1a37fb713" providerId="LiveId" clId="{FE3DCCBF-F1B9-4840-8AAF-32A6F501DF9C}" dt="2020-06-10T13:57:42.774" v="5456" actId="20577"/>
          <ac:spMkLst>
            <pc:docMk/>
            <pc:sldMk cId="1420096320" sldId="282"/>
            <ac:spMk id="4" creationId="{1EFF2F52-D089-47CB-AB1C-896229E30ECA}"/>
          </ac:spMkLst>
        </pc:spChg>
        <pc:inkChg chg="add del">
          <ac:chgData name="Jim Beland" userId="d41a4da1a37fb713" providerId="LiveId" clId="{FE3DCCBF-F1B9-4840-8AAF-32A6F501DF9C}" dt="2020-06-10T14:31:23.864" v="6220"/>
          <ac:inkMkLst>
            <pc:docMk/>
            <pc:sldMk cId="1420096320" sldId="282"/>
            <ac:inkMk id="5" creationId="{DA657FF9-6BEB-4486-844D-D387B7A572C9}"/>
          </ac:inkMkLst>
        </pc:inkChg>
        <pc:inkChg chg="add">
          <ac:chgData name="Jim Beland" userId="d41a4da1a37fb713" providerId="LiveId" clId="{FE3DCCBF-F1B9-4840-8AAF-32A6F501DF9C}" dt="2020-06-10T14:31:28.006" v="6221" actId="9405"/>
          <ac:inkMkLst>
            <pc:docMk/>
            <pc:sldMk cId="1420096320" sldId="282"/>
            <ac:inkMk id="6" creationId="{425D584B-6D53-4D73-9A3C-597F0B6B0FC4}"/>
          </ac:inkMkLst>
        </pc:inkChg>
        <pc:inkChg chg="add del">
          <ac:chgData name="Jim Beland" userId="d41a4da1a37fb713" providerId="LiveId" clId="{FE3DCCBF-F1B9-4840-8AAF-32A6F501DF9C}" dt="2020-06-10T14:31:32.728" v="6224"/>
          <ac:inkMkLst>
            <pc:docMk/>
            <pc:sldMk cId="1420096320" sldId="282"/>
            <ac:inkMk id="10" creationId="{592CF702-A7E2-4F0D-966B-00F59A59AF6B}"/>
          </ac:inkMkLst>
        </pc:inkChg>
        <pc:inkChg chg="add del">
          <ac:chgData name="Jim Beland" userId="d41a4da1a37fb713" providerId="LiveId" clId="{FE3DCCBF-F1B9-4840-8AAF-32A6F501DF9C}" dt="2020-06-10T14:31:32.728" v="6224"/>
          <ac:inkMkLst>
            <pc:docMk/>
            <pc:sldMk cId="1420096320" sldId="282"/>
            <ac:inkMk id="12" creationId="{A56BCD4F-7F0F-40F1-A039-6E2FCAED86F5}"/>
          </ac:inkMkLst>
        </pc:inkChg>
        <pc:inkChg chg="add">
          <ac:chgData name="Jim Beland" userId="d41a4da1a37fb713" providerId="LiveId" clId="{FE3DCCBF-F1B9-4840-8AAF-32A6F501DF9C}" dt="2020-06-10T14:31:32.728" v="6224"/>
          <ac:inkMkLst>
            <pc:docMk/>
            <pc:sldMk cId="1420096320" sldId="282"/>
            <ac:inkMk id="18" creationId="{D8886B3B-F5CD-4E7C-8174-08466767C48E}"/>
          </ac:inkMkLst>
        </pc:inkChg>
        <pc:inkChg chg="add del">
          <ac:chgData name="Jim Beland" userId="d41a4da1a37fb713" providerId="LiveId" clId="{FE3DCCBF-F1B9-4840-8AAF-32A6F501DF9C}" dt="2020-06-10T14:31:37.355" v="6228"/>
          <ac:inkMkLst>
            <pc:docMk/>
            <pc:sldMk cId="1420096320" sldId="282"/>
            <ac:inkMk id="19" creationId="{861DB5D0-9CEA-49D9-BF1F-1C00EAEDB566}"/>
          </ac:inkMkLst>
        </pc:inkChg>
        <pc:inkChg chg="add del">
          <ac:chgData name="Jim Beland" userId="d41a4da1a37fb713" providerId="LiveId" clId="{FE3DCCBF-F1B9-4840-8AAF-32A6F501DF9C}" dt="2020-06-10T14:31:37.355" v="6228"/>
          <ac:inkMkLst>
            <pc:docMk/>
            <pc:sldMk cId="1420096320" sldId="282"/>
            <ac:inkMk id="22" creationId="{F6817EBF-2E88-4FD9-B361-CFA8209F4421}"/>
          </ac:inkMkLst>
        </pc:inkChg>
        <pc:inkChg chg="add del">
          <ac:chgData name="Jim Beland" userId="d41a4da1a37fb713" providerId="LiveId" clId="{FE3DCCBF-F1B9-4840-8AAF-32A6F501DF9C}" dt="2020-06-10T14:31:37.355" v="6228"/>
          <ac:inkMkLst>
            <pc:docMk/>
            <pc:sldMk cId="1420096320" sldId="282"/>
            <ac:inkMk id="23" creationId="{5EA8BB86-2F3E-418D-9E7B-CEDBC5F7DA59}"/>
          </ac:inkMkLst>
        </pc:inkChg>
        <pc:inkChg chg="add">
          <ac:chgData name="Jim Beland" userId="d41a4da1a37fb713" providerId="LiveId" clId="{FE3DCCBF-F1B9-4840-8AAF-32A6F501DF9C}" dt="2020-06-10T14:31:37.355" v="6228"/>
          <ac:inkMkLst>
            <pc:docMk/>
            <pc:sldMk cId="1420096320" sldId="282"/>
            <ac:inkMk id="30" creationId="{E93902C0-D40D-445F-B35B-F1C6B7381283}"/>
          </ac:inkMkLst>
        </pc:inkChg>
        <pc:inkChg chg="del">
          <ac:chgData name="Jim Beland" userId="d41a4da1a37fb713" providerId="LiveId" clId="{FE3DCCBF-F1B9-4840-8AAF-32A6F501DF9C}" dt="2020-06-10T14:31:19.798" v="6218"/>
          <ac:inkMkLst>
            <pc:docMk/>
            <pc:sldMk cId="1420096320" sldId="282"/>
            <ac:inkMk id="61" creationId="{2F94A31F-AA3A-4647-A9CB-F58650FD19AE}"/>
          </ac:inkMkLst>
        </pc:inkChg>
        <pc:inkChg chg="del">
          <ac:chgData name="Jim Beland" userId="d41a4da1a37fb713" providerId="LiveId" clId="{FE3DCCBF-F1B9-4840-8AAF-32A6F501DF9C}" dt="2020-06-10T14:31:21.047" v="6219"/>
          <ac:inkMkLst>
            <pc:docMk/>
            <pc:sldMk cId="1420096320" sldId="282"/>
            <ac:inkMk id="91" creationId="{841B7900-AA74-4245-B7EA-EA0984CF06F1}"/>
          </ac:inkMkLst>
        </pc:inkChg>
      </pc:sldChg>
      <pc:sldChg chg="addSp delSp modSp add">
        <pc:chgData name="Jim Beland" userId="d41a4da1a37fb713" providerId="LiveId" clId="{FE3DCCBF-F1B9-4840-8AAF-32A6F501DF9C}" dt="2020-06-10T14:32:08.119" v="6239"/>
        <pc:sldMkLst>
          <pc:docMk/>
          <pc:sldMk cId="676131927" sldId="283"/>
        </pc:sldMkLst>
        <pc:spChg chg="mod">
          <ac:chgData name="Jim Beland" userId="d41a4da1a37fb713" providerId="LiveId" clId="{FE3DCCBF-F1B9-4840-8AAF-32A6F501DF9C}" dt="2020-06-10T14:09:11.780" v="6103" actId="20577"/>
          <ac:spMkLst>
            <pc:docMk/>
            <pc:sldMk cId="676131927" sldId="283"/>
            <ac:spMk id="2" creationId="{EA3AC5C5-6E74-4E82-B97B-3A12B6E77173}"/>
          </ac:spMkLst>
        </pc:spChg>
        <pc:spChg chg="mod">
          <ac:chgData name="Jim Beland" userId="d41a4da1a37fb713" providerId="LiveId" clId="{FE3DCCBF-F1B9-4840-8AAF-32A6F501DF9C}" dt="2020-06-10T13:59:30.126" v="5670" actId="20577"/>
          <ac:spMkLst>
            <pc:docMk/>
            <pc:sldMk cId="676131927" sldId="283"/>
            <ac:spMk id="4" creationId="{1EFF2F52-D089-47CB-AB1C-896229E30ECA}"/>
          </ac:spMkLst>
        </pc:spChg>
        <pc:inkChg chg="add">
          <ac:chgData name="Jim Beland" userId="d41a4da1a37fb713" providerId="LiveId" clId="{FE3DCCBF-F1B9-4840-8AAF-32A6F501DF9C}" dt="2020-06-10T14:31:51.343" v="6229" actId="9405"/>
          <ac:inkMkLst>
            <pc:docMk/>
            <pc:sldMk cId="676131927" sldId="283"/>
            <ac:inkMk id="5" creationId="{AA67E8CE-B3D7-44E7-A801-9AF70EF52150}"/>
          </ac:inkMkLst>
        </pc:inkChg>
        <pc:inkChg chg="add del">
          <ac:chgData name="Jim Beland" userId="d41a4da1a37fb713" providerId="LiveId" clId="{FE3DCCBF-F1B9-4840-8AAF-32A6F501DF9C}" dt="2020-06-10T14:32:06.027" v="6236"/>
          <ac:inkMkLst>
            <pc:docMk/>
            <pc:sldMk cId="676131927" sldId="283"/>
            <ac:inkMk id="6" creationId="{DAD2C156-16B4-4FFF-9CC8-3FB38DD5342D}"/>
          </ac:inkMkLst>
        </pc:inkChg>
        <pc:inkChg chg="add del">
          <ac:chgData name="Jim Beland" userId="d41a4da1a37fb713" providerId="LiveId" clId="{FE3DCCBF-F1B9-4840-8AAF-32A6F501DF9C}" dt="2020-06-10T14:32:06.027" v="6236"/>
          <ac:inkMkLst>
            <pc:docMk/>
            <pc:sldMk cId="676131927" sldId="283"/>
            <ac:inkMk id="10" creationId="{6FE114D0-C47A-4A79-9AB9-23F78EB2AD8B}"/>
          </ac:inkMkLst>
        </pc:inkChg>
        <pc:inkChg chg="add del">
          <ac:chgData name="Jim Beland" userId="d41a4da1a37fb713" providerId="LiveId" clId="{FE3DCCBF-F1B9-4840-8AAF-32A6F501DF9C}" dt="2020-06-10T14:32:06.027" v="6236"/>
          <ac:inkMkLst>
            <pc:docMk/>
            <pc:sldMk cId="676131927" sldId="283"/>
            <ac:inkMk id="12" creationId="{3598BB7F-6CBE-4134-A8A9-408E2B7AB622}"/>
          </ac:inkMkLst>
        </pc:inkChg>
        <pc:inkChg chg="add del">
          <ac:chgData name="Jim Beland" userId="d41a4da1a37fb713" providerId="LiveId" clId="{FE3DCCBF-F1B9-4840-8AAF-32A6F501DF9C}" dt="2020-06-10T14:32:06.027" v="6236"/>
          <ac:inkMkLst>
            <pc:docMk/>
            <pc:sldMk cId="676131927" sldId="283"/>
            <ac:inkMk id="18" creationId="{140B608E-70E5-43FA-B9AB-2983A6258193}"/>
          </ac:inkMkLst>
        </pc:inkChg>
        <pc:inkChg chg="add del">
          <ac:chgData name="Jim Beland" userId="d41a4da1a37fb713" providerId="LiveId" clId="{FE3DCCBF-F1B9-4840-8AAF-32A6F501DF9C}" dt="2020-06-10T14:32:08.119" v="6239"/>
          <ac:inkMkLst>
            <pc:docMk/>
            <pc:sldMk cId="676131927" sldId="283"/>
            <ac:inkMk id="19" creationId="{23EFC8EE-2019-4C2C-8D8F-10F0D402442B}"/>
          </ac:inkMkLst>
        </pc:inkChg>
        <pc:inkChg chg="add del">
          <ac:chgData name="Jim Beland" userId="d41a4da1a37fb713" providerId="LiveId" clId="{FE3DCCBF-F1B9-4840-8AAF-32A6F501DF9C}" dt="2020-06-10T14:32:08.119" v="6239"/>
          <ac:inkMkLst>
            <pc:docMk/>
            <pc:sldMk cId="676131927" sldId="283"/>
            <ac:inkMk id="22" creationId="{649D14EC-461A-4C25-B338-CD6CECDABC67}"/>
          </ac:inkMkLst>
        </pc:inkChg>
        <pc:inkChg chg="add del">
          <ac:chgData name="Jim Beland" userId="d41a4da1a37fb713" providerId="LiveId" clId="{FE3DCCBF-F1B9-4840-8AAF-32A6F501DF9C}" dt="2020-06-10T14:32:08.119" v="6239"/>
          <ac:inkMkLst>
            <pc:docMk/>
            <pc:sldMk cId="676131927" sldId="283"/>
            <ac:inkMk id="23" creationId="{9605AE98-E95A-4627-80A3-C2CCC4C36402}"/>
          </ac:inkMkLst>
        </pc:inkChg>
        <pc:inkChg chg="add del">
          <ac:chgData name="Jim Beland" userId="d41a4da1a37fb713" providerId="LiveId" clId="{FE3DCCBF-F1B9-4840-8AAF-32A6F501DF9C}" dt="2020-06-10T14:32:08.119" v="6239"/>
          <ac:inkMkLst>
            <pc:docMk/>
            <pc:sldMk cId="676131927" sldId="283"/>
            <ac:inkMk id="30" creationId="{00AA32F1-E393-4A51-8AD4-E00995298325}"/>
          </ac:inkMkLst>
        </pc:inkChg>
        <pc:inkChg chg="add">
          <ac:chgData name="Jim Beland" userId="d41a4da1a37fb713" providerId="LiveId" clId="{FE3DCCBF-F1B9-4840-8AAF-32A6F501DF9C}" dt="2020-06-10T14:32:08.119" v="6239"/>
          <ac:inkMkLst>
            <pc:docMk/>
            <pc:sldMk cId="676131927" sldId="283"/>
            <ac:inkMk id="32" creationId="{1A0E27BB-8715-46C7-BD16-AF2AD470235D}"/>
          </ac:inkMkLst>
        </pc:inkChg>
        <pc:inkChg chg="del">
          <ac:chgData name="Jim Beland" userId="d41a4da1a37fb713" providerId="LiveId" clId="{FE3DCCBF-F1B9-4840-8AAF-32A6F501DF9C}" dt="2020-06-10T14:31:56.261" v="6230"/>
          <ac:inkMkLst>
            <pc:docMk/>
            <pc:sldMk cId="676131927" sldId="283"/>
            <ac:inkMk id="61" creationId="{2F94A31F-AA3A-4647-A9CB-F58650FD19AE}"/>
          </ac:inkMkLst>
        </pc:inkChg>
        <pc:inkChg chg="del">
          <ac:chgData name="Jim Beland" userId="d41a4da1a37fb713" providerId="LiveId" clId="{FE3DCCBF-F1B9-4840-8AAF-32A6F501DF9C}" dt="2020-06-10T14:31:56.261" v="6231"/>
          <ac:inkMkLst>
            <pc:docMk/>
            <pc:sldMk cId="676131927" sldId="283"/>
            <ac:inkMk id="91" creationId="{841B7900-AA74-4245-B7EA-EA0984CF06F1}"/>
          </ac:inkMkLst>
        </pc:inkChg>
      </pc:sldChg>
      <pc:sldChg chg="addSp delSp modSp add">
        <pc:chgData name="Jim Beland" userId="d41a4da1a37fb713" providerId="LiveId" clId="{FE3DCCBF-F1B9-4840-8AAF-32A6F501DF9C}" dt="2020-06-10T14:32:36.024" v="6248"/>
        <pc:sldMkLst>
          <pc:docMk/>
          <pc:sldMk cId="840891676" sldId="284"/>
        </pc:sldMkLst>
        <pc:spChg chg="mod">
          <ac:chgData name="Jim Beland" userId="d41a4da1a37fb713" providerId="LiveId" clId="{FE3DCCBF-F1B9-4840-8AAF-32A6F501DF9C}" dt="2020-06-10T14:09:17.018" v="6127" actId="20577"/>
          <ac:spMkLst>
            <pc:docMk/>
            <pc:sldMk cId="840891676" sldId="284"/>
            <ac:spMk id="2" creationId="{EA3AC5C5-6E74-4E82-B97B-3A12B6E77173}"/>
          </ac:spMkLst>
        </pc:spChg>
        <pc:spChg chg="del">
          <ac:chgData name="Jim Beland" userId="d41a4da1a37fb713" providerId="LiveId" clId="{FE3DCCBF-F1B9-4840-8AAF-32A6F501DF9C}" dt="2020-06-10T14:01:30.510" v="5755" actId="478"/>
          <ac:spMkLst>
            <pc:docMk/>
            <pc:sldMk cId="840891676" sldId="284"/>
            <ac:spMk id="4" creationId="{1EFF2F52-D089-47CB-AB1C-896229E30ECA}"/>
          </ac:spMkLst>
        </pc:spChg>
        <pc:inkChg chg="add">
          <ac:chgData name="Jim Beland" userId="d41a4da1a37fb713" providerId="LiveId" clId="{FE3DCCBF-F1B9-4840-8AAF-32A6F501DF9C}" dt="2020-06-10T14:32:17.202" v="6240" actId="9405"/>
          <ac:inkMkLst>
            <pc:docMk/>
            <pc:sldMk cId="840891676" sldId="284"/>
            <ac:inkMk id="4" creationId="{A0014610-A937-4169-9E0F-B25DA34FFA6E}"/>
          </ac:inkMkLst>
        </pc:inkChg>
        <pc:inkChg chg="add del">
          <ac:chgData name="Jim Beland" userId="d41a4da1a37fb713" providerId="LiveId" clId="{FE3DCCBF-F1B9-4840-8AAF-32A6F501DF9C}" dt="2020-06-10T14:00:17.702" v="5705"/>
          <ac:inkMkLst>
            <pc:docMk/>
            <pc:sldMk cId="840891676" sldId="284"/>
            <ac:inkMk id="5" creationId="{4D939D4F-5BAF-4EF2-BFEE-586F93BF9EA1}"/>
          </ac:inkMkLst>
        </pc:inkChg>
        <pc:inkChg chg="add del">
          <ac:chgData name="Jim Beland" userId="d41a4da1a37fb713" providerId="LiveId" clId="{FE3DCCBF-F1B9-4840-8AAF-32A6F501DF9C}" dt="2020-06-10T14:32:31.820" v="6244"/>
          <ac:inkMkLst>
            <pc:docMk/>
            <pc:sldMk cId="840891676" sldId="284"/>
            <ac:inkMk id="5" creationId="{B694B297-2782-4685-AE0E-279E13B5E6AD}"/>
          </ac:inkMkLst>
        </pc:inkChg>
        <pc:inkChg chg="add del">
          <ac:chgData name="Jim Beland" userId="d41a4da1a37fb713" providerId="LiveId" clId="{FE3DCCBF-F1B9-4840-8AAF-32A6F501DF9C}" dt="2020-06-10T14:00:17.702" v="5705"/>
          <ac:inkMkLst>
            <pc:docMk/>
            <pc:sldMk cId="840891676" sldId="284"/>
            <ac:inkMk id="6" creationId="{07DBE76B-D0FB-40B3-97E4-FD327344903B}"/>
          </ac:inkMkLst>
        </pc:inkChg>
        <pc:inkChg chg="add del">
          <ac:chgData name="Jim Beland" userId="d41a4da1a37fb713" providerId="LiveId" clId="{FE3DCCBF-F1B9-4840-8AAF-32A6F501DF9C}" dt="2020-06-10T14:32:31.820" v="6244"/>
          <ac:inkMkLst>
            <pc:docMk/>
            <pc:sldMk cId="840891676" sldId="284"/>
            <ac:inkMk id="6" creationId="{E277A35E-4B7D-412A-BC0A-998809253A95}"/>
          </ac:inkMkLst>
        </pc:inkChg>
        <pc:inkChg chg="add del">
          <ac:chgData name="Jim Beland" userId="d41a4da1a37fb713" providerId="LiveId" clId="{FE3DCCBF-F1B9-4840-8AAF-32A6F501DF9C}" dt="2020-06-10T14:32:36.024" v="6248"/>
          <ac:inkMkLst>
            <pc:docMk/>
            <pc:sldMk cId="840891676" sldId="284"/>
            <ac:inkMk id="7" creationId="{0452449F-99B4-46ED-A4AC-4E8602F0461C}"/>
          </ac:inkMkLst>
        </pc:inkChg>
        <pc:inkChg chg="del">
          <ac:chgData name="Jim Beland" userId="d41a4da1a37fb713" providerId="LiveId" clId="{FE3DCCBF-F1B9-4840-8AAF-32A6F501DF9C}" dt="2020-06-10T13:59:54.265" v="5672"/>
          <ac:inkMkLst>
            <pc:docMk/>
            <pc:sldMk cId="840891676" sldId="284"/>
            <ac:inkMk id="7" creationId="{81B235D2-ADA0-409F-824F-BB9D29412B85}"/>
          </ac:inkMkLst>
        </pc:inkChg>
        <pc:inkChg chg="add del">
          <ac:chgData name="Jim Beland" userId="d41a4da1a37fb713" providerId="LiveId" clId="{FE3DCCBF-F1B9-4840-8AAF-32A6F501DF9C}" dt="2020-06-10T14:32:36.024" v="6248"/>
          <ac:inkMkLst>
            <pc:docMk/>
            <pc:sldMk cId="840891676" sldId="284"/>
            <ac:inkMk id="8" creationId="{12084A1E-3E21-4D7C-A920-528FAC256C47}"/>
          </ac:inkMkLst>
        </pc:inkChg>
        <pc:inkChg chg="del">
          <ac:chgData name="Jim Beland" userId="d41a4da1a37fb713" providerId="LiveId" clId="{FE3DCCBF-F1B9-4840-8AAF-32A6F501DF9C}" dt="2020-06-10T14:00:03.258" v="5685"/>
          <ac:inkMkLst>
            <pc:docMk/>
            <pc:sldMk cId="840891676" sldId="284"/>
            <ac:inkMk id="8" creationId="{41CD932A-9DE8-4DF4-9CF4-48788FC3CCD1}"/>
          </ac:inkMkLst>
        </pc:inkChg>
        <pc:inkChg chg="del">
          <ac:chgData name="Jim Beland" userId="d41a4da1a37fb713" providerId="LiveId" clId="{FE3DCCBF-F1B9-4840-8AAF-32A6F501DF9C}" dt="2020-06-10T14:00:03.258" v="5696"/>
          <ac:inkMkLst>
            <pc:docMk/>
            <pc:sldMk cId="840891676" sldId="284"/>
            <ac:inkMk id="9" creationId="{6F29FBB9-0258-42F0-8EF4-A19F7F658476}"/>
          </ac:inkMkLst>
        </pc:inkChg>
        <pc:inkChg chg="add del">
          <ac:chgData name="Jim Beland" userId="d41a4da1a37fb713" providerId="LiveId" clId="{FE3DCCBF-F1B9-4840-8AAF-32A6F501DF9C}" dt="2020-06-10T14:32:36.024" v="6248"/>
          <ac:inkMkLst>
            <pc:docMk/>
            <pc:sldMk cId="840891676" sldId="284"/>
            <ac:inkMk id="9" creationId="{DBEDEEC8-BC9C-494A-9137-475753222EE1}"/>
          </ac:inkMkLst>
        </pc:inkChg>
        <pc:inkChg chg="add del">
          <ac:chgData name="Jim Beland" userId="d41a4da1a37fb713" providerId="LiveId" clId="{FE3DCCBF-F1B9-4840-8AAF-32A6F501DF9C}" dt="2020-06-10T14:32:36.024" v="6248"/>
          <ac:inkMkLst>
            <pc:docMk/>
            <pc:sldMk cId="840891676" sldId="284"/>
            <ac:inkMk id="10" creationId="{74A931E1-A601-451C-A8FB-1BC7F8122661}"/>
          </ac:inkMkLst>
        </pc:inkChg>
        <pc:inkChg chg="add del">
          <ac:chgData name="Jim Beland" userId="d41a4da1a37fb713" providerId="LiveId" clId="{FE3DCCBF-F1B9-4840-8AAF-32A6F501DF9C}" dt="2020-06-10T14:00:17.702" v="5705"/>
          <ac:inkMkLst>
            <pc:docMk/>
            <pc:sldMk cId="840891676" sldId="284"/>
            <ac:inkMk id="10" creationId="{BABD8C95-3621-453F-9C36-E36A94C74440}"/>
          </ac:inkMkLst>
        </pc:inkChg>
        <pc:inkChg chg="add">
          <ac:chgData name="Jim Beland" userId="d41a4da1a37fb713" providerId="LiveId" clId="{FE3DCCBF-F1B9-4840-8AAF-32A6F501DF9C}" dt="2020-06-10T14:32:36.024" v="6248"/>
          <ac:inkMkLst>
            <pc:docMk/>
            <pc:sldMk cId="840891676" sldId="284"/>
            <ac:inkMk id="11" creationId="{4B9D1C8E-52D9-4F11-B3B9-221B4E740CCD}"/>
          </ac:inkMkLst>
        </pc:inkChg>
        <pc:inkChg chg="del">
          <ac:chgData name="Jim Beland" userId="d41a4da1a37fb713" providerId="LiveId" clId="{FE3DCCBF-F1B9-4840-8AAF-32A6F501DF9C}" dt="2020-06-10T13:59:54.265" v="5673"/>
          <ac:inkMkLst>
            <pc:docMk/>
            <pc:sldMk cId="840891676" sldId="284"/>
            <ac:inkMk id="11" creationId="{FEBE44AB-587E-4A47-8A8D-B7E628C9FC99}"/>
          </ac:inkMkLst>
        </pc:inkChg>
        <pc:inkChg chg="add del">
          <ac:chgData name="Jim Beland" userId="d41a4da1a37fb713" providerId="LiveId" clId="{FE3DCCBF-F1B9-4840-8AAF-32A6F501DF9C}" dt="2020-06-10T14:00:17.702" v="5705"/>
          <ac:inkMkLst>
            <pc:docMk/>
            <pc:sldMk cId="840891676" sldId="284"/>
            <ac:inkMk id="12" creationId="{02B96232-D1A4-4929-B3F0-6C51AEFED933}"/>
          </ac:inkMkLst>
        </pc:inkChg>
        <pc:inkChg chg="del">
          <ac:chgData name="Jim Beland" userId="d41a4da1a37fb713" providerId="LiveId" clId="{FE3DCCBF-F1B9-4840-8AAF-32A6F501DF9C}" dt="2020-06-10T14:00:03.258" v="5690"/>
          <ac:inkMkLst>
            <pc:docMk/>
            <pc:sldMk cId="840891676" sldId="284"/>
            <ac:inkMk id="13" creationId="{7ABC0FBB-40F1-47EB-B8E6-17A6427D1390}"/>
          </ac:inkMkLst>
        </pc:inkChg>
        <pc:inkChg chg="del">
          <ac:chgData name="Jim Beland" userId="d41a4da1a37fb713" providerId="LiveId" clId="{FE3DCCBF-F1B9-4840-8AAF-32A6F501DF9C}" dt="2020-06-10T13:59:58.027" v="5680"/>
          <ac:inkMkLst>
            <pc:docMk/>
            <pc:sldMk cId="840891676" sldId="284"/>
            <ac:inkMk id="14" creationId="{34ECC1DD-625B-4575-8BE3-EA8B9CEDC1A2}"/>
          </ac:inkMkLst>
        </pc:inkChg>
        <pc:inkChg chg="del">
          <ac:chgData name="Jim Beland" userId="d41a4da1a37fb713" providerId="LiveId" clId="{FE3DCCBF-F1B9-4840-8AAF-32A6F501DF9C}" dt="2020-06-10T13:59:58.027" v="5679"/>
          <ac:inkMkLst>
            <pc:docMk/>
            <pc:sldMk cId="840891676" sldId="284"/>
            <ac:inkMk id="15" creationId="{0833B2CD-AE6F-435A-9188-DC4591B2CC68}"/>
          </ac:inkMkLst>
        </pc:inkChg>
        <pc:inkChg chg="del">
          <ac:chgData name="Jim Beland" userId="d41a4da1a37fb713" providerId="LiveId" clId="{FE3DCCBF-F1B9-4840-8AAF-32A6F501DF9C}" dt="2020-06-10T13:59:54.265" v="5675"/>
          <ac:inkMkLst>
            <pc:docMk/>
            <pc:sldMk cId="840891676" sldId="284"/>
            <ac:inkMk id="16" creationId="{6BB9D016-E30F-4B1F-81B0-B251292B59B5}"/>
          </ac:inkMkLst>
        </pc:inkChg>
        <pc:inkChg chg="del">
          <ac:chgData name="Jim Beland" userId="d41a4da1a37fb713" providerId="LiveId" clId="{FE3DCCBF-F1B9-4840-8AAF-32A6F501DF9C}" dt="2020-06-10T13:59:54.265" v="5677"/>
          <ac:inkMkLst>
            <pc:docMk/>
            <pc:sldMk cId="840891676" sldId="284"/>
            <ac:inkMk id="17" creationId="{EE017620-A9F5-46F4-8DFA-E61E7A0AC366}"/>
          </ac:inkMkLst>
        </pc:inkChg>
        <pc:inkChg chg="add">
          <ac:chgData name="Jim Beland" userId="d41a4da1a37fb713" providerId="LiveId" clId="{FE3DCCBF-F1B9-4840-8AAF-32A6F501DF9C}" dt="2020-06-10T14:00:17.702" v="5705"/>
          <ac:inkMkLst>
            <pc:docMk/>
            <pc:sldMk cId="840891676" sldId="284"/>
            <ac:inkMk id="18" creationId="{6107F202-6879-4327-8F2B-95D2EC2C7B15}"/>
          </ac:inkMkLst>
        </pc:inkChg>
        <pc:inkChg chg="add del">
          <ac:chgData name="Jim Beland" userId="d41a4da1a37fb713" providerId="LiveId" clId="{FE3DCCBF-F1B9-4840-8AAF-32A6F501DF9C}" dt="2020-06-10T14:00:27.305" v="5717"/>
          <ac:inkMkLst>
            <pc:docMk/>
            <pc:sldMk cId="840891676" sldId="284"/>
            <ac:inkMk id="19" creationId="{882FCDEC-FEB9-4EC2-AABB-F0B8828F938A}"/>
          </ac:inkMkLst>
        </pc:inkChg>
        <pc:inkChg chg="del">
          <ac:chgData name="Jim Beland" userId="d41a4da1a37fb713" providerId="LiveId" clId="{FE3DCCBF-F1B9-4840-8AAF-32A6F501DF9C}" dt="2020-06-10T13:59:54.265" v="5674"/>
          <ac:inkMkLst>
            <pc:docMk/>
            <pc:sldMk cId="840891676" sldId="284"/>
            <ac:inkMk id="20" creationId="{36FB1689-D30B-4345-A4C3-C97751B05EE7}"/>
          </ac:inkMkLst>
        </pc:inkChg>
        <pc:inkChg chg="del">
          <ac:chgData name="Jim Beland" userId="d41a4da1a37fb713" providerId="LiveId" clId="{FE3DCCBF-F1B9-4840-8AAF-32A6F501DF9C}" dt="2020-06-10T14:00:03.258" v="5689"/>
          <ac:inkMkLst>
            <pc:docMk/>
            <pc:sldMk cId="840891676" sldId="284"/>
            <ac:inkMk id="21" creationId="{99A6D540-CCE8-4C7B-9854-F625CC839BA8}"/>
          </ac:inkMkLst>
        </pc:inkChg>
        <pc:inkChg chg="add del">
          <ac:chgData name="Jim Beland" userId="d41a4da1a37fb713" providerId="LiveId" clId="{FE3DCCBF-F1B9-4840-8AAF-32A6F501DF9C}" dt="2020-06-10T14:00:21.601" v="5709"/>
          <ac:inkMkLst>
            <pc:docMk/>
            <pc:sldMk cId="840891676" sldId="284"/>
            <ac:inkMk id="22" creationId="{6AB849BE-2F7C-4ECF-8E7A-AF96716F17ED}"/>
          </ac:inkMkLst>
        </pc:inkChg>
        <pc:inkChg chg="add del">
          <ac:chgData name="Jim Beland" userId="d41a4da1a37fb713" providerId="LiveId" clId="{FE3DCCBF-F1B9-4840-8AAF-32A6F501DF9C}" dt="2020-06-10T14:00:21.601" v="5709"/>
          <ac:inkMkLst>
            <pc:docMk/>
            <pc:sldMk cId="840891676" sldId="284"/>
            <ac:inkMk id="23" creationId="{9ED71974-EEFB-4D56-9563-A840296A92DC}"/>
          </ac:inkMkLst>
        </pc:inkChg>
        <pc:inkChg chg="del">
          <ac:chgData name="Jim Beland" userId="d41a4da1a37fb713" providerId="LiveId" clId="{FE3DCCBF-F1B9-4840-8AAF-32A6F501DF9C}" dt="2020-06-10T13:59:58.043" v="5682"/>
          <ac:inkMkLst>
            <pc:docMk/>
            <pc:sldMk cId="840891676" sldId="284"/>
            <ac:inkMk id="24" creationId="{FA270622-7647-4A63-908F-5104F28E36CA}"/>
          </ac:inkMkLst>
        </pc:inkChg>
        <pc:inkChg chg="del">
          <ac:chgData name="Jim Beland" userId="d41a4da1a37fb713" providerId="LiveId" clId="{FE3DCCBF-F1B9-4840-8AAF-32A6F501DF9C}" dt="2020-06-10T13:59:54.265" v="5678"/>
          <ac:inkMkLst>
            <pc:docMk/>
            <pc:sldMk cId="840891676" sldId="284"/>
            <ac:inkMk id="25" creationId="{13AACCC1-C40A-4BA1-9B1C-712D12E12CF5}"/>
          </ac:inkMkLst>
        </pc:inkChg>
        <pc:inkChg chg="del">
          <ac:chgData name="Jim Beland" userId="d41a4da1a37fb713" providerId="LiveId" clId="{FE3DCCBF-F1B9-4840-8AAF-32A6F501DF9C}" dt="2020-06-10T14:00:03.258" v="5688"/>
          <ac:inkMkLst>
            <pc:docMk/>
            <pc:sldMk cId="840891676" sldId="284"/>
            <ac:inkMk id="26" creationId="{3D75A101-FF7B-4262-B476-A655624DD48E}"/>
          </ac:inkMkLst>
        </pc:inkChg>
        <pc:inkChg chg="del">
          <ac:chgData name="Jim Beland" userId="d41a4da1a37fb713" providerId="LiveId" clId="{FE3DCCBF-F1B9-4840-8AAF-32A6F501DF9C}" dt="2020-06-10T14:00:03.258" v="5691"/>
          <ac:inkMkLst>
            <pc:docMk/>
            <pc:sldMk cId="840891676" sldId="284"/>
            <ac:inkMk id="27" creationId="{315D7D9B-9FC0-44A1-A0FF-6EA56BEC3482}"/>
          </ac:inkMkLst>
        </pc:inkChg>
        <pc:inkChg chg="del">
          <ac:chgData name="Jim Beland" userId="d41a4da1a37fb713" providerId="LiveId" clId="{FE3DCCBF-F1B9-4840-8AAF-32A6F501DF9C}" dt="2020-06-10T13:59:54.265" v="5676"/>
          <ac:inkMkLst>
            <pc:docMk/>
            <pc:sldMk cId="840891676" sldId="284"/>
            <ac:inkMk id="28" creationId="{8429ADA7-9E48-4165-B9B4-DB5FA8E76BFB}"/>
          </ac:inkMkLst>
        </pc:inkChg>
        <pc:inkChg chg="del">
          <ac:chgData name="Jim Beland" userId="d41a4da1a37fb713" providerId="LiveId" clId="{FE3DCCBF-F1B9-4840-8AAF-32A6F501DF9C}" dt="2020-06-10T13:59:58.043" v="5681"/>
          <ac:inkMkLst>
            <pc:docMk/>
            <pc:sldMk cId="840891676" sldId="284"/>
            <ac:inkMk id="29" creationId="{33B64A03-6389-4073-A1FA-4128092F4F41}"/>
          </ac:inkMkLst>
        </pc:inkChg>
        <pc:inkChg chg="add">
          <ac:chgData name="Jim Beland" userId="d41a4da1a37fb713" providerId="LiveId" clId="{FE3DCCBF-F1B9-4840-8AAF-32A6F501DF9C}" dt="2020-06-10T14:00:20.931" v="5708" actId="9405"/>
          <ac:inkMkLst>
            <pc:docMk/>
            <pc:sldMk cId="840891676" sldId="284"/>
            <ac:inkMk id="30" creationId="{7E59E2ED-082F-47D8-AEA3-B0AB9B6257CC}"/>
          </ac:inkMkLst>
        </pc:inkChg>
        <pc:inkChg chg="del">
          <ac:chgData name="Jim Beland" userId="d41a4da1a37fb713" providerId="LiveId" clId="{FE3DCCBF-F1B9-4840-8AAF-32A6F501DF9C}" dt="2020-06-10T13:59:58.043" v="5683"/>
          <ac:inkMkLst>
            <pc:docMk/>
            <pc:sldMk cId="840891676" sldId="284"/>
            <ac:inkMk id="31" creationId="{B431C45C-98F3-4062-9423-6A61C380B1F9}"/>
          </ac:inkMkLst>
        </pc:inkChg>
        <pc:inkChg chg="add">
          <ac:chgData name="Jim Beland" userId="d41a4da1a37fb713" providerId="LiveId" clId="{FE3DCCBF-F1B9-4840-8AAF-32A6F501DF9C}" dt="2020-06-10T14:00:21.601" v="5709"/>
          <ac:inkMkLst>
            <pc:docMk/>
            <pc:sldMk cId="840891676" sldId="284"/>
            <ac:inkMk id="32" creationId="{E712904A-5652-4815-AA2B-9384F9A4EF11}"/>
          </ac:inkMkLst>
        </pc:inkChg>
        <pc:inkChg chg="del">
          <ac:chgData name="Jim Beland" userId="d41a4da1a37fb713" providerId="LiveId" clId="{FE3DCCBF-F1B9-4840-8AAF-32A6F501DF9C}" dt="2020-06-10T14:00:57.753" v="5747"/>
          <ac:inkMkLst>
            <pc:docMk/>
            <pc:sldMk cId="840891676" sldId="284"/>
            <ac:inkMk id="33" creationId="{5D22861C-D735-4319-A657-E3E8FCE64BD8}"/>
          </ac:inkMkLst>
        </pc:inkChg>
        <pc:inkChg chg="add del">
          <ac:chgData name="Jim Beland" userId="d41a4da1a37fb713" providerId="LiveId" clId="{FE3DCCBF-F1B9-4840-8AAF-32A6F501DF9C}" dt="2020-06-10T14:00:23.454" v="5712"/>
          <ac:inkMkLst>
            <pc:docMk/>
            <pc:sldMk cId="840891676" sldId="284"/>
            <ac:inkMk id="34" creationId="{FD596C0C-B964-43C8-ABE3-2BE66B3BB30A}"/>
          </ac:inkMkLst>
        </pc:inkChg>
        <pc:inkChg chg="del">
          <ac:chgData name="Jim Beland" userId="d41a4da1a37fb713" providerId="LiveId" clId="{FE3DCCBF-F1B9-4840-8AAF-32A6F501DF9C}" dt="2020-06-10T14:00:05.463" v="5698"/>
          <ac:inkMkLst>
            <pc:docMk/>
            <pc:sldMk cId="840891676" sldId="284"/>
            <ac:inkMk id="35" creationId="{A2E5FA03-76C2-4D4B-8B05-08114D5CB379}"/>
          </ac:inkMkLst>
        </pc:inkChg>
        <pc:inkChg chg="del">
          <ac:chgData name="Jim Beland" userId="d41a4da1a37fb713" providerId="LiveId" clId="{FE3DCCBF-F1B9-4840-8AAF-32A6F501DF9C}" dt="2020-06-10T14:00:03.258" v="5694"/>
          <ac:inkMkLst>
            <pc:docMk/>
            <pc:sldMk cId="840891676" sldId="284"/>
            <ac:inkMk id="36" creationId="{F330DB17-127E-4303-B9D7-20803B9B84CB}"/>
          </ac:inkMkLst>
        </pc:inkChg>
        <pc:inkChg chg="del">
          <ac:chgData name="Jim Beland" userId="d41a4da1a37fb713" providerId="LiveId" clId="{FE3DCCBF-F1B9-4840-8AAF-32A6F501DF9C}" dt="2020-06-10T14:00:03.258" v="5687"/>
          <ac:inkMkLst>
            <pc:docMk/>
            <pc:sldMk cId="840891676" sldId="284"/>
            <ac:inkMk id="37" creationId="{8C37B67D-5BE2-4A62-844F-C6D0FA1B1BBB}"/>
          </ac:inkMkLst>
        </pc:inkChg>
        <pc:inkChg chg="add del">
          <ac:chgData name="Jim Beland" userId="d41a4da1a37fb713" providerId="LiveId" clId="{FE3DCCBF-F1B9-4840-8AAF-32A6F501DF9C}" dt="2020-06-10T14:00:23.454" v="5712"/>
          <ac:inkMkLst>
            <pc:docMk/>
            <pc:sldMk cId="840891676" sldId="284"/>
            <ac:inkMk id="38" creationId="{89F8D6B4-2088-4BE8-A041-0FC34781AF97}"/>
          </ac:inkMkLst>
        </pc:inkChg>
        <pc:inkChg chg="del">
          <ac:chgData name="Jim Beland" userId="d41a4da1a37fb713" providerId="LiveId" clId="{FE3DCCBF-F1B9-4840-8AAF-32A6F501DF9C}" dt="2020-06-10T14:00:57.746" v="5736"/>
          <ac:inkMkLst>
            <pc:docMk/>
            <pc:sldMk cId="840891676" sldId="284"/>
            <ac:inkMk id="39" creationId="{70829C76-6E3E-438C-8432-20BE89F27B04}"/>
          </ac:inkMkLst>
        </pc:inkChg>
        <pc:inkChg chg="del">
          <ac:chgData name="Jim Beland" userId="d41a4da1a37fb713" providerId="LiveId" clId="{FE3DCCBF-F1B9-4840-8AAF-32A6F501DF9C}" dt="2020-06-10T14:00:57.753" v="5749"/>
          <ac:inkMkLst>
            <pc:docMk/>
            <pc:sldMk cId="840891676" sldId="284"/>
            <ac:inkMk id="40" creationId="{C0AC5D0D-5450-459C-BBC4-A3263183EC40}"/>
          </ac:inkMkLst>
        </pc:inkChg>
        <pc:inkChg chg="del">
          <ac:chgData name="Jim Beland" userId="d41a4da1a37fb713" providerId="LiveId" clId="{FE3DCCBF-F1B9-4840-8AAF-32A6F501DF9C}" dt="2020-06-10T14:00:05.463" v="5700"/>
          <ac:inkMkLst>
            <pc:docMk/>
            <pc:sldMk cId="840891676" sldId="284"/>
            <ac:inkMk id="41" creationId="{0E4E592C-7F5E-463D-B3A0-5F5E912DA1F9}"/>
          </ac:inkMkLst>
        </pc:inkChg>
        <pc:inkChg chg="add">
          <ac:chgData name="Jim Beland" userId="d41a4da1a37fb713" providerId="LiveId" clId="{FE3DCCBF-F1B9-4840-8AAF-32A6F501DF9C}" dt="2020-06-10T14:00:23.454" v="5712"/>
          <ac:inkMkLst>
            <pc:docMk/>
            <pc:sldMk cId="840891676" sldId="284"/>
            <ac:inkMk id="42" creationId="{76B365B2-94D9-4176-BDE4-9EDC98ABFDF0}"/>
          </ac:inkMkLst>
        </pc:inkChg>
        <pc:inkChg chg="add del">
          <ac:chgData name="Jim Beland" userId="d41a4da1a37fb713" providerId="LiveId" clId="{FE3DCCBF-F1B9-4840-8AAF-32A6F501DF9C}" dt="2020-06-10T14:00:27.305" v="5717"/>
          <ac:inkMkLst>
            <pc:docMk/>
            <pc:sldMk cId="840891676" sldId="284"/>
            <ac:inkMk id="43" creationId="{7CFECAC6-1676-4E7B-826C-E7518CEC01D0}"/>
          </ac:inkMkLst>
        </pc:inkChg>
        <pc:inkChg chg="add del">
          <ac:chgData name="Jim Beland" userId="d41a4da1a37fb713" providerId="LiveId" clId="{FE3DCCBF-F1B9-4840-8AAF-32A6F501DF9C}" dt="2020-06-10T14:00:27.305" v="5717"/>
          <ac:inkMkLst>
            <pc:docMk/>
            <pc:sldMk cId="840891676" sldId="284"/>
            <ac:inkMk id="44" creationId="{6D1B8DA7-0A19-4FD5-A8E1-00F7DBC59780}"/>
          </ac:inkMkLst>
        </pc:inkChg>
        <pc:inkChg chg="del">
          <ac:chgData name="Jim Beland" userId="d41a4da1a37fb713" providerId="LiveId" clId="{FE3DCCBF-F1B9-4840-8AAF-32A6F501DF9C}" dt="2020-06-10T14:00:05.463" v="5697"/>
          <ac:inkMkLst>
            <pc:docMk/>
            <pc:sldMk cId="840891676" sldId="284"/>
            <ac:inkMk id="45" creationId="{C515EB7F-25F9-4605-A8BE-8F8426D576A5}"/>
          </ac:inkMkLst>
        </pc:inkChg>
        <pc:inkChg chg="del">
          <ac:chgData name="Jim Beland" userId="d41a4da1a37fb713" providerId="LiveId" clId="{FE3DCCBF-F1B9-4840-8AAF-32A6F501DF9C}" dt="2020-06-10T14:00:03.258" v="5695"/>
          <ac:inkMkLst>
            <pc:docMk/>
            <pc:sldMk cId="840891676" sldId="284"/>
            <ac:inkMk id="46" creationId="{1BA39426-ABC1-40B2-A276-954383C4985D}"/>
          </ac:inkMkLst>
        </pc:inkChg>
        <pc:inkChg chg="add del">
          <ac:chgData name="Jim Beland" userId="d41a4da1a37fb713" providerId="LiveId" clId="{FE3DCCBF-F1B9-4840-8AAF-32A6F501DF9C}" dt="2020-06-10T14:00:27.305" v="5717"/>
          <ac:inkMkLst>
            <pc:docMk/>
            <pc:sldMk cId="840891676" sldId="284"/>
            <ac:inkMk id="47" creationId="{198BFC5E-AEDD-45FA-9BCC-D9AEDDE17B75}"/>
          </ac:inkMkLst>
        </pc:inkChg>
        <pc:inkChg chg="add del">
          <ac:chgData name="Jim Beland" userId="d41a4da1a37fb713" providerId="LiveId" clId="{FE3DCCBF-F1B9-4840-8AAF-32A6F501DF9C}" dt="2020-06-10T14:00:27.305" v="5717"/>
          <ac:inkMkLst>
            <pc:docMk/>
            <pc:sldMk cId="840891676" sldId="284"/>
            <ac:inkMk id="48" creationId="{6FE156EC-7865-4FD5-9EE6-7F5408C1C5BF}"/>
          </ac:inkMkLst>
        </pc:inkChg>
        <pc:inkChg chg="del">
          <ac:chgData name="Jim Beland" userId="d41a4da1a37fb713" providerId="LiveId" clId="{FE3DCCBF-F1B9-4840-8AAF-32A6F501DF9C}" dt="2020-06-10T14:00:03.258" v="5693"/>
          <ac:inkMkLst>
            <pc:docMk/>
            <pc:sldMk cId="840891676" sldId="284"/>
            <ac:inkMk id="49" creationId="{343814D0-A3BE-46C7-AC15-C5644394D683}"/>
          </ac:inkMkLst>
        </pc:inkChg>
        <pc:inkChg chg="add">
          <ac:chgData name="Jim Beland" userId="d41a4da1a37fb713" providerId="LiveId" clId="{FE3DCCBF-F1B9-4840-8AAF-32A6F501DF9C}" dt="2020-06-10T14:00:27.305" v="5717"/>
          <ac:inkMkLst>
            <pc:docMk/>
            <pc:sldMk cId="840891676" sldId="284"/>
            <ac:inkMk id="50" creationId="{640C1895-4319-47C4-AD7D-09ED49723CE2}"/>
          </ac:inkMkLst>
        </pc:inkChg>
        <pc:inkChg chg="add">
          <ac:chgData name="Jim Beland" userId="d41a4da1a37fb713" providerId="LiveId" clId="{FE3DCCBF-F1B9-4840-8AAF-32A6F501DF9C}" dt="2020-06-10T14:00:27.305" v="5717"/>
          <ac:inkMkLst>
            <pc:docMk/>
            <pc:sldMk cId="840891676" sldId="284"/>
            <ac:inkMk id="51" creationId="{DEAEC365-0D12-438F-A6FC-1219D6B89F28}"/>
          </ac:inkMkLst>
        </pc:inkChg>
        <pc:inkChg chg="del">
          <ac:chgData name="Jim Beland" userId="d41a4da1a37fb713" providerId="LiveId" clId="{FE3DCCBF-F1B9-4840-8AAF-32A6F501DF9C}" dt="2020-06-10T14:00:57.753" v="5750"/>
          <ac:inkMkLst>
            <pc:docMk/>
            <pc:sldMk cId="840891676" sldId="284"/>
            <ac:inkMk id="52" creationId="{629C69AF-AF04-40A9-A344-A32602F890BC}"/>
          </ac:inkMkLst>
        </pc:inkChg>
        <pc:inkChg chg="del">
          <ac:chgData name="Jim Beland" userId="d41a4da1a37fb713" providerId="LiveId" clId="{FE3DCCBF-F1B9-4840-8AAF-32A6F501DF9C}" dt="2020-06-10T14:00:03.258" v="5686"/>
          <ac:inkMkLst>
            <pc:docMk/>
            <pc:sldMk cId="840891676" sldId="284"/>
            <ac:inkMk id="53" creationId="{1D4FDCB3-2F80-44FA-BBF5-824EED51399A}"/>
          </ac:inkMkLst>
        </pc:inkChg>
        <pc:inkChg chg="del">
          <ac:chgData name="Jim Beland" userId="d41a4da1a37fb713" providerId="LiveId" clId="{FE3DCCBF-F1B9-4840-8AAF-32A6F501DF9C}" dt="2020-06-10T14:00:57.746" v="5738"/>
          <ac:inkMkLst>
            <pc:docMk/>
            <pc:sldMk cId="840891676" sldId="284"/>
            <ac:inkMk id="54" creationId="{F2AEEF0C-3637-479B-B8C4-6F85B8709F1D}"/>
          </ac:inkMkLst>
        </pc:inkChg>
        <pc:inkChg chg="add del">
          <ac:chgData name="Jim Beland" userId="d41a4da1a37fb713" providerId="LiveId" clId="{FE3DCCBF-F1B9-4840-8AAF-32A6F501DF9C}" dt="2020-06-10T14:00:32.787" v="5723"/>
          <ac:inkMkLst>
            <pc:docMk/>
            <pc:sldMk cId="840891676" sldId="284"/>
            <ac:inkMk id="55" creationId="{D87F9C73-F258-49C7-B569-1713358682FF}"/>
          </ac:inkMkLst>
        </pc:inkChg>
        <pc:inkChg chg="add del">
          <ac:chgData name="Jim Beland" userId="d41a4da1a37fb713" providerId="LiveId" clId="{FE3DCCBF-F1B9-4840-8AAF-32A6F501DF9C}" dt="2020-06-10T14:00:32.787" v="5723"/>
          <ac:inkMkLst>
            <pc:docMk/>
            <pc:sldMk cId="840891676" sldId="284"/>
            <ac:inkMk id="56" creationId="{9A3ADA29-CE33-4822-9787-857C339E899C}"/>
          </ac:inkMkLst>
        </pc:inkChg>
        <pc:inkChg chg="del">
          <ac:chgData name="Jim Beland" userId="d41a4da1a37fb713" providerId="LiveId" clId="{FE3DCCBF-F1B9-4840-8AAF-32A6F501DF9C}" dt="2020-06-10T14:00:57.746" v="5737"/>
          <ac:inkMkLst>
            <pc:docMk/>
            <pc:sldMk cId="840891676" sldId="284"/>
            <ac:inkMk id="57" creationId="{DCA37999-37BB-4436-985B-F4CDD1C4F15B}"/>
          </ac:inkMkLst>
        </pc:inkChg>
        <pc:inkChg chg="add del">
          <ac:chgData name="Jim Beland" userId="d41a4da1a37fb713" providerId="LiveId" clId="{FE3DCCBF-F1B9-4840-8AAF-32A6F501DF9C}" dt="2020-06-10T14:00:32.787" v="5723"/>
          <ac:inkMkLst>
            <pc:docMk/>
            <pc:sldMk cId="840891676" sldId="284"/>
            <ac:inkMk id="58" creationId="{9536A322-B2A8-42B8-904E-7F094FBB8561}"/>
          </ac:inkMkLst>
        </pc:inkChg>
        <pc:inkChg chg="add del">
          <ac:chgData name="Jim Beland" userId="d41a4da1a37fb713" providerId="LiveId" clId="{FE3DCCBF-F1B9-4840-8AAF-32A6F501DF9C}" dt="2020-06-10T14:00:32.787" v="5723"/>
          <ac:inkMkLst>
            <pc:docMk/>
            <pc:sldMk cId="840891676" sldId="284"/>
            <ac:inkMk id="59" creationId="{1422152D-1514-4320-B164-8CCDFE72A6BA}"/>
          </ac:inkMkLst>
        </pc:inkChg>
        <pc:inkChg chg="add del">
          <ac:chgData name="Jim Beland" userId="d41a4da1a37fb713" providerId="LiveId" clId="{FE3DCCBF-F1B9-4840-8AAF-32A6F501DF9C}" dt="2020-06-10T14:00:32.787" v="5723"/>
          <ac:inkMkLst>
            <pc:docMk/>
            <pc:sldMk cId="840891676" sldId="284"/>
            <ac:inkMk id="60" creationId="{EDFE5AC7-DF44-41F3-9842-0A9B60834C2A}"/>
          </ac:inkMkLst>
        </pc:inkChg>
        <pc:inkChg chg="del">
          <ac:chgData name="Jim Beland" userId="d41a4da1a37fb713" providerId="LiveId" clId="{FE3DCCBF-F1B9-4840-8AAF-32A6F501DF9C}" dt="2020-06-10T14:00:57.753" v="5746"/>
          <ac:inkMkLst>
            <pc:docMk/>
            <pc:sldMk cId="840891676" sldId="284"/>
            <ac:inkMk id="61" creationId="{2F94A31F-AA3A-4647-A9CB-F58650FD19AE}"/>
          </ac:inkMkLst>
        </pc:inkChg>
        <pc:inkChg chg="del">
          <ac:chgData name="Jim Beland" userId="d41a4da1a37fb713" providerId="LiveId" clId="{FE3DCCBF-F1B9-4840-8AAF-32A6F501DF9C}" dt="2020-06-10T14:00:57.746" v="5740"/>
          <ac:inkMkLst>
            <pc:docMk/>
            <pc:sldMk cId="840891676" sldId="284"/>
            <ac:inkMk id="62" creationId="{6D08DDE1-59EF-4235-AC00-BFCB034C0FC7}"/>
          </ac:inkMkLst>
        </pc:inkChg>
        <pc:inkChg chg="del">
          <ac:chgData name="Jim Beland" userId="d41a4da1a37fb713" providerId="LiveId" clId="{FE3DCCBF-F1B9-4840-8AAF-32A6F501DF9C}" dt="2020-06-10T14:00:57.753" v="5748"/>
          <ac:inkMkLst>
            <pc:docMk/>
            <pc:sldMk cId="840891676" sldId="284"/>
            <ac:inkMk id="63" creationId="{D549F462-6189-47AE-9CB1-37FB7E552CC2}"/>
          </ac:inkMkLst>
        </pc:inkChg>
        <pc:inkChg chg="add del">
          <ac:chgData name="Jim Beland" userId="d41a4da1a37fb713" providerId="LiveId" clId="{FE3DCCBF-F1B9-4840-8AAF-32A6F501DF9C}" dt="2020-06-10T14:32:23.784" v="6241"/>
          <ac:inkMkLst>
            <pc:docMk/>
            <pc:sldMk cId="840891676" sldId="284"/>
            <ac:inkMk id="64" creationId="{3C4AE363-8F1E-4C8F-9E21-752B214E83FD}"/>
          </ac:inkMkLst>
        </pc:inkChg>
        <pc:inkChg chg="add">
          <ac:chgData name="Jim Beland" userId="d41a4da1a37fb713" providerId="LiveId" clId="{FE3DCCBF-F1B9-4840-8AAF-32A6F501DF9C}" dt="2020-06-10T14:00:32.787" v="5723"/>
          <ac:inkMkLst>
            <pc:docMk/>
            <pc:sldMk cId="840891676" sldId="284"/>
            <ac:inkMk id="65" creationId="{F6799FC4-298E-4320-AA4B-5F24B56DBB6E}"/>
          </ac:inkMkLst>
        </pc:inkChg>
        <pc:inkChg chg="add">
          <ac:chgData name="Jim Beland" userId="d41a4da1a37fb713" providerId="LiveId" clId="{FE3DCCBF-F1B9-4840-8AAF-32A6F501DF9C}" dt="2020-06-10T14:00:34.507" v="5724" actId="9405"/>
          <ac:inkMkLst>
            <pc:docMk/>
            <pc:sldMk cId="840891676" sldId="284"/>
            <ac:inkMk id="66" creationId="{8866D45E-D69E-4BA9-A651-2CD30B5DE68E}"/>
          </ac:inkMkLst>
        </pc:inkChg>
        <pc:inkChg chg="del">
          <ac:chgData name="Jim Beland" userId="d41a4da1a37fb713" providerId="LiveId" clId="{FE3DCCBF-F1B9-4840-8AAF-32A6F501DF9C}" dt="2020-06-10T14:00:57.746" v="5739"/>
          <ac:inkMkLst>
            <pc:docMk/>
            <pc:sldMk cId="840891676" sldId="284"/>
            <ac:inkMk id="67" creationId="{C5874E35-476E-4D32-A7AD-5E4A7169D9BF}"/>
          </ac:inkMkLst>
        </pc:inkChg>
        <pc:inkChg chg="add">
          <ac:chgData name="Jim Beland" userId="d41a4da1a37fb713" providerId="LiveId" clId="{FE3DCCBF-F1B9-4840-8AAF-32A6F501DF9C}" dt="2020-06-10T14:00:35.498" v="5725" actId="9405"/>
          <ac:inkMkLst>
            <pc:docMk/>
            <pc:sldMk cId="840891676" sldId="284"/>
            <ac:inkMk id="68" creationId="{79A24C44-0A09-451E-B135-056B72D22923}"/>
          </ac:inkMkLst>
        </pc:inkChg>
        <pc:inkChg chg="add del">
          <ac:chgData name="Jim Beland" userId="d41a4da1a37fb713" providerId="LiveId" clId="{FE3DCCBF-F1B9-4840-8AAF-32A6F501DF9C}" dt="2020-06-10T14:00:38.398" v="5729"/>
          <ac:inkMkLst>
            <pc:docMk/>
            <pc:sldMk cId="840891676" sldId="284"/>
            <ac:inkMk id="69" creationId="{40A1B79A-ABC3-4101-9B8D-B2425277E0EC}"/>
          </ac:inkMkLst>
        </pc:inkChg>
        <pc:inkChg chg="add del">
          <ac:chgData name="Jim Beland" userId="d41a4da1a37fb713" providerId="LiveId" clId="{FE3DCCBF-F1B9-4840-8AAF-32A6F501DF9C}" dt="2020-06-10T14:00:38.398" v="5729"/>
          <ac:inkMkLst>
            <pc:docMk/>
            <pc:sldMk cId="840891676" sldId="284"/>
            <ac:inkMk id="70" creationId="{7F3712B2-652C-4734-86FC-28EDAA9F3385}"/>
          </ac:inkMkLst>
        </pc:inkChg>
        <pc:inkChg chg="add del">
          <ac:chgData name="Jim Beland" userId="d41a4da1a37fb713" providerId="LiveId" clId="{FE3DCCBF-F1B9-4840-8AAF-32A6F501DF9C}" dt="2020-06-10T14:00:38.398" v="5729"/>
          <ac:inkMkLst>
            <pc:docMk/>
            <pc:sldMk cId="840891676" sldId="284"/>
            <ac:inkMk id="71" creationId="{5B4EB98D-964A-4FD9-8B95-7AF1A3BC60E2}"/>
          </ac:inkMkLst>
        </pc:inkChg>
        <pc:inkChg chg="add">
          <ac:chgData name="Jim Beland" userId="d41a4da1a37fb713" providerId="LiveId" clId="{FE3DCCBF-F1B9-4840-8AAF-32A6F501DF9C}" dt="2020-06-10T14:00:38.398" v="5729"/>
          <ac:inkMkLst>
            <pc:docMk/>
            <pc:sldMk cId="840891676" sldId="284"/>
            <ac:inkMk id="72" creationId="{CC88DB0B-7C6A-4BDD-93C0-9B09DD41A38E}"/>
          </ac:inkMkLst>
        </pc:inkChg>
        <pc:inkChg chg="del">
          <ac:chgData name="Jim Beland" userId="d41a4da1a37fb713" providerId="LiveId" clId="{FE3DCCBF-F1B9-4840-8AAF-32A6F501DF9C}" dt="2020-06-10T13:59:58.043" v="5684"/>
          <ac:inkMkLst>
            <pc:docMk/>
            <pc:sldMk cId="840891676" sldId="284"/>
            <ac:inkMk id="73" creationId="{433DF48F-E7E1-4690-8CEB-776B7E4B7A92}"/>
          </ac:inkMkLst>
        </pc:inkChg>
        <pc:inkChg chg="add del">
          <ac:chgData name="Jim Beland" userId="d41a4da1a37fb713" providerId="LiveId" clId="{FE3DCCBF-F1B9-4840-8AAF-32A6F501DF9C}" dt="2020-06-10T14:00:43.494" v="5735"/>
          <ac:inkMkLst>
            <pc:docMk/>
            <pc:sldMk cId="840891676" sldId="284"/>
            <ac:inkMk id="74" creationId="{F7164114-1261-4022-A670-9664150CA276}"/>
          </ac:inkMkLst>
        </pc:inkChg>
        <pc:inkChg chg="add del">
          <ac:chgData name="Jim Beland" userId="d41a4da1a37fb713" providerId="LiveId" clId="{FE3DCCBF-F1B9-4840-8AAF-32A6F501DF9C}" dt="2020-06-10T14:00:43.494" v="5735"/>
          <ac:inkMkLst>
            <pc:docMk/>
            <pc:sldMk cId="840891676" sldId="284"/>
            <ac:inkMk id="75" creationId="{2D90F686-1C66-4E85-8C0F-3B6945080DCD}"/>
          </ac:inkMkLst>
        </pc:inkChg>
        <pc:inkChg chg="add del">
          <ac:chgData name="Jim Beland" userId="d41a4da1a37fb713" providerId="LiveId" clId="{FE3DCCBF-F1B9-4840-8AAF-32A6F501DF9C}" dt="2020-06-10T14:00:43.494" v="5735"/>
          <ac:inkMkLst>
            <pc:docMk/>
            <pc:sldMk cId="840891676" sldId="284"/>
            <ac:inkMk id="76" creationId="{3873D057-D9CA-4AC0-8ECA-3328C3201159}"/>
          </ac:inkMkLst>
        </pc:inkChg>
        <pc:inkChg chg="add del">
          <ac:chgData name="Jim Beland" userId="d41a4da1a37fb713" providerId="LiveId" clId="{FE3DCCBF-F1B9-4840-8AAF-32A6F501DF9C}" dt="2020-06-10T14:00:43.494" v="5735"/>
          <ac:inkMkLst>
            <pc:docMk/>
            <pc:sldMk cId="840891676" sldId="284"/>
            <ac:inkMk id="77" creationId="{FF517E14-72A5-4E86-B1FD-464D75335C4D}"/>
          </ac:inkMkLst>
        </pc:inkChg>
        <pc:inkChg chg="add del">
          <ac:chgData name="Jim Beland" userId="d41a4da1a37fb713" providerId="LiveId" clId="{FE3DCCBF-F1B9-4840-8AAF-32A6F501DF9C}" dt="2020-06-10T14:00:43.494" v="5735"/>
          <ac:inkMkLst>
            <pc:docMk/>
            <pc:sldMk cId="840891676" sldId="284"/>
            <ac:inkMk id="78" creationId="{3643DCE4-BD85-4290-899E-C98BACA341F1}"/>
          </ac:inkMkLst>
        </pc:inkChg>
        <pc:inkChg chg="add">
          <ac:chgData name="Jim Beland" userId="d41a4da1a37fb713" providerId="LiveId" clId="{FE3DCCBF-F1B9-4840-8AAF-32A6F501DF9C}" dt="2020-06-10T14:00:43.494" v="5735"/>
          <ac:inkMkLst>
            <pc:docMk/>
            <pc:sldMk cId="840891676" sldId="284"/>
            <ac:inkMk id="79" creationId="{BE5EE012-3E99-4784-8F92-1529F54785FE}"/>
          </ac:inkMkLst>
        </pc:inkChg>
        <pc:inkChg chg="del">
          <ac:chgData name="Jim Beland" userId="d41a4da1a37fb713" providerId="LiveId" clId="{FE3DCCBF-F1B9-4840-8AAF-32A6F501DF9C}" dt="2020-06-10T14:00:57.753" v="5744"/>
          <ac:inkMkLst>
            <pc:docMk/>
            <pc:sldMk cId="840891676" sldId="284"/>
            <ac:inkMk id="82" creationId="{61C9A88B-FEA7-4BD0-A1CF-3EC9BA803B70}"/>
          </ac:inkMkLst>
        </pc:inkChg>
        <pc:inkChg chg="del">
          <ac:chgData name="Jim Beland" userId="d41a4da1a37fb713" providerId="LiveId" clId="{FE3DCCBF-F1B9-4840-8AAF-32A6F501DF9C}" dt="2020-06-10T14:00:05.463" v="5699"/>
          <ac:inkMkLst>
            <pc:docMk/>
            <pc:sldMk cId="840891676" sldId="284"/>
            <ac:inkMk id="85" creationId="{5C4175FE-F0A2-401F-8626-39CEBF2E9F28}"/>
          </ac:inkMkLst>
        </pc:inkChg>
        <pc:inkChg chg="del">
          <ac:chgData name="Jim Beland" userId="d41a4da1a37fb713" providerId="LiveId" clId="{FE3DCCBF-F1B9-4840-8AAF-32A6F501DF9C}" dt="2020-06-10T14:00:03.258" v="5692"/>
          <ac:inkMkLst>
            <pc:docMk/>
            <pc:sldMk cId="840891676" sldId="284"/>
            <ac:inkMk id="90" creationId="{AFDB0C44-35D9-4A9B-AD76-4448CB6082C0}"/>
          </ac:inkMkLst>
        </pc:inkChg>
        <pc:inkChg chg="del">
          <ac:chgData name="Jim Beland" userId="d41a4da1a37fb713" providerId="LiveId" clId="{FE3DCCBF-F1B9-4840-8AAF-32A6F501DF9C}" dt="2020-06-10T14:00:57.753" v="5754"/>
          <ac:inkMkLst>
            <pc:docMk/>
            <pc:sldMk cId="840891676" sldId="284"/>
            <ac:inkMk id="91" creationId="{841B7900-AA74-4245-B7EA-EA0984CF06F1}"/>
          </ac:inkMkLst>
        </pc:inkChg>
        <pc:inkChg chg="del">
          <ac:chgData name="Jim Beland" userId="d41a4da1a37fb713" providerId="LiveId" clId="{FE3DCCBF-F1B9-4840-8AAF-32A6F501DF9C}" dt="2020-06-10T14:00:57.753" v="5752"/>
          <ac:inkMkLst>
            <pc:docMk/>
            <pc:sldMk cId="840891676" sldId="284"/>
            <ac:inkMk id="96" creationId="{FBF1DCB3-7D0A-4F6E-856B-33749B010A88}"/>
          </ac:inkMkLst>
        </pc:inkChg>
        <pc:inkChg chg="del">
          <ac:chgData name="Jim Beland" userId="d41a4da1a37fb713" providerId="LiveId" clId="{FE3DCCBF-F1B9-4840-8AAF-32A6F501DF9C}" dt="2020-06-10T14:00:57.753" v="5753"/>
          <ac:inkMkLst>
            <pc:docMk/>
            <pc:sldMk cId="840891676" sldId="284"/>
            <ac:inkMk id="101" creationId="{87D544B8-6A7B-48FB-A4FE-3E4E8A0038A0}"/>
          </ac:inkMkLst>
        </pc:inkChg>
        <pc:inkChg chg="del">
          <ac:chgData name="Jim Beland" userId="d41a4da1a37fb713" providerId="LiveId" clId="{FE3DCCBF-F1B9-4840-8AAF-32A6F501DF9C}" dt="2020-06-10T14:00:57.753" v="5742"/>
          <ac:inkMkLst>
            <pc:docMk/>
            <pc:sldMk cId="840891676" sldId="284"/>
            <ac:inkMk id="102" creationId="{0AC445CB-3DD1-4F5E-987A-8F01DB0561FE}"/>
          </ac:inkMkLst>
        </pc:inkChg>
        <pc:inkChg chg="del">
          <ac:chgData name="Jim Beland" userId="d41a4da1a37fb713" providerId="LiveId" clId="{FE3DCCBF-F1B9-4840-8AAF-32A6F501DF9C}" dt="2020-06-10T14:00:57.753" v="5743"/>
          <ac:inkMkLst>
            <pc:docMk/>
            <pc:sldMk cId="840891676" sldId="284"/>
            <ac:inkMk id="107" creationId="{81F23E34-7624-4C7D-A06A-E8C8CE7E01FC}"/>
          </ac:inkMkLst>
        </pc:inkChg>
        <pc:inkChg chg="del">
          <ac:chgData name="Jim Beland" userId="d41a4da1a37fb713" providerId="LiveId" clId="{FE3DCCBF-F1B9-4840-8AAF-32A6F501DF9C}" dt="2020-06-10T14:00:57.753" v="5741"/>
          <ac:inkMkLst>
            <pc:docMk/>
            <pc:sldMk cId="840891676" sldId="284"/>
            <ac:inkMk id="111" creationId="{C881E194-AF1A-4D7C-80B9-30A77DD24452}"/>
          </ac:inkMkLst>
        </pc:inkChg>
        <pc:inkChg chg="del">
          <ac:chgData name="Jim Beland" userId="d41a4da1a37fb713" providerId="LiveId" clId="{FE3DCCBF-F1B9-4840-8AAF-32A6F501DF9C}" dt="2020-06-10T14:00:57.753" v="5751"/>
          <ac:inkMkLst>
            <pc:docMk/>
            <pc:sldMk cId="840891676" sldId="284"/>
            <ac:inkMk id="120" creationId="{4D0F7104-581B-4A80-A179-E1666DF4B277}"/>
          </ac:inkMkLst>
        </pc:inkChg>
        <pc:inkChg chg="del">
          <ac:chgData name="Jim Beland" userId="d41a4da1a37fb713" providerId="LiveId" clId="{FE3DCCBF-F1B9-4840-8AAF-32A6F501DF9C}" dt="2020-06-10T14:00:57.753" v="5745"/>
          <ac:inkMkLst>
            <pc:docMk/>
            <pc:sldMk cId="840891676" sldId="284"/>
            <ac:inkMk id="121" creationId="{8E77E5EB-0B9F-4AF9-8230-89879C8E7240}"/>
          </ac:inkMkLst>
        </pc:inkChg>
      </pc:sldChg>
      <pc:sldChg chg="addSp delSp modSp add">
        <pc:chgData name="Jim Beland" userId="d41a4da1a37fb713" providerId="LiveId" clId="{FE3DCCBF-F1B9-4840-8AAF-32A6F501DF9C}" dt="2020-06-10T14:33:45.928" v="6273"/>
        <pc:sldMkLst>
          <pc:docMk/>
          <pc:sldMk cId="3606209224" sldId="285"/>
        </pc:sldMkLst>
        <pc:spChg chg="mod">
          <ac:chgData name="Jim Beland" userId="d41a4da1a37fb713" providerId="LiveId" clId="{FE3DCCBF-F1B9-4840-8AAF-32A6F501DF9C}" dt="2020-06-10T14:09:22.612" v="6151" actId="20577"/>
          <ac:spMkLst>
            <pc:docMk/>
            <pc:sldMk cId="3606209224" sldId="285"/>
            <ac:spMk id="2" creationId="{EA3AC5C5-6E74-4E82-B97B-3A12B6E77173}"/>
          </ac:spMkLst>
        </pc:spChg>
        <pc:spChg chg="add del mod">
          <ac:chgData name="Jim Beland" userId="d41a4da1a37fb713" providerId="LiveId" clId="{FE3DCCBF-F1B9-4840-8AAF-32A6F501DF9C}" dt="2020-06-10T14:04:02.265" v="5895" actId="478"/>
          <ac:spMkLst>
            <pc:docMk/>
            <pc:sldMk cId="3606209224" sldId="285"/>
            <ac:spMk id="91" creationId="{8B862CC2-CF89-4EF7-9794-F943BE6B0C66}"/>
          </ac:spMkLst>
        </pc:spChg>
        <pc:inkChg chg="add del">
          <ac:chgData name="Jim Beland" userId="d41a4da1a37fb713" providerId="LiveId" clId="{FE3DCCBF-F1B9-4840-8AAF-32A6F501DF9C}" dt="2020-06-10T14:01:50.582" v="5759"/>
          <ac:inkMkLst>
            <pc:docMk/>
            <pc:sldMk cId="3606209224" sldId="285"/>
            <ac:inkMk id="4" creationId="{1684B2ED-D8BE-4242-A268-506C51F7BD67}"/>
          </ac:inkMkLst>
        </pc:inkChg>
        <pc:inkChg chg="add del">
          <ac:chgData name="Jim Beland" userId="d41a4da1a37fb713" providerId="LiveId" clId="{FE3DCCBF-F1B9-4840-8AAF-32A6F501DF9C}" dt="2020-06-10T14:32:59.219" v="6254"/>
          <ac:inkMkLst>
            <pc:docMk/>
            <pc:sldMk cId="3606209224" sldId="285"/>
            <ac:inkMk id="4" creationId="{68903323-A242-44E1-A263-09F0901705C7}"/>
          </ac:inkMkLst>
        </pc:inkChg>
        <pc:inkChg chg="add del">
          <ac:chgData name="Jim Beland" userId="d41a4da1a37fb713" providerId="LiveId" clId="{FE3DCCBF-F1B9-4840-8AAF-32A6F501DF9C}" dt="2020-06-10T14:32:59.219" v="6254"/>
          <ac:inkMkLst>
            <pc:docMk/>
            <pc:sldMk cId="3606209224" sldId="285"/>
            <ac:inkMk id="5" creationId="{0A3C5102-4487-401A-B5C0-D4556C3D469D}"/>
          </ac:inkMkLst>
        </pc:inkChg>
        <pc:inkChg chg="add del">
          <ac:chgData name="Jim Beland" userId="d41a4da1a37fb713" providerId="LiveId" clId="{FE3DCCBF-F1B9-4840-8AAF-32A6F501DF9C}" dt="2020-06-10T14:01:50.582" v="5759"/>
          <ac:inkMkLst>
            <pc:docMk/>
            <pc:sldMk cId="3606209224" sldId="285"/>
            <ac:inkMk id="5" creationId="{52B9531E-4882-4682-AB40-F25BC2AF5490}"/>
          </ac:inkMkLst>
        </pc:inkChg>
        <pc:inkChg chg="add del">
          <ac:chgData name="Jim Beland" userId="d41a4da1a37fb713" providerId="LiveId" clId="{FE3DCCBF-F1B9-4840-8AAF-32A6F501DF9C}" dt="2020-06-10T14:01:53.290" v="5761"/>
          <ac:inkMkLst>
            <pc:docMk/>
            <pc:sldMk cId="3606209224" sldId="285"/>
            <ac:inkMk id="6" creationId="{805643D8-85E5-4F4E-BF10-FD36D6A71CB7}"/>
          </ac:inkMkLst>
        </pc:inkChg>
        <pc:inkChg chg="add del">
          <ac:chgData name="Jim Beland" userId="d41a4da1a37fb713" providerId="LiveId" clId="{FE3DCCBF-F1B9-4840-8AAF-32A6F501DF9C}" dt="2020-06-10T14:32:59.219" v="6254"/>
          <ac:inkMkLst>
            <pc:docMk/>
            <pc:sldMk cId="3606209224" sldId="285"/>
            <ac:inkMk id="6" creationId="{D8FD893C-766A-4BF8-817D-DAD362194731}"/>
          </ac:inkMkLst>
        </pc:inkChg>
        <pc:inkChg chg="add del">
          <ac:chgData name="Jim Beland" userId="d41a4da1a37fb713" providerId="LiveId" clId="{FE3DCCBF-F1B9-4840-8AAF-32A6F501DF9C}" dt="2020-06-10T14:01:53.290" v="5761"/>
          <ac:inkMkLst>
            <pc:docMk/>
            <pc:sldMk cId="3606209224" sldId="285"/>
            <ac:inkMk id="7" creationId="{28046D20-EC3E-423B-84E1-01CE61CC0A15}"/>
          </ac:inkMkLst>
        </pc:inkChg>
        <pc:inkChg chg="add">
          <ac:chgData name="Jim Beland" userId="d41a4da1a37fb713" providerId="LiveId" clId="{FE3DCCBF-F1B9-4840-8AAF-32A6F501DF9C}" dt="2020-06-10T14:32:59.219" v="6254"/>
          <ac:inkMkLst>
            <pc:docMk/>
            <pc:sldMk cId="3606209224" sldId="285"/>
            <ac:inkMk id="7" creationId="{46EC6D8C-36CA-47F8-9B0A-A877C21FA42B}"/>
          </ac:inkMkLst>
        </pc:inkChg>
        <pc:inkChg chg="add del">
          <ac:chgData name="Jim Beland" userId="d41a4da1a37fb713" providerId="LiveId" clId="{FE3DCCBF-F1B9-4840-8AAF-32A6F501DF9C}" dt="2020-06-10T14:33:05.770" v="6260"/>
          <ac:inkMkLst>
            <pc:docMk/>
            <pc:sldMk cId="3606209224" sldId="285"/>
            <ac:inkMk id="8" creationId="{339F136A-A825-4A7F-96C1-7450FBAB0DBD}"/>
          </ac:inkMkLst>
        </pc:inkChg>
        <pc:inkChg chg="add del">
          <ac:chgData name="Jim Beland" userId="d41a4da1a37fb713" providerId="LiveId" clId="{FE3DCCBF-F1B9-4840-8AAF-32A6F501DF9C}" dt="2020-06-10T14:01:54.781" v="5763"/>
          <ac:inkMkLst>
            <pc:docMk/>
            <pc:sldMk cId="3606209224" sldId="285"/>
            <ac:inkMk id="8" creationId="{49AEF35D-0524-4E10-83B7-792B32D3D1B4}"/>
          </ac:inkMkLst>
        </pc:inkChg>
        <pc:inkChg chg="add del">
          <ac:chgData name="Jim Beland" userId="d41a4da1a37fb713" providerId="LiveId" clId="{FE3DCCBF-F1B9-4840-8AAF-32A6F501DF9C}" dt="2020-06-10T14:33:05.770" v="6260"/>
          <ac:inkMkLst>
            <pc:docMk/>
            <pc:sldMk cId="3606209224" sldId="285"/>
            <ac:inkMk id="9" creationId="{1705D99A-046F-4557-9864-36E4EB12C154}"/>
          </ac:inkMkLst>
        </pc:inkChg>
        <pc:inkChg chg="add del">
          <ac:chgData name="Jim Beland" userId="d41a4da1a37fb713" providerId="LiveId" clId="{FE3DCCBF-F1B9-4840-8AAF-32A6F501DF9C}" dt="2020-06-10T14:01:54.781" v="5763"/>
          <ac:inkMkLst>
            <pc:docMk/>
            <pc:sldMk cId="3606209224" sldId="285"/>
            <ac:inkMk id="9" creationId="{DE2DF442-1C6C-4E88-BAA4-B999A7A8F651}"/>
          </ac:inkMkLst>
        </pc:inkChg>
        <pc:inkChg chg="add del">
          <ac:chgData name="Jim Beland" userId="d41a4da1a37fb713" providerId="LiveId" clId="{FE3DCCBF-F1B9-4840-8AAF-32A6F501DF9C}" dt="2020-06-10T14:33:05.770" v="6260"/>
          <ac:inkMkLst>
            <pc:docMk/>
            <pc:sldMk cId="3606209224" sldId="285"/>
            <ac:inkMk id="10" creationId="{C20943DE-CE03-41DC-9218-471FFC258C5F}"/>
          </ac:inkMkLst>
        </pc:inkChg>
        <pc:inkChg chg="add del">
          <ac:chgData name="Jim Beland" userId="d41a4da1a37fb713" providerId="LiveId" clId="{FE3DCCBF-F1B9-4840-8AAF-32A6F501DF9C}" dt="2020-06-10T14:02:07.809" v="5780"/>
          <ac:inkMkLst>
            <pc:docMk/>
            <pc:sldMk cId="3606209224" sldId="285"/>
            <ac:inkMk id="10" creationId="{D98AAD7A-F379-4BFC-84CC-D67123C85AD6}"/>
          </ac:inkMkLst>
        </pc:inkChg>
        <pc:inkChg chg="add del">
          <ac:chgData name="Jim Beland" userId="d41a4da1a37fb713" providerId="LiveId" clId="{FE3DCCBF-F1B9-4840-8AAF-32A6F501DF9C}" dt="2020-06-10T14:01:56.730" v="5766"/>
          <ac:inkMkLst>
            <pc:docMk/>
            <pc:sldMk cId="3606209224" sldId="285"/>
            <ac:inkMk id="11" creationId="{70CE4FCD-420D-4417-B6B4-3FFCEF7BBF01}"/>
          </ac:inkMkLst>
        </pc:inkChg>
        <pc:inkChg chg="add del">
          <ac:chgData name="Jim Beland" userId="d41a4da1a37fb713" providerId="LiveId" clId="{FE3DCCBF-F1B9-4840-8AAF-32A6F501DF9C}" dt="2020-06-10T14:33:05.770" v="6260"/>
          <ac:inkMkLst>
            <pc:docMk/>
            <pc:sldMk cId="3606209224" sldId="285"/>
            <ac:inkMk id="11" creationId="{CBCC6E04-45B7-4985-BDEA-7CFBFB563293}"/>
          </ac:inkMkLst>
        </pc:inkChg>
        <pc:inkChg chg="add del">
          <ac:chgData name="Jim Beland" userId="d41a4da1a37fb713" providerId="LiveId" clId="{FE3DCCBF-F1B9-4840-8AAF-32A6F501DF9C}" dt="2020-06-10T14:33:05.770" v="6260"/>
          <ac:inkMkLst>
            <pc:docMk/>
            <pc:sldMk cId="3606209224" sldId="285"/>
            <ac:inkMk id="12" creationId="{3FA8AE43-41EC-4D75-82B5-44AB3A444C4D}"/>
          </ac:inkMkLst>
        </pc:inkChg>
        <pc:inkChg chg="add del">
          <ac:chgData name="Jim Beland" userId="d41a4da1a37fb713" providerId="LiveId" clId="{FE3DCCBF-F1B9-4840-8AAF-32A6F501DF9C}" dt="2020-06-10T14:01:56.730" v="5766"/>
          <ac:inkMkLst>
            <pc:docMk/>
            <pc:sldMk cId="3606209224" sldId="285"/>
            <ac:inkMk id="12" creationId="{F05B3359-11CF-44C3-86F2-19050786BCFF}"/>
          </ac:inkMkLst>
        </pc:inkChg>
        <pc:inkChg chg="add">
          <ac:chgData name="Jim Beland" userId="d41a4da1a37fb713" providerId="LiveId" clId="{FE3DCCBF-F1B9-4840-8AAF-32A6F501DF9C}" dt="2020-06-10T14:01:56.730" v="5766"/>
          <ac:inkMkLst>
            <pc:docMk/>
            <pc:sldMk cId="3606209224" sldId="285"/>
            <ac:inkMk id="13" creationId="{82FDABA9-5454-49F5-8B1B-D30C191D2CF1}"/>
          </ac:inkMkLst>
        </pc:inkChg>
        <pc:inkChg chg="add">
          <ac:chgData name="Jim Beland" userId="d41a4da1a37fb713" providerId="LiveId" clId="{FE3DCCBF-F1B9-4840-8AAF-32A6F501DF9C}" dt="2020-06-10T14:33:05.770" v="6260"/>
          <ac:inkMkLst>
            <pc:docMk/>
            <pc:sldMk cId="3606209224" sldId="285"/>
            <ac:inkMk id="14" creationId="{532D197E-A825-4A79-8F66-DD98156C557A}"/>
          </ac:inkMkLst>
        </pc:inkChg>
        <pc:inkChg chg="add del">
          <ac:chgData name="Jim Beland" userId="d41a4da1a37fb713" providerId="LiveId" clId="{FE3DCCBF-F1B9-4840-8AAF-32A6F501DF9C}" dt="2020-06-10T14:02:00" v="5770"/>
          <ac:inkMkLst>
            <pc:docMk/>
            <pc:sldMk cId="3606209224" sldId="285"/>
            <ac:inkMk id="14" creationId="{594D42B7-3515-4FCE-AD90-632D7519CA77}"/>
          </ac:inkMkLst>
        </pc:inkChg>
        <pc:inkChg chg="add del">
          <ac:chgData name="Jim Beland" userId="d41a4da1a37fb713" providerId="LiveId" clId="{FE3DCCBF-F1B9-4840-8AAF-32A6F501DF9C}" dt="2020-06-10T14:02:00" v="5770"/>
          <ac:inkMkLst>
            <pc:docMk/>
            <pc:sldMk cId="3606209224" sldId="285"/>
            <ac:inkMk id="15" creationId="{3628B17C-BEAD-4250-981E-AFE1DA451167}"/>
          </ac:inkMkLst>
        </pc:inkChg>
        <pc:inkChg chg="add del">
          <ac:chgData name="Jim Beland" userId="d41a4da1a37fb713" providerId="LiveId" clId="{FE3DCCBF-F1B9-4840-8AAF-32A6F501DF9C}" dt="2020-06-10T14:33:27.191" v="6267"/>
          <ac:inkMkLst>
            <pc:docMk/>
            <pc:sldMk cId="3606209224" sldId="285"/>
            <ac:inkMk id="15" creationId="{552E2A7D-4F03-44B3-8CA6-6EF71B8D23C1}"/>
          </ac:inkMkLst>
        </pc:inkChg>
        <pc:inkChg chg="add del">
          <ac:chgData name="Jim Beland" userId="d41a4da1a37fb713" providerId="LiveId" clId="{FE3DCCBF-F1B9-4840-8AAF-32A6F501DF9C}" dt="2020-06-10T14:33:27.191" v="6267"/>
          <ac:inkMkLst>
            <pc:docMk/>
            <pc:sldMk cId="3606209224" sldId="285"/>
            <ac:inkMk id="16" creationId="{155E89E3-BEDC-47DB-81C9-6CD9186F9D60}"/>
          </ac:inkMkLst>
        </pc:inkChg>
        <pc:inkChg chg="add del">
          <ac:chgData name="Jim Beland" userId="d41a4da1a37fb713" providerId="LiveId" clId="{FE3DCCBF-F1B9-4840-8AAF-32A6F501DF9C}" dt="2020-06-10T14:02:00" v="5770"/>
          <ac:inkMkLst>
            <pc:docMk/>
            <pc:sldMk cId="3606209224" sldId="285"/>
            <ac:inkMk id="16" creationId="{607ED2EC-2D39-4DB7-8034-6C5AB20D93F1}"/>
          </ac:inkMkLst>
        </pc:inkChg>
        <pc:inkChg chg="add del">
          <ac:chgData name="Jim Beland" userId="d41a4da1a37fb713" providerId="LiveId" clId="{FE3DCCBF-F1B9-4840-8AAF-32A6F501DF9C}" dt="2020-06-10T14:02:01.773" v="5773"/>
          <ac:inkMkLst>
            <pc:docMk/>
            <pc:sldMk cId="3606209224" sldId="285"/>
            <ac:inkMk id="17" creationId="{56C282BF-F05C-402F-9A5C-595FDBF4028D}"/>
          </ac:inkMkLst>
        </pc:inkChg>
        <pc:inkChg chg="add del">
          <ac:chgData name="Jim Beland" userId="d41a4da1a37fb713" providerId="LiveId" clId="{FE3DCCBF-F1B9-4840-8AAF-32A6F501DF9C}" dt="2020-06-10T14:33:27.191" v="6267"/>
          <ac:inkMkLst>
            <pc:docMk/>
            <pc:sldMk cId="3606209224" sldId="285"/>
            <ac:inkMk id="17" creationId="{FE34617D-1CB4-4A08-A880-5F2950C4CF8D}"/>
          </ac:inkMkLst>
        </pc:inkChg>
        <pc:inkChg chg="add del">
          <ac:chgData name="Jim Beland" userId="d41a4da1a37fb713" providerId="LiveId" clId="{FE3DCCBF-F1B9-4840-8AAF-32A6F501DF9C}" dt="2020-06-10T14:33:27.191" v="6267"/>
          <ac:inkMkLst>
            <pc:docMk/>
            <pc:sldMk cId="3606209224" sldId="285"/>
            <ac:inkMk id="19" creationId="{20AF9CB4-0302-4FDA-A8F3-34F8CE169B96}"/>
          </ac:inkMkLst>
        </pc:inkChg>
        <pc:inkChg chg="add del">
          <ac:chgData name="Jim Beland" userId="d41a4da1a37fb713" providerId="LiveId" clId="{FE3DCCBF-F1B9-4840-8AAF-32A6F501DF9C}" dt="2020-06-10T14:02:01.773" v="5773"/>
          <ac:inkMkLst>
            <pc:docMk/>
            <pc:sldMk cId="3606209224" sldId="285"/>
            <ac:inkMk id="19" creationId="{952CA669-1249-4AD3-B2CD-1260FFDEC46C}"/>
          </ac:inkMkLst>
        </pc:inkChg>
        <pc:inkChg chg="add del">
          <ac:chgData name="Jim Beland" userId="d41a4da1a37fb713" providerId="LiveId" clId="{FE3DCCBF-F1B9-4840-8AAF-32A6F501DF9C}" dt="2020-06-10T14:33:27.191" v="6267"/>
          <ac:inkMkLst>
            <pc:docMk/>
            <pc:sldMk cId="3606209224" sldId="285"/>
            <ac:inkMk id="20" creationId="{0075786F-F6CE-4F0E-99AD-97390CEFB2CD}"/>
          </ac:inkMkLst>
        </pc:inkChg>
        <pc:inkChg chg="add del">
          <ac:chgData name="Jim Beland" userId="d41a4da1a37fb713" providerId="LiveId" clId="{FE3DCCBF-F1B9-4840-8AAF-32A6F501DF9C}" dt="2020-06-10T14:02:01.773" v="5773"/>
          <ac:inkMkLst>
            <pc:docMk/>
            <pc:sldMk cId="3606209224" sldId="285"/>
            <ac:inkMk id="20" creationId="{0C380601-8495-44A2-A68A-603088772393}"/>
          </ac:inkMkLst>
        </pc:inkChg>
        <pc:inkChg chg="add del">
          <ac:chgData name="Jim Beland" userId="d41a4da1a37fb713" providerId="LiveId" clId="{FE3DCCBF-F1B9-4840-8AAF-32A6F501DF9C}" dt="2020-06-10T14:33:27.191" v="6267"/>
          <ac:inkMkLst>
            <pc:docMk/>
            <pc:sldMk cId="3606209224" sldId="285"/>
            <ac:inkMk id="21" creationId="{1C731A35-D810-4D1F-89CF-C5E057B42C4F}"/>
          </ac:inkMkLst>
        </pc:inkChg>
        <pc:inkChg chg="add del">
          <ac:chgData name="Jim Beland" userId="d41a4da1a37fb713" providerId="LiveId" clId="{FE3DCCBF-F1B9-4840-8AAF-32A6F501DF9C}" dt="2020-06-10T14:02:10.676" v="5784"/>
          <ac:inkMkLst>
            <pc:docMk/>
            <pc:sldMk cId="3606209224" sldId="285"/>
            <ac:inkMk id="21" creationId="{ED8930F8-7518-469F-9657-A38376B88485}"/>
          </ac:inkMkLst>
        </pc:inkChg>
        <pc:inkChg chg="add del">
          <ac:chgData name="Jim Beland" userId="d41a4da1a37fb713" providerId="LiveId" clId="{FE3DCCBF-F1B9-4840-8AAF-32A6F501DF9C}" dt="2020-06-10T14:02:07.809" v="5780"/>
          <ac:inkMkLst>
            <pc:docMk/>
            <pc:sldMk cId="3606209224" sldId="285"/>
            <ac:inkMk id="22" creationId="{3A5E0043-3A91-4D82-9B36-7D267D341249}"/>
          </ac:inkMkLst>
        </pc:inkChg>
        <pc:inkChg chg="add">
          <ac:chgData name="Jim Beland" userId="d41a4da1a37fb713" providerId="LiveId" clId="{FE3DCCBF-F1B9-4840-8AAF-32A6F501DF9C}" dt="2020-06-10T14:33:27.191" v="6267"/>
          <ac:inkMkLst>
            <pc:docMk/>
            <pc:sldMk cId="3606209224" sldId="285"/>
            <ac:inkMk id="22" creationId="{AE18C68B-9E75-4A1C-8B9D-C6D8FACEFBA3}"/>
          </ac:inkMkLst>
        </pc:inkChg>
        <pc:inkChg chg="add del">
          <ac:chgData name="Jim Beland" userId="d41a4da1a37fb713" providerId="LiveId" clId="{FE3DCCBF-F1B9-4840-8AAF-32A6F501DF9C}" dt="2020-06-10T14:02:07.809" v="5780"/>
          <ac:inkMkLst>
            <pc:docMk/>
            <pc:sldMk cId="3606209224" sldId="285"/>
            <ac:inkMk id="23" creationId="{3B73FD7D-A258-4709-B348-6157A5EE54D6}"/>
          </ac:inkMkLst>
        </pc:inkChg>
        <pc:inkChg chg="add">
          <ac:chgData name="Jim Beland" userId="d41a4da1a37fb713" providerId="LiveId" clId="{FE3DCCBF-F1B9-4840-8AAF-32A6F501DF9C}" dt="2020-06-10T14:33:30.190" v="6268" actId="9405"/>
          <ac:inkMkLst>
            <pc:docMk/>
            <pc:sldMk cId="3606209224" sldId="285"/>
            <ac:inkMk id="23" creationId="{79A3672B-4AF9-4DF9-9C00-780715B54BF6}"/>
          </ac:inkMkLst>
        </pc:inkChg>
        <pc:inkChg chg="add del">
          <ac:chgData name="Jim Beland" userId="d41a4da1a37fb713" providerId="LiveId" clId="{FE3DCCBF-F1B9-4840-8AAF-32A6F501DF9C}" dt="2020-06-10T14:02:07.809" v="5780"/>
          <ac:inkMkLst>
            <pc:docMk/>
            <pc:sldMk cId="3606209224" sldId="285"/>
            <ac:inkMk id="24" creationId="{14E9FF4C-F0BF-4FDE-A3D6-3B2A30CC012B}"/>
          </ac:inkMkLst>
        </pc:inkChg>
        <pc:inkChg chg="add del">
          <ac:chgData name="Jim Beland" userId="d41a4da1a37fb713" providerId="LiveId" clId="{FE3DCCBF-F1B9-4840-8AAF-32A6F501DF9C}" dt="2020-06-10T14:33:45.928" v="6273"/>
          <ac:inkMkLst>
            <pc:docMk/>
            <pc:sldMk cId="3606209224" sldId="285"/>
            <ac:inkMk id="24" creationId="{597A5F37-0E5D-4E7C-9404-C5561D57B6BD}"/>
          </ac:inkMkLst>
        </pc:inkChg>
        <pc:inkChg chg="add del">
          <ac:chgData name="Jim Beland" userId="d41a4da1a37fb713" providerId="LiveId" clId="{FE3DCCBF-F1B9-4840-8AAF-32A6F501DF9C}" dt="2020-06-10T14:33:45.928" v="6273"/>
          <ac:inkMkLst>
            <pc:docMk/>
            <pc:sldMk cId="3606209224" sldId="285"/>
            <ac:inkMk id="25" creationId="{229DE509-73DD-4044-899E-2E2C2072EEAF}"/>
          </ac:inkMkLst>
        </pc:inkChg>
        <pc:inkChg chg="add del">
          <ac:chgData name="Jim Beland" userId="d41a4da1a37fb713" providerId="LiveId" clId="{FE3DCCBF-F1B9-4840-8AAF-32A6F501DF9C}" dt="2020-06-10T14:02:07.809" v="5780"/>
          <ac:inkMkLst>
            <pc:docMk/>
            <pc:sldMk cId="3606209224" sldId="285"/>
            <ac:inkMk id="25" creationId="{D9DA80CE-A44C-4311-842D-272789D1223E}"/>
          </ac:inkMkLst>
        </pc:inkChg>
        <pc:inkChg chg="add del">
          <ac:chgData name="Jim Beland" userId="d41a4da1a37fb713" providerId="LiveId" clId="{FE3DCCBF-F1B9-4840-8AAF-32A6F501DF9C}" dt="2020-06-10T14:02:07.809" v="5780"/>
          <ac:inkMkLst>
            <pc:docMk/>
            <pc:sldMk cId="3606209224" sldId="285"/>
            <ac:inkMk id="26" creationId="{9F855230-AFD6-447C-B7F1-7F671BF58740}"/>
          </ac:inkMkLst>
        </pc:inkChg>
        <pc:inkChg chg="add del">
          <ac:chgData name="Jim Beland" userId="d41a4da1a37fb713" providerId="LiveId" clId="{FE3DCCBF-F1B9-4840-8AAF-32A6F501DF9C}" dt="2020-06-10T14:33:45.928" v="6273"/>
          <ac:inkMkLst>
            <pc:docMk/>
            <pc:sldMk cId="3606209224" sldId="285"/>
            <ac:inkMk id="26" creationId="{E0EE5B31-567C-40A4-8844-B771755A3B81}"/>
          </ac:inkMkLst>
        </pc:inkChg>
        <pc:inkChg chg="add del">
          <ac:chgData name="Jim Beland" userId="d41a4da1a37fb713" providerId="LiveId" clId="{FE3DCCBF-F1B9-4840-8AAF-32A6F501DF9C}" dt="2020-06-10T14:33:45.928" v="6273"/>
          <ac:inkMkLst>
            <pc:docMk/>
            <pc:sldMk cId="3606209224" sldId="285"/>
            <ac:inkMk id="27" creationId="{8B6789C8-EC3C-4D9B-A348-33753766BB6A}"/>
          </ac:inkMkLst>
        </pc:inkChg>
        <pc:inkChg chg="add del">
          <ac:chgData name="Jim Beland" userId="d41a4da1a37fb713" providerId="LiveId" clId="{FE3DCCBF-F1B9-4840-8AAF-32A6F501DF9C}" dt="2020-06-10T14:02:07.809" v="5780"/>
          <ac:inkMkLst>
            <pc:docMk/>
            <pc:sldMk cId="3606209224" sldId="285"/>
            <ac:inkMk id="27" creationId="{B942947D-82C2-4B2F-8791-D5BDAB519B56}"/>
          </ac:inkMkLst>
        </pc:inkChg>
        <pc:inkChg chg="add">
          <ac:chgData name="Jim Beland" userId="d41a4da1a37fb713" providerId="LiveId" clId="{FE3DCCBF-F1B9-4840-8AAF-32A6F501DF9C}" dt="2020-06-10T14:33:45.928" v="6273"/>
          <ac:inkMkLst>
            <pc:docMk/>
            <pc:sldMk cId="3606209224" sldId="285"/>
            <ac:inkMk id="28" creationId="{2D6BEAAE-12E2-4DCA-8CE0-4D19FC99E47C}"/>
          </ac:inkMkLst>
        </pc:inkChg>
        <pc:inkChg chg="add del">
          <ac:chgData name="Jim Beland" userId="d41a4da1a37fb713" providerId="LiveId" clId="{FE3DCCBF-F1B9-4840-8AAF-32A6F501DF9C}" dt="2020-06-10T14:02:10.676" v="5784"/>
          <ac:inkMkLst>
            <pc:docMk/>
            <pc:sldMk cId="3606209224" sldId="285"/>
            <ac:inkMk id="28" creationId="{DFCFF6E2-4E4C-4B5A-A59E-7DB49D3EE112}"/>
          </ac:inkMkLst>
        </pc:inkChg>
        <pc:inkChg chg="add">
          <ac:chgData name="Jim Beland" userId="d41a4da1a37fb713" providerId="LiveId" clId="{FE3DCCBF-F1B9-4840-8AAF-32A6F501DF9C}" dt="2020-06-10T14:02:07.809" v="5780"/>
          <ac:inkMkLst>
            <pc:docMk/>
            <pc:sldMk cId="3606209224" sldId="285"/>
            <ac:inkMk id="29" creationId="{D54478D4-0EA0-4586-BB46-8B7DB78F1E3A}"/>
          </ac:inkMkLst>
        </pc:inkChg>
        <pc:inkChg chg="add">
          <ac:chgData name="Jim Beland" userId="d41a4da1a37fb713" providerId="LiveId" clId="{FE3DCCBF-F1B9-4840-8AAF-32A6F501DF9C}" dt="2020-06-10T14:02:07.809" v="5780"/>
          <ac:inkMkLst>
            <pc:docMk/>
            <pc:sldMk cId="3606209224" sldId="285"/>
            <ac:inkMk id="31" creationId="{14F41158-73DA-4B18-B93A-C23C36F8853D}"/>
          </ac:inkMkLst>
        </pc:inkChg>
        <pc:inkChg chg="add del">
          <ac:chgData name="Jim Beland" userId="d41a4da1a37fb713" providerId="LiveId" clId="{FE3DCCBF-F1B9-4840-8AAF-32A6F501DF9C}" dt="2020-06-10T14:02:10.676" v="5784"/>
          <ac:inkMkLst>
            <pc:docMk/>
            <pc:sldMk cId="3606209224" sldId="285"/>
            <ac:inkMk id="33" creationId="{13D1776B-AC7A-462F-B59C-F1064D71263E}"/>
          </ac:inkMkLst>
        </pc:inkChg>
        <pc:inkChg chg="add del">
          <ac:chgData name="Jim Beland" userId="d41a4da1a37fb713" providerId="LiveId" clId="{FE3DCCBF-F1B9-4840-8AAF-32A6F501DF9C}" dt="2020-06-10T14:02:10.676" v="5784"/>
          <ac:inkMkLst>
            <pc:docMk/>
            <pc:sldMk cId="3606209224" sldId="285"/>
            <ac:inkMk id="34" creationId="{84E6B41B-D73F-46C4-99D5-4641615DE8AD}"/>
          </ac:inkMkLst>
        </pc:inkChg>
        <pc:inkChg chg="add del">
          <ac:chgData name="Jim Beland" userId="d41a4da1a37fb713" providerId="LiveId" clId="{FE3DCCBF-F1B9-4840-8AAF-32A6F501DF9C}" dt="2020-06-10T14:02:10.676" v="5784"/>
          <ac:inkMkLst>
            <pc:docMk/>
            <pc:sldMk cId="3606209224" sldId="285"/>
            <ac:inkMk id="35" creationId="{6606213B-B797-4412-BE54-63D3E68168F2}"/>
          </ac:inkMkLst>
        </pc:inkChg>
        <pc:inkChg chg="add del">
          <ac:chgData name="Jim Beland" userId="d41a4da1a37fb713" providerId="LiveId" clId="{FE3DCCBF-F1B9-4840-8AAF-32A6F501DF9C}" dt="2020-06-10T14:02:39.493" v="5803"/>
          <ac:inkMkLst>
            <pc:docMk/>
            <pc:sldMk cId="3606209224" sldId="285"/>
            <ac:inkMk id="36" creationId="{9C0E9CBC-550B-47E4-8F45-3E020E8A857E}"/>
          </ac:inkMkLst>
        </pc:inkChg>
        <pc:inkChg chg="add del">
          <ac:chgData name="Jim Beland" userId="d41a4da1a37fb713" providerId="LiveId" clId="{FE3DCCBF-F1B9-4840-8AAF-32A6F501DF9C}" dt="2020-06-10T14:02:16.627" v="5789"/>
          <ac:inkMkLst>
            <pc:docMk/>
            <pc:sldMk cId="3606209224" sldId="285"/>
            <ac:inkMk id="37" creationId="{1FBC8815-FF81-424C-BAA0-0F0ACEF380F8}"/>
          </ac:inkMkLst>
        </pc:inkChg>
        <pc:inkChg chg="add del">
          <ac:chgData name="Jim Beland" userId="d41a4da1a37fb713" providerId="LiveId" clId="{FE3DCCBF-F1B9-4840-8AAF-32A6F501DF9C}" dt="2020-06-10T14:02:14.884" v="5788"/>
          <ac:inkMkLst>
            <pc:docMk/>
            <pc:sldMk cId="3606209224" sldId="285"/>
            <ac:inkMk id="38" creationId="{9F73448A-7A7D-4D68-AEA0-63432D9A2478}"/>
          </ac:inkMkLst>
        </pc:inkChg>
        <pc:inkChg chg="add del">
          <ac:chgData name="Jim Beland" userId="d41a4da1a37fb713" providerId="LiveId" clId="{FE3DCCBF-F1B9-4840-8AAF-32A6F501DF9C}" dt="2020-06-10T14:02:14.884" v="5788"/>
          <ac:inkMkLst>
            <pc:docMk/>
            <pc:sldMk cId="3606209224" sldId="285"/>
            <ac:inkMk id="39" creationId="{896A7FE2-8C7E-4092-B370-77A0F1F21BCA}"/>
          </ac:inkMkLst>
        </pc:inkChg>
        <pc:inkChg chg="add">
          <ac:chgData name="Jim Beland" userId="d41a4da1a37fb713" providerId="LiveId" clId="{FE3DCCBF-F1B9-4840-8AAF-32A6F501DF9C}" dt="2020-06-10T14:02:14.884" v="5788"/>
          <ac:inkMkLst>
            <pc:docMk/>
            <pc:sldMk cId="3606209224" sldId="285"/>
            <ac:inkMk id="40" creationId="{CC13ABDD-A841-411E-8100-40B5D204BE4D}"/>
          </ac:inkMkLst>
        </pc:inkChg>
        <pc:inkChg chg="add">
          <ac:chgData name="Jim Beland" userId="d41a4da1a37fb713" providerId="LiveId" clId="{FE3DCCBF-F1B9-4840-8AAF-32A6F501DF9C}" dt="2020-06-10T14:02:20.564" v="5790" actId="9405"/>
          <ac:inkMkLst>
            <pc:docMk/>
            <pc:sldMk cId="3606209224" sldId="285"/>
            <ac:inkMk id="41" creationId="{129D1C0C-758A-4AF7-8C1D-C333881EF452}"/>
          </ac:inkMkLst>
        </pc:inkChg>
        <pc:inkChg chg="del">
          <ac:chgData name="Jim Beland" userId="d41a4da1a37fb713" providerId="LiveId" clId="{FE3DCCBF-F1B9-4840-8AAF-32A6F501DF9C}" dt="2020-06-10T14:32:52.410" v="6250"/>
          <ac:inkMkLst>
            <pc:docMk/>
            <pc:sldMk cId="3606209224" sldId="285"/>
            <ac:inkMk id="42" creationId="{76B365B2-94D9-4176-BDE4-9EDC98ABFDF0}"/>
          </ac:inkMkLst>
        </pc:inkChg>
        <pc:inkChg chg="add del">
          <ac:chgData name="Jim Beland" userId="d41a4da1a37fb713" providerId="LiveId" clId="{FE3DCCBF-F1B9-4840-8AAF-32A6F501DF9C}" dt="2020-06-10T14:02:27.266" v="5795"/>
          <ac:inkMkLst>
            <pc:docMk/>
            <pc:sldMk cId="3606209224" sldId="285"/>
            <ac:inkMk id="43" creationId="{ADC5FB64-8076-49DD-9C8B-7932E0384853}"/>
          </ac:inkMkLst>
        </pc:inkChg>
        <pc:inkChg chg="add del">
          <ac:chgData name="Jim Beland" userId="d41a4da1a37fb713" providerId="LiveId" clId="{FE3DCCBF-F1B9-4840-8AAF-32A6F501DF9C}" dt="2020-06-10T14:02:27.266" v="5795"/>
          <ac:inkMkLst>
            <pc:docMk/>
            <pc:sldMk cId="3606209224" sldId="285"/>
            <ac:inkMk id="44" creationId="{C239D4D8-A995-4257-8221-CB502C51FC3A}"/>
          </ac:inkMkLst>
        </pc:inkChg>
        <pc:inkChg chg="add del">
          <ac:chgData name="Jim Beland" userId="d41a4da1a37fb713" providerId="LiveId" clId="{FE3DCCBF-F1B9-4840-8AAF-32A6F501DF9C}" dt="2020-06-10T14:02:27.266" v="5795"/>
          <ac:inkMkLst>
            <pc:docMk/>
            <pc:sldMk cId="3606209224" sldId="285"/>
            <ac:inkMk id="45" creationId="{FA8BFF7F-306A-4753-B21D-3DCB226E6E81}"/>
          </ac:inkMkLst>
        </pc:inkChg>
        <pc:inkChg chg="add del">
          <ac:chgData name="Jim Beland" userId="d41a4da1a37fb713" providerId="LiveId" clId="{FE3DCCBF-F1B9-4840-8AAF-32A6F501DF9C}" dt="2020-06-10T14:02:27.266" v="5795"/>
          <ac:inkMkLst>
            <pc:docMk/>
            <pc:sldMk cId="3606209224" sldId="285"/>
            <ac:inkMk id="46" creationId="{12B2286C-28A8-478F-99AA-FB70BBFD5158}"/>
          </ac:inkMkLst>
        </pc:inkChg>
        <pc:inkChg chg="add">
          <ac:chgData name="Jim Beland" userId="d41a4da1a37fb713" providerId="LiveId" clId="{FE3DCCBF-F1B9-4840-8AAF-32A6F501DF9C}" dt="2020-06-10T14:02:27.266" v="5795"/>
          <ac:inkMkLst>
            <pc:docMk/>
            <pc:sldMk cId="3606209224" sldId="285"/>
            <ac:inkMk id="47" creationId="{27475F31-FE86-450D-AC9D-80F127585B7A}"/>
          </ac:inkMkLst>
        </pc:inkChg>
        <pc:inkChg chg="add del">
          <ac:chgData name="Jim Beland" userId="d41a4da1a37fb713" providerId="LiveId" clId="{FE3DCCBF-F1B9-4840-8AAF-32A6F501DF9C}" dt="2020-06-10T14:02:37.124" v="5801"/>
          <ac:inkMkLst>
            <pc:docMk/>
            <pc:sldMk cId="3606209224" sldId="285"/>
            <ac:inkMk id="48" creationId="{AD1C86C5-336E-42CF-950B-4E6D3B8A81D4}"/>
          </ac:inkMkLst>
        </pc:inkChg>
        <pc:inkChg chg="add del">
          <ac:chgData name="Jim Beland" userId="d41a4da1a37fb713" providerId="LiveId" clId="{FE3DCCBF-F1B9-4840-8AAF-32A6F501DF9C}" dt="2020-06-10T14:02:37.124" v="5801"/>
          <ac:inkMkLst>
            <pc:docMk/>
            <pc:sldMk cId="3606209224" sldId="285"/>
            <ac:inkMk id="49" creationId="{245914F9-E5B4-4363-9047-FE919BB07FFB}"/>
          </ac:inkMkLst>
        </pc:inkChg>
        <pc:inkChg chg="add del">
          <ac:chgData name="Jim Beland" userId="d41a4da1a37fb713" providerId="LiveId" clId="{FE3DCCBF-F1B9-4840-8AAF-32A6F501DF9C}" dt="2020-06-10T14:02:37.124" v="5801"/>
          <ac:inkMkLst>
            <pc:docMk/>
            <pc:sldMk cId="3606209224" sldId="285"/>
            <ac:inkMk id="52" creationId="{1015D53A-9DF6-497B-84AB-6D9E1D69AF01}"/>
          </ac:inkMkLst>
        </pc:inkChg>
        <pc:inkChg chg="add del">
          <ac:chgData name="Jim Beland" userId="d41a4da1a37fb713" providerId="LiveId" clId="{FE3DCCBF-F1B9-4840-8AAF-32A6F501DF9C}" dt="2020-06-10T14:02:37.124" v="5801"/>
          <ac:inkMkLst>
            <pc:docMk/>
            <pc:sldMk cId="3606209224" sldId="285"/>
            <ac:inkMk id="53" creationId="{839230F7-D352-41EF-9CFD-60F87C719462}"/>
          </ac:inkMkLst>
        </pc:inkChg>
        <pc:inkChg chg="add del">
          <ac:chgData name="Jim Beland" userId="d41a4da1a37fb713" providerId="LiveId" clId="{FE3DCCBF-F1B9-4840-8AAF-32A6F501DF9C}" dt="2020-06-10T14:02:37.124" v="5801"/>
          <ac:inkMkLst>
            <pc:docMk/>
            <pc:sldMk cId="3606209224" sldId="285"/>
            <ac:inkMk id="54" creationId="{9699FE7D-FFC3-491B-8904-F355169695B0}"/>
          </ac:inkMkLst>
        </pc:inkChg>
        <pc:inkChg chg="add del">
          <ac:chgData name="Jim Beland" userId="d41a4da1a37fb713" providerId="LiveId" clId="{FE3DCCBF-F1B9-4840-8AAF-32A6F501DF9C}" dt="2020-06-10T14:02:39.493" v="5803"/>
          <ac:inkMkLst>
            <pc:docMk/>
            <pc:sldMk cId="3606209224" sldId="285"/>
            <ac:inkMk id="55" creationId="{AC17329C-8974-42D8-AA27-DB9C880EFD7F}"/>
          </ac:inkMkLst>
        </pc:inkChg>
        <pc:inkChg chg="add del">
          <ac:chgData name="Jim Beland" userId="d41a4da1a37fb713" providerId="LiveId" clId="{FE3DCCBF-F1B9-4840-8AAF-32A6F501DF9C}" dt="2020-06-10T14:02:39.493" v="5803"/>
          <ac:inkMkLst>
            <pc:docMk/>
            <pc:sldMk cId="3606209224" sldId="285"/>
            <ac:inkMk id="56" creationId="{D10EA9D0-5DFC-49EB-9A3D-EC9A43218FE6}"/>
          </ac:inkMkLst>
        </pc:inkChg>
        <pc:inkChg chg="add del">
          <ac:chgData name="Jim Beland" userId="d41a4da1a37fb713" providerId="LiveId" clId="{FE3DCCBF-F1B9-4840-8AAF-32A6F501DF9C}" dt="2020-06-10T14:03:03.185" v="5822"/>
          <ac:inkMkLst>
            <pc:docMk/>
            <pc:sldMk cId="3606209224" sldId="285"/>
            <ac:inkMk id="57" creationId="{1D52B0DD-775F-4C8D-A0C6-F3A221316000}"/>
          </ac:inkMkLst>
        </pc:inkChg>
        <pc:inkChg chg="add del">
          <ac:chgData name="Jim Beland" userId="d41a4da1a37fb713" providerId="LiveId" clId="{FE3DCCBF-F1B9-4840-8AAF-32A6F501DF9C}" dt="2020-06-10T14:02:49.391" v="5807"/>
          <ac:inkMkLst>
            <pc:docMk/>
            <pc:sldMk cId="3606209224" sldId="285"/>
            <ac:inkMk id="58" creationId="{54700844-865C-4F19-A8D3-7B3D56857722}"/>
          </ac:inkMkLst>
        </pc:inkChg>
        <pc:inkChg chg="add del">
          <ac:chgData name="Jim Beland" userId="d41a4da1a37fb713" providerId="LiveId" clId="{FE3DCCBF-F1B9-4840-8AAF-32A6F501DF9C}" dt="2020-06-10T14:02:49.391" v="5807"/>
          <ac:inkMkLst>
            <pc:docMk/>
            <pc:sldMk cId="3606209224" sldId="285"/>
            <ac:inkMk id="59" creationId="{932D4298-F13D-4918-963E-C824C65EF825}"/>
          </ac:inkMkLst>
        </pc:inkChg>
        <pc:inkChg chg="add del">
          <ac:chgData name="Jim Beland" userId="d41a4da1a37fb713" providerId="LiveId" clId="{FE3DCCBF-F1B9-4840-8AAF-32A6F501DF9C}" dt="2020-06-10T14:02:49.391" v="5807"/>
          <ac:inkMkLst>
            <pc:docMk/>
            <pc:sldMk cId="3606209224" sldId="285"/>
            <ac:inkMk id="60" creationId="{8A254578-BF86-48BD-9997-9D7F4C0B2C4E}"/>
          </ac:inkMkLst>
        </pc:inkChg>
        <pc:inkChg chg="add del">
          <ac:chgData name="Jim Beland" userId="d41a4da1a37fb713" providerId="LiveId" clId="{FE3DCCBF-F1B9-4840-8AAF-32A6F501DF9C}" dt="2020-06-10T14:03:03.185" v="5822"/>
          <ac:inkMkLst>
            <pc:docMk/>
            <pc:sldMk cId="3606209224" sldId="285"/>
            <ac:inkMk id="61" creationId="{0258CAE1-6198-4DAE-8C56-C4A9FAF05706}"/>
          </ac:inkMkLst>
        </pc:inkChg>
        <pc:inkChg chg="add del">
          <ac:chgData name="Jim Beland" userId="d41a4da1a37fb713" providerId="LiveId" clId="{FE3DCCBF-F1B9-4840-8AAF-32A6F501DF9C}" dt="2020-06-10T14:03:03.185" v="5822"/>
          <ac:inkMkLst>
            <pc:docMk/>
            <pc:sldMk cId="3606209224" sldId="285"/>
            <ac:inkMk id="62" creationId="{D179EDCB-B888-410F-A97E-8C85CA2F0A0D}"/>
          </ac:inkMkLst>
        </pc:inkChg>
        <pc:inkChg chg="add del">
          <ac:chgData name="Jim Beland" userId="d41a4da1a37fb713" providerId="LiveId" clId="{FE3DCCBF-F1B9-4840-8AAF-32A6F501DF9C}" dt="2020-06-10T14:02:53.892" v="5813"/>
          <ac:inkMkLst>
            <pc:docMk/>
            <pc:sldMk cId="3606209224" sldId="285"/>
            <ac:inkMk id="63" creationId="{4B0E8664-A0DF-43CA-9E75-440C7EEA33EE}"/>
          </ac:inkMkLst>
        </pc:inkChg>
        <pc:inkChg chg="del">
          <ac:chgData name="Jim Beland" userId="d41a4da1a37fb713" providerId="LiveId" clId="{FE3DCCBF-F1B9-4840-8AAF-32A6F501DF9C}" dt="2020-06-10T14:32:52.410" v="6249"/>
          <ac:inkMkLst>
            <pc:docMk/>
            <pc:sldMk cId="3606209224" sldId="285"/>
            <ac:inkMk id="64" creationId="{3C4AE363-8F1E-4C8F-9E21-752B214E83FD}"/>
          </ac:inkMkLst>
        </pc:inkChg>
        <pc:inkChg chg="add del">
          <ac:chgData name="Jim Beland" userId="d41a4da1a37fb713" providerId="LiveId" clId="{FE3DCCBF-F1B9-4840-8AAF-32A6F501DF9C}" dt="2020-06-10T14:02:53.892" v="5813"/>
          <ac:inkMkLst>
            <pc:docMk/>
            <pc:sldMk cId="3606209224" sldId="285"/>
            <ac:inkMk id="67" creationId="{2474C542-CB39-4AEF-90DA-6CF6652D84D5}"/>
          </ac:inkMkLst>
        </pc:inkChg>
        <pc:inkChg chg="add del">
          <ac:chgData name="Jim Beland" userId="d41a4da1a37fb713" providerId="LiveId" clId="{FE3DCCBF-F1B9-4840-8AAF-32A6F501DF9C}" dt="2020-06-10T14:02:53.892" v="5813"/>
          <ac:inkMkLst>
            <pc:docMk/>
            <pc:sldMk cId="3606209224" sldId="285"/>
            <ac:inkMk id="69" creationId="{C9CBA2B4-F4C0-4596-BD31-854AF4DA2A68}"/>
          </ac:inkMkLst>
        </pc:inkChg>
        <pc:inkChg chg="add">
          <ac:chgData name="Jim Beland" userId="d41a4da1a37fb713" providerId="LiveId" clId="{FE3DCCBF-F1B9-4840-8AAF-32A6F501DF9C}" dt="2020-06-10T14:02:53.361" v="5812" actId="9405"/>
          <ac:inkMkLst>
            <pc:docMk/>
            <pc:sldMk cId="3606209224" sldId="285"/>
            <ac:inkMk id="70" creationId="{728A1DEB-7A98-49E9-A0B4-03DA9F3407C6}"/>
          </ac:inkMkLst>
        </pc:inkChg>
        <pc:inkChg chg="add del">
          <ac:chgData name="Jim Beland" userId="d41a4da1a37fb713" providerId="LiveId" clId="{FE3DCCBF-F1B9-4840-8AAF-32A6F501DF9C}" dt="2020-06-10T14:02:57.498" v="5816"/>
          <ac:inkMkLst>
            <pc:docMk/>
            <pc:sldMk cId="3606209224" sldId="285"/>
            <ac:inkMk id="71" creationId="{6882BF4A-B027-485E-9925-FB948370C0E5}"/>
          </ac:inkMkLst>
        </pc:inkChg>
        <pc:inkChg chg="add del">
          <ac:chgData name="Jim Beland" userId="d41a4da1a37fb713" providerId="LiveId" clId="{FE3DCCBF-F1B9-4840-8AAF-32A6F501DF9C}" dt="2020-06-10T14:02:57.498" v="5816"/>
          <ac:inkMkLst>
            <pc:docMk/>
            <pc:sldMk cId="3606209224" sldId="285"/>
            <ac:inkMk id="73" creationId="{AA9BF904-838C-4CF8-9774-01C38F921ABE}"/>
          </ac:inkMkLst>
        </pc:inkChg>
        <pc:inkChg chg="add del">
          <ac:chgData name="Jim Beland" userId="d41a4da1a37fb713" providerId="LiveId" clId="{FE3DCCBF-F1B9-4840-8AAF-32A6F501DF9C}" dt="2020-06-10T14:02:57.498" v="5816"/>
          <ac:inkMkLst>
            <pc:docMk/>
            <pc:sldMk cId="3606209224" sldId="285"/>
            <ac:inkMk id="74" creationId="{F85EA93A-A10B-4AD3-BFF6-535FFE44828F}"/>
          </ac:inkMkLst>
        </pc:inkChg>
        <pc:inkChg chg="add del">
          <ac:chgData name="Jim Beland" userId="d41a4da1a37fb713" providerId="LiveId" clId="{FE3DCCBF-F1B9-4840-8AAF-32A6F501DF9C}" dt="2020-06-10T14:03:03.185" v="5822"/>
          <ac:inkMkLst>
            <pc:docMk/>
            <pc:sldMk cId="3606209224" sldId="285"/>
            <ac:inkMk id="75" creationId="{5D5FD77A-50BF-41D6-BD64-4BD5226E1FAA}"/>
          </ac:inkMkLst>
        </pc:inkChg>
        <pc:inkChg chg="add del">
          <ac:chgData name="Jim Beland" userId="d41a4da1a37fb713" providerId="LiveId" clId="{FE3DCCBF-F1B9-4840-8AAF-32A6F501DF9C}" dt="2020-06-10T14:03:03.185" v="5822"/>
          <ac:inkMkLst>
            <pc:docMk/>
            <pc:sldMk cId="3606209224" sldId="285"/>
            <ac:inkMk id="76" creationId="{533FF059-1AD5-4A55-BA58-2DEEC9B5361B}"/>
          </ac:inkMkLst>
        </pc:inkChg>
        <pc:inkChg chg="add del">
          <ac:chgData name="Jim Beland" userId="d41a4da1a37fb713" providerId="LiveId" clId="{FE3DCCBF-F1B9-4840-8AAF-32A6F501DF9C}" dt="2020-06-10T14:03:03.185" v="5822"/>
          <ac:inkMkLst>
            <pc:docMk/>
            <pc:sldMk cId="3606209224" sldId="285"/>
            <ac:inkMk id="77" creationId="{AC6D38AA-2BDC-40F9-9017-E8B0A89A1CC8}"/>
          </ac:inkMkLst>
        </pc:inkChg>
        <pc:inkChg chg="add del">
          <ac:chgData name="Jim Beland" userId="d41a4da1a37fb713" providerId="LiveId" clId="{FE3DCCBF-F1B9-4840-8AAF-32A6F501DF9C}" dt="2020-06-10T14:03:03.185" v="5822"/>
          <ac:inkMkLst>
            <pc:docMk/>
            <pc:sldMk cId="3606209224" sldId="285"/>
            <ac:inkMk id="78" creationId="{C662C4F6-77F5-4D4B-A525-915DC4F79FBB}"/>
          </ac:inkMkLst>
        </pc:inkChg>
        <pc:inkChg chg="add del">
          <ac:chgData name="Jim Beland" userId="d41a4da1a37fb713" providerId="LiveId" clId="{FE3DCCBF-F1B9-4840-8AAF-32A6F501DF9C}" dt="2020-06-10T14:03:03.185" v="5822"/>
          <ac:inkMkLst>
            <pc:docMk/>
            <pc:sldMk cId="3606209224" sldId="285"/>
            <ac:inkMk id="80" creationId="{585674CC-4A61-4B99-908B-A36E815074DA}"/>
          </ac:inkMkLst>
        </pc:inkChg>
        <pc:inkChg chg="add del">
          <ac:chgData name="Jim Beland" userId="d41a4da1a37fb713" providerId="LiveId" clId="{FE3DCCBF-F1B9-4840-8AAF-32A6F501DF9C}" dt="2020-06-10T14:03:03.185" v="5822"/>
          <ac:inkMkLst>
            <pc:docMk/>
            <pc:sldMk cId="3606209224" sldId="285"/>
            <ac:inkMk id="81" creationId="{B6531D9F-DF70-4035-BD17-7DA28F899075}"/>
          </ac:inkMkLst>
        </pc:inkChg>
        <pc:inkChg chg="add del">
          <ac:chgData name="Jim Beland" userId="d41a4da1a37fb713" providerId="LiveId" clId="{FE3DCCBF-F1B9-4840-8AAF-32A6F501DF9C}" dt="2020-06-10T14:03:03.185" v="5822"/>
          <ac:inkMkLst>
            <pc:docMk/>
            <pc:sldMk cId="3606209224" sldId="285"/>
            <ac:inkMk id="82" creationId="{5D18912E-48D9-4C55-B01D-3C57A7BB24F9}"/>
          </ac:inkMkLst>
        </pc:inkChg>
        <pc:inkChg chg="add del">
          <ac:chgData name="Jim Beland" userId="d41a4da1a37fb713" providerId="LiveId" clId="{FE3DCCBF-F1B9-4840-8AAF-32A6F501DF9C}" dt="2020-06-10T14:03:03.185" v="5822"/>
          <ac:inkMkLst>
            <pc:docMk/>
            <pc:sldMk cId="3606209224" sldId="285"/>
            <ac:inkMk id="83" creationId="{DB9CB35A-6A59-460B-BE9C-CFC3D45A146B}"/>
          </ac:inkMkLst>
        </pc:inkChg>
        <pc:inkChg chg="add">
          <ac:chgData name="Jim Beland" userId="d41a4da1a37fb713" providerId="LiveId" clId="{FE3DCCBF-F1B9-4840-8AAF-32A6F501DF9C}" dt="2020-06-10T14:03:03.185" v="5822"/>
          <ac:inkMkLst>
            <pc:docMk/>
            <pc:sldMk cId="3606209224" sldId="285"/>
            <ac:inkMk id="84" creationId="{6DEEEB12-9E7D-40DC-8AC4-45C4AF3DA8D5}"/>
          </ac:inkMkLst>
        </pc:inkChg>
        <pc:inkChg chg="add del">
          <ac:chgData name="Jim Beland" userId="d41a4da1a37fb713" providerId="LiveId" clId="{FE3DCCBF-F1B9-4840-8AAF-32A6F501DF9C}" dt="2020-06-10T14:03:05.590" v="5827"/>
          <ac:inkMkLst>
            <pc:docMk/>
            <pc:sldMk cId="3606209224" sldId="285"/>
            <ac:inkMk id="85" creationId="{6E0E92D8-7549-46C4-96A2-73131B6D8632}"/>
          </ac:inkMkLst>
        </pc:inkChg>
        <pc:inkChg chg="add del">
          <ac:chgData name="Jim Beland" userId="d41a4da1a37fb713" providerId="LiveId" clId="{FE3DCCBF-F1B9-4840-8AAF-32A6F501DF9C}" dt="2020-06-10T14:03:05.590" v="5827"/>
          <ac:inkMkLst>
            <pc:docMk/>
            <pc:sldMk cId="3606209224" sldId="285"/>
            <ac:inkMk id="86" creationId="{2A9253C7-D08D-4AC0-819C-D08C35E27DD3}"/>
          </ac:inkMkLst>
        </pc:inkChg>
        <pc:inkChg chg="add del">
          <ac:chgData name="Jim Beland" userId="d41a4da1a37fb713" providerId="LiveId" clId="{FE3DCCBF-F1B9-4840-8AAF-32A6F501DF9C}" dt="2020-06-10T14:03:05.590" v="5827"/>
          <ac:inkMkLst>
            <pc:docMk/>
            <pc:sldMk cId="3606209224" sldId="285"/>
            <ac:inkMk id="87" creationId="{73601629-7C60-4CB9-9719-2E4DC852E9E2}"/>
          </ac:inkMkLst>
        </pc:inkChg>
        <pc:inkChg chg="add del">
          <ac:chgData name="Jim Beland" userId="d41a4da1a37fb713" providerId="LiveId" clId="{FE3DCCBF-F1B9-4840-8AAF-32A6F501DF9C}" dt="2020-06-10T14:03:05.590" v="5827"/>
          <ac:inkMkLst>
            <pc:docMk/>
            <pc:sldMk cId="3606209224" sldId="285"/>
            <ac:inkMk id="88" creationId="{5A251A09-9435-4457-8486-14A73F31C258}"/>
          </ac:inkMkLst>
        </pc:inkChg>
        <pc:inkChg chg="add">
          <ac:chgData name="Jim Beland" userId="d41a4da1a37fb713" providerId="LiveId" clId="{FE3DCCBF-F1B9-4840-8AAF-32A6F501DF9C}" dt="2020-06-10T14:03:05.590" v="5827"/>
          <ac:inkMkLst>
            <pc:docMk/>
            <pc:sldMk cId="3606209224" sldId="285"/>
            <ac:inkMk id="89" creationId="{3F551507-6E32-413E-9F80-C8A0CF61D282}"/>
          </ac:inkMkLst>
        </pc:inkChg>
        <pc:inkChg chg="add">
          <ac:chgData name="Jim Beland" userId="d41a4da1a37fb713" providerId="LiveId" clId="{FE3DCCBF-F1B9-4840-8AAF-32A6F501DF9C}" dt="2020-06-10T14:03:05.590" v="5827"/>
          <ac:inkMkLst>
            <pc:docMk/>
            <pc:sldMk cId="3606209224" sldId="285"/>
            <ac:inkMk id="90" creationId="{733A5734-2CE2-4231-9972-94C7D60C635E}"/>
          </ac:inkMkLst>
        </pc:inkChg>
      </pc:sldChg>
      <pc:sldChg chg="addSp delSp modSp add">
        <pc:chgData name="Jim Beland" userId="d41a4da1a37fb713" providerId="LiveId" clId="{FE3DCCBF-F1B9-4840-8AAF-32A6F501DF9C}" dt="2020-06-10T14:34:17.716" v="6289"/>
        <pc:sldMkLst>
          <pc:docMk/>
          <pc:sldMk cId="3490434041" sldId="286"/>
        </pc:sldMkLst>
        <pc:spChg chg="mod">
          <ac:chgData name="Jim Beland" userId="d41a4da1a37fb713" providerId="LiveId" clId="{FE3DCCBF-F1B9-4840-8AAF-32A6F501DF9C}" dt="2020-06-10T14:09:28.214" v="6175" actId="20577"/>
          <ac:spMkLst>
            <pc:docMk/>
            <pc:sldMk cId="3490434041" sldId="286"/>
            <ac:spMk id="2" creationId="{EA3AC5C5-6E74-4E82-B97B-3A12B6E77173}"/>
          </ac:spMkLst>
        </pc:spChg>
        <pc:inkChg chg="add del">
          <ac:chgData name="Jim Beland" userId="d41a4da1a37fb713" providerId="LiveId" clId="{FE3DCCBF-F1B9-4840-8AAF-32A6F501DF9C}" dt="2020-06-10T14:34:05.730" v="6277"/>
          <ac:inkMkLst>
            <pc:docMk/>
            <pc:sldMk cId="3490434041" sldId="286"/>
            <ac:inkMk id="4" creationId="{394D8539-D2D3-48F1-A404-611128A30EF4}"/>
          </ac:inkMkLst>
        </pc:inkChg>
        <pc:inkChg chg="add del">
          <ac:chgData name="Jim Beland" userId="d41a4da1a37fb713" providerId="LiveId" clId="{FE3DCCBF-F1B9-4840-8AAF-32A6F501DF9C}" dt="2020-06-10T14:34:05.730" v="6277"/>
          <ac:inkMkLst>
            <pc:docMk/>
            <pc:sldMk cId="3490434041" sldId="286"/>
            <ac:inkMk id="5" creationId="{AAE1ADD4-6284-4692-98C3-F82D1225E623}"/>
          </ac:inkMkLst>
        </pc:inkChg>
        <pc:inkChg chg="add del">
          <ac:chgData name="Jim Beland" userId="d41a4da1a37fb713" providerId="LiveId" clId="{FE3DCCBF-F1B9-4840-8AAF-32A6F501DF9C}" dt="2020-06-10T14:34:05.730" v="6277"/>
          <ac:inkMkLst>
            <pc:docMk/>
            <pc:sldMk cId="3490434041" sldId="286"/>
            <ac:inkMk id="6" creationId="{7EBF2342-921B-4FC5-8DF9-274A2DCDC450}"/>
          </ac:inkMkLst>
        </pc:inkChg>
        <pc:inkChg chg="add">
          <ac:chgData name="Jim Beland" userId="d41a4da1a37fb713" providerId="LiveId" clId="{FE3DCCBF-F1B9-4840-8AAF-32A6F501DF9C}" dt="2020-06-10T14:34:05.730" v="6277"/>
          <ac:inkMkLst>
            <pc:docMk/>
            <pc:sldMk cId="3490434041" sldId="286"/>
            <ac:inkMk id="7" creationId="{6DE2890B-85A6-43FD-A619-08359494E229}"/>
          </ac:inkMkLst>
        </pc:inkChg>
        <pc:inkChg chg="add del">
          <ac:chgData name="Jim Beland" userId="d41a4da1a37fb713" providerId="LiveId" clId="{FE3DCCBF-F1B9-4840-8AAF-32A6F501DF9C}" dt="2020-06-10T14:34:09.024" v="6280"/>
          <ac:inkMkLst>
            <pc:docMk/>
            <pc:sldMk cId="3490434041" sldId="286"/>
            <ac:inkMk id="8" creationId="{6FDEDD83-6FB8-4F9C-9449-AFE22E176E28}"/>
          </ac:inkMkLst>
        </pc:inkChg>
        <pc:inkChg chg="add del">
          <ac:chgData name="Jim Beland" userId="d41a4da1a37fb713" providerId="LiveId" clId="{FE3DCCBF-F1B9-4840-8AAF-32A6F501DF9C}" dt="2020-06-10T14:34:09.024" v="6280"/>
          <ac:inkMkLst>
            <pc:docMk/>
            <pc:sldMk cId="3490434041" sldId="286"/>
            <ac:inkMk id="9" creationId="{CD62C0EE-137B-4F83-BF4D-450C4CD5960D}"/>
          </ac:inkMkLst>
        </pc:inkChg>
        <pc:inkChg chg="add del">
          <ac:chgData name="Jim Beland" userId="d41a4da1a37fb713" providerId="LiveId" clId="{FE3DCCBF-F1B9-4840-8AAF-32A6F501DF9C}" dt="2020-06-10T14:34:14.462" v="6287"/>
          <ac:inkMkLst>
            <pc:docMk/>
            <pc:sldMk cId="3490434041" sldId="286"/>
            <ac:inkMk id="10" creationId="{FB0F344C-6B46-486B-8E33-F95C5A435966}"/>
          </ac:inkMkLst>
        </pc:inkChg>
        <pc:inkChg chg="add del">
          <ac:chgData name="Jim Beland" userId="d41a4da1a37fb713" providerId="LiveId" clId="{FE3DCCBF-F1B9-4840-8AAF-32A6F501DF9C}" dt="2020-06-10T14:34:13.218" v="6285"/>
          <ac:inkMkLst>
            <pc:docMk/>
            <pc:sldMk cId="3490434041" sldId="286"/>
            <ac:inkMk id="11" creationId="{1007EBF5-270B-4F39-86C6-9407D4C0A4BC}"/>
          </ac:inkMkLst>
        </pc:inkChg>
        <pc:inkChg chg="add del">
          <ac:chgData name="Jim Beland" userId="d41a4da1a37fb713" providerId="LiveId" clId="{FE3DCCBF-F1B9-4840-8AAF-32A6F501DF9C}" dt="2020-06-10T14:34:13.218" v="6285"/>
          <ac:inkMkLst>
            <pc:docMk/>
            <pc:sldMk cId="3490434041" sldId="286"/>
            <ac:inkMk id="12" creationId="{644DB0D6-C27F-4F6F-ADB7-F8A2E419C769}"/>
          </ac:inkMkLst>
        </pc:inkChg>
        <pc:inkChg chg="add del">
          <ac:chgData name="Jim Beland" userId="d41a4da1a37fb713" providerId="LiveId" clId="{FE3DCCBF-F1B9-4840-8AAF-32A6F501DF9C}" dt="2020-06-10T14:34:13.218" v="6285"/>
          <ac:inkMkLst>
            <pc:docMk/>
            <pc:sldMk cId="3490434041" sldId="286"/>
            <ac:inkMk id="14" creationId="{9EA33031-8A9A-4C82-828B-A193A6B1832D}"/>
          </ac:inkMkLst>
        </pc:inkChg>
        <pc:inkChg chg="add del">
          <ac:chgData name="Jim Beland" userId="d41a4da1a37fb713" providerId="LiveId" clId="{FE3DCCBF-F1B9-4840-8AAF-32A6F501DF9C}" dt="2020-06-10T14:34:13.218" v="6285"/>
          <ac:inkMkLst>
            <pc:docMk/>
            <pc:sldMk cId="3490434041" sldId="286"/>
            <ac:inkMk id="15" creationId="{0AEA4CD9-AC57-4AA4-AFD9-9F9F07ABEB92}"/>
          </ac:inkMkLst>
        </pc:inkChg>
        <pc:inkChg chg="add del">
          <ac:chgData name="Jim Beland" userId="d41a4da1a37fb713" providerId="LiveId" clId="{FE3DCCBF-F1B9-4840-8AAF-32A6F501DF9C}" dt="2020-06-10T14:34:14.462" v="6287"/>
          <ac:inkMkLst>
            <pc:docMk/>
            <pc:sldMk cId="3490434041" sldId="286"/>
            <ac:inkMk id="16" creationId="{D5D2DE5A-59F1-473C-9278-C709932E45EE}"/>
          </ac:inkMkLst>
        </pc:inkChg>
        <pc:inkChg chg="add del">
          <ac:chgData name="Jim Beland" userId="d41a4da1a37fb713" providerId="LiveId" clId="{FE3DCCBF-F1B9-4840-8AAF-32A6F501DF9C}" dt="2020-06-10T14:34:14.462" v="6287"/>
          <ac:inkMkLst>
            <pc:docMk/>
            <pc:sldMk cId="3490434041" sldId="286"/>
            <ac:inkMk id="17" creationId="{43EFA592-30F4-4FC7-8F36-B70C1570CC48}"/>
          </ac:inkMkLst>
        </pc:inkChg>
        <pc:inkChg chg="add del">
          <ac:chgData name="Jim Beland" userId="d41a4da1a37fb713" providerId="LiveId" clId="{FE3DCCBF-F1B9-4840-8AAF-32A6F501DF9C}" dt="2020-06-10T14:34:17.716" v="6289"/>
          <ac:inkMkLst>
            <pc:docMk/>
            <pc:sldMk cId="3490434041" sldId="286"/>
            <ac:inkMk id="19" creationId="{2757DE6A-414F-432E-97D4-019FCB704AF2}"/>
          </ac:inkMkLst>
        </pc:inkChg>
        <pc:inkChg chg="add del">
          <ac:chgData name="Jim Beland" userId="d41a4da1a37fb713" providerId="LiveId" clId="{FE3DCCBF-F1B9-4840-8AAF-32A6F501DF9C}" dt="2020-06-10T14:34:17.716" v="6289"/>
          <ac:inkMkLst>
            <pc:docMk/>
            <pc:sldMk cId="3490434041" sldId="286"/>
            <ac:inkMk id="20" creationId="{59E5A31B-9D21-4E96-8EA8-99855F184FB5}"/>
          </ac:inkMkLst>
        </pc:inkChg>
        <pc:inkChg chg="add">
          <ac:chgData name="Jim Beland" userId="d41a4da1a37fb713" providerId="LiveId" clId="{FE3DCCBF-F1B9-4840-8AAF-32A6F501DF9C}" dt="2020-06-10T14:34:17.716" v="6289"/>
          <ac:inkMkLst>
            <pc:docMk/>
            <pc:sldMk cId="3490434041" sldId="286"/>
            <ac:inkMk id="21" creationId="{49E0C48B-AB4B-4865-9951-56B167381837}"/>
          </ac:inkMkLst>
        </pc:inkChg>
      </pc:sldChg>
      <pc:sldChg chg="addSp delSp modSp add">
        <pc:chgData name="Jim Beland" userId="d41a4da1a37fb713" providerId="LiveId" clId="{FE3DCCBF-F1B9-4840-8AAF-32A6F501DF9C}" dt="2020-06-10T14:35:24.923" v="6314"/>
        <pc:sldMkLst>
          <pc:docMk/>
          <pc:sldMk cId="4247114218" sldId="287"/>
        </pc:sldMkLst>
        <pc:spChg chg="mod">
          <ac:chgData name="Jim Beland" userId="d41a4da1a37fb713" providerId="LiveId" clId="{FE3DCCBF-F1B9-4840-8AAF-32A6F501DF9C}" dt="2020-06-10T14:09:35.773" v="6199" actId="20577"/>
          <ac:spMkLst>
            <pc:docMk/>
            <pc:sldMk cId="4247114218" sldId="287"/>
            <ac:spMk id="2" creationId="{EA3AC5C5-6E74-4E82-B97B-3A12B6E77173}"/>
          </ac:spMkLst>
        </pc:spChg>
        <pc:inkChg chg="add del">
          <ac:chgData name="Jim Beland" userId="d41a4da1a37fb713" providerId="LiveId" clId="{FE3DCCBF-F1B9-4840-8AAF-32A6F501DF9C}" dt="2020-06-10T14:04:25.981" v="5899"/>
          <ac:inkMkLst>
            <pc:docMk/>
            <pc:sldMk cId="4247114218" sldId="287"/>
            <ac:inkMk id="4" creationId="{EEB3BC78-E897-4D97-A338-E2042233FAE0}"/>
          </ac:inkMkLst>
        </pc:inkChg>
        <pc:inkChg chg="add del">
          <ac:chgData name="Jim Beland" userId="d41a4da1a37fb713" providerId="LiveId" clId="{FE3DCCBF-F1B9-4840-8AAF-32A6F501DF9C}" dt="2020-06-10T14:34:35.425" v="6293"/>
          <ac:inkMkLst>
            <pc:docMk/>
            <pc:sldMk cId="4247114218" sldId="287"/>
            <ac:inkMk id="4" creationId="{FAE5188D-F1F0-4DCF-A293-B8C3E277FA03}"/>
          </ac:inkMkLst>
        </pc:inkChg>
        <pc:inkChg chg="add del">
          <ac:chgData name="Jim Beland" userId="d41a4da1a37fb713" providerId="LiveId" clId="{FE3DCCBF-F1B9-4840-8AAF-32A6F501DF9C}" dt="2020-06-10T14:04:25.981" v="5899"/>
          <ac:inkMkLst>
            <pc:docMk/>
            <pc:sldMk cId="4247114218" sldId="287"/>
            <ac:inkMk id="5" creationId="{1344772C-AE48-4C85-939E-DF843FB56F54}"/>
          </ac:inkMkLst>
        </pc:inkChg>
        <pc:inkChg chg="add del">
          <ac:chgData name="Jim Beland" userId="d41a4da1a37fb713" providerId="LiveId" clId="{FE3DCCBF-F1B9-4840-8AAF-32A6F501DF9C}" dt="2020-06-10T14:34:35.425" v="6293"/>
          <ac:inkMkLst>
            <pc:docMk/>
            <pc:sldMk cId="4247114218" sldId="287"/>
            <ac:inkMk id="5" creationId="{2A8BB3E7-701E-41C4-B0E7-5312060C0974}"/>
          </ac:inkMkLst>
        </pc:inkChg>
        <pc:inkChg chg="add">
          <ac:chgData name="Jim Beland" userId="d41a4da1a37fb713" providerId="LiveId" clId="{FE3DCCBF-F1B9-4840-8AAF-32A6F501DF9C}" dt="2020-06-10T14:04:25.981" v="5899"/>
          <ac:inkMkLst>
            <pc:docMk/>
            <pc:sldMk cId="4247114218" sldId="287"/>
            <ac:inkMk id="6" creationId="{EA8DA5FD-D239-4E8D-A3C9-3AFEB1840E38}"/>
          </ac:inkMkLst>
        </pc:inkChg>
        <pc:inkChg chg="add del">
          <ac:chgData name="Jim Beland" userId="d41a4da1a37fb713" providerId="LiveId" clId="{FE3DCCBF-F1B9-4840-8AAF-32A6F501DF9C}" dt="2020-06-10T14:34:35.425" v="6293"/>
          <ac:inkMkLst>
            <pc:docMk/>
            <pc:sldMk cId="4247114218" sldId="287"/>
            <ac:inkMk id="7" creationId="{4BDF0554-A5BD-4B4A-93DE-506E92C44DE7}"/>
          </ac:inkMkLst>
        </pc:inkChg>
        <pc:inkChg chg="add del">
          <ac:chgData name="Jim Beland" userId="d41a4da1a37fb713" providerId="LiveId" clId="{FE3DCCBF-F1B9-4840-8AAF-32A6F501DF9C}" dt="2020-06-10T14:04:31.073" v="5902"/>
          <ac:inkMkLst>
            <pc:docMk/>
            <pc:sldMk cId="4247114218" sldId="287"/>
            <ac:inkMk id="7" creationId="{9E46DA9D-D157-4A61-B744-D604F18681F0}"/>
          </ac:inkMkLst>
        </pc:inkChg>
        <pc:inkChg chg="add del">
          <ac:chgData name="Jim Beland" userId="d41a4da1a37fb713" providerId="LiveId" clId="{FE3DCCBF-F1B9-4840-8AAF-32A6F501DF9C}" dt="2020-06-10T14:04:31.073" v="5902"/>
          <ac:inkMkLst>
            <pc:docMk/>
            <pc:sldMk cId="4247114218" sldId="287"/>
            <ac:inkMk id="8" creationId="{9C32BD7B-C16C-4C1C-A31C-EE98D4CAEAB7}"/>
          </ac:inkMkLst>
        </pc:inkChg>
        <pc:inkChg chg="add">
          <ac:chgData name="Jim Beland" userId="d41a4da1a37fb713" providerId="LiveId" clId="{FE3DCCBF-F1B9-4840-8AAF-32A6F501DF9C}" dt="2020-06-10T14:34:35.425" v="6293"/>
          <ac:inkMkLst>
            <pc:docMk/>
            <pc:sldMk cId="4247114218" sldId="287"/>
            <ac:inkMk id="8" creationId="{B8F0ED00-CFB3-4E60-97C7-AFA1A5FD0472}"/>
          </ac:inkMkLst>
        </pc:inkChg>
        <pc:inkChg chg="add">
          <ac:chgData name="Jim Beland" userId="d41a4da1a37fb713" providerId="LiveId" clId="{FE3DCCBF-F1B9-4840-8AAF-32A6F501DF9C}" dt="2020-06-10T14:04:31.073" v="5902"/>
          <ac:inkMkLst>
            <pc:docMk/>
            <pc:sldMk cId="4247114218" sldId="287"/>
            <ac:inkMk id="9" creationId="{ACA2C99A-D0BA-4527-87E6-69C214E00448}"/>
          </ac:inkMkLst>
        </pc:inkChg>
        <pc:inkChg chg="add del">
          <ac:chgData name="Jim Beland" userId="d41a4da1a37fb713" providerId="LiveId" clId="{FE3DCCBF-F1B9-4840-8AAF-32A6F501DF9C}" dt="2020-06-10T14:34:38.846" v="6296"/>
          <ac:inkMkLst>
            <pc:docMk/>
            <pc:sldMk cId="4247114218" sldId="287"/>
            <ac:inkMk id="10" creationId="{6A30096B-9544-41D7-B553-3668AE29A49B}"/>
          </ac:inkMkLst>
        </pc:inkChg>
        <pc:inkChg chg="add del">
          <ac:chgData name="Jim Beland" userId="d41a4da1a37fb713" providerId="LiveId" clId="{FE3DCCBF-F1B9-4840-8AAF-32A6F501DF9C}" dt="2020-06-10T14:04:33.475" v="5905"/>
          <ac:inkMkLst>
            <pc:docMk/>
            <pc:sldMk cId="4247114218" sldId="287"/>
            <ac:inkMk id="10" creationId="{A7DBBC29-AA6E-419A-89FD-9D18EB2AB758}"/>
          </ac:inkMkLst>
        </pc:inkChg>
        <pc:inkChg chg="add del">
          <ac:chgData name="Jim Beland" userId="d41a4da1a37fb713" providerId="LiveId" clId="{FE3DCCBF-F1B9-4840-8AAF-32A6F501DF9C}" dt="2020-06-10T14:34:38.846" v="6296"/>
          <ac:inkMkLst>
            <pc:docMk/>
            <pc:sldMk cId="4247114218" sldId="287"/>
            <ac:inkMk id="11" creationId="{453DE3E5-6C92-497D-A789-F529F006708A}"/>
          </ac:inkMkLst>
        </pc:inkChg>
        <pc:inkChg chg="add del">
          <ac:chgData name="Jim Beland" userId="d41a4da1a37fb713" providerId="LiveId" clId="{FE3DCCBF-F1B9-4840-8AAF-32A6F501DF9C}" dt="2020-06-10T14:04:33.475" v="5905"/>
          <ac:inkMkLst>
            <pc:docMk/>
            <pc:sldMk cId="4247114218" sldId="287"/>
            <ac:inkMk id="11" creationId="{8F51C93E-B15E-457E-9C32-B26D3B59B004}"/>
          </ac:inkMkLst>
        </pc:inkChg>
        <pc:inkChg chg="add">
          <ac:chgData name="Jim Beland" userId="d41a4da1a37fb713" providerId="LiveId" clId="{FE3DCCBF-F1B9-4840-8AAF-32A6F501DF9C}" dt="2020-06-10T14:04:33.475" v="5905"/>
          <ac:inkMkLst>
            <pc:docMk/>
            <pc:sldMk cId="4247114218" sldId="287"/>
            <ac:inkMk id="12" creationId="{7D4F88C9-3C40-4E58-A621-F02FB8BE64CA}"/>
          </ac:inkMkLst>
        </pc:inkChg>
        <pc:inkChg chg="add del">
          <ac:chgData name="Jim Beland" userId="d41a4da1a37fb713" providerId="LiveId" clId="{FE3DCCBF-F1B9-4840-8AAF-32A6F501DF9C}" dt="2020-06-10T14:34:43.520" v="6301"/>
          <ac:inkMkLst>
            <pc:docMk/>
            <pc:sldMk cId="4247114218" sldId="287"/>
            <ac:inkMk id="14" creationId="{642D50F7-74A9-43BE-981A-D22608C4C6C5}"/>
          </ac:inkMkLst>
        </pc:inkChg>
        <pc:inkChg chg="add del">
          <ac:chgData name="Jim Beland" userId="d41a4da1a37fb713" providerId="LiveId" clId="{FE3DCCBF-F1B9-4840-8AAF-32A6F501DF9C}" dt="2020-06-10T14:04:37.976" v="5911"/>
          <ac:inkMkLst>
            <pc:docMk/>
            <pc:sldMk cId="4247114218" sldId="287"/>
            <ac:inkMk id="14" creationId="{D433B41F-6E48-471D-84D4-0DEC3F84FC39}"/>
          </ac:inkMkLst>
        </pc:inkChg>
        <pc:inkChg chg="add del">
          <ac:chgData name="Jim Beland" userId="d41a4da1a37fb713" providerId="LiveId" clId="{FE3DCCBF-F1B9-4840-8AAF-32A6F501DF9C}" dt="2020-06-10T14:04:37.976" v="5911"/>
          <ac:inkMkLst>
            <pc:docMk/>
            <pc:sldMk cId="4247114218" sldId="287"/>
            <ac:inkMk id="15" creationId="{0A8CA80A-4A9D-418F-8F11-89B34FAAE513}"/>
          </ac:inkMkLst>
        </pc:inkChg>
        <pc:inkChg chg="add del">
          <ac:chgData name="Jim Beland" userId="d41a4da1a37fb713" providerId="LiveId" clId="{FE3DCCBF-F1B9-4840-8AAF-32A6F501DF9C}" dt="2020-06-10T14:34:43.520" v="6301"/>
          <ac:inkMkLst>
            <pc:docMk/>
            <pc:sldMk cId="4247114218" sldId="287"/>
            <ac:inkMk id="15" creationId="{95560F06-30E7-4E53-B850-6532E46AED37}"/>
          </ac:inkMkLst>
        </pc:inkChg>
        <pc:inkChg chg="add del">
          <ac:chgData name="Jim Beland" userId="d41a4da1a37fb713" providerId="LiveId" clId="{FE3DCCBF-F1B9-4840-8AAF-32A6F501DF9C}" dt="2020-06-10T14:34:43.520" v="6301"/>
          <ac:inkMkLst>
            <pc:docMk/>
            <pc:sldMk cId="4247114218" sldId="287"/>
            <ac:inkMk id="16" creationId="{A481B618-D9A1-4035-8150-36418651C6D4}"/>
          </ac:inkMkLst>
        </pc:inkChg>
        <pc:inkChg chg="add del">
          <ac:chgData name="Jim Beland" userId="d41a4da1a37fb713" providerId="LiveId" clId="{FE3DCCBF-F1B9-4840-8AAF-32A6F501DF9C}" dt="2020-06-10T14:04:37.976" v="5911"/>
          <ac:inkMkLst>
            <pc:docMk/>
            <pc:sldMk cId="4247114218" sldId="287"/>
            <ac:inkMk id="16" creationId="{C562F942-16F2-4E99-AFC5-C952B61769DD}"/>
          </ac:inkMkLst>
        </pc:inkChg>
        <pc:inkChg chg="add del">
          <ac:chgData name="Jim Beland" userId="d41a4da1a37fb713" providerId="LiveId" clId="{FE3DCCBF-F1B9-4840-8AAF-32A6F501DF9C}" dt="2020-06-10T14:34:43.520" v="6301"/>
          <ac:inkMkLst>
            <pc:docMk/>
            <pc:sldMk cId="4247114218" sldId="287"/>
            <ac:inkMk id="17" creationId="{63893E2F-72B6-4F26-9D1B-2A1F0A6FB9E8}"/>
          </ac:inkMkLst>
        </pc:inkChg>
        <pc:inkChg chg="add del">
          <ac:chgData name="Jim Beland" userId="d41a4da1a37fb713" providerId="LiveId" clId="{FE3DCCBF-F1B9-4840-8AAF-32A6F501DF9C}" dt="2020-06-10T14:04:37.976" v="5911"/>
          <ac:inkMkLst>
            <pc:docMk/>
            <pc:sldMk cId="4247114218" sldId="287"/>
            <ac:inkMk id="17" creationId="{674ACD2D-8831-45A8-88DA-ADF0AFB1240A}"/>
          </ac:inkMkLst>
        </pc:inkChg>
        <pc:inkChg chg="add del">
          <ac:chgData name="Jim Beland" userId="d41a4da1a37fb713" providerId="LiveId" clId="{FE3DCCBF-F1B9-4840-8AAF-32A6F501DF9C}" dt="2020-06-10T14:34:43.520" v="6301"/>
          <ac:inkMkLst>
            <pc:docMk/>
            <pc:sldMk cId="4247114218" sldId="287"/>
            <ac:inkMk id="19" creationId="{077822A1-8BB7-49AE-A63A-A95F2F564DB0}"/>
          </ac:inkMkLst>
        </pc:inkChg>
        <pc:inkChg chg="add del">
          <ac:chgData name="Jim Beland" userId="d41a4da1a37fb713" providerId="LiveId" clId="{FE3DCCBF-F1B9-4840-8AAF-32A6F501DF9C}" dt="2020-06-10T14:04:37.976" v="5911"/>
          <ac:inkMkLst>
            <pc:docMk/>
            <pc:sldMk cId="4247114218" sldId="287"/>
            <ac:inkMk id="19" creationId="{B6B6CB9C-3847-4E72-B0B0-D38296F18F33}"/>
          </ac:inkMkLst>
        </pc:inkChg>
        <pc:inkChg chg="add del">
          <ac:chgData name="Jim Beland" userId="d41a4da1a37fb713" providerId="LiveId" clId="{FE3DCCBF-F1B9-4840-8AAF-32A6F501DF9C}" dt="2020-06-10T14:04:46.172" v="5922"/>
          <ac:inkMkLst>
            <pc:docMk/>
            <pc:sldMk cId="4247114218" sldId="287"/>
            <ac:inkMk id="20" creationId="{752BB136-D1BA-46C8-805E-423C650E1A87}"/>
          </ac:inkMkLst>
        </pc:inkChg>
        <pc:inkChg chg="add">
          <ac:chgData name="Jim Beland" userId="d41a4da1a37fb713" providerId="LiveId" clId="{FE3DCCBF-F1B9-4840-8AAF-32A6F501DF9C}" dt="2020-06-10T14:34:43.520" v="6301"/>
          <ac:inkMkLst>
            <pc:docMk/>
            <pc:sldMk cId="4247114218" sldId="287"/>
            <ac:inkMk id="20" creationId="{AAC456F6-769A-4248-963A-898036C6AAC1}"/>
          </ac:inkMkLst>
        </pc:inkChg>
        <pc:inkChg chg="add">
          <ac:chgData name="Jim Beland" userId="d41a4da1a37fb713" providerId="LiveId" clId="{FE3DCCBF-F1B9-4840-8AAF-32A6F501DF9C}" dt="2020-06-10T14:04:38.855" v="5912" actId="9405"/>
          <ac:inkMkLst>
            <pc:docMk/>
            <pc:sldMk cId="4247114218" sldId="287"/>
            <ac:inkMk id="21" creationId="{45ED3C48-A0C2-4345-A2FC-815F5889E89F}"/>
          </ac:inkMkLst>
        </pc:inkChg>
        <pc:inkChg chg="add del">
          <ac:chgData name="Jim Beland" userId="d41a4da1a37fb713" providerId="LiveId" clId="{FE3DCCBF-F1B9-4840-8AAF-32A6F501DF9C}" dt="2020-06-10T14:04:43.391" v="5918"/>
          <ac:inkMkLst>
            <pc:docMk/>
            <pc:sldMk cId="4247114218" sldId="287"/>
            <ac:inkMk id="22" creationId="{3F31E427-EF4F-498D-9950-BC636138AFA4}"/>
          </ac:inkMkLst>
        </pc:inkChg>
        <pc:inkChg chg="add">
          <ac:chgData name="Jim Beland" userId="d41a4da1a37fb713" providerId="LiveId" clId="{FE3DCCBF-F1B9-4840-8AAF-32A6F501DF9C}" dt="2020-06-10T14:34:51.605" v="6302" actId="9405"/>
          <ac:inkMkLst>
            <pc:docMk/>
            <pc:sldMk cId="4247114218" sldId="287"/>
            <ac:inkMk id="22" creationId="{44022140-2403-4413-8B1D-D274D507C861}"/>
          </ac:inkMkLst>
        </pc:inkChg>
        <pc:inkChg chg="add del">
          <ac:chgData name="Jim Beland" userId="d41a4da1a37fb713" providerId="LiveId" clId="{FE3DCCBF-F1B9-4840-8AAF-32A6F501DF9C}" dt="2020-06-10T14:35:06.320" v="6306"/>
          <ac:inkMkLst>
            <pc:docMk/>
            <pc:sldMk cId="4247114218" sldId="287"/>
            <ac:inkMk id="23" creationId="{47442127-44E2-484E-87EF-5138770EB40A}"/>
          </ac:inkMkLst>
        </pc:inkChg>
        <pc:inkChg chg="add del">
          <ac:chgData name="Jim Beland" userId="d41a4da1a37fb713" providerId="LiveId" clId="{FE3DCCBF-F1B9-4840-8AAF-32A6F501DF9C}" dt="2020-06-10T14:04:43.391" v="5918"/>
          <ac:inkMkLst>
            <pc:docMk/>
            <pc:sldMk cId="4247114218" sldId="287"/>
            <ac:inkMk id="23" creationId="{D561C64C-464E-4C71-A6F2-DFDBA72BDC36}"/>
          </ac:inkMkLst>
        </pc:inkChg>
        <pc:inkChg chg="add del">
          <ac:chgData name="Jim Beland" userId="d41a4da1a37fb713" providerId="LiveId" clId="{FE3DCCBF-F1B9-4840-8AAF-32A6F501DF9C}" dt="2020-06-10T14:04:43.391" v="5918"/>
          <ac:inkMkLst>
            <pc:docMk/>
            <pc:sldMk cId="4247114218" sldId="287"/>
            <ac:inkMk id="24" creationId="{3ABCB6D8-FFFA-4B45-BA8C-DED49B95E858}"/>
          </ac:inkMkLst>
        </pc:inkChg>
        <pc:inkChg chg="add del">
          <ac:chgData name="Jim Beland" userId="d41a4da1a37fb713" providerId="LiveId" clId="{FE3DCCBF-F1B9-4840-8AAF-32A6F501DF9C}" dt="2020-06-10T14:35:06.320" v="6306"/>
          <ac:inkMkLst>
            <pc:docMk/>
            <pc:sldMk cId="4247114218" sldId="287"/>
            <ac:inkMk id="24" creationId="{BE0CA358-EC2D-404B-BAF2-0CB8067DD582}"/>
          </ac:inkMkLst>
        </pc:inkChg>
        <pc:inkChg chg="add del">
          <ac:chgData name="Jim Beland" userId="d41a4da1a37fb713" providerId="LiveId" clId="{FE3DCCBF-F1B9-4840-8AAF-32A6F501DF9C}" dt="2020-06-10T14:04:43.391" v="5918"/>
          <ac:inkMkLst>
            <pc:docMk/>
            <pc:sldMk cId="4247114218" sldId="287"/>
            <ac:inkMk id="25" creationId="{02B3453B-21D3-4AA3-9FA8-C93A284AA475}"/>
          </ac:inkMkLst>
        </pc:inkChg>
        <pc:inkChg chg="add">
          <ac:chgData name="Jim Beland" userId="d41a4da1a37fb713" providerId="LiveId" clId="{FE3DCCBF-F1B9-4840-8AAF-32A6F501DF9C}" dt="2020-06-10T14:35:06.320" v="6306"/>
          <ac:inkMkLst>
            <pc:docMk/>
            <pc:sldMk cId="4247114218" sldId="287"/>
            <ac:inkMk id="25" creationId="{371C905E-B8FE-45A6-AEEF-CDA5E5500182}"/>
          </ac:inkMkLst>
        </pc:inkChg>
        <pc:inkChg chg="add del">
          <ac:chgData name="Jim Beland" userId="d41a4da1a37fb713" providerId="LiveId" clId="{FE3DCCBF-F1B9-4840-8AAF-32A6F501DF9C}" dt="2020-06-10T14:35:22.520" v="6312"/>
          <ac:inkMkLst>
            <pc:docMk/>
            <pc:sldMk cId="4247114218" sldId="287"/>
            <ac:inkMk id="26" creationId="{BFC22800-6D6A-411B-B7F5-69CEAE2BAB40}"/>
          </ac:inkMkLst>
        </pc:inkChg>
        <pc:inkChg chg="add del">
          <ac:chgData name="Jim Beland" userId="d41a4da1a37fb713" providerId="LiveId" clId="{FE3DCCBF-F1B9-4840-8AAF-32A6F501DF9C}" dt="2020-06-10T14:04:43.391" v="5918"/>
          <ac:inkMkLst>
            <pc:docMk/>
            <pc:sldMk cId="4247114218" sldId="287"/>
            <ac:inkMk id="26" creationId="{E18203FC-B0A1-43EC-BE39-E01AB5FAE897}"/>
          </ac:inkMkLst>
        </pc:inkChg>
        <pc:inkChg chg="add del">
          <ac:chgData name="Jim Beland" userId="d41a4da1a37fb713" providerId="LiveId" clId="{FE3DCCBF-F1B9-4840-8AAF-32A6F501DF9C}" dt="2020-06-10T14:35:22.520" v="6312"/>
          <ac:inkMkLst>
            <pc:docMk/>
            <pc:sldMk cId="4247114218" sldId="287"/>
            <ac:inkMk id="27" creationId="{03726436-AEE6-451A-B530-B9B50075A9B6}"/>
          </ac:inkMkLst>
        </pc:inkChg>
        <pc:inkChg chg="add del">
          <ac:chgData name="Jim Beland" userId="d41a4da1a37fb713" providerId="LiveId" clId="{FE3DCCBF-F1B9-4840-8AAF-32A6F501DF9C}" dt="2020-06-10T14:04:46.172" v="5922"/>
          <ac:inkMkLst>
            <pc:docMk/>
            <pc:sldMk cId="4247114218" sldId="287"/>
            <ac:inkMk id="27" creationId="{CC3F6304-35BE-458E-9002-967AC18A6DDB}"/>
          </ac:inkMkLst>
        </pc:inkChg>
        <pc:inkChg chg="add">
          <ac:chgData name="Jim Beland" userId="d41a4da1a37fb713" providerId="LiveId" clId="{FE3DCCBF-F1B9-4840-8AAF-32A6F501DF9C}" dt="2020-06-10T14:04:43.391" v="5918"/>
          <ac:inkMkLst>
            <pc:docMk/>
            <pc:sldMk cId="4247114218" sldId="287"/>
            <ac:inkMk id="28" creationId="{37602E0E-CF2E-42EB-B3E0-0755C8389ED4}"/>
          </ac:inkMkLst>
        </pc:inkChg>
        <pc:inkChg chg="add del">
          <ac:chgData name="Jim Beland" userId="d41a4da1a37fb713" providerId="LiveId" clId="{FE3DCCBF-F1B9-4840-8AAF-32A6F501DF9C}" dt="2020-06-10T14:04:46.172" v="5922"/>
          <ac:inkMkLst>
            <pc:docMk/>
            <pc:sldMk cId="4247114218" sldId="287"/>
            <ac:inkMk id="33" creationId="{1F315C2F-37A2-4740-8AEE-D6F245BFA7BE}"/>
          </ac:inkMkLst>
        </pc:inkChg>
        <pc:inkChg chg="add del">
          <ac:chgData name="Jim Beland" userId="d41a4da1a37fb713" providerId="LiveId" clId="{FE3DCCBF-F1B9-4840-8AAF-32A6F501DF9C}" dt="2020-06-10T14:35:22.520" v="6312"/>
          <ac:inkMkLst>
            <pc:docMk/>
            <pc:sldMk cId="4247114218" sldId="287"/>
            <ac:inkMk id="33" creationId="{8C5AB6FA-EFC2-484B-A583-BFB496765648}"/>
          </ac:inkMkLst>
        </pc:inkChg>
        <pc:inkChg chg="add del">
          <ac:chgData name="Jim Beland" userId="d41a4da1a37fb713" providerId="LiveId" clId="{FE3DCCBF-F1B9-4840-8AAF-32A6F501DF9C}" dt="2020-06-10T14:35:22.520" v="6312"/>
          <ac:inkMkLst>
            <pc:docMk/>
            <pc:sldMk cId="4247114218" sldId="287"/>
            <ac:inkMk id="34" creationId="{1F2F5586-4F8F-4AFC-B686-54D304C51386}"/>
          </ac:inkMkLst>
        </pc:inkChg>
        <pc:inkChg chg="add del">
          <ac:chgData name="Jim Beland" userId="d41a4da1a37fb713" providerId="LiveId" clId="{FE3DCCBF-F1B9-4840-8AAF-32A6F501DF9C}" dt="2020-06-10T14:04:46.172" v="5922"/>
          <ac:inkMkLst>
            <pc:docMk/>
            <pc:sldMk cId="4247114218" sldId="287"/>
            <ac:inkMk id="34" creationId="{2B60CA78-7C59-48A0-BFA8-5048C622CA78}"/>
          </ac:inkMkLst>
        </pc:inkChg>
        <pc:inkChg chg="add del">
          <ac:chgData name="Jim Beland" userId="d41a4da1a37fb713" providerId="LiveId" clId="{FE3DCCBF-F1B9-4840-8AAF-32A6F501DF9C}" dt="2020-06-10T14:35:22.520" v="6312"/>
          <ac:inkMkLst>
            <pc:docMk/>
            <pc:sldMk cId="4247114218" sldId="287"/>
            <ac:inkMk id="35" creationId="{362EED53-D39F-4D47-8C9B-35808BB24C7F}"/>
          </ac:inkMkLst>
        </pc:inkChg>
        <pc:inkChg chg="add del">
          <ac:chgData name="Jim Beland" userId="d41a4da1a37fb713" providerId="LiveId" clId="{FE3DCCBF-F1B9-4840-8AAF-32A6F501DF9C}" dt="2020-06-10T14:04:46.172" v="5922"/>
          <ac:inkMkLst>
            <pc:docMk/>
            <pc:sldMk cId="4247114218" sldId="287"/>
            <ac:inkMk id="35" creationId="{ABD32B70-7189-4B10-B098-24A58C7575D8}"/>
          </ac:inkMkLst>
        </pc:inkChg>
        <pc:inkChg chg="add">
          <ac:chgData name="Jim Beland" userId="d41a4da1a37fb713" providerId="LiveId" clId="{FE3DCCBF-F1B9-4840-8AAF-32A6F501DF9C}" dt="2020-06-10T14:04:46.172" v="5922"/>
          <ac:inkMkLst>
            <pc:docMk/>
            <pc:sldMk cId="4247114218" sldId="287"/>
            <ac:inkMk id="36" creationId="{C066AFD0-3AFF-4236-8692-8A749D1A0901}"/>
          </ac:inkMkLst>
        </pc:inkChg>
        <pc:inkChg chg="add">
          <ac:chgData name="Jim Beland" userId="d41a4da1a37fb713" providerId="LiveId" clId="{FE3DCCBF-F1B9-4840-8AAF-32A6F501DF9C}" dt="2020-06-10T14:04:48.642" v="5923" actId="9405"/>
          <ac:inkMkLst>
            <pc:docMk/>
            <pc:sldMk cId="4247114218" sldId="287"/>
            <ac:inkMk id="37" creationId="{E66F65D0-4959-4F11-BDEC-F93C89436E3C}"/>
          </ac:inkMkLst>
        </pc:inkChg>
        <pc:inkChg chg="add">
          <ac:chgData name="Jim Beland" userId="d41a4da1a37fb713" providerId="LiveId" clId="{FE3DCCBF-F1B9-4840-8AAF-32A6F501DF9C}" dt="2020-06-10T14:04:50.409" v="5924" actId="9405"/>
          <ac:inkMkLst>
            <pc:docMk/>
            <pc:sldMk cId="4247114218" sldId="287"/>
            <ac:inkMk id="38" creationId="{A1C07DD7-0F15-47C8-BC36-2D3620EF4158}"/>
          </ac:inkMkLst>
        </pc:inkChg>
        <pc:inkChg chg="add del">
          <ac:chgData name="Jim Beland" userId="d41a4da1a37fb713" providerId="LiveId" clId="{FE3DCCBF-F1B9-4840-8AAF-32A6F501DF9C}" dt="2020-06-10T14:35:24.923" v="6314"/>
          <ac:inkMkLst>
            <pc:docMk/>
            <pc:sldMk cId="4247114218" sldId="287"/>
            <ac:inkMk id="39" creationId="{7075DBF5-3803-477B-B00B-C6C1B70209B6}"/>
          </ac:inkMkLst>
        </pc:inkChg>
        <pc:inkChg chg="add del">
          <ac:chgData name="Jim Beland" userId="d41a4da1a37fb713" providerId="LiveId" clId="{FE3DCCBF-F1B9-4840-8AAF-32A6F501DF9C}" dt="2020-06-10T14:04:56.071" v="5929"/>
          <ac:inkMkLst>
            <pc:docMk/>
            <pc:sldMk cId="4247114218" sldId="287"/>
            <ac:inkMk id="39" creationId="{ACC2F393-D6AB-4AEF-954D-55C51371DFB7}"/>
          </ac:inkMkLst>
        </pc:inkChg>
        <pc:inkChg chg="add del">
          <ac:chgData name="Jim Beland" userId="d41a4da1a37fb713" providerId="LiveId" clId="{FE3DCCBF-F1B9-4840-8AAF-32A6F501DF9C}" dt="2020-06-10T14:35:24.923" v="6314"/>
          <ac:inkMkLst>
            <pc:docMk/>
            <pc:sldMk cId="4247114218" sldId="287"/>
            <ac:inkMk id="43" creationId="{170AF088-4805-4348-A819-102DC4CBC514}"/>
          </ac:inkMkLst>
        </pc:inkChg>
        <pc:inkChg chg="add del">
          <ac:chgData name="Jim Beland" userId="d41a4da1a37fb713" providerId="LiveId" clId="{FE3DCCBF-F1B9-4840-8AAF-32A6F501DF9C}" dt="2020-06-10T14:04:56.071" v="5929"/>
          <ac:inkMkLst>
            <pc:docMk/>
            <pc:sldMk cId="4247114218" sldId="287"/>
            <ac:inkMk id="43" creationId="{93BA8EE6-0E19-4B84-A5BB-D1EC8090DEF0}"/>
          </ac:inkMkLst>
        </pc:inkChg>
        <pc:inkChg chg="add">
          <ac:chgData name="Jim Beland" userId="d41a4da1a37fb713" providerId="LiveId" clId="{FE3DCCBF-F1B9-4840-8AAF-32A6F501DF9C}" dt="2020-06-10T14:35:24.923" v="6314"/>
          <ac:inkMkLst>
            <pc:docMk/>
            <pc:sldMk cId="4247114218" sldId="287"/>
            <ac:inkMk id="44" creationId="{9A18C731-118B-4558-B618-B9D3C0C42922}"/>
          </ac:inkMkLst>
        </pc:inkChg>
        <pc:inkChg chg="add del">
          <ac:chgData name="Jim Beland" userId="d41a4da1a37fb713" providerId="LiveId" clId="{FE3DCCBF-F1B9-4840-8AAF-32A6F501DF9C}" dt="2020-06-10T14:04:56.071" v="5929"/>
          <ac:inkMkLst>
            <pc:docMk/>
            <pc:sldMk cId="4247114218" sldId="287"/>
            <ac:inkMk id="44" creationId="{E8395BFC-0533-4B9D-BB99-A9C28977CBB9}"/>
          </ac:inkMkLst>
        </pc:inkChg>
        <pc:inkChg chg="add del">
          <ac:chgData name="Jim Beland" userId="d41a4da1a37fb713" providerId="LiveId" clId="{FE3DCCBF-F1B9-4840-8AAF-32A6F501DF9C}" dt="2020-06-10T14:04:56.071" v="5929"/>
          <ac:inkMkLst>
            <pc:docMk/>
            <pc:sldMk cId="4247114218" sldId="287"/>
            <ac:inkMk id="45" creationId="{14316E66-D11C-4A03-AE19-3F1C5006A30A}"/>
          </ac:inkMkLst>
        </pc:inkChg>
        <pc:inkChg chg="add">
          <ac:chgData name="Jim Beland" userId="d41a4da1a37fb713" providerId="LiveId" clId="{FE3DCCBF-F1B9-4840-8AAF-32A6F501DF9C}" dt="2020-06-10T14:04:56.071" v="5929"/>
          <ac:inkMkLst>
            <pc:docMk/>
            <pc:sldMk cId="4247114218" sldId="287"/>
            <ac:inkMk id="46" creationId="{6FC3D802-BAD5-4A62-B443-198697CB5FDB}"/>
          </ac:inkMkLst>
        </pc:inkChg>
        <pc:inkChg chg="add del">
          <ac:chgData name="Jim Beland" userId="d41a4da1a37fb713" providerId="LiveId" clId="{FE3DCCBF-F1B9-4840-8AAF-32A6F501DF9C}" dt="2020-06-10T14:05:13.979" v="5935"/>
          <ac:inkMkLst>
            <pc:docMk/>
            <pc:sldMk cId="4247114218" sldId="287"/>
            <ac:inkMk id="48" creationId="{AC48C0E9-5B89-4F01-A727-FC4F45A5A21B}"/>
          </ac:inkMkLst>
        </pc:inkChg>
        <pc:inkChg chg="add del">
          <ac:chgData name="Jim Beland" userId="d41a4da1a37fb713" providerId="LiveId" clId="{FE3DCCBF-F1B9-4840-8AAF-32A6F501DF9C}" dt="2020-06-10T14:05:13.979" v="5935"/>
          <ac:inkMkLst>
            <pc:docMk/>
            <pc:sldMk cId="4247114218" sldId="287"/>
            <ac:inkMk id="49" creationId="{08CDC071-9386-4A7A-BEAC-FCB635696446}"/>
          </ac:inkMkLst>
        </pc:inkChg>
        <pc:inkChg chg="add del">
          <ac:chgData name="Jim Beland" userId="d41a4da1a37fb713" providerId="LiveId" clId="{FE3DCCBF-F1B9-4840-8AAF-32A6F501DF9C}" dt="2020-06-10T14:05:13.979" v="5935"/>
          <ac:inkMkLst>
            <pc:docMk/>
            <pc:sldMk cId="4247114218" sldId="287"/>
            <ac:inkMk id="52" creationId="{AD927F81-8888-4D84-90EE-FD5AF1DDBCD9}"/>
          </ac:inkMkLst>
        </pc:inkChg>
        <pc:inkChg chg="add del">
          <ac:chgData name="Jim Beland" userId="d41a4da1a37fb713" providerId="LiveId" clId="{FE3DCCBF-F1B9-4840-8AAF-32A6F501DF9C}" dt="2020-06-10T14:05:13.979" v="5935"/>
          <ac:inkMkLst>
            <pc:docMk/>
            <pc:sldMk cId="4247114218" sldId="287"/>
            <ac:inkMk id="53" creationId="{8B153650-65D3-4D1D-98F2-4D5C533B2134}"/>
          </ac:inkMkLst>
        </pc:inkChg>
        <pc:inkChg chg="add del">
          <ac:chgData name="Jim Beland" userId="d41a4da1a37fb713" providerId="LiveId" clId="{FE3DCCBF-F1B9-4840-8AAF-32A6F501DF9C}" dt="2020-06-10T14:05:13.979" v="5935"/>
          <ac:inkMkLst>
            <pc:docMk/>
            <pc:sldMk cId="4247114218" sldId="287"/>
            <ac:inkMk id="54" creationId="{27AF4E44-CFE2-4330-8B0B-6B393B584C30}"/>
          </ac:inkMkLst>
        </pc:inkChg>
        <pc:inkChg chg="add del">
          <ac:chgData name="Jim Beland" userId="d41a4da1a37fb713" providerId="LiveId" clId="{FE3DCCBF-F1B9-4840-8AAF-32A6F501DF9C}" dt="2020-06-10T14:34:59.503" v="6303"/>
          <ac:inkMkLst>
            <pc:docMk/>
            <pc:sldMk cId="4247114218" sldId="287"/>
            <ac:inkMk id="55" creationId="{5C12E079-7F10-4811-8201-0ED821769817}"/>
          </ac:inkMkLst>
        </pc:inkChg>
      </pc:sldChg>
      <pc:sldChg chg="addSp modSp add">
        <pc:chgData name="Jim Beland" userId="d41a4da1a37fb713" providerId="LiveId" clId="{FE3DCCBF-F1B9-4840-8AAF-32A6F501DF9C}" dt="2020-06-10T14:42:48.859" v="7280" actId="1076"/>
        <pc:sldMkLst>
          <pc:docMk/>
          <pc:sldMk cId="2159075379" sldId="288"/>
        </pc:sldMkLst>
        <pc:spChg chg="add mod">
          <ac:chgData name="Jim Beland" userId="d41a4da1a37fb713" providerId="LiveId" clId="{FE3DCCBF-F1B9-4840-8AAF-32A6F501DF9C}" dt="2020-06-10T14:38:58.737" v="6825" actId="14100"/>
          <ac:spMkLst>
            <pc:docMk/>
            <pc:sldMk cId="2159075379" sldId="288"/>
            <ac:spMk id="4" creationId="{82A5626C-D494-4049-AB56-E95E7AB58753}"/>
          </ac:spMkLst>
        </pc:spChg>
        <pc:spChg chg="add mod">
          <ac:chgData name="Jim Beland" userId="d41a4da1a37fb713" providerId="LiveId" clId="{FE3DCCBF-F1B9-4840-8AAF-32A6F501DF9C}" dt="2020-06-10T14:40:14.609" v="6920" actId="1076"/>
          <ac:spMkLst>
            <pc:docMk/>
            <pc:sldMk cId="2159075379" sldId="288"/>
            <ac:spMk id="5" creationId="{2CCE2DCD-1CD9-4D1D-A0FC-B656A314CEE0}"/>
          </ac:spMkLst>
        </pc:spChg>
        <pc:spChg chg="add mod">
          <ac:chgData name="Jim Beland" userId="d41a4da1a37fb713" providerId="LiveId" clId="{FE3DCCBF-F1B9-4840-8AAF-32A6F501DF9C}" dt="2020-06-10T14:42:48.859" v="7280" actId="1076"/>
          <ac:spMkLst>
            <pc:docMk/>
            <pc:sldMk cId="2159075379" sldId="288"/>
            <ac:spMk id="10" creationId="{55A0B76C-5B25-41F9-ADA7-B22C63919986}"/>
          </ac:spMkLst>
        </pc:spChg>
        <pc:inkChg chg="add">
          <ac:chgData name="Jim Beland" userId="d41a4da1a37fb713" providerId="LiveId" clId="{FE3DCCBF-F1B9-4840-8AAF-32A6F501DF9C}" dt="2020-06-10T14:40:41.484" v="6921" actId="9405"/>
          <ac:inkMkLst>
            <pc:docMk/>
            <pc:sldMk cId="2159075379" sldId="288"/>
            <ac:inkMk id="7" creationId="{3322ACC2-E948-4D10-B378-9B5E110A1A6E}"/>
          </ac:inkMkLst>
        </pc:inkChg>
      </pc:sldChg>
      <pc:sldChg chg="delSp add">
        <pc:chgData name="Jim Beland" userId="d41a4da1a37fb713" providerId="LiveId" clId="{FE3DCCBF-F1B9-4840-8AAF-32A6F501DF9C}" dt="2020-06-10T14:43:06.440" v="7284" actId="478"/>
        <pc:sldMkLst>
          <pc:docMk/>
          <pc:sldMk cId="806490602" sldId="289"/>
        </pc:sldMkLst>
        <pc:spChg chg="del">
          <ac:chgData name="Jim Beland" userId="d41a4da1a37fb713" providerId="LiveId" clId="{FE3DCCBF-F1B9-4840-8AAF-32A6F501DF9C}" dt="2020-06-10T14:43:01.531" v="7282" actId="478"/>
          <ac:spMkLst>
            <pc:docMk/>
            <pc:sldMk cId="806490602" sldId="289"/>
            <ac:spMk id="4" creationId="{82A5626C-D494-4049-AB56-E95E7AB58753}"/>
          </ac:spMkLst>
        </pc:spChg>
        <pc:spChg chg="del">
          <ac:chgData name="Jim Beland" userId="d41a4da1a37fb713" providerId="LiveId" clId="{FE3DCCBF-F1B9-4840-8AAF-32A6F501DF9C}" dt="2020-06-10T14:43:04.075" v="7283" actId="478"/>
          <ac:spMkLst>
            <pc:docMk/>
            <pc:sldMk cId="806490602" sldId="289"/>
            <ac:spMk id="5" creationId="{2CCE2DCD-1CD9-4D1D-A0FC-B656A314CEE0}"/>
          </ac:spMkLst>
        </pc:spChg>
        <pc:spChg chg="del">
          <ac:chgData name="Jim Beland" userId="d41a4da1a37fb713" providerId="LiveId" clId="{FE3DCCBF-F1B9-4840-8AAF-32A6F501DF9C}" dt="2020-06-10T14:43:06.440" v="7284" actId="478"/>
          <ac:spMkLst>
            <pc:docMk/>
            <pc:sldMk cId="806490602" sldId="289"/>
            <ac:spMk id="10" creationId="{55A0B76C-5B25-41F9-ADA7-B22C63919986}"/>
          </ac:spMkLst>
        </pc:spChg>
      </pc:sldChg>
      <pc:sldChg chg="addSp delSp modSp add">
        <pc:chgData name="Jim Beland" userId="d41a4da1a37fb713" providerId="LiveId" clId="{FE3DCCBF-F1B9-4840-8AAF-32A6F501DF9C}" dt="2020-06-10T14:44:11.947" v="7329"/>
        <pc:sldMkLst>
          <pc:docMk/>
          <pc:sldMk cId="3154444477" sldId="290"/>
        </pc:sldMkLst>
        <pc:spChg chg="add mod">
          <ac:chgData name="Jim Beland" userId="d41a4da1a37fb713" providerId="LiveId" clId="{FE3DCCBF-F1B9-4840-8AAF-32A6F501DF9C}" dt="2020-06-10T14:44:00.708" v="7326" actId="14100"/>
          <ac:spMkLst>
            <pc:docMk/>
            <pc:sldMk cId="3154444477" sldId="290"/>
            <ac:spMk id="4" creationId="{6D7A5B5B-28C6-480F-BB0C-23577D3FFEDD}"/>
          </ac:spMkLst>
        </pc:spChg>
        <pc:spChg chg="add del mod">
          <ac:chgData name="Jim Beland" userId="d41a4da1a37fb713" providerId="LiveId" clId="{FE3DCCBF-F1B9-4840-8AAF-32A6F501DF9C}" dt="2020-06-10T14:44:11.947" v="7329"/>
          <ac:spMkLst>
            <pc:docMk/>
            <pc:sldMk cId="3154444477" sldId="290"/>
            <ac:spMk id="5" creationId="{400515AD-B7C4-4D8D-8642-91FE9618FD48}"/>
          </ac:spMkLst>
        </pc:spChg>
      </pc:sldChg>
      <pc:sldChg chg="addSp delSp add">
        <pc:chgData name="Jim Beland" userId="d41a4da1a37fb713" providerId="LiveId" clId="{FE3DCCBF-F1B9-4840-8AAF-32A6F501DF9C}" dt="2020-06-10T15:00:23.133" v="7380"/>
        <pc:sldMkLst>
          <pc:docMk/>
          <pc:sldMk cId="1089208161" sldId="291"/>
        </pc:sldMkLst>
        <pc:inkChg chg="add del">
          <ac:chgData name="Jim Beland" userId="d41a4da1a37fb713" providerId="LiveId" clId="{FE3DCCBF-F1B9-4840-8AAF-32A6F501DF9C}" dt="2020-06-10T14:59:15.664" v="7333"/>
          <ac:inkMkLst>
            <pc:docMk/>
            <pc:sldMk cId="1089208161" sldId="291"/>
            <ac:inkMk id="5" creationId="{672ABA34-03E0-42AC-BA28-1ED0F5BB335E}"/>
          </ac:inkMkLst>
        </pc:inkChg>
        <pc:inkChg chg="del">
          <ac:chgData name="Jim Beland" userId="d41a4da1a37fb713" providerId="LiveId" clId="{FE3DCCBF-F1B9-4840-8AAF-32A6F501DF9C}" dt="2020-06-10T14:59:15.663" v="7332"/>
          <ac:inkMkLst>
            <pc:docMk/>
            <pc:sldMk cId="1089208161" sldId="291"/>
            <ac:inkMk id="7" creationId="{3322ACC2-E948-4D10-B378-9B5E110A1A6E}"/>
          </ac:inkMkLst>
        </pc:inkChg>
        <pc:inkChg chg="add del">
          <ac:chgData name="Jim Beland" userId="d41a4da1a37fb713" providerId="LiveId" clId="{FE3DCCBF-F1B9-4840-8AAF-32A6F501DF9C}" dt="2020-06-10T14:59:33.022" v="7337"/>
          <ac:inkMkLst>
            <pc:docMk/>
            <pc:sldMk cId="1089208161" sldId="291"/>
            <ac:inkMk id="10" creationId="{553BF5E0-B82E-4E43-9184-CB606F04D4A8}"/>
          </ac:inkMkLst>
        </pc:inkChg>
        <pc:inkChg chg="add del">
          <ac:chgData name="Jim Beland" userId="d41a4da1a37fb713" providerId="LiveId" clId="{FE3DCCBF-F1B9-4840-8AAF-32A6F501DF9C}" dt="2020-06-10T14:59:33.022" v="7337"/>
          <ac:inkMkLst>
            <pc:docMk/>
            <pc:sldMk cId="1089208161" sldId="291"/>
            <ac:inkMk id="11" creationId="{3A2A8430-A084-4784-8933-81350CC2DE76}"/>
          </ac:inkMkLst>
        </pc:inkChg>
        <pc:inkChg chg="add del">
          <ac:chgData name="Jim Beland" userId="d41a4da1a37fb713" providerId="LiveId" clId="{FE3DCCBF-F1B9-4840-8AAF-32A6F501DF9C}" dt="2020-06-10T14:59:33.022" v="7337"/>
          <ac:inkMkLst>
            <pc:docMk/>
            <pc:sldMk cId="1089208161" sldId="291"/>
            <ac:inkMk id="14" creationId="{9FDEE18D-EF04-4575-A212-757F296C270D}"/>
          </ac:inkMkLst>
        </pc:inkChg>
        <pc:inkChg chg="add">
          <ac:chgData name="Jim Beland" userId="d41a4da1a37fb713" providerId="LiveId" clId="{FE3DCCBF-F1B9-4840-8AAF-32A6F501DF9C}" dt="2020-06-10T14:59:33.022" v="7337"/>
          <ac:inkMkLst>
            <pc:docMk/>
            <pc:sldMk cId="1089208161" sldId="291"/>
            <ac:inkMk id="15" creationId="{825759BB-22A3-4318-81EF-E6E52A6BCF32}"/>
          </ac:inkMkLst>
        </pc:inkChg>
        <pc:inkChg chg="add del">
          <ac:chgData name="Jim Beland" userId="d41a4da1a37fb713" providerId="LiveId" clId="{FE3DCCBF-F1B9-4840-8AAF-32A6F501DF9C}" dt="2020-06-10T14:59:40.830" v="7341"/>
          <ac:inkMkLst>
            <pc:docMk/>
            <pc:sldMk cId="1089208161" sldId="291"/>
            <ac:inkMk id="16" creationId="{4EF5BF68-5F0D-4E3D-944C-46DB6EC5E2EC}"/>
          </ac:inkMkLst>
        </pc:inkChg>
        <pc:inkChg chg="add del">
          <ac:chgData name="Jim Beland" userId="d41a4da1a37fb713" providerId="LiveId" clId="{FE3DCCBF-F1B9-4840-8AAF-32A6F501DF9C}" dt="2020-06-10T14:59:40.830" v="7341"/>
          <ac:inkMkLst>
            <pc:docMk/>
            <pc:sldMk cId="1089208161" sldId="291"/>
            <ac:inkMk id="17" creationId="{5D7F2660-8A8B-4246-93B2-50501DCAB80A}"/>
          </ac:inkMkLst>
        </pc:inkChg>
        <pc:inkChg chg="add del">
          <ac:chgData name="Jim Beland" userId="d41a4da1a37fb713" providerId="LiveId" clId="{FE3DCCBF-F1B9-4840-8AAF-32A6F501DF9C}" dt="2020-06-10T14:59:40.830" v="7341"/>
          <ac:inkMkLst>
            <pc:docMk/>
            <pc:sldMk cId="1089208161" sldId="291"/>
            <ac:inkMk id="19" creationId="{EDE44085-633C-4CE5-BC2C-079ED3D6F57C}"/>
          </ac:inkMkLst>
        </pc:inkChg>
        <pc:inkChg chg="add del">
          <ac:chgData name="Jim Beland" userId="d41a4da1a37fb713" providerId="LiveId" clId="{FE3DCCBF-F1B9-4840-8AAF-32A6F501DF9C}" dt="2020-06-10T14:59:41.421" v="7343"/>
          <ac:inkMkLst>
            <pc:docMk/>
            <pc:sldMk cId="1089208161" sldId="291"/>
            <ac:inkMk id="23" creationId="{E9D8AC89-BC6A-4FE1-AE25-F008B1E4796D}"/>
          </ac:inkMkLst>
        </pc:inkChg>
        <pc:inkChg chg="add del">
          <ac:chgData name="Jim Beland" userId="d41a4da1a37fb713" providerId="LiveId" clId="{FE3DCCBF-F1B9-4840-8AAF-32A6F501DF9C}" dt="2020-06-10T14:59:41.421" v="7343"/>
          <ac:inkMkLst>
            <pc:docMk/>
            <pc:sldMk cId="1089208161" sldId="291"/>
            <ac:inkMk id="24" creationId="{F5BCAB9F-5C13-4E1D-8174-DC1906DB0536}"/>
          </ac:inkMkLst>
        </pc:inkChg>
        <pc:inkChg chg="add del">
          <ac:chgData name="Jim Beland" userId="d41a4da1a37fb713" providerId="LiveId" clId="{FE3DCCBF-F1B9-4840-8AAF-32A6F501DF9C}" dt="2020-06-10T14:59:43.219" v="7345"/>
          <ac:inkMkLst>
            <pc:docMk/>
            <pc:sldMk cId="1089208161" sldId="291"/>
            <ac:inkMk id="26" creationId="{348AC0AD-7C70-4BC3-8C26-D21C8108D0B0}"/>
          </ac:inkMkLst>
        </pc:inkChg>
        <pc:inkChg chg="add del">
          <ac:chgData name="Jim Beland" userId="d41a4da1a37fb713" providerId="LiveId" clId="{FE3DCCBF-F1B9-4840-8AAF-32A6F501DF9C}" dt="2020-06-10T14:59:43.219" v="7345"/>
          <ac:inkMkLst>
            <pc:docMk/>
            <pc:sldMk cId="1089208161" sldId="291"/>
            <ac:inkMk id="27" creationId="{48418DB6-66AE-4CFB-A5F7-9637CE0261A6}"/>
          </ac:inkMkLst>
        </pc:inkChg>
        <pc:inkChg chg="add del">
          <ac:chgData name="Jim Beland" userId="d41a4da1a37fb713" providerId="LiveId" clId="{FE3DCCBF-F1B9-4840-8AAF-32A6F501DF9C}" dt="2020-06-10T15:00:00.024" v="7357"/>
          <ac:inkMkLst>
            <pc:docMk/>
            <pc:sldMk cId="1089208161" sldId="291"/>
            <ac:inkMk id="33" creationId="{1320F218-4327-4599-80A8-CC4E8D7E45FE}"/>
          </ac:inkMkLst>
        </pc:inkChg>
        <pc:inkChg chg="add del">
          <ac:chgData name="Jim Beland" userId="d41a4da1a37fb713" providerId="LiveId" clId="{FE3DCCBF-F1B9-4840-8AAF-32A6F501DF9C}" dt="2020-06-10T15:00:00.024" v="7357"/>
          <ac:inkMkLst>
            <pc:docMk/>
            <pc:sldMk cId="1089208161" sldId="291"/>
            <ac:inkMk id="34" creationId="{93B32455-DF2C-45B5-95DB-94658A78BC61}"/>
          </ac:inkMkLst>
        </pc:inkChg>
        <pc:inkChg chg="add del">
          <ac:chgData name="Jim Beland" userId="d41a4da1a37fb713" providerId="LiveId" clId="{FE3DCCBF-F1B9-4840-8AAF-32A6F501DF9C}" dt="2020-06-10T15:00:00.024" v="7357"/>
          <ac:inkMkLst>
            <pc:docMk/>
            <pc:sldMk cId="1089208161" sldId="291"/>
            <ac:inkMk id="35" creationId="{AA15F61E-61F4-45A7-8FA7-7819837C83D9}"/>
          </ac:inkMkLst>
        </pc:inkChg>
        <pc:inkChg chg="add del">
          <ac:chgData name="Jim Beland" userId="d41a4da1a37fb713" providerId="LiveId" clId="{FE3DCCBF-F1B9-4840-8AAF-32A6F501DF9C}" dt="2020-06-10T15:00:00.024" v="7357"/>
          <ac:inkMkLst>
            <pc:docMk/>
            <pc:sldMk cId="1089208161" sldId="291"/>
            <ac:inkMk id="39" creationId="{BEE7C1B7-EA2B-4012-9ED1-BE008FAF46F2}"/>
          </ac:inkMkLst>
        </pc:inkChg>
        <pc:inkChg chg="add del">
          <ac:chgData name="Jim Beland" userId="d41a4da1a37fb713" providerId="LiveId" clId="{FE3DCCBF-F1B9-4840-8AAF-32A6F501DF9C}" dt="2020-06-10T14:59:50.640" v="7351" actId="9405"/>
          <ac:inkMkLst>
            <pc:docMk/>
            <pc:sldMk cId="1089208161" sldId="291"/>
            <ac:inkMk id="43" creationId="{2AA06598-95D9-4094-A837-1CF00A718E4B}"/>
          </ac:inkMkLst>
        </pc:inkChg>
        <pc:inkChg chg="add">
          <ac:chgData name="Jim Beland" userId="d41a4da1a37fb713" providerId="LiveId" clId="{FE3DCCBF-F1B9-4840-8AAF-32A6F501DF9C}" dt="2020-06-10T14:59:48.021" v="7350"/>
          <ac:inkMkLst>
            <pc:docMk/>
            <pc:sldMk cId="1089208161" sldId="291"/>
            <ac:inkMk id="45" creationId="{13A4FD4E-B72B-46B5-8095-5935B8B3591F}"/>
          </ac:inkMkLst>
        </pc:inkChg>
        <pc:inkChg chg="add del">
          <ac:chgData name="Jim Beland" userId="d41a4da1a37fb713" providerId="LiveId" clId="{FE3DCCBF-F1B9-4840-8AAF-32A6F501DF9C}" dt="2020-06-10T15:00:00.024" v="7357"/>
          <ac:inkMkLst>
            <pc:docMk/>
            <pc:sldMk cId="1089208161" sldId="291"/>
            <ac:inkMk id="48" creationId="{21A404D4-42E7-433E-8ABD-7A3E18F9A546}"/>
          </ac:inkMkLst>
        </pc:inkChg>
        <pc:inkChg chg="add del">
          <ac:chgData name="Jim Beland" userId="d41a4da1a37fb713" providerId="LiveId" clId="{FE3DCCBF-F1B9-4840-8AAF-32A6F501DF9C}" dt="2020-06-10T15:00:00.024" v="7357"/>
          <ac:inkMkLst>
            <pc:docMk/>
            <pc:sldMk cId="1089208161" sldId="291"/>
            <ac:inkMk id="49" creationId="{78C56A93-E8EC-4662-A6F9-716CE01C3664}"/>
          </ac:inkMkLst>
        </pc:inkChg>
        <pc:inkChg chg="add del">
          <ac:chgData name="Jim Beland" userId="d41a4da1a37fb713" providerId="LiveId" clId="{FE3DCCBF-F1B9-4840-8AAF-32A6F501DF9C}" dt="2020-06-10T15:00:00.024" v="7357"/>
          <ac:inkMkLst>
            <pc:docMk/>
            <pc:sldMk cId="1089208161" sldId="291"/>
            <ac:inkMk id="52" creationId="{017DE8C6-7641-4D7E-A004-664DBF66E218}"/>
          </ac:inkMkLst>
        </pc:inkChg>
        <pc:inkChg chg="add del">
          <ac:chgData name="Jim Beland" userId="d41a4da1a37fb713" providerId="LiveId" clId="{FE3DCCBF-F1B9-4840-8AAF-32A6F501DF9C}" dt="2020-06-10T15:00:00.024" v="7357"/>
          <ac:inkMkLst>
            <pc:docMk/>
            <pc:sldMk cId="1089208161" sldId="291"/>
            <ac:inkMk id="53" creationId="{D26BBB9F-9FFA-4C2E-B5C0-F5017FCA4C3F}"/>
          </ac:inkMkLst>
        </pc:inkChg>
        <pc:inkChg chg="add del">
          <ac:chgData name="Jim Beland" userId="d41a4da1a37fb713" providerId="LiveId" clId="{FE3DCCBF-F1B9-4840-8AAF-32A6F501DF9C}" dt="2020-06-10T15:00:00.024" v="7357"/>
          <ac:inkMkLst>
            <pc:docMk/>
            <pc:sldMk cId="1089208161" sldId="291"/>
            <ac:inkMk id="54" creationId="{119F32AB-16CB-4666-9B88-B7DB71B768C0}"/>
          </ac:inkMkLst>
        </pc:inkChg>
        <pc:inkChg chg="add">
          <ac:chgData name="Jim Beland" userId="d41a4da1a37fb713" providerId="LiveId" clId="{FE3DCCBF-F1B9-4840-8AAF-32A6F501DF9C}" dt="2020-06-10T15:00:00.024" v="7357"/>
          <ac:inkMkLst>
            <pc:docMk/>
            <pc:sldMk cId="1089208161" sldId="291"/>
            <ac:inkMk id="55" creationId="{36C7BEC3-EFCE-4D25-A28E-3132852A699A}"/>
          </ac:inkMkLst>
        </pc:inkChg>
        <pc:inkChg chg="add del">
          <ac:chgData name="Jim Beland" userId="d41a4da1a37fb713" providerId="LiveId" clId="{FE3DCCBF-F1B9-4840-8AAF-32A6F501DF9C}" dt="2020-06-10T15:00:04.312" v="7362"/>
          <ac:inkMkLst>
            <pc:docMk/>
            <pc:sldMk cId="1089208161" sldId="291"/>
            <ac:inkMk id="56" creationId="{FB37C7E6-99EB-4EFA-8947-C629D265F991}"/>
          </ac:inkMkLst>
        </pc:inkChg>
        <pc:inkChg chg="add del">
          <ac:chgData name="Jim Beland" userId="d41a4da1a37fb713" providerId="LiveId" clId="{FE3DCCBF-F1B9-4840-8AAF-32A6F501DF9C}" dt="2020-06-10T15:00:04.312" v="7362"/>
          <ac:inkMkLst>
            <pc:docMk/>
            <pc:sldMk cId="1089208161" sldId="291"/>
            <ac:inkMk id="57" creationId="{98BB5517-2DC5-4317-B271-BB1210A37B16}"/>
          </ac:inkMkLst>
        </pc:inkChg>
        <pc:inkChg chg="add del">
          <ac:chgData name="Jim Beland" userId="d41a4da1a37fb713" providerId="LiveId" clId="{FE3DCCBF-F1B9-4840-8AAF-32A6F501DF9C}" dt="2020-06-10T15:00:04.312" v="7362"/>
          <ac:inkMkLst>
            <pc:docMk/>
            <pc:sldMk cId="1089208161" sldId="291"/>
            <ac:inkMk id="58" creationId="{58C8FCDA-EB5C-4284-8B43-4D20563892DA}"/>
          </ac:inkMkLst>
        </pc:inkChg>
        <pc:inkChg chg="add del">
          <ac:chgData name="Jim Beland" userId="d41a4da1a37fb713" providerId="LiveId" clId="{FE3DCCBF-F1B9-4840-8AAF-32A6F501DF9C}" dt="2020-06-10T15:00:07.143" v="7363" actId="9405"/>
          <ac:inkMkLst>
            <pc:docMk/>
            <pc:sldMk cId="1089208161" sldId="291"/>
            <ac:inkMk id="59" creationId="{538FB408-D65D-4A76-8B9A-5BC9C4915681}"/>
          </ac:inkMkLst>
        </pc:inkChg>
        <pc:inkChg chg="add">
          <ac:chgData name="Jim Beland" userId="d41a4da1a37fb713" providerId="LiveId" clId="{FE3DCCBF-F1B9-4840-8AAF-32A6F501DF9C}" dt="2020-06-10T15:00:04.312" v="7362"/>
          <ac:inkMkLst>
            <pc:docMk/>
            <pc:sldMk cId="1089208161" sldId="291"/>
            <ac:inkMk id="60" creationId="{E8B22637-E4CB-4CD8-9C8F-87CE8C9B431E}"/>
          </ac:inkMkLst>
        </pc:inkChg>
        <pc:inkChg chg="add">
          <ac:chgData name="Jim Beland" userId="d41a4da1a37fb713" providerId="LiveId" clId="{FE3DCCBF-F1B9-4840-8AAF-32A6F501DF9C}" dt="2020-06-10T15:00:04.312" v="7362"/>
          <ac:inkMkLst>
            <pc:docMk/>
            <pc:sldMk cId="1089208161" sldId="291"/>
            <ac:inkMk id="61" creationId="{80D1BD91-71A4-4270-9C1F-73A9BAC6C73B}"/>
          </ac:inkMkLst>
        </pc:inkChg>
        <pc:inkChg chg="add del">
          <ac:chgData name="Jim Beland" userId="d41a4da1a37fb713" providerId="LiveId" clId="{FE3DCCBF-F1B9-4840-8AAF-32A6F501DF9C}" dt="2020-06-10T15:00:15.920" v="7370"/>
          <ac:inkMkLst>
            <pc:docMk/>
            <pc:sldMk cId="1089208161" sldId="291"/>
            <ac:inkMk id="62" creationId="{BAF06B69-7149-45D2-814E-8C97BA985861}"/>
          </ac:inkMkLst>
        </pc:inkChg>
        <pc:inkChg chg="add del">
          <ac:chgData name="Jim Beland" userId="d41a4da1a37fb713" providerId="LiveId" clId="{FE3DCCBF-F1B9-4840-8AAF-32A6F501DF9C}" dt="2020-06-10T15:00:15.920" v="7370"/>
          <ac:inkMkLst>
            <pc:docMk/>
            <pc:sldMk cId="1089208161" sldId="291"/>
            <ac:inkMk id="63" creationId="{A58A0E9F-6185-4906-96E2-4DF19A8BDC7F}"/>
          </ac:inkMkLst>
        </pc:inkChg>
        <pc:inkChg chg="add del">
          <ac:chgData name="Jim Beland" userId="d41a4da1a37fb713" providerId="LiveId" clId="{FE3DCCBF-F1B9-4840-8AAF-32A6F501DF9C}" dt="2020-06-10T15:00:15.920" v="7370"/>
          <ac:inkMkLst>
            <pc:docMk/>
            <pc:sldMk cId="1089208161" sldId="291"/>
            <ac:inkMk id="67" creationId="{7FDC1699-DB40-409E-B0AF-8B30FECE17D0}"/>
          </ac:inkMkLst>
        </pc:inkChg>
        <pc:inkChg chg="add del">
          <ac:chgData name="Jim Beland" userId="d41a4da1a37fb713" providerId="LiveId" clId="{FE3DCCBF-F1B9-4840-8AAF-32A6F501DF9C}" dt="2020-06-10T15:00:15.920" v="7370"/>
          <ac:inkMkLst>
            <pc:docMk/>
            <pc:sldMk cId="1089208161" sldId="291"/>
            <ac:inkMk id="69" creationId="{2E298EB5-99CE-4B56-80F1-F741BFBBFB4A}"/>
          </ac:inkMkLst>
        </pc:inkChg>
        <pc:inkChg chg="add del">
          <ac:chgData name="Jim Beland" userId="d41a4da1a37fb713" providerId="LiveId" clId="{FE3DCCBF-F1B9-4840-8AAF-32A6F501DF9C}" dt="2020-06-10T15:00:15.920" v="7370"/>
          <ac:inkMkLst>
            <pc:docMk/>
            <pc:sldMk cId="1089208161" sldId="291"/>
            <ac:inkMk id="71" creationId="{91B9C84D-20B2-4980-855E-D41E5BD24095}"/>
          </ac:inkMkLst>
        </pc:inkChg>
        <pc:inkChg chg="add del">
          <ac:chgData name="Jim Beland" userId="d41a4da1a37fb713" providerId="LiveId" clId="{FE3DCCBF-F1B9-4840-8AAF-32A6F501DF9C}" dt="2020-06-10T15:00:15.920" v="7370"/>
          <ac:inkMkLst>
            <pc:docMk/>
            <pc:sldMk cId="1089208161" sldId="291"/>
            <ac:inkMk id="73" creationId="{9CF8A12E-B800-4F5C-B053-F45550926709}"/>
          </ac:inkMkLst>
        </pc:inkChg>
        <pc:inkChg chg="add del">
          <ac:chgData name="Jim Beland" userId="d41a4da1a37fb713" providerId="LiveId" clId="{FE3DCCBF-F1B9-4840-8AAF-32A6F501DF9C}" dt="2020-06-10T15:00:19.821" v="7375"/>
          <ac:inkMkLst>
            <pc:docMk/>
            <pc:sldMk cId="1089208161" sldId="291"/>
            <ac:inkMk id="74" creationId="{6952AE8D-E0F5-464F-A847-66053D68924A}"/>
          </ac:inkMkLst>
        </pc:inkChg>
        <pc:inkChg chg="add del">
          <ac:chgData name="Jim Beland" userId="d41a4da1a37fb713" providerId="LiveId" clId="{FE3DCCBF-F1B9-4840-8AAF-32A6F501DF9C}" dt="2020-06-10T15:00:19.821" v="7375"/>
          <ac:inkMkLst>
            <pc:docMk/>
            <pc:sldMk cId="1089208161" sldId="291"/>
            <ac:inkMk id="75" creationId="{1ECAE5FE-5BEE-4452-9FED-D07A7B642B2F}"/>
          </ac:inkMkLst>
        </pc:inkChg>
        <pc:inkChg chg="add del">
          <ac:chgData name="Jim Beland" userId="d41a4da1a37fb713" providerId="LiveId" clId="{FE3DCCBF-F1B9-4840-8AAF-32A6F501DF9C}" dt="2020-06-10T15:00:19.821" v="7375"/>
          <ac:inkMkLst>
            <pc:docMk/>
            <pc:sldMk cId="1089208161" sldId="291"/>
            <ac:inkMk id="76" creationId="{28707035-EE95-46AD-B378-60CB73DC25B7}"/>
          </ac:inkMkLst>
        </pc:inkChg>
        <pc:inkChg chg="add del">
          <ac:chgData name="Jim Beland" userId="d41a4da1a37fb713" providerId="LiveId" clId="{FE3DCCBF-F1B9-4840-8AAF-32A6F501DF9C}" dt="2020-06-10T15:00:19.821" v="7375"/>
          <ac:inkMkLst>
            <pc:docMk/>
            <pc:sldMk cId="1089208161" sldId="291"/>
            <ac:inkMk id="77" creationId="{0341CF08-9E83-42E4-B69F-6EFDD7B146B6}"/>
          </ac:inkMkLst>
        </pc:inkChg>
        <pc:inkChg chg="add del">
          <ac:chgData name="Jim Beland" userId="d41a4da1a37fb713" providerId="LiveId" clId="{FE3DCCBF-F1B9-4840-8AAF-32A6F501DF9C}" dt="2020-06-10T15:00:19.821" v="7375"/>
          <ac:inkMkLst>
            <pc:docMk/>
            <pc:sldMk cId="1089208161" sldId="291"/>
            <ac:inkMk id="78" creationId="{427D1B50-03AD-41FD-BAD8-6D030312B613}"/>
          </ac:inkMkLst>
        </pc:inkChg>
        <pc:inkChg chg="add">
          <ac:chgData name="Jim Beland" userId="d41a4da1a37fb713" providerId="LiveId" clId="{FE3DCCBF-F1B9-4840-8AAF-32A6F501DF9C}" dt="2020-06-10T15:00:19.821" v="7375"/>
          <ac:inkMkLst>
            <pc:docMk/>
            <pc:sldMk cId="1089208161" sldId="291"/>
            <ac:inkMk id="80" creationId="{3C41846B-B805-42FF-A9A0-6690D0AAE73D}"/>
          </ac:inkMkLst>
        </pc:inkChg>
        <pc:inkChg chg="add del">
          <ac:chgData name="Jim Beland" userId="d41a4da1a37fb713" providerId="LiveId" clId="{FE3DCCBF-F1B9-4840-8AAF-32A6F501DF9C}" dt="2020-06-10T15:00:21.342" v="7378"/>
          <ac:inkMkLst>
            <pc:docMk/>
            <pc:sldMk cId="1089208161" sldId="291"/>
            <ac:inkMk id="81" creationId="{B1D14851-C25E-40E6-BFB2-503742D33489}"/>
          </ac:inkMkLst>
        </pc:inkChg>
        <pc:inkChg chg="add del">
          <ac:chgData name="Jim Beland" userId="d41a4da1a37fb713" providerId="LiveId" clId="{FE3DCCBF-F1B9-4840-8AAF-32A6F501DF9C}" dt="2020-06-10T15:00:21.342" v="7378"/>
          <ac:inkMkLst>
            <pc:docMk/>
            <pc:sldMk cId="1089208161" sldId="291"/>
            <ac:inkMk id="82" creationId="{CBEF4A26-62F7-4C59-B447-8B4EEBF6569A}"/>
          </ac:inkMkLst>
        </pc:inkChg>
        <pc:inkChg chg="add del">
          <ac:chgData name="Jim Beland" userId="d41a4da1a37fb713" providerId="LiveId" clId="{FE3DCCBF-F1B9-4840-8AAF-32A6F501DF9C}" dt="2020-06-10T15:00:23.133" v="7380"/>
          <ac:inkMkLst>
            <pc:docMk/>
            <pc:sldMk cId="1089208161" sldId="291"/>
            <ac:inkMk id="83" creationId="{D873E130-D7A7-4512-8B49-345E8FA166AB}"/>
          </ac:inkMkLst>
        </pc:inkChg>
        <pc:inkChg chg="add del">
          <ac:chgData name="Jim Beland" userId="d41a4da1a37fb713" providerId="LiveId" clId="{FE3DCCBF-F1B9-4840-8AAF-32A6F501DF9C}" dt="2020-06-10T15:00:23.133" v="7380"/>
          <ac:inkMkLst>
            <pc:docMk/>
            <pc:sldMk cId="1089208161" sldId="291"/>
            <ac:inkMk id="85" creationId="{268ABC17-8A07-4C04-9AEC-26754F30FBC5}"/>
          </ac:inkMkLst>
        </pc:inkChg>
        <pc:inkChg chg="add">
          <ac:chgData name="Jim Beland" userId="d41a4da1a37fb713" providerId="LiveId" clId="{FE3DCCBF-F1B9-4840-8AAF-32A6F501DF9C}" dt="2020-06-10T15:00:23.133" v="7380"/>
          <ac:inkMkLst>
            <pc:docMk/>
            <pc:sldMk cId="1089208161" sldId="291"/>
            <ac:inkMk id="86" creationId="{DAEC2290-7C42-4822-8780-D4F6D82C3641}"/>
          </ac:inkMkLst>
        </pc:inkChg>
      </pc:sldChg>
      <pc:sldChg chg="addSp delSp add">
        <pc:chgData name="Jim Beland" userId="d41a4da1a37fb713" providerId="LiveId" clId="{FE3DCCBF-F1B9-4840-8AAF-32A6F501DF9C}" dt="2020-06-10T15:02:34.222" v="7481"/>
        <pc:sldMkLst>
          <pc:docMk/>
          <pc:sldMk cId="2699365638" sldId="292"/>
        </pc:sldMkLst>
        <pc:inkChg chg="add">
          <ac:chgData name="Jim Beland" userId="d41a4da1a37fb713" providerId="LiveId" clId="{FE3DCCBF-F1B9-4840-8AAF-32A6F501DF9C}" dt="2020-06-10T15:01:16.266" v="7389" actId="9405"/>
          <ac:inkMkLst>
            <pc:docMk/>
            <pc:sldMk cId="2699365638" sldId="292"/>
            <ac:inkMk id="5" creationId="{7D0D6DA6-F8E9-4B73-8B8D-3A7F6966117A}"/>
          </ac:inkMkLst>
        </pc:inkChg>
        <pc:inkChg chg="add del">
          <ac:chgData name="Jim Beland" userId="d41a4da1a37fb713" providerId="LiveId" clId="{FE3DCCBF-F1B9-4840-8AAF-32A6F501DF9C}" dt="2020-06-10T15:01:23.195" v="7394"/>
          <ac:inkMkLst>
            <pc:docMk/>
            <pc:sldMk cId="2699365638" sldId="292"/>
            <ac:inkMk id="7" creationId="{498C31ED-0637-479C-9335-C43ADE38FBF8}"/>
          </ac:inkMkLst>
        </pc:inkChg>
        <pc:inkChg chg="add del">
          <ac:chgData name="Jim Beland" userId="d41a4da1a37fb713" providerId="LiveId" clId="{FE3DCCBF-F1B9-4840-8AAF-32A6F501DF9C}" dt="2020-06-10T15:01:23.195" v="7394"/>
          <ac:inkMkLst>
            <pc:docMk/>
            <pc:sldMk cId="2699365638" sldId="292"/>
            <ac:inkMk id="10" creationId="{D6F1075F-8BF7-4D1F-BECE-067B1F3399C5}"/>
          </ac:inkMkLst>
        </pc:inkChg>
        <pc:inkChg chg="add del">
          <ac:chgData name="Jim Beland" userId="d41a4da1a37fb713" providerId="LiveId" clId="{FE3DCCBF-F1B9-4840-8AAF-32A6F501DF9C}" dt="2020-06-10T15:01:23.195" v="7394"/>
          <ac:inkMkLst>
            <pc:docMk/>
            <pc:sldMk cId="2699365638" sldId="292"/>
            <ac:inkMk id="11" creationId="{504FDDE1-38A6-4D40-9CD3-BFCFF8E175AB}"/>
          </ac:inkMkLst>
        </pc:inkChg>
        <pc:inkChg chg="add del">
          <ac:chgData name="Jim Beland" userId="d41a4da1a37fb713" providerId="LiveId" clId="{FE3DCCBF-F1B9-4840-8AAF-32A6F501DF9C}" dt="2020-06-10T15:01:23.195" v="7394"/>
          <ac:inkMkLst>
            <pc:docMk/>
            <pc:sldMk cId="2699365638" sldId="292"/>
            <ac:inkMk id="14" creationId="{DE705156-64B3-468A-A05C-CF7576DB362C}"/>
          </ac:inkMkLst>
        </pc:inkChg>
        <pc:inkChg chg="del">
          <ac:chgData name="Jim Beland" userId="d41a4da1a37fb713" providerId="LiveId" clId="{FE3DCCBF-F1B9-4840-8AAF-32A6F501DF9C}" dt="2020-06-10T15:01:01.890" v="7383"/>
          <ac:inkMkLst>
            <pc:docMk/>
            <pc:sldMk cId="2699365638" sldId="292"/>
            <ac:inkMk id="15" creationId="{825759BB-22A3-4318-81EF-E6E52A6BCF32}"/>
          </ac:inkMkLst>
        </pc:inkChg>
        <pc:inkChg chg="add del">
          <ac:chgData name="Jim Beland" userId="d41a4da1a37fb713" providerId="LiveId" clId="{FE3DCCBF-F1B9-4840-8AAF-32A6F501DF9C}" dt="2020-06-10T15:01:41.745" v="7420"/>
          <ac:inkMkLst>
            <pc:docMk/>
            <pc:sldMk cId="2699365638" sldId="292"/>
            <ac:inkMk id="16" creationId="{2A607E5A-946A-4EB2-9CCC-97F24940EEE9}"/>
          </ac:inkMkLst>
        </pc:inkChg>
        <pc:inkChg chg="add del">
          <ac:chgData name="Jim Beland" userId="d41a4da1a37fb713" providerId="LiveId" clId="{FE3DCCBF-F1B9-4840-8AAF-32A6F501DF9C}" dt="2020-06-10T15:01:41.745" v="7420"/>
          <ac:inkMkLst>
            <pc:docMk/>
            <pc:sldMk cId="2699365638" sldId="292"/>
            <ac:inkMk id="17" creationId="{43BA1B97-18EF-455F-8048-2258E2537D40}"/>
          </ac:inkMkLst>
        </pc:inkChg>
        <pc:inkChg chg="add del">
          <ac:chgData name="Jim Beland" userId="d41a4da1a37fb713" providerId="LiveId" clId="{FE3DCCBF-F1B9-4840-8AAF-32A6F501DF9C}" dt="2020-06-10T15:01:41.745" v="7420"/>
          <ac:inkMkLst>
            <pc:docMk/>
            <pc:sldMk cId="2699365638" sldId="292"/>
            <ac:inkMk id="19" creationId="{E8B81FB1-941C-4F2A-B6EB-B7B34F6EA66A}"/>
          </ac:inkMkLst>
        </pc:inkChg>
        <pc:inkChg chg="add del">
          <ac:chgData name="Jim Beland" userId="d41a4da1a37fb713" providerId="LiveId" clId="{FE3DCCBF-F1B9-4840-8AAF-32A6F501DF9C}" dt="2020-06-10T15:01:41.745" v="7420"/>
          <ac:inkMkLst>
            <pc:docMk/>
            <pc:sldMk cId="2699365638" sldId="292"/>
            <ac:inkMk id="23" creationId="{D748EC42-23C1-4D70-A625-4646CC1104DF}"/>
          </ac:inkMkLst>
        </pc:inkChg>
        <pc:inkChg chg="add del">
          <ac:chgData name="Jim Beland" userId="d41a4da1a37fb713" providerId="LiveId" clId="{FE3DCCBF-F1B9-4840-8AAF-32A6F501DF9C}" dt="2020-06-10T15:01:41.745" v="7420"/>
          <ac:inkMkLst>
            <pc:docMk/>
            <pc:sldMk cId="2699365638" sldId="292"/>
            <ac:inkMk id="24" creationId="{4725262C-1284-4C1E-AF48-16185932998D}"/>
          </ac:inkMkLst>
        </pc:inkChg>
        <pc:inkChg chg="add del">
          <ac:chgData name="Jim Beland" userId="d41a4da1a37fb713" providerId="LiveId" clId="{FE3DCCBF-F1B9-4840-8AAF-32A6F501DF9C}" dt="2020-06-10T15:01:41.745" v="7420"/>
          <ac:inkMkLst>
            <pc:docMk/>
            <pc:sldMk cId="2699365638" sldId="292"/>
            <ac:inkMk id="26" creationId="{09812A5A-68AE-4A2C-BC85-2B9EA2BE17A5}"/>
          </ac:inkMkLst>
        </pc:inkChg>
        <pc:inkChg chg="add del">
          <ac:chgData name="Jim Beland" userId="d41a4da1a37fb713" providerId="LiveId" clId="{FE3DCCBF-F1B9-4840-8AAF-32A6F501DF9C}" dt="2020-06-10T15:01:41.745" v="7420"/>
          <ac:inkMkLst>
            <pc:docMk/>
            <pc:sldMk cId="2699365638" sldId="292"/>
            <ac:inkMk id="27" creationId="{5B9E6169-DF53-47DB-B0EF-2CABCA3C49FE}"/>
          </ac:inkMkLst>
        </pc:inkChg>
        <pc:inkChg chg="add del">
          <ac:chgData name="Jim Beland" userId="d41a4da1a37fb713" providerId="LiveId" clId="{FE3DCCBF-F1B9-4840-8AAF-32A6F501DF9C}" dt="2020-06-10T15:01:41.745" v="7420"/>
          <ac:inkMkLst>
            <pc:docMk/>
            <pc:sldMk cId="2699365638" sldId="292"/>
            <ac:inkMk id="33" creationId="{1661EB45-BA06-4E72-A373-B8064C4BB9DE}"/>
          </ac:inkMkLst>
        </pc:inkChg>
        <pc:inkChg chg="add del">
          <ac:chgData name="Jim Beland" userId="d41a4da1a37fb713" providerId="LiveId" clId="{FE3DCCBF-F1B9-4840-8AAF-32A6F501DF9C}" dt="2020-06-10T15:01:41.745" v="7420"/>
          <ac:inkMkLst>
            <pc:docMk/>
            <pc:sldMk cId="2699365638" sldId="292"/>
            <ac:inkMk id="34" creationId="{2B3C5714-B9E4-40AD-BE56-B67D35B6AB84}"/>
          </ac:inkMkLst>
        </pc:inkChg>
        <pc:inkChg chg="add del">
          <ac:chgData name="Jim Beland" userId="d41a4da1a37fb713" providerId="LiveId" clId="{FE3DCCBF-F1B9-4840-8AAF-32A6F501DF9C}" dt="2020-06-10T15:01:41.745" v="7420"/>
          <ac:inkMkLst>
            <pc:docMk/>
            <pc:sldMk cId="2699365638" sldId="292"/>
            <ac:inkMk id="35" creationId="{FC6A1789-D0F4-40E0-9E1D-B5663AECEFCF}"/>
          </ac:inkMkLst>
        </pc:inkChg>
        <pc:inkChg chg="add del">
          <ac:chgData name="Jim Beland" userId="d41a4da1a37fb713" providerId="LiveId" clId="{FE3DCCBF-F1B9-4840-8AAF-32A6F501DF9C}" dt="2020-06-10T15:01:41.745" v="7420"/>
          <ac:inkMkLst>
            <pc:docMk/>
            <pc:sldMk cId="2699365638" sldId="292"/>
            <ac:inkMk id="39" creationId="{79FABCCF-71F3-4E9B-879D-13DF4BACCB37}"/>
          </ac:inkMkLst>
        </pc:inkChg>
        <pc:inkChg chg="add del">
          <ac:chgData name="Jim Beland" userId="d41a4da1a37fb713" providerId="LiveId" clId="{FE3DCCBF-F1B9-4840-8AAF-32A6F501DF9C}" dt="2020-06-10T15:01:41.745" v="7420"/>
          <ac:inkMkLst>
            <pc:docMk/>
            <pc:sldMk cId="2699365638" sldId="292"/>
            <ac:inkMk id="43" creationId="{A68EA05A-92F7-450A-826A-3F6161973A97}"/>
          </ac:inkMkLst>
        </pc:inkChg>
        <pc:inkChg chg="add del">
          <ac:chgData name="Jim Beland" userId="d41a4da1a37fb713" providerId="LiveId" clId="{FE3DCCBF-F1B9-4840-8AAF-32A6F501DF9C}" dt="2020-06-10T15:01:41.745" v="7420"/>
          <ac:inkMkLst>
            <pc:docMk/>
            <pc:sldMk cId="2699365638" sldId="292"/>
            <ac:inkMk id="45" creationId="{1D6A891C-439D-478A-8739-E1C99E18EB79}"/>
          </ac:inkMkLst>
        </pc:inkChg>
        <pc:inkChg chg="add del">
          <ac:chgData name="Jim Beland" userId="d41a4da1a37fb713" providerId="LiveId" clId="{FE3DCCBF-F1B9-4840-8AAF-32A6F501DF9C}" dt="2020-06-10T15:01:41.745" v="7420"/>
          <ac:inkMkLst>
            <pc:docMk/>
            <pc:sldMk cId="2699365638" sldId="292"/>
            <ac:inkMk id="48" creationId="{3A235B91-E42C-4DFA-9205-8D58EE50C0CC}"/>
          </ac:inkMkLst>
        </pc:inkChg>
        <pc:inkChg chg="add del">
          <ac:chgData name="Jim Beland" userId="d41a4da1a37fb713" providerId="LiveId" clId="{FE3DCCBF-F1B9-4840-8AAF-32A6F501DF9C}" dt="2020-06-10T15:01:41.745" v="7420"/>
          <ac:inkMkLst>
            <pc:docMk/>
            <pc:sldMk cId="2699365638" sldId="292"/>
            <ac:inkMk id="49" creationId="{6F7B6E0D-6DE7-419E-BA26-85FF7B545D0C}"/>
          </ac:inkMkLst>
        </pc:inkChg>
        <pc:inkChg chg="add del">
          <ac:chgData name="Jim Beland" userId="d41a4da1a37fb713" providerId="LiveId" clId="{FE3DCCBF-F1B9-4840-8AAF-32A6F501DF9C}" dt="2020-06-10T15:01:41.745" v="7420"/>
          <ac:inkMkLst>
            <pc:docMk/>
            <pc:sldMk cId="2699365638" sldId="292"/>
            <ac:inkMk id="52" creationId="{562F294F-85CE-4BAB-AC12-8897223A5630}"/>
          </ac:inkMkLst>
        </pc:inkChg>
        <pc:inkChg chg="add del">
          <ac:chgData name="Jim Beland" userId="d41a4da1a37fb713" providerId="LiveId" clId="{FE3DCCBF-F1B9-4840-8AAF-32A6F501DF9C}" dt="2020-06-10T15:01:41.745" v="7420"/>
          <ac:inkMkLst>
            <pc:docMk/>
            <pc:sldMk cId="2699365638" sldId="292"/>
            <ac:inkMk id="53" creationId="{D8A1A363-6895-4EB5-8BBD-639D864EDDB5}"/>
          </ac:inkMkLst>
        </pc:inkChg>
        <pc:inkChg chg="add del">
          <ac:chgData name="Jim Beland" userId="d41a4da1a37fb713" providerId="LiveId" clId="{FE3DCCBF-F1B9-4840-8AAF-32A6F501DF9C}" dt="2020-06-10T15:01:41.745" v="7420"/>
          <ac:inkMkLst>
            <pc:docMk/>
            <pc:sldMk cId="2699365638" sldId="292"/>
            <ac:inkMk id="54" creationId="{A71A101B-5FFD-49C3-A33D-BB71D76BFBA2}"/>
          </ac:inkMkLst>
        </pc:inkChg>
        <pc:inkChg chg="del">
          <ac:chgData name="Jim Beland" userId="d41a4da1a37fb713" providerId="LiveId" clId="{FE3DCCBF-F1B9-4840-8AAF-32A6F501DF9C}" dt="2020-06-10T15:01:01.892" v="7388"/>
          <ac:inkMkLst>
            <pc:docMk/>
            <pc:sldMk cId="2699365638" sldId="292"/>
            <ac:inkMk id="55" creationId="{36C7BEC3-EFCE-4D25-A28E-3132852A699A}"/>
          </ac:inkMkLst>
        </pc:inkChg>
        <pc:inkChg chg="del">
          <ac:chgData name="Jim Beland" userId="d41a4da1a37fb713" providerId="LiveId" clId="{FE3DCCBF-F1B9-4840-8AAF-32A6F501DF9C}" dt="2020-06-10T15:01:01.892" v="7387"/>
          <ac:inkMkLst>
            <pc:docMk/>
            <pc:sldMk cId="2699365638" sldId="292"/>
            <ac:inkMk id="56" creationId="{FB37C7E6-99EB-4EFA-8947-C629D265F991}"/>
          </ac:inkMkLst>
        </pc:inkChg>
        <pc:inkChg chg="del">
          <ac:chgData name="Jim Beland" userId="d41a4da1a37fb713" providerId="LiveId" clId="{FE3DCCBF-F1B9-4840-8AAF-32A6F501DF9C}" dt="2020-06-10T15:01:01.889" v="7382"/>
          <ac:inkMkLst>
            <pc:docMk/>
            <pc:sldMk cId="2699365638" sldId="292"/>
            <ac:inkMk id="57" creationId="{98BB5517-2DC5-4317-B271-BB1210A37B16}"/>
          </ac:inkMkLst>
        </pc:inkChg>
        <pc:inkChg chg="del">
          <ac:chgData name="Jim Beland" userId="d41a4da1a37fb713" providerId="LiveId" clId="{FE3DCCBF-F1B9-4840-8AAF-32A6F501DF9C}" dt="2020-06-10T15:01:01.891" v="7386"/>
          <ac:inkMkLst>
            <pc:docMk/>
            <pc:sldMk cId="2699365638" sldId="292"/>
            <ac:inkMk id="58" creationId="{58C8FCDA-EB5C-4284-8B43-4D20563892DA}"/>
          </ac:inkMkLst>
        </pc:inkChg>
        <pc:inkChg chg="add del">
          <ac:chgData name="Jim Beland" userId="d41a4da1a37fb713" providerId="LiveId" clId="{FE3DCCBF-F1B9-4840-8AAF-32A6F501DF9C}" dt="2020-06-10T15:01:41.745" v="7420"/>
          <ac:inkMkLst>
            <pc:docMk/>
            <pc:sldMk cId="2699365638" sldId="292"/>
            <ac:inkMk id="59" creationId="{818DEF2C-A33D-42F3-ACEC-34C664308D2A}"/>
          </ac:inkMkLst>
        </pc:inkChg>
        <pc:inkChg chg="add del">
          <ac:chgData name="Jim Beland" userId="d41a4da1a37fb713" providerId="LiveId" clId="{FE3DCCBF-F1B9-4840-8AAF-32A6F501DF9C}" dt="2020-06-10T15:01:41.745" v="7420"/>
          <ac:inkMkLst>
            <pc:docMk/>
            <pc:sldMk cId="2699365638" sldId="292"/>
            <ac:inkMk id="60" creationId="{8272562C-2C16-4924-873A-709AE468FB18}"/>
          </ac:inkMkLst>
        </pc:inkChg>
        <pc:inkChg chg="add del">
          <ac:chgData name="Jim Beland" userId="d41a4da1a37fb713" providerId="LiveId" clId="{FE3DCCBF-F1B9-4840-8AAF-32A6F501DF9C}" dt="2020-06-10T15:01:41.745" v="7420"/>
          <ac:inkMkLst>
            <pc:docMk/>
            <pc:sldMk cId="2699365638" sldId="292"/>
            <ac:inkMk id="61" creationId="{AC583750-C050-44AB-8B6C-68EF23483FF8}"/>
          </ac:inkMkLst>
        </pc:inkChg>
        <pc:inkChg chg="add del">
          <ac:chgData name="Jim Beland" userId="d41a4da1a37fb713" providerId="LiveId" clId="{FE3DCCBF-F1B9-4840-8AAF-32A6F501DF9C}" dt="2020-06-10T15:01:41.745" v="7420"/>
          <ac:inkMkLst>
            <pc:docMk/>
            <pc:sldMk cId="2699365638" sldId="292"/>
            <ac:inkMk id="62" creationId="{CAFB723D-80B9-4987-AC3A-7D2D5C67E831}"/>
          </ac:inkMkLst>
        </pc:inkChg>
        <pc:inkChg chg="add del">
          <ac:chgData name="Jim Beland" userId="d41a4da1a37fb713" providerId="LiveId" clId="{FE3DCCBF-F1B9-4840-8AAF-32A6F501DF9C}" dt="2020-06-10T15:01:41.745" v="7420"/>
          <ac:inkMkLst>
            <pc:docMk/>
            <pc:sldMk cId="2699365638" sldId="292"/>
            <ac:inkMk id="63" creationId="{3F9655F7-14F3-4A11-8B00-B48B8487F6E2}"/>
          </ac:inkMkLst>
        </pc:inkChg>
        <pc:inkChg chg="add del">
          <ac:chgData name="Jim Beland" userId="d41a4da1a37fb713" providerId="LiveId" clId="{FE3DCCBF-F1B9-4840-8AAF-32A6F501DF9C}" dt="2020-06-10T15:01:41.745" v="7420"/>
          <ac:inkMkLst>
            <pc:docMk/>
            <pc:sldMk cId="2699365638" sldId="292"/>
            <ac:inkMk id="67" creationId="{2DAC2BC3-CFBD-42CE-9E55-05350FBAD7CF}"/>
          </ac:inkMkLst>
        </pc:inkChg>
        <pc:inkChg chg="add del">
          <ac:chgData name="Jim Beland" userId="d41a4da1a37fb713" providerId="LiveId" clId="{FE3DCCBF-F1B9-4840-8AAF-32A6F501DF9C}" dt="2020-06-10T15:01:41.745" v="7420"/>
          <ac:inkMkLst>
            <pc:docMk/>
            <pc:sldMk cId="2699365638" sldId="292"/>
            <ac:inkMk id="69" creationId="{9F792BC7-303D-45FA-A2AA-4B506C81093E}"/>
          </ac:inkMkLst>
        </pc:inkChg>
        <pc:inkChg chg="add del">
          <ac:chgData name="Jim Beland" userId="d41a4da1a37fb713" providerId="LiveId" clId="{FE3DCCBF-F1B9-4840-8AAF-32A6F501DF9C}" dt="2020-06-10T15:01:41.745" v="7420"/>
          <ac:inkMkLst>
            <pc:docMk/>
            <pc:sldMk cId="2699365638" sldId="292"/>
            <ac:inkMk id="71" creationId="{15E430A4-7323-44C9-97DB-BABF3E63B12D}"/>
          </ac:inkMkLst>
        </pc:inkChg>
        <pc:inkChg chg="add del">
          <ac:chgData name="Jim Beland" userId="d41a4da1a37fb713" providerId="LiveId" clId="{FE3DCCBF-F1B9-4840-8AAF-32A6F501DF9C}" dt="2020-06-10T15:01:41.745" v="7420"/>
          <ac:inkMkLst>
            <pc:docMk/>
            <pc:sldMk cId="2699365638" sldId="292"/>
            <ac:inkMk id="73" creationId="{D32173FC-E5C7-449F-930D-0115C5E50B61}"/>
          </ac:inkMkLst>
        </pc:inkChg>
        <pc:inkChg chg="add del">
          <ac:chgData name="Jim Beland" userId="d41a4da1a37fb713" providerId="LiveId" clId="{FE3DCCBF-F1B9-4840-8AAF-32A6F501DF9C}" dt="2020-06-10T15:01:53.125" v="7434"/>
          <ac:inkMkLst>
            <pc:docMk/>
            <pc:sldMk cId="2699365638" sldId="292"/>
            <ac:inkMk id="74" creationId="{41D6FC50-C431-484E-BDF7-189A69F2812B}"/>
          </ac:inkMkLst>
        </pc:inkChg>
        <pc:inkChg chg="add del">
          <ac:chgData name="Jim Beland" userId="d41a4da1a37fb713" providerId="LiveId" clId="{FE3DCCBF-F1B9-4840-8AAF-32A6F501DF9C}" dt="2020-06-10T15:01:47.120" v="7425"/>
          <ac:inkMkLst>
            <pc:docMk/>
            <pc:sldMk cId="2699365638" sldId="292"/>
            <ac:inkMk id="75" creationId="{63820918-5874-4F8D-8736-48D9F363C1A5}"/>
          </ac:inkMkLst>
        </pc:inkChg>
        <pc:inkChg chg="add del">
          <ac:chgData name="Jim Beland" userId="d41a4da1a37fb713" providerId="LiveId" clId="{FE3DCCBF-F1B9-4840-8AAF-32A6F501DF9C}" dt="2020-06-10T15:01:47.120" v="7425"/>
          <ac:inkMkLst>
            <pc:docMk/>
            <pc:sldMk cId="2699365638" sldId="292"/>
            <ac:inkMk id="76" creationId="{4B0A59C1-E485-4383-B962-23B918200441}"/>
          </ac:inkMkLst>
        </pc:inkChg>
        <pc:inkChg chg="add del">
          <ac:chgData name="Jim Beland" userId="d41a4da1a37fb713" providerId="LiveId" clId="{FE3DCCBF-F1B9-4840-8AAF-32A6F501DF9C}" dt="2020-06-10T15:01:47.120" v="7425"/>
          <ac:inkMkLst>
            <pc:docMk/>
            <pc:sldMk cId="2699365638" sldId="292"/>
            <ac:inkMk id="77" creationId="{AB5F2BE4-4BE2-4613-B99F-F36BC2BEB8A5}"/>
          </ac:inkMkLst>
        </pc:inkChg>
        <pc:inkChg chg="add del">
          <ac:chgData name="Jim Beland" userId="d41a4da1a37fb713" providerId="LiveId" clId="{FE3DCCBF-F1B9-4840-8AAF-32A6F501DF9C}" dt="2020-06-10T15:01:47.120" v="7425"/>
          <ac:inkMkLst>
            <pc:docMk/>
            <pc:sldMk cId="2699365638" sldId="292"/>
            <ac:inkMk id="78" creationId="{2A99478F-4628-4F1F-A3C3-8C3CB1EB9E9C}"/>
          </ac:inkMkLst>
        </pc:inkChg>
        <pc:inkChg chg="del">
          <ac:chgData name="Jim Beland" userId="d41a4da1a37fb713" providerId="LiveId" clId="{FE3DCCBF-F1B9-4840-8AAF-32A6F501DF9C}" dt="2020-06-10T15:01:01.891" v="7385"/>
          <ac:inkMkLst>
            <pc:docMk/>
            <pc:sldMk cId="2699365638" sldId="292"/>
            <ac:inkMk id="80" creationId="{3C41846B-B805-42FF-A9A0-6690D0AAE73D}"/>
          </ac:inkMkLst>
        </pc:inkChg>
        <pc:inkChg chg="add del">
          <ac:chgData name="Jim Beland" userId="d41a4da1a37fb713" providerId="LiveId" clId="{FE3DCCBF-F1B9-4840-8AAF-32A6F501DF9C}" dt="2020-06-10T15:01:53.125" v="7434"/>
          <ac:inkMkLst>
            <pc:docMk/>
            <pc:sldMk cId="2699365638" sldId="292"/>
            <ac:inkMk id="81" creationId="{AFC95E58-67A5-49CA-A84A-A6A9C7662B13}"/>
          </ac:inkMkLst>
        </pc:inkChg>
        <pc:inkChg chg="add del">
          <ac:chgData name="Jim Beland" userId="d41a4da1a37fb713" providerId="LiveId" clId="{FE3DCCBF-F1B9-4840-8AAF-32A6F501DF9C}" dt="2020-06-10T15:01:53.125" v="7434"/>
          <ac:inkMkLst>
            <pc:docMk/>
            <pc:sldMk cId="2699365638" sldId="292"/>
            <ac:inkMk id="82" creationId="{C47ADF91-4C88-4D00-887D-639C2A5A0EEE}"/>
          </ac:inkMkLst>
        </pc:inkChg>
        <pc:inkChg chg="add del">
          <ac:chgData name="Jim Beland" userId="d41a4da1a37fb713" providerId="LiveId" clId="{FE3DCCBF-F1B9-4840-8AAF-32A6F501DF9C}" dt="2020-06-10T15:01:53.125" v="7434"/>
          <ac:inkMkLst>
            <pc:docMk/>
            <pc:sldMk cId="2699365638" sldId="292"/>
            <ac:inkMk id="83" creationId="{86AF725D-339E-4C5A-8868-7D20462D39C1}"/>
          </ac:inkMkLst>
        </pc:inkChg>
        <pc:inkChg chg="add del">
          <ac:chgData name="Jim Beland" userId="d41a4da1a37fb713" providerId="LiveId" clId="{FE3DCCBF-F1B9-4840-8AAF-32A6F501DF9C}" dt="2020-06-10T15:01:53.125" v="7434"/>
          <ac:inkMkLst>
            <pc:docMk/>
            <pc:sldMk cId="2699365638" sldId="292"/>
            <ac:inkMk id="85" creationId="{FEB28C09-5590-4388-9A3E-ACFED369F494}"/>
          </ac:inkMkLst>
        </pc:inkChg>
        <pc:inkChg chg="del">
          <ac:chgData name="Jim Beland" userId="d41a4da1a37fb713" providerId="LiveId" clId="{FE3DCCBF-F1B9-4840-8AAF-32A6F501DF9C}" dt="2020-06-10T15:01:01.891" v="7384"/>
          <ac:inkMkLst>
            <pc:docMk/>
            <pc:sldMk cId="2699365638" sldId="292"/>
            <ac:inkMk id="86" creationId="{DAEC2290-7C42-4822-8780-D4F6D82C3641}"/>
          </ac:inkMkLst>
        </pc:inkChg>
        <pc:inkChg chg="add del">
          <ac:chgData name="Jim Beland" userId="d41a4da1a37fb713" providerId="LiveId" clId="{FE3DCCBF-F1B9-4840-8AAF-32A6F501DF9C}" dt="2020-06-10T15:01:53.125" v="7434"/>
          <ac:inkMkLst>
            <pc:docMk/>
            <pc:sldMk cId="2699365638" sldId="292"/>
            <ac:inkMk id="87" creationId="{9F7918FB-A779-4232-9D3B-5232619627BB}"/>
          </ac:inkMkLst>
        </pc:inkChg>
        <pc:inkChg chg="add del">
          <ac:chgData name="Jim Beland" userId="d41a4da1a37fb713" providerId="LiveId" clId="{FE3DCCBF-F1B9-4840-8AAF-32A6F501DF9C}" dt="2020-06-10T15:01:53.125" v="7434"/>
          <ac:inkMkLst>
            <pc:docMk/>
            <pc:sldMk cId="2699365638" sldId="292"/>
            <ac:inkMk id="88" creationId="{EE955209-606A-4FA4-AB1F-42379365F2FE}"/>
          </ac:inkMkLst>
        </pc:inkChg>
        <pc:inkChg chg="add del">
          <ac:chgData name="Jim Beland" userId="d41a4da1a37fb713" providerId="LiveId" clId="{FE3DCCBF-F1B9-4840-8AAF-32A6F501DF9C}" dt="2020-06-10T15:01:53.125" v="7434"/>
          <ac:inkMkLst>
            <pc:docMk/>
            <pc:sldMk cId="2699365638" sldId="292"/>
            <ac:inkMk id="92" creationId="{DC10A277-D16F-42A9-B501-0E5D48EAD513}"/>
          </ac:inkMkLst>
        </pc:inkChg>
        <pc:inkChg chg="add del">
          <ac:chgData name="Jim Beland" userId="d41a4da1a37fb713" providerId="LiveId" clId="{FE3DCCBF-F1B9-4840-8AAF-32A6F501DF9C}" dt="2020-06-10T15:01:53.125" v="7434"/>
          <ac:inkMkLst>
            <pc:docMk/>
            <pc:sldMk cId="2699365638" sldId="292"/>
            <ac:inkMk id="93" creationId="{99C3D66F-FCED-49A6-A5A3-ABE009A7D4C0}"/>
          </ac:inkMkLst>
        </pc:inkChg>
        <pc:inkChg chg="add del">
          <ac:chgData name="Jim Beland" userId="d41a4da1a37fb713" providerId="LiveId" clId="{FE3DCCBF-F1B9-4840-8AAF-32A6F501DF9C}" dt="2020-06-10T15:01:53.125" v="7434"/>
          <ac:inkMkLst>
            <pc:docMk/>
            <pc:sldMk cId="2699365638" sldId="292"/>
            <ac:inkMk id="94" creationId="{A1AD7FED-5BCA-4008-A716-261414336AE7}"/>
          </ac:inkMkLst>
        </pc:inkChg>
        <pc:inkChg chg="add del">
          <ac:chgData name="Jim Beland" userId="d41a4da1a37fb713" providerId="LiveId" clId="{FE3DCCBF-F1B9-4840-8AAF-32A6F501DF9C}" dt="2020-06-10T15:02:01.525" v="7444"/>
          <ac:inkMkLst>
            <pc:docMk/>
            <pc:sldMk cId="2699365638" sldId="292"/>
            <ac:inkMk id="95" creationId="{6C72F55C-2255-4E8E-9E8C-2D4FA960EC46}"/>
          </ac:inkMkLst>
        </pc:inkChg>
        <pc:inkChg chg="add del">
          <ac:chgData name="Jim Beland" userId="d41a4da1a37fb713" providerId="LiveId" clId="{FE3DCCBF-F1B9-4840-8AAF-32A6F501DF9C}" dt="2020-06-10T15:02:01.525" v="7444"/>
          <ac:inkMkLst>
            <pc:docMk/>
            <pc:sldMk cId="2699365638" sldId="292"/>
            <ac:inkMk id="96" creationId="{A525C17C-7EF9-4B1E-82DA-B069B289EAB4}"/>
          </ac:inkMkLst>
        </pc:inkChg>
        <pc:inkChg chg="add del">
          <ac:chgData name="Jim Beland" userId="d41a4da1a37fb713" providerId="LiveId" clId="{FE3DCCBF-F1B9-4840-8AAF-32A6F501DF9C}" dt="2020-06-10T15:02:01.525" v="7444"/>
          <ac:inkMkLst>
            <pc:docMk/>
            <pc:sldMk cId="2699365638" sldId="292"/>
            <ac:inkMk id="97" creationId="{DF5978CD-9436-4286-A3B9-D435EB5D9AB2}"/>
          </ac:inkMkLst>
        </pc:inkChg>
        <pc:inkChg chg="add del">
          <ac:chgData name="Jim Beland" userId="d41a4da1a37fb713" providerId="LiveId" clId="{FE3DCCBF-F1B9-4840-8AAF-32A6F501DF9C}" dt="2020-06-10T15:02:01.525" v="7444"/>
          <ac:inkMkLst>
            <pc:docMk/>
            <pc:sldMk cId="2699365638" sldId="292"/>
            <ac:inkMk id="98" creationId="{B1F18473-AB25-4110-BC35-B1DD589E9C6E}"/>
          </ac:inkMkLst>
        </pc:inkChg>
        <pc:inkChg chg="add del">
          <ac:chgData name="Jim Beland" userId="d41a4da1a37fb713" providerId="LiveId" clId="{FE3DCCBF-F1B9-4840-8AAF-32A6F501DF9C}" dt="2020-06-10T15:02:01.525" v="7444"/>
          <ac:inkMkLst>
            <pc:docMk/>
            <pc:sldMk cId="2699365638" sldId="292"/>
            <ac:inkMk id="99" creationId="{3065A814-E065-4F04-BD7F-538FFD2821C2}"/>
          </ac:inkMkLst>
        </pc:inkChg>
        <pc:inkChg chg="add del">
          <ac:chgData name="Jim Beland" userId="d41a4da1a37fb713" providerId="LiveId" clId="{FE3DCCBF-F1B9-4840-8AAF-32A6F501DF9C}" dt="2020-06-10T15:02:01.525" v="7444"/>
          <ac:inkMkLst>
            <pc:docMk/>
            <pc:sldMk cId="2699365638" sldId="292"/>
            <ac:inkMk id="100" creationId="{FF3BB210-7079-43F5-A562-7CA11C35E7BD}"/>
          </ac:inkMkLst>
        </pc:inkChg>
        <pc:inkChg chg="add del">
          <ac:chgData name="Jim Beland" userId="d41a4da1a37fb713" providerId="LiveId" clId="{FE3DCCBF-F1B9-4840-8AAF-32A6F501DF9C}" dt="2020-06-10T15:01:59.011" v="7442" actId="9405"/>
          <ac:inkMkLst>
            <pc:docMk/>
            <pc:sldMk cId="2699365638" sldId="292"/>
            <ac:inkMk id="101" creationId="{32CC69AE-D486-44DE-AA51-551BB7191196}"/>
          </ac:inkMkLst>
        </pc:inkChg>
        <pc:inkChg chg="add">
          <ac:chgData name="Jim Beland" userId="d41a4da1a37fb713" providerId="LiveId" clId="{FE3DCCBF-F1B9-4840-8AAF-32A6F501DF9C}" dt="2020-06-10T15:01:57.025" v="7441"/>
          <ac:inkMkLst>
            <pc:docMk/>
            <pc:sldMk cId="2699365638" sldId="292"/>
            <ac:inkMk id="102" creationId="{59FD2FCB-B88C-454E-9CBA-A70693B81C42}"/>
          </ac:inkMkLst>
        </pc:inkChg>
        <pc:inkChg chg="add del">
          <ac:chgData name="Jim Beland" userId="d41a4da1a37fb713" providerId="LiveId" clId="{FE3DCCBF-F1B9-4840-8AAF-32A6F501DF9C}" dt="2020-06-10T15:02:01.525" v="7444"/>
          <ac:inkMkLst>
            <pc:docMk/>
            <pc:sldMk cId="2699365638" sldId="292"/>
            <ac:inkMk id="103" creationId="{E749C5D7-837E-483F-9FF8-3C500E6D80A0}"/>
          </ac:inkMkLst>
        </pc:inkChg>
        <pc:inkChg chg="add del">
          <ac:chgData name="Jim Beland" userId="d41a4da1a37fb713" providerId="LiveId" clId="{FE3DCCBF-F1B9-4840-8AAF-32A6F501DF9C}" dt="2020-06-10T15:02:04.218" v="7446"/>
          <ac:inkMkLst>
            <pc:docMk/>
            <pc:sldMk cId="2699365638" sldId="292"/>
            <ac:inkMk id="104" creationId="{D69F4631-73B9-42E2-B31D-0A30F16152C3}"/>
          </ac:inkMkLst>
        </pc:inkChg>
        <pc:inkChg chg="add del">
          <ac:chgData name="Jim Beland" userId="d41a4da1a37fb713" providerId="LiveId" clId="{FE3DCCBF-F1B9-4840-8AAF-32A6F501DF9C}" dt="2020-06-10T15:02:04.218" v="7446"/>
          <ac:inkMkLst>
            <pc:docMk/>
            <pc:sldMk cId="2699365638" sldId="292"/>
            <ac:inkMk id="105" creationId="{4CC40F91-A67F-4D7D-9F78-6248F410BE96}"/>
          </ac:inkMkLst>
        </pc:inkChg>
        <pc:inkChg chg="add del">
          <ac:chgData name="Jim Beland" userId="d41a4da1a37fb713" providerId="LiveId" clId="{FE3DCCBF-F1B9-4840-8AAF-32A6F501DF9C}" dt="2020-06-10T15:02:07.842" v="7451"/>
          <ac:inkMkLst>
            <pc:docMk/>
            <pc:sldMk cId="2699365638" sldId="292"/>
            <ac:inkMk id="106" creationId="{8007C610-D79A-4732-82F4-49885FE133CC}"/>
          </ac:inkMkLst>
        </pc:inkChg>
        <pc:inkChg chg="add del">
          <ac:chgData name="Jim Beland" userId="d41a4da1a37fb713" providerId="LiveId" clId="{FE3DCCBF-F1B9-4840-8AAF-32A6F501DF9C}" dt="2020-06-10T15:02:07.842" v="7451"/>
          <ac:inkMkLst>
            <pc:docMk/>
            <pc:sldMk cId="2699365638" sldId="292"/>
            <ac:inkMk id="107" creationId="{3247DD82-8CF0-44E0-8BAC-68DF6FD73E2C}"/>
          </ac:inkMkLst>
        </pc:inkChg>
        <pc:inkChg chg="add del">
          <ac:chgData name="Jim Beland" userId="d41a4da1a37fb713" providerId="LiveId" clId="{FE3DCCBF-F1B9-4840-8AAF-32A6F501DF9C}" dt="2020-06-10T15:02:07.842" v="7451"/>
          <ac:inkMkLst>
            <pc:docMk/>
            <pc:sldMk cId="2699365638" sldId="292"/>
            <ac:inkMk id="108" creationId="{06860F7A-B445-480D-A8D6-9FA8EEB05997}"/>
          </ac:inkMkLst>
        </pc:inkChg>
        <pc:inkChg chg="add del">
          <ac:chgData name="Jim Beland" userId="d41a4da1a37fb713" providerId="LiveId" clId="{FE3DCCBF-F1B9-4840-8AAF-32A6F501DF9C}" dt="2020-06-10T15:02:07.842" v="7451"/>
          <ac:inkMkLst>
            <pc:docMk/>
            <pc:sldMk cId="2699365638" sldId="292"/>
            <ac:inkMk id="109" creationId="{624487D2-268F-45BD-B775-2FC125AB5C8F}"/>
          </ac:inkMkLst>
        </pc:inkChg>
        <pc:inkChg chg="add del">
          <ac:chgData name="Jim Beland" userId="d41a4da1a37fb713" providerId="LiveId" clId="{FE3DCCBF-F1B9-4840-8AAF-32A6F501DF9C}" dt="2020-06-10T15:02:07.842" v="7451"/>
          <ac:inkMkLst>
            <pc:docMk/>
            <pc:sldMk cId="2699365638" sldId="292"/>
            <ac:inkMk id="110" creationId="{9E235230-373B-4C07-B644-CF20F87C30FD}"/>
          </ac:inkMkLst>
        </pc:inkChg>
        <pc:inkChg chg="add del">
          <ac:chgData name="Jim Beland" userId="d41a4da1a37fb713" providerId="LiveId" clId="{FE3DCCBF-F1B9-4840-8AAF-32A6F501DF9C}" dt="2020-06-10T15:02:12.143" v="7460"/>
          <ac:inkMkLst>
            <pc:docMk/>
            <pc:sldMk cId="2699365638" sldId="292"/>
            <ac:inkMk id="111" creationId="{007CC2D9-1368-43FE-9E2F-1B8284A1154A}"/>
          </ac:inkMkLst>
        </pc:inkChg>
        <pc:inkChg chg="add del">
          <ac:chgData name="Jim Beland" userId="d41a4da1a37fb713" providerId="LiveId" clId="{FE3DCCBF-F1B9-4840-8AAF-32A6F501DF9C}" dt="2020-06-10T15:02:12.143" v="7460"/>
          <ac:inkMkLst>
            <pc:docMk/>
            <pc:sldMk cId="2699365638" sldId="292"/>
            <ac:inkMk id="112" creationId="{4D2A960F-865E-46A0-BE6F-A5E85A5D4124}"/>
          </ac:inkMkLst>
        </pc:inkChg>
        <pc:inkChg chg="add del">
          <ac:chgData name="Jim Beland" userId="d41a4da1a37fb713" providerId="LiveId" clId="{FE3DCCBF-F1B9-4840-8AAF-32A6F501DF9C}" dt="2020-06-10T15:02:12.143" v="7460"/>
          <ac:inkMkLst>
            <pc:docMk/>
            <pc:sldMk cId="2699365638" sldId="292"/>
            <ac:inkMk id="113" creationId="{6B564D8A-E9CE-47C7-99A2-4381C833FF35}"/>
          </ac:inkMkLst>
        </pc:inkChg>
        <pc:inkChg chg="add del">
          <ac:chgData name="Jim Beland" userId="d41a4da1a37fb713" providerId="LiveId" clId="{FE3DCCBF-F1B9-4840-8AAF-32A6F501DF9C}" dt="2020-06-10T15:02:12.143" v="7460"/>
          <ac:inkMkLst>
            <pc:docMk/>
            <pc:sldMk cId="2699365638" sldId="292"/>
            <ac:inkMk id="114" creationId="{18DAA236-7106-4DE7-B0E3-D07F5B7CE2A2}"/>
          </ac:inkMkLst>
        </pc:inkChg>
        <pc:inkChg chg="add del">
          <ac:chgData name="Jim Beland" userId="d41a4da1a37fb713" providerId="LiveId" clId="{FE3DCCBF-F1B9-4840-8AAF-32A6F501DF9C}" dt="2020-06-10T15:02:12.143" v="7460"/>
          <ac:inkMkLst>
            <pc:docMk/>
            <pc:sldMk cId="2699365638" sldId="292"/>
            <ac:inkMk id="115" creationId="{FFEC9FA5-704D-4D8B-AC79-35E71D2E7102}"/>
          </ac:inkMkLst>
        </pc:inkChg>
        <pc:inkChg chg="add del">
          <ac:chgData name="Jim Beland" userId="d41a4da1a37fb713" providerId="LiveId" clId="{FE3DCCBF-F1B9-4840-8AAF-32A6F501DF9C}" dt="2020-06-10T15:02:12.143" v="7460"/>
          <ac:inkMkLst>
            <pc:docMk/>
            <pc:sldMk cId="2699365638" sldId="292"/>
            <ac:inkMk id="116" creationId="{3EAB118D-6C67-4874-B5BA-99B6E41E9C2F}"/>
          </ac:inkMkLst>
        </pc:inkChg>
        <pc:inkChg chg="add del">
          <ac:chgData name="Jim Beland" userId="d41a4da1a37fb713" providerId="LiveId" clId="{FE3DCCBF-F1B9-4840-8AAF-32A6F501DF9C}" dt="2020-06-10T15:02:12.143" v="7460"/>
          <ac:inkMkLst>
            <pc:docMk/>
            <pc:sldMk cId="2699365638" sldId="292"/>
            <ac:inkMk id="117" creationId="{F18B3395-CA3D-45E0-9E42-E0034124B6EB}"/>
          </ac:inkMkLst>
        </pc:inkChg>
        <pc:inkChg chg="add del">
          <ac:chgData name="Jim Beland" userId="d41a4da1a37fb713" providerId="LiveId" clId="{FE3DCCBF-F1B9-4840-8AAF-32A6F501DF9C}" dt="2020-06-10T15:02:12.143" v="7460"/>
          <ac:inkMkLst>
            <pc:docMk/>
            <pc:sldMk cId="2699365638" sldId="292"/>
            <ac:inkMk id="118" creationId="{DCAC2C75-5B5B-4A8D-A24B-41E5ED46BA19}"/>
          </ac:inkMkLst>
        </pc:inkChg>
        <pc:inkChg chg="add del">
          <ac:chgData name="Jim Beland" userId="d41a4da1a37fb713" providerId="LiveId" clId="{FE3DCCBF-F1B9-4840-8AAF-32A6F501DF9C}" dt="2020-06-10T15:02:12.143" v="7460"/>
          <ac:inkMkLst>
            <pc:docMk/>
            <pc:sldMk cId="2699365638" sldId="292"/>
            <ac:inkMk id="120" creationId="{BC96BB84-B424-413F-A47D-1F3CDC6DD5A4}"/>
          </ac:inkMkLst>
        </pc:inkChg>
        <pc:inkChg chg="add del">
          <ac:chgData name="Jim Beland" userId="d41a4da1a37fb713" providerId="LiveId" clId="{FE3DCCBF-F1B9-4840-8AAF-32A6F501DF9C}" dt="2020-06-10T15:02:17.422" v="7470"/>
          <ac:inkMkLst>
            <pc:docMk/>
            <pc:sldMk cId="2699365638" sldId="292"/>
            <ac:inkMk id="121" creationId="{6FE1D8F5-9130-408A-9DB4-A12B47E4A6F8}"/>
          </ac:inkMkLst>
        </pc:inkChg>
        <pc:inkChg chg="add del">
          <ac:chgData name="Jim Beland" userId="d41a4da1a37fb713" providerId="LiveId" clId="{FE3DCCBF-F1B9-4840-8AAF-32A6F501DF9C}" dt="2020-06-10T15:02:17.422" v="7470"/>
          <ac:inkMkLst>
            <pc:docMk/>
            <pc:sldMk cId="2699365638" sldId="292"/>
            <ac:inkMk id="122" creationId="{44E448F0-07A7-48E3-A387-BAFFFAB06CC8}"/>
          </ac:inkMkLst>
        </pc:inkChg>
        <pc:inkChg chg="add del">
          <ac:chgData name="Jim Beland" userId="d41a4da1a37fb713" providerId="LiveId" clId="{FE3DCCBF-F1B9-4840-8AAF-32A6F501DF9C}" dt="2020-06-10T15:02:17.422" v="7470"/>
          <ac:inkMkLst>
            <pc:docMk/>
            <pc:sldMk cId="2699365638" sldId="292"/>
            <ac:inkMk id="123" creationId="{C138C19F-52AE-455D-90F8-2E44E0F314A1}"/>
          </ac:inkMkLst>
        </pc:inkChg>
        <pc:inkChg chg="add del">
          <ac:chgData name="Jim Beland" userId="d41a4da1a37fb713" providerId="LiveId" clId="{FE3DCCBF-F1B9-4840-8AAF-32A6F501DF9C}" dt="2020-06-10T15:02:17.422" v="7470"/>
          <ac:inkMkLst>
            <pc:docMk/>
            <pc:sldMk cId="2699365638" sldId="292"/>
            <ac:inkMk id="124" creationId="{2FBBB795-CF70-44CF-BD21-458F4E62D40E}"/>
          </ac:inkMkLst>
        </pc:inkChg>
        <pc:inkChg chg="add del">
          <ac:chgData name="Jim Beland" userId="d41a4da1a37fb713" providerId="LiveId" clId="{FE3DCCBF-F1B9-4840-8AAF-32A6F501DF9C}" dt="2020-06-10T15:02:17.422" v="7470"/>
          <ac:inkMkLst>
            <pc:docMk/>
            <pc:sldMk cId="2699365638" sldId="292"/>
            <ac:inkMk id="125" creationId="{92D9EA41-8E45-4034-8D32-29B512B48FFE}"/>
          </ac:inkMkLst>
        </pc:inkChg>
        <pc:inkChg chg="add del">
          <ac:chgData name="Jim Beland" userId="d41a4da1a37fb713" providerId="LiveId" clId="{FE3DCCBF-F1B9-4840-8AAF-32A6F501DF9C}" dt="2020-06-10T15:02:17.422" v="7470"/>
          <ac:inkMkLst>
            <pc:docMk/>
            <pc:sldMk cId="2699365638" sldId="292"/>
            <ac:inkMk id="126" creationId="{8A9B66B0-8448-4E9D-8EF5-98CA851FD171}"/>
          </ac:inkMkLst>
        </pc:inkChg>
        <pc:inkChg chg="add del">
          <ac:chgData name="Jim Beland" userId="d41a4da1a37fb713" providerId="LiveId" clId="{FE3DCCBF-F1B9-4840-8AAF-32A6F501DF9C}" dt="2020-06-10T15:02:17.422" v="7470"/>
          <ac:inkMkLst>
            <pc:docMk/>
            <pc:sldMk cId="2699365638" sldId="292"/>
            <ac:inkMk id="127" creationId="{7F9B91C9-64D8-46C1-94EF-DB1BD788E7EB}"/>
          </ac:inkMkLst>
        </pc:inkChg>
        <pc:inkChg chg="add del">
          <ac:chgData name="Jim Beland" userId="d41a4da1a37fb713" providerId="LiveId" clId="{FE3DCCBF-F1B9-4840-8AAF-32A6F501DF9C}" dt="2020-06-10T15:02:17.422" v="7470"/>
          <ac:inkMkLst>
            <pc:docMk/>
            <pc:sldMk cId="2699365638" sldId="292"/>
            <ac:inkMk id="128" creationId="{B3EC54A1-4153-4427-BF23-D841AF8BB602}"/>
          </ac:inkMkLst>
        </pc:inkChg>
        <pc:inkChg chg="add del">
          <ac:chgData name="Jim Beland" userId="d41a4da1a37fb713" providerId="LiveId" clId="{FE3DCCBF-F1B9-4840-8AAF-32A6F501DF9C}" dt="2020-06-10T15:02:17.422" v="7470"/>
          <ac:inkMkLst>
            <pc:docMk/>
            <pc:sldMk cId="2699365638" sldId="292"/>
            <ac:inkMk id="129" creationId="{D0583442-3182-4E3B-BC28-2AB5D4A62E8E}"/>
          </ac:inkMkLst>
        </pc:inkChg>
        <pc:inkChg chg="add del">
          <ac:chgData name="Jim Beland" userId="d41a4da1a37fb713" providerId="LiveId" clId="{FE3DCCBF-F1B9-4840-8AAF-32A6F501DF9C}" dt="2020-06-10T15:02:17.422" v="7470"/>
          <ac:inkMkLst>
            <pc:docMk/>
            <pc:sldMk cId="2699365638" sldId="292"/>
            <ac:inkMk id="130" creationId="{731E26BF-37CD-49C5-A685-8A9F5820D2AE}"/>
          </ac:inkMkLst>
        </pc:inkChg>
        <pc:inkChg chg="add del">
          <ac:chgData name="Jim Beland" userId="d41a4da1a37fb713" providerId="LiveId" clId="{FE3DCCBF-F1B9-4840-8AAF-32A6F501DF9C}" dt="2020-06-10T15:02:22.824" v="7478"/>
          <ac:inkMkLst>
            <pc:docMk/>
            <pc:sldMk cId="2699365638" sldId="292"/>
            <ac:inkMk id="131" creationId="{53F98C62-16D6-4901-B281-82C6CEE941A7}"/>
          </ac:inkMkLst>
        </pc:inkChg>
        <pc:inkChg chg="add del">
          <ac:chgData name="Jim Beland" userId="d41a4da1a37fb713" providerId="LiveId" clId="{FE3DCCBF-F1B9-4840-8AAF-32A6F501DF9C}" dt="2020-06-10T15:02:22.824" v="7478"/>
          <ac:inkMkLst>
            <pc:docMk/>
            <pc:sldMk cId="2699365638" sldId="292"/>
            <ac:inkMk id="132" creationId="{CD2F0563-22B1-4436-AAFD-47F0E59A5F7D}"/>
          </ac:inkMkLst>
        </pc:inkChg>
        <pc:inkChg chg="add del">
          <ac:chgData name="Jim Beland" userId="d41a4da1a37fb713" providerId="LiveId" clId="{FE3DCCBF-F1B9-4840-8AAF-32A6F501DF9C}" dt="2020-06-10T15:02:22.824" v="7478"/>
          <ac:inkMkLst>
            <pc:docMk/>
            <pc:sldMk cId="2699365638" sldId="292"/>
            <ac:inkMk id="133" creationId="{2EC168A3-F9CE-4B3D-9B94-EB8463AD43D8}"/>
          </ac:inkMkLst>
        </pc:inkChg>
        <pc:inkChg chg="add">
          <ac:chgData name="Jim Beland" userId="d41a4da1a37fb713" providerId="LiveId" clId="{FE3DCCBF-F1B9-4840-8AAF-32A6F501DF9C}" dt="2020-06-10T15:02:19.986" v="7473" actId="9405"/>
          <ac:inkMkLst>
            <pc:docMk/>
            <pc:sldMk cId="2699365638" sldId="292"/>
            <ac:inkMk id="134" creationId="{3683C2C4-F857-4E9B-A16D-F52B081E4A99}"/>
          </ac:inkMkLst>
        </pc:inkChg>
        <pc:inkChg chg="add del">
          <ac:chgData name="Jim Beland" userId="d41a4da1a37fb713" providerId="LiveId" clId="{FE3DCCBF-F1B9-4840-8AAF-32A6F501DF9C}" dt="2020-06-10T15:02:22.824" v="7478"/>
          <ac:inkMkLst>
            <pc:docMk/>
            <pc:sldMk cId="2699365638" sldId="292"/>
            <ac:inkMk id="135" creationId="{FFDB5BDA-26B7-4648-88E2-4505CA0EAB3D}"/>
          </ac:inkMkLst>
        </pc:inkChg>
        <pc:inkChg chg="add del">
          <ac:chgData name="Jim Beland" userId="d41a4da1a37fb713" providerId="LiveId" clId="{FE3DCCBF-F1B9-4840-8AAF-32A6F501DF9C}" dt="2020-06-10T15:02:22.824" v="7478"/>
          <ac:inkMkLst>
            <pc:docMk/>
            <pc:sldMk cId="2699365638" sldId="292"/>
            <ac:inkMk id="136" creationId="{9B5D58CB-42FC-4D21-AB9D-A6EF491874B3}"/>
          </ac:inkMkLst>
        </pc:inkChg>
        <pc:inkChg chg="add del">
          <ac:chgData name="Jim Beland" userId="d41a4da1a37fb713" providerId="LiveId" clId="{FE3DCCBF-F1B9-4840-8AAF-32A6F501DF9C}" dt="2020-06-10T15:02:22.824" v="7478"/>
          <ac:inkMkLst>
            <pc:docMk/>
            <pc:sldMk cId="2699365638" sldId="292"/>
            <ac:inkMk id="137" creationId="{A9D42A38-2446-4054-9CFB-072CA7377D1E}"/>
          </ac:inkMkLst>
        </pc:inkChg>
        <pc:inkChg chg="add del">
          <ac:chgData name="Jim Beland" userId="d41a4da1a37fb713" providerId="LiveId" clId="{FE3DCCBF-F1B9-4840-8AAF-32A6F501DF9C}" dt="2020-06-10T15:02:22.824" v="7478"/>
          <ac:inkMkLst>
            <pc:docMk/>
            <pc:sldMk cId="2699365638" sldId="292"/>
            <ac:inkMk id="138" creationId="{CC9F2829-AF98-44FC-A717-A083DBA35282}"/>
          </ac:inkMkLst>
        </pc:inkChg>
        <pc:inkChg chg="add">
          <ac:chgData name="Jim Beland" userId="d41a4da1a37fb713" providerId="LiveId" clId="{FE3DCCBF-F1B9-4840-8AAF-32A6F501DF9C}" dt="2020-06-10T15:02:22.824" v="7478"/>
          <ac:inkMkLst>
            <pc:docMk/>
            <pc:sldMk cId="2699365638" sldId="292"/>
            <ac:inkMk id="139" creationId="{AC1F3FE4-611C-4A7C-B7CF-57F6062C1125}"/>
          </ac:inkMkLst>
        </pc:inkChg>
        <pc:inkChg chg="add">
          <ac:chgData name="Jim Beland" userId="d41a4da1a37fb713" providerId="LiveId" clId="{FE3DCCBF-F1B9-4840-8AAF-32A6F501DF9C}" dt="2020-06-10T15:02:22.824" v="7478"/>
          <ac:inkMkLst>
            <pc:docMk/>
            <pc:sldMk cId="2699365638" sldId="292"/>
            <ac:inkMk id="140" creationId="{1E9AD59B-705F-4310-87A7-8707119B64AE}"/>
          </ac:inkMkLst>
        </pc:inkChg>
        <pc:inkChg chg="add del">
          <ac:chgData name="Jim Beland" userId="d41a4da1a37fb713" providerId="LiveId" clId="{FE3DCCBF-F1B9-4840-8AAF-32A6F501DF9C}" dt="2020-06-10T15:02:34.222" v="7481"/>
          <ac:inkMkLst>
            <pc:docMk/>
            <pc:sldMk cId="2699365638" sldId="292"/>
            <ac:inkMk id="141" creationId="{2B8807A6-CC02-4293-BCCB-B81F37EDD8F7}"/>
          </ac:inkMkLst>
        </pc:inkChg>
        <pc:inkChg chg="add del">
          <ac:chgData name="Jim Beland" userId="d41a4da1a37fb713" providerId="LiveId" clId="{FE3DCCBF-F1B9-4840-8AAF-32A6F501DF9C}" dt="2020-06-10T15:02:34.222" v="7481"/>
          <ac:inkMkLst>
            <pc:docMk/>
            <pc:sldMk cId="2699365638" sldId="292"/>
            <ac:inkMk id="142" creationId="{F95DC2A8-50C1-4E19-BED2-5BCD39FAA1EF}"/>
          </ac:inkMkLst>
        </pc:inkChg>
        <pc:inkChg chg="add">
          <ac:chgData name="Jim Beland" userId="d41a4da1a37fb713" providerId="LiveId" clId="{FE3DCCBF-F1B9-4840-8AAF-32A6F501DF9C}" dt="2020-06-10T15:02:34.222" v="7481"/>
          <ac:inkMkLst>
            <pc:docMk/>
            <pc:sldMk cId="2699365638" sldId="292"/>
            <ac:inkMk id="143" creationId="{3DDA6650-0A57-4282-B359-EE82CB4881AA}"/>
          </ac:inkMkLst>
        </pc:inkChg>
      </pc:sldChg>
      <pc:sldChg chg="addSp delSp add">
        <pc:chgData name="Jim Beland" userId="d41a4da1a37fb713" providerId="LiveId" clId="{FE3DCCBF-F1B9-4840-8AAF-32A6F501DF9C}" dt="2020-06-10T15:05:02.436" v="7620"/>
        <pc:sldMkLst>
          <pc:docMk/>
          <pc:sldMk cId="1642276151" sldId="293"/>
        </pc:sldMkLst>
        <pc:inkChg chg="del">
          <ac:chgData name="Jim Beland" userId="d41a4da1a37fb713" providerId="LiveId" clId="{FE3DCCBF-F1B9-4840-8AAF-32A6F501DF9C}" dt="2020-06-10T15:02:45.558" v="7483"/>
          <ac:inkMkLst>
            <pc:docMk/>
            <pc:sldMk cId="1642276151" sldId="293"/>
            <ac:inkMk id="5" creationId="{7D0D6DA6-F8E9-4B73-8B8D-3A7F6966117A}"/>
          </ac:inkMkLst>
        </pc:inkChg>
        <pc:inkChg chg="add del">
          <ac:chgData name="Jim Beland" userId="d41a4da1a37fb713" providerId="LiveId" clId="{FE3DCCBF-F1B9-4840-8AAF-32A6F501DF9C}" dt="2020-06-10T15:03:07.710" v="7490" actId="9405"/>
          <ac:inkMkLst>
            <pc:docMk/>
            <pc:sldMk cId="1642276151" sldId="293"/>
            <ac:inkMk id="7" creationId="{D30F69BA-9B96-4695-8BAF-F201D3E1F614}"/>
          </ac:inkMkLst>
        </pc:inkChg>
        <pc:inkChg chg="add del">
          <ac:chgData name="Jim Beland" userId="d41a4da1a37fb713" providerId="LiveId" clId="{FE3DCCBF-F1B9-4840-8AAF-32A6F501DF9C}" dt="2020-06-10T15:03:21.317" v="7494"/>
          <ac:inkMkLst>
            <pc:docMk/>
            <pc:sldMk cId="1642276151" sldId="293"/>
            <ac:inkMk id="10" creationId="{9A0BF403-F8BE-43D9-9B89-47FB4059631D}"/>
          </ac:inkMkLst>
        </pc:inkChg>
        <pc:inkChg chg="add del">
          <ac:chgData name="Jim Beland" userId="d41a4da1a37fb713" providerId="LiveId" clId="{FE3DCCBF-F1B9-4840-8AAF-32A6F501DF9C}" dt="2020-06-10T15:03:21.317" v="7494"/>
          <ac:inkMkLst>
            <pc:docMk/>
            <pc:sldMk cId="1642276151" sldId="293"/>
            <ac:inkMk id="11" creationId="{C531DDEB-08D1-4EC7-A3D6-7ED1298A3540}"/>
          </ac:inkMkLst>
        </pc:inkChg>
        <pc:inkChg chg="add del">
          <ac:chgData name="Jim Beland" userId="d41a4da1a37fb713" providerId="LiveId" clId="{FE3DCCBF-F1B9-4840-8AAF-32A6F501DF9C}" dt="2020-06-10T15:03:21.317" v="7494"/>
          <ac:inkMkLst>
            <pc:docMk/>
            <pc:sldMk cId="1642276151" sldId="293"/>
            <ac:inkMk id="14" creationId="{DC3A8D91-1EF7-446B-AD1C-DC9F6D82DDBA}"/>
          </ac:inkMkLst>
        </pc:inkChg>
        <pc:inkChg chg="add">
          <ac:chgData name="Jim Beland" userId="d41a4da1a37fb713" providerId="LiveId" clId="{FE3DCCBF-F1B9-4840-8AAF-32A6F501DF9C}" dt="2020-06-10T15:03:21.317" v="7494"/>
          <ac:inkMkLst>
            <pc:docMk/>
            <pc:sldMk cId="1642276151" sldId="293"/>
            <ac:inkMk id="15" creationId="{FE07D20B-6C05-4D67-8966-CB050F5D18AF}"/>
          </ac:inkMkLst>
        </pc:inkChg>
        <pc:inkChg chg="add del">
          <ac:chgData name="Jim Beland" userId="d41a4da1a37fb713" providerId="LiveId" clId="{FE3DCCBF-F1B9-4840-8AAF-32A6F501DF9C}" dt="2020-06-10T15:03:27.017" v="7498"/>
          <ac:inkMkLst>
            <pc:docMk/>
            <pc:sldMk cId="1642276151" sldId="293"/>
            <ac:inkMk id="16" creationId="{F3DD8D97-6CDC-442C-B2C3-8BDD69CD40D5}"/>
          </ac:inkMkLst>
        </pc:inkChg>
        <pc:inkChg chg="add del">
          <ac:chgData name="Jim Beland" userId="d41a4da1a37fb713" providerId="LiveId" clId="{FE3DCCBF-F1B9-4840-8AAF-32A6F501DF9C}" dt="2020-06-10T15:03:27.017" v="7498"/>
          <ac:inkMkLst>
            <pc:docMk/>
            <pc:sldMk cId="1642276151" sldId="293"/>
            <ac:inkMk id="17" creationId="{05209C8B-FC5C-4136-A181-FDA628DC05EB}"/>
          </ac:inkMkLst>
        </pc:inkChg>
        <pc:inkChg chg="add del">
          <ac:chgData name="Jim Beland" userId="d41a4da1a37fb713" providerId="LiveId" clId="{FE3DCCBF-F1B9-4840-8AAF-32A6F501DF9C}" dt="2020-06-10T15:03:27.017" v="7498"/>
          <ac:inkMkLst>
            <pc:docMk/>
            <pc:sldMk cId="1642276151" sldId="293"/>
            <ac:inkMk id="19" creationId="{0F79A765-39C2-4E08-8178-8DE942B12228}"/>
          </ac:inkMkLst>
        </pc:inkChg>
        <pc:inkChg chg="add del">
          <ac:chgData name="Jim Beland" userId="d41a4da1a37fb713" providerId="LiveId" clId="{FE3DCCBF-F1B9-4840-8AAF-32A6F501DF9C}" dt="2020-06-10T15:03:35.127" v="7513"/>
          <ac:inkMkLst>
            <pc:docMk/>
            <pc:sldMk cId="1642276151" sldId="293"/>
            <ac:inkMk id="23" creationId="{81A6A562-81EC-470B-BBCE-B3611466CBB1}"/>
          </ac:inkMkLst>
        </pc:inkChg>
        <pc:inkChg chg="add del">
          <ac:chgData name="Jim Beland" userId="d41a4da1a37fb713" providerId="LiveId" clId="{FE3DCCBF-F1B9-4840-8AAF-32A6F501DF9C}" dt="2020-06-10T15:03:35.127" v="7513"/>
          <ac:inkMkLst>
            <pc:docMk/>
            <pc:sldMk cId="1642276151" sldId="293"/>
            <ac:inkMk id="24" creationId="{C14C97C4-9D90-443C-8854-7AAF02E0F0D6}"/>
          </ac:inkMkLst>
        </pc:inkChg>
        <pc:inkChg chg="add del">
          <ac:chgData name="Jim Beland" userId="d41a4da1a37fb713" providerId="LiveId" clId="{FE3DCCBF-F1B9-4840-8AAF-32A6F501DF9C}" dt="2020-06-10T15:03:35.127" v="7513"/>
          <ac:inkMkLst>
            <pc:docMk/>
            <pc:sldMk cId="1642276151" sldId="293"/>
            <ac:inkMk id="26" creationId="{7758AC02-94B8-4389-A7E8-B5595076208C}"/>
          </ac:inkMkLst>
        </pc:inkChg>
        <pc:inkChg chg="add del">
          <ac:chgData name="Jim Beland" userId="d41a4da1a37fb713" providerId="LiveId" clId="{FE3DCCBF-F1B9-4840-8AAF-32A6F501DF9C}" dt="2020-06-10T15:03:35.127" v="7513"/>
          <ac:inkMkLst>
            <pc:docMk/>
            <pc:sldMk cId="1642276151" sldId="293"/>
            <ac:inkMk id="27" creationId="{C5454C83-B5C2-4822-BA5E-9786E8787973}"/>
          </ac:inkMkLst>
        </pc:inkChg>
        <pc:inkChg chg="add del">
          <ac:chgData name="Jim Beland" userId="d41a4da1a37fb713" providerId="LiveId" clId="{FE3DCCBF-F1B9-4840-8AAF-32A6F501DF9C}" dt="2020-06-10T15:03:35.127" v="7513"/>
          <ac:inkMkLst>
            <pc:docMk/>
            <pc:sldMk cId="1642276151" sldId="293"/>
            <ac:inkMk id="33" creationId="{6AADDAF4-FCFC-47CB-A9AE-9A9BA6623C35}"/>
          </ac:inkMkLst>
        </pc:inkChg>
        <pc:inkChg chg="add del">
          <ac:chgData name="Jim Beland" userId="d41a4da1a37fb713" providerId="LiveId" clId="{FE3DCCBF-F1B9-4840-8AAF-32A6F501DF9C}" dt="2020-06-10T15:03:35.127" v="7513"/>
          <ac:inkMkLst>
            <pc:docMk/>
            <pc:sldMk cId="1642276151" sldId="293"/>
            <ac:inkMk id="34" creationId="{05E2FFD0-A75F-47B8-8B8A-B73EC6E18043}"/>
          </ac:inkMkLst>
        </pc:inkChg>
        <pc:inkChg chg="add del">
          <ac:chgData name="Jim Beland" userId="d41a4da1a37fb713" providerId="LiveId" clId="{FE3DCCBF-F1B9-4840-8AAF-32A6F501DF9C}" dt="2020-06-10T15:03:35.127" v="7513"/>
          <ac:inkMkLst>
            <pc:docMk/>
            <pc:sldMk cId="1642276151" sldId="293"/>
            <ac:inkMk id="35" creationId="{8068DFEB-FDAC-4593-AEA1-7329B023747F}"/>
          </ac:inkMkLst>
        </pc:inkChg>
        <pc:inkChg chg="add del">
          <ac:chgData name="Jim Beland" userId="d41a4da1a37fb713" providerId="LiveId" clId="{FE3DCCBF-F1B9-4840-8AAF-32A6F501DF9C}" dt="2020-06-10T15:03:35.127" v="7513"/>
          <ac:inkMkLst>
            <pc:docMk/>
            <pc:sldMk cId="1642276151" sldId="293"/>
            <ac:inkMk id="39" creationId="{C9003305-EE55-4D51-A5BC-6E50A48468EA}"/>
          </ac:inkMkLst>
        </pc:inkChg>
        <pc:inkChg chg="add del">
          <ac:chgData name="Jim Beland" userId="d41a4da1a37fb713" providerId="LiveId" clId="{FE3DCCBF-F1B9-4840-8AAF-32A6F501DF9C}" dt="2020-06-10T15:03:35.127" v="7513"/>
          <ac:inkMkLst>
            <pc:docMk/>
            <pc:sldMk cId="1642276151" sldId="293"/>
            <ac:inkMk id="43" creationId="{0C4845EA-2680-4DF0-A925-B8E70B5AD5A6}"/>
          </ac:inkMkLst>
        </pc:inkChg>
        <pc:inkChg chg="add del">
          <ac:chgData name="Jim Beland" userId="d41a4da1a37fb713" providerId="LiveId" clId="{FE3DCCBF-F1B9-4840-8AAF-32A6F501DF9C}" dt="2020-06-10T15:03:35.127" v="7513"/>
          <ac:inkMkLst>
            <pc:docMk/>
            <pc:sldMk cId="1642276151" sldId="293"/>
            <ac:inkMk id="45" creationId="{BC52C87D-E373-4D2F-B0DF-475C08C7FC7B}"/>
          </ac:inkMkLst>
        </pc:inkChg>
        <pc:inkChg chg="add del">
          <ac:chgData name="Jim Beland" userId="d41a4da1a37fb713" providerId="LiveId" clId="{FE3DCCBF-F1B9-4840-8AAF-32A6F501DF9C}" dt="2020-06-10T15:03:35.127" v="7513"/>
          <ac:inkMkLst>
            <pc:docMk/>
            <pc:sldMk cId="1642276151" sldId="293"/>
            <ac:inkMk id="48" creationId="{6E24BBB9-79BB-4A02-88E0-0D30D61FBA7A}"/>
          </ac:inkMkLst>
        </pc:inkChg>
        <pc:inkChg chg="add del">
          <ac:chgData name="Jim Beland" userId="d41a4da1a37fb713" providerId="LiveId" clId="{FE3DCCBF-F1B9-4840-8AAF-32A6F501DF9C}" dt="2020-06-10T15:03:35.127" v="7513"/>
          <ac:inkMkLst>
            <pc:docMk/>
            <pc:sldMk cId="1642276151" sldId="293"/>
            <ac:inkMk id="49" creationId="{0A5AE213-9BCA-4128-A7AB-1F9510827FBF}"/>
          </ac:inkMkLst>
        </pc:inkChg>
        <pc:inkChg chg="add del">
          <ac:chgData name="Jim Beland" userId="d41a4da1a37fb713" providerId="LiveId" clId="{FE3DCCBF-F1B9-4840-8AAF-32A6F501DF9C}" dt="2020-06-10T15:03:35.127" v="7513"/>
          <ac:inkMkLst>
            <pc:docMk/>
            <pc:sldMk cId="1642276151" sldId="293"/>
            <ac:inkMk id="52" creationId="{E660A935-0A53-498E-A09F-53D24B32DDA0}"/>
          </ac:inkMkLst>
        </pc:inkChg>
        <pc:inkChg chg="add del">
          <ac:chgData name="Jim Beland" userId="d41a4da1a37fb713" providerId="LiveId" clId="{FE3DCCBF-F1B9-4840-8AAF-32A6F501DF9C}" dt="2020-06-10T15:03:35.127" v="7513"/>
          <ac:inkMkLst>
            <pc:docMk/>
            <pc:sldMk cId="1642276151" sldId="293"/>
            <ac:inkMk id="53" creationId="{3A289E79-EC57-4AA9-9640-241AF471D96D}"/>
          </ac:inkMkLst>
        </pc:inkChg>
        <pc:inkChg chg="add del">
          <ac:chgData name="Jim Beland" userId="d41a4da1a37fb713" providerId="LiveId" clId="{FE3DCCBF-F1B9-4840-8AAF-32A6F501DF9C}" dt="2020-06-10T15:03:35.127" v="7513"/>
          <ac:inkMkLst>
            <pc:docMk/>
            <pc:sldMk cId="1642276151" sldId="293"/>
            <ac:inkMk id="54" creationId="{33EAE755-3FD9-4989-88B2-369AE4F9B97B}"/>
          </ac:inkMkLst>
        </pc:inkChg>
        <pc:inkChg chg="add del">
          <ac:chgData name="Jim Beland" userId="d41a4da1a37fb713" providerId="LiveId" clId="{FE3DCCBF-F1B9-4840-8AAF-32A6F501DF9C}" dt="2020-06-10T15:03:35.127" v="7513"/>
          <ac:inkMkLst>
            <pc:docMk/>
            <pc:sldMk cId="1642276151" sldId="293"/>
            <ac:inkMk id="55" creationId="{E6902092-17C9-439A-8855-8A41F78CFE29}"/>
          </ac:inkMkLst>
        </pc:inkChg>
        <pc:inkChg chg="add del">
          <ac:chgData name="Jim Beland" userId="d41a4da1a37fb713" providerId="LiveId" clId="{FE3DCCBF-F1B9-4840-8AAF-32A6F501DF9C}" dt="2020-06-10T15:03:35.127" v="7513"/>
          <ac:inkMkLst>
            <pc:docMk/>
            <pc:sldMk cId="1642276151" sldId="293"/>
            <ac:inkMk id="56" creationId="{4F33ECF9-4349-4B90-BD97-382082DDF563}"/>
          </ac:inkMkLst>
        </pc:inkChg>
        <pc:inkChg chg="add del">
          <ac:chgData name="Jim Beland" userId="d41a4da1a37fb713" providerId="LiveId" clId="{FE3DCCBF-F1B9-4840-8AAF-32A6F501DF9C}" dt="2020-06-10T15:03:35.127" v="7513"/>
          <ac:inkMkLst>
            <pc:docMk/>
            <pc:sldMk cId="1642276151" sldId="293"/>
            <ac:inkMk id="57" creationId="{CA6AA825-ED15-4C6D-89E8-ACFE96565BD0}"/>
          </ac:inkMkLst>
        </pc:inkChg>
        <pc:inkChg chg="add del">
          <ac:chgData name="Jim Beland" userId="d41a4da1a37fb713" providerId="LiveId" clId="{FE3DCCBF-F1B9-4840-8AAF-32A6F501DF9C}" dt="2020-06-10T15:04:01.822" v="7543"/>
          <ac:inkMkLst>
            <pc:docMk/>
            <pc:sldMk cId="1642276151" sldId="293"/>
            <ac:inkMk id="58" creationId="{D56AB0DE-8E07-4DA1-AB7F-1A5E2932B34A}"/>
          </ac:inkMkLst>
        </pc:inkChg>
        <pc:inkChg chg="add del">
          <ac:chgData name="Jim Beland" userId="d41a4da1a37fb713" providerId="LiveId" clId="{FE3DCCBF-F1B9-4840-8AAF-32A6F501DF9C}" dt="2020-06-10T15:04:01.822" v="7543"/>
          <ac:inkMkLst>
            <pc:docMk/>
            <pc:sldMk cId="1642276151" sldId="293"/>
            <ac:inkMk id="59" creationId="{C400987E-5F09-4C41-ABDE-4DAA0FD3F93D}"/>
          </ac:inkMkLst>
        </pc:inkChg>
        <pc:inkChg chg="add del">
          <ac:chgData name="Jim Beland" userId="d41a4da1a37fb713" providerId="LiveId" clId="{FE3DCCBF-F1B9-4840-8AAF-32A6F501DF9C}" dt="2020-06-10T15:04:01.822" v="7543"/>
          <ac:inkMkLst>
            <pc:docMk/>
            <pc:sldMk cId="1642276151" sldId="293"/>
            <ac:inkMk id="60" creationId="{63B2E66D-012C-435B-BE03-275ECF6E3EDF}"/>
          </ac:inkMkLst>
        </pc:inkChg>
        <pc:inkChg chg="add del">
          <ac:chgData name="Jim Beland" userId="d41a4da1a37fb713" providerId="LiveId" clId="{FE3DCCBF-F1B9-4840-8AAF-32A6F501DF9C}" dt="2020-06-10T15:04:01.822" v="7543"/>
          <ac:inkMkLst>
            <pc:docMk/>
            <pc:sldMk cId="1642276151" sldId="293"/>
            <ac:inkMk id="61" creationId="{210B71C6-55B2-49BE-88FB-5904C1CA3333}"/>
          </ac:inkMkLst>
        </pc:inkChg>
        <pc:inkChg chg="add del">
          <ac:chgData name="Jim Beland" userId="d41a4da1a37fb713" providerId="LiveId" clId="{FE3DCCBF-F1B9-4840-8AAF-32A6F501DF9C}" dt="2020-06-10T15:04:01.822" v="7543"/>
          <ac:inkMkLst>
            <pc:docMk/>
            <pc:sldMk cId="1642276151" sldId="293"/>
            <ac:inkMk id="62" creationId="{5646B1EA-403A-4687-8AC3-1A3F3787F423}"/>
          </ac:inkMkLst>
        </pc:inkChg>
        <pc:inkChg chg="add del">
          <ac:chgData name="Jim Beland" userId="d41a4da1a37fb713" providerId="LiveId" clId="{FE3DCCBF-F1B9-4840-8AAF-32A6F501DF9C}" dt="2020-06-10T15:04:01.822" v="7543"/>
          <ac:inkMkLst>
            <pc:docMk/>
            <pc:sldMk cId="1642276151" sldId="293"/>
            <ac:inkMk id="63" creationId="{BBA8C771-6BF4-4D3E-A308-A7611D5B7F05}"/>
          </ac:inkMkLst>
        </pc:inkChg>
        <pc:inkChg chg="add del">
          <ac:chgData name="Jim Beland" userId="d41a4da1a37fb713" providerId="LiveId" clId="{FE3DCCBF-F1B9-4840-8AAF-32A6F501DF9C}" dt="2020-06-10T15:04:01.822" v="7543"/>
          <ac:inkMkLst>
            <pc:docMk/>
            <pc:sldMk cId="1642276151" sldId="293"/>
            <ac:inkMk id="67" creationId="{12A43478-FE0E-40E8-858A-64067B0FF135}"/>
          </ac:inkMkLst>
        </pc:inkChg>
        <pc:inkChg chg="add del">
          <ac:chgData name="Jim Beland" userId="d41a4da1a37fb713" providerId="LiveId" clId="{FE3DCCBF-F1B9-4840-8AAF-32A6F501DF9C}" dt="2020-06-10T15:03:43.636" v="7524" actId="9405"/>
          <ac:inkMkLst>
            <pc:docMk/>
            <pc:sldMk cId="1642276151" sldId="293"/>
            <ac:inkMk id="69" creationId="{DA6AA901-599F-4376-AE76-E37147153A24}"/>
          </ac:inkMkLst>
        </pc:inkChg>
        <pc:inkChg chg="add del">
          <ac:chgData name="Jim Beland" userId="d41a4da1a37fb713" providerId="LiveId" clId="{FE3DCCBF-F1B9-4840-8AAF-32A6F501DF9C}" dt="2020-06-10T15:03:43.087" v="7523" actId="9405"/>
          <ac:inkMkLst>
            <pc:docMk/>
            <pc:sldMk cId="1642276151" sldId="293"/>
            <ac:inkMk id="71" creationId="{7EE50E2E-3C8D-4E31-B3FC-A6F097C9F78F}"/>
          </ac:inkMkLst>
        </pc:inkChg>
        <pc:inkChg chg="add">
          <ac:chgData name="Jim Beland" userId="d41a4da1a37fb713" providerId="LiveId" clId="{FE3DCCBF-F1B9-4840-8AAF-32A6F501DF9C}" dt="2020-06-10T15:03:40.820" v="7522"/>
          <ac:inkMkLst>
            <pc:docMk/>
            <pc:sldMk cId="1642276151" sldId="293"/>
            <ac:inkMk id="73" creationId="{3FF23BCB-6B2F-40DF-8174-CF62D49BCE51}"/>
          </ac:inkMkLst>
        </pc:inkChg>
        <pc:inkChg chg="add del">
          <ac:chgData name="Jim Beland" userId="d41a4da1a37fb713" providerId="LiveId" clId="{FE3DCCBF-F1B9-4840-8AAF-32A6F501DF9C}" dt="2020-06-10T15:04:01.822" v="7543"/>
          <ac:inkMkLst>
            <pc:docMk/>
            <pc:sldMk cId="1642276151" sldId="293"/>
            <ac:inkMk id="74" creationId="{6672DE4C-F4EE-415F-8A6D-E1CCE8CF2C79}"/>
          </ac:inkMkLst>
        </pc:inkChg>
        <pc:inkChg chg="add del">
          <ac:chgData name="Jim Beland" userId="d41a4da1a37fb713" providerId="LiveId" clId="{FE3DCCBF-F1B9-4840-8AAF-32A6F501DF9C}" dt="2020-06-10T15:04:01.822" v="7543"/>
          <ac:inkMkLst>
            <pc:docMk/>
            <pc:sldMk cId="1642276151" sldId="293"/>
            <ac:inkMk id="75" creationId="{40A41ED3-AC0D-4455-9BD3-5372E9E77F7F}"/>
          </ac:inkMkLst>
        </pc:inkChg>
        <pc:inkChg chg="add del">
          <ac:chgData name="Jim Beland" userId="d41a4da1a37fb713" providerId="LiveId" clId="{FE3DCCBF-F1B9-4840-8AAF-32A6F501DF9C}" dt="2020-06-10T15:04:01.822" v="7543"/>
          <ac:inkMkLst>
            <pc:docMk/>
            <pc:sldMk cId="1642276151" sldId="293"/>
            <ac:inkMk id="76" creationId="{8BD85C39-1B18-4E38-81EF-71BE80C846A4}"/>
          </ac:inkMkLst>
        </pc:inkChg>
        <pc:inkChg chg="add del">
          <ac:chgData name="Jim Beland" userId="d41a4da1a37fb713" providerId="LiveId" clId="{FE3DCCBF-F1B9-4840-8AAF-32A6F501DF9C}" dt="2020-06-10T15:03:52.410" v="7536" actId="9405"/>
          <ac:inkMkLst>
            <pc:docMk/>
            <pc:sldMk cId="1642276151" sldId="293"/>
            <ac:inkMk id="77" creationId="{B17B5B07-7522-42EE-9D3B-35C428AA978C}"/>
          </ac:inkMkLst>
        </pc:inkChg>
        <pc:inkChg chg="add del">
          <ac:chgData name="Jim Beland" userId="d41a4da1a37fb713" providerId="LiveId" clId="{FE3DCCBF-F1B9-4840-8AAF-32A6F501DF9C}" dt="2020-06-10T15:03:52.025" v="7535" actId="9405"/>
          <ac:inkMkLst>
            <pc:docMk/>
            <pc:sldMk cId="1642276151" sldId="293"/>
            <ac:inkMk id="78" creationId="{E04F0142-4336-42CC-B954-0F679B06ACA6}"/>
          </ac:inkMkLst>
        </pc:inkChg>
        <pc:inkChg chg="add del">
          <ac:chgData name="Jim Beland" userId="d41a4da1a37fb713" providerId="LiveId" clId="{FE3DCCBF-F1B9-4840-8AAF-32A6F501DF9C}" dt="2020-06-10T15:03:51.907" v="7534" actId="9405"/>
          <ac:inkMkLst>
            <pc:docMk/>
            <pc:sldMk cId="1642276151" sldId="293"/>
            <ac:inkMk id="80" creationId="{990E59AA-BCD3-4837-A182-7EFBC1D65488}"/>
          </ac:inkMkLst>
        </pc:inkChg>
        <pc:inkChg chg="add del">
          <ac:chgData name="Jim Beland" userId="d41a4da1a37fb713" providerId="LiveId" clId="{FE3DCCBF-F1B9-4840-8AAF-32A6F501DF9C}" dt="2020-06-10T15:03:51.593" v="7533" actId="9405"/>
          <ac:inkMkLst>
            <pc:docMk/>
            <pc:sldMk cId="1642276151" sldId="293"/>
            <ac:inkMk id="81" creationId="{945DBCA3-AE88-4D8F-965A-8E486A83F3BF}"/>
          </ac:inkMkLst>
        </pc:inkChg>
        <pc:inkChg chg="add">
          <ac:chgData name="Jim Beland" userId="d41a4da1a37fb713" providerId="LiveId" clId="{FE3DCCBF-F1B9-4840-8AAF-32A6F501DF9C}" dt="2020-06-10T15:03:50.732" v="7532"/>
          <ac:inkMkLst>
            <pc:docMk/>
            <pc:sldMk cId="1642276151" sldId="293"/>
            <ac:inkMk id="82" creationId="{DEA57180-A050-41C6-9BE1-6FA0AB7F7B6B}"/>
          </ac:inkMkLst>
        </pc:inkChg>
        <pc:inkChg chg="add del">
          <ac:chgData name="Jim Beland" userId="d41a4da1a37fb713" providerId="LiveId" clId="{FE3DCCBF-F1B9-4840-8AAF-32A6F501DF9C}" dt="2020-06-10T15:04:01.822" v="7543"/>
          <ac:inkMkLst>
            <pc:docMk/>
            <pc:sldMk cId="1642276151" sldId="293"/>
            <ac:inkMk id="83" creationId="{F6210998-CCBD-401D-AED5-F4AC78839099}"/>
          </ac:inkMkLst>
        </pc:inkChg>
        <pc:inkChg chg="add del">
          <ac:chgData name="Jim Beland" userId="d41a4da1a37fb713" providerId="LiveId" clId="{FE3DCCBF-F1B9-4840-8AAF-32A6F501DF9C}" dt="2020-06-10T15:04:01.822" v="7543"/>
          <ac:inkMkLst>
            <pc:docMk/>
            <pc:sldMk cId="1642276151" sldId="293"/>
            <ac:inkMk id="85" creationId="{E999B4E9-EA0B-4342-8AF9-7354FA52E1E7}"/>
          </ac:inkMkLst>
        </pc:inkChg>
        <pc:inkChg chg="add del">
          <ac:chgData name="Jim Beland" userId="d41a4da1a37fb713" providerId="LiveId" clId="{FE3DCCBF-F1B9-4840-8AAF-32A6F501DF9C}" dt="2020-06-10T15:04:01.822" v="7543"/>
          <ac:inkMkLst>
            <pc:docMk/>
            <pc:sldMk cId="1642276151" sldId="293"/>
            <ac:inkMk id="86" creationId="{ACE7623D-DA3A-450D-98FA-C2D906607949}"/>
          </ac:inkMkLst>
        </pc:inkChg>
        <pc:inkChg chg="add del">
          <ac:chgData name="Jim Beland" userId="d41a4da1a37fb713" providerId="LiveId" clId="{FE3DCCBF-F1B9-4840-8AAF-32A6F501DF9C}" dt="2020-06-10T15:04:01.822" v="7543"/>
          <ac:inkMkLst>
            <pc:docMk/>
            <pc:sldMk cId="1642276151" sldId="293"/>
            <ac:inkMk id="87" creationId="{0414A232-FA10-4A7F-BED2-9D609B6A9F06}"/>
          </ac:inkMkLst>
        </pc:inkChg>
        <pc:inkChg chg="add del">
          <ac:chgData name="Jim Beland" userId="d41a4da1a37fb713" providerId="LiveId" clId="{FE3DCCBF-F1B9-4840-8AAF-32A6F501DF9C}" dt="2020-06-10T15:04:01.822" v="7543"/>
          <ac:inkMkLst>
            <pc:docMk/>
            <pc:sldMk cId="1642276151" sldId="293"/>
            <ac:inkMk id="88" creationId="{C7AA4994-9426-477E-858C-0DE182E38CCA}"/>
          </ac:inkMkLst>
        </pc:inkChg>
        <pc:inkChg chg="add del">
          <ac:chgData name="Jim Beland" userId="d41a4da1a37fb713" providerId="LiveId" clId="{FE3DCCBF-F1B9-4840-8AAF-32A6F501DF9C}" dt="2020-06-10T15:04:01.822" v="7543"/>
          <ac:inkMkLst>
            <pc:docMk/>
            <pc:sldMk cId="1642276151" sldId="293"/>
            <ac:inkMk id="92" creationId="{C632F963-BB82-4E38-B45E-D0AA70EB63C7}"/>
          </ac:inkMkLst>
        </pc:inkChg>
        <pc:inkChg chg="add del">
          <ac:chgData name="Jim Beland" userId="d41a4da1a37fb713" providerId="LiveId" clId="{FE3DCCBF-F1B9-4840-8AAF-32A6F501DF9C}" dt="2020-06-10T15:04:04.828" v="7550"/>
          <ac:inkMkLst>
            <pc:docMk/>
            <pc:sldMk cId="1642276151" sldId="293"/>
            <ac:inkMk id="93" creationId="{717B4790-7B19-43D9-BFAE-8118EDFD08F4}"/>
          </ac:inkMkLst>
        </pc:inkChg>
        <pc:inkChg chg="add del">
          <ac:chgData name="Jim Beland" userId="d41a4da1a37fb713" providerId="LiveId" clId="{FE3DCCBF-F1B9-4840-8AAF-32A6F501DF9C}" dt="2020-06-10T15:04:04.828" v="7550"/>
          <ac:inkMkLst>
            <pc:docMk/>
            <pc:sldMk cId="1642276151" sldId="293"/>
            <ac:inkMk id="94" creationId="{D0341EB3-B3BA-4894-A981-05E1BFC1F307}"/>
          </ac:inkMkLst>
        </pc:inkChg>
        <pc:inkChg chg="add del">
          <ac:chgData name="Jim Beland" userId="d41a4da1a37fb713" providerId="LiveId" clId="{FE3DCCBF-F1B9-4840-8AAF-32A6F501DF9C}" dt="2020-06-10T15:04:04.828" v="7550"/>
          <ac:inkMkLst>
            <pc:docMk/>
            <pc:sldMk cId="1642276151" sldId="293"/>
            <ac:inkMk id="95" creationId="{EBBB1222-BD00-4B72-88D8-9ECB62BC2F82}"/>
          </ac:inkMkLst>
        </pc:inkChg>
        <pc:inkChg chg="add del">
          <ac:chgData name="Jim Beland" userId="d41a4da1a37fb713" providerId="LiveId" clId="{FE3DCCBF-F1B9-4840-8AAF-32A6F501DF9C}" dt="2020-06-10T15:04:04.828" v="7550"/>
          <ac:inkMkLst>
            <pc:docMk/>
            <pc:sldMk cId="1642276151" sldId="293"/>
            <ac:inkMk id="96" creationId="{4FCF8986-BA7F-43E2-9B9C-086F5A13E4FA}"/>
          </ac:inkMkLst>
        </pc:inkChg>
        <pc:inkChg chg="add del">
          <ac:chgData name="Jim Beland" userId="d41a4da1a37fb713" providerId="LiveId" clId="{FE3DCCBF-F1B9-4840-8AAF-32A6F501DF9C}" dt="2020-06-10T15:04:04.828" v="7550"/>
          <ac:inkMkLst>
            <pc:docMk/>
            <pc:sldMk cId="1642276151" sldId="293"/>
            <ac:inkMk id="97" creationId="{B6E92104-4086-4C33-8487-3E283FA4C1B3}"/>
          </ac:inkMkLst>
        </pc:inkChg>
        <pc:inkChg chg="add del">
          <ac:chgData name="Jim Beland" userId="d41a4da1a37fb713" providerId="LiveId" clId="{FE3DCCBF-F1B9-4840-8AAF-32A6F501DF9C}" dt="2020-06-10T15:04:04.828" v="7550"/>
          <ac:inkMkLst>
            <pc:docMk/>
            <pc:sldMk cId="1642276151" sldId="293"/>
            <ac:inkMk id="98" creationId="{162BD75D-8CA4-466C-BDAF-5E85468E03AE}"/>
          </ac:inkMkLst>
        </pc:inkChg>
        <pc:inkChg chg="add del">
          <ac:chgData name="Jim Beland" userId="d41a4da1a37fb713" providerId="LiveId" clId="{FE3DCCBF-F1B9-4840-8AAF-32A6F501DF9C}" dt="2020-06-10T15:04:04.828" v="7550"/>
          <ac:inkMkLst>
            <pc:docMk/>
            <pc:sldMk cId="1642276151" sldId="293"/>
            <ac:inkMk id="99" creationId="{B58FE620-AFB3-429A-913B-0A4183B96A6D}"/>
          </ac:inkMkLst>
        </pc:inkChg>
        <pc:inkChg chg="add">
          <ac:chgData name="Jim Beland" userId="d41a4da1a37fb713" providerId="LiveId" clId="{FE3DCCBF-F1B9-4840-8AAF-32A6F501DF9C}" dt="2020-06-10T15:04:04.828" v="7550"/>
          <ac:inkMkLst>
            <pc:docMk/>
            <pc:sldMk cId="1642276151" sldId="293"/>
            <ac:inkMk id="100" creationId="{43D58BAC-4759-4B74-A016-3E269362A46C}"/>
          </ac:inkMkLst>
        </pc:inkChg>
        <pc:inkChg chg="add del">
          <ac:chgData name="Jim Beland" userId="d41a4da1a37fb713" providerId="LiveId" clId="{FE3DCCBF-F1B9-4840-8AAF-32A6F501DF9C}" dt="2020-06-10T15:04:09.920" v="7557"/>
          <ac:inkMkLst>
            <pc:docMk/>
            <pc:sldMk cId="1642276151" sldId="293"/>
            <ac:inkMk id="101" creationId="{83D3F7BF-AD9C-429A-9D88-5D2855E146F4}"/>
          </ac:inkMkLst>
        </pc:inkChg>
        <pc:inkChg chg="add del">
          <ac:chgData name="Jim Beland" userId="d41a4da1a37fb713" providerId="LiveId" clId="{FE3DCCBF-F1B9-4840-8AAF-32A6F501DF9C}" dt="2020-06-10T15:04:09.920" v="7557"/>
          <ac:inkMkLst>
            <pc:docMk/>
            <pc:sldMk cId="1642276151" sldId="293"/>
            <ac:inkMk id="102" creationId="{82F7454C-5BC2-4036-8A8A-B180A8313BF7}"/>
          </ac:inkMkLst>
        </pc:inkChg>
        <pc:inkChg chg="add del">
          <ac:chgData name="Jim Beland" userId="d41a4da1a37fb713" providerId="LiveId" clId="{FE3DCCBF-F1B9-4840-8AAF-32A6F501DF9C}" dt="2020-06-10T15:04:09.920" v="7557"/>
          <ac:inkMkLst>
            <pc:docMk/>
            <pc:sldMk cId="1642276151" sldId="293"/>
            <ac:inkMk id="103" creationId="{D2DD66E1-7F0D-498F-9AF1-B7214D9B3614}"/>
          </ac:inkMkLst>
        </pc:inkChg>
        <pc:inkChg chg="add del">
          <ac:chgData name="Jim Beland" userId="d41a4da1a37fb713" providerId="LiveId" clId="{FE3DCCBF-F1B9-4840-8AAF-32A6F501DF9C}" dt="2020-06-10T15:04:09.920" v="7557"/>
          <ac:inkMkLst>
            <pc:docMk/>
            <pc:sldMk cId="1642276151" sldId="293"/>
            <ac:inkMk id="104" creationId="{167F7643-3AE7-416B-A374-622FF85088C7}"/>
          </ac:inkMkLst>
        </pc:inkChg>
        <pc:inkChg chg="add del">
          <ac:chgData name="Jim Beland" userId="d41a4da1a37fb713" providerId="LiveId" clId="{FE3DCCBF-F1B9-4840-8AAF-32A6F501DF9C}" dt="2020-06-10T15:04:09.920" v="7557"/>
          <ac:inkMkLst>
            <pc:docMk/>
            <pc:sldMk cId="1642276151" sldId="293"/>
            <ac:inkMk id="105" creationId="{DDD75E36-006E-41CB-A5E2-9AA6769F4C96}"/>
          </ac:inkMkLst>
        </pc:inkChg>
        <pc:inkChg chg="add del">
          <ac:chgData name="Jim Beland" userId="d41a4da1a37fb713" providerId="LiveId" clId="{FE3DCCBF-F1B9-4840-8AAF-32A6F501DF9C}" dt="2020-06-10T15:04:09.920" v="7557"/>
          <ac:inkMkLst>
            <pc:docMk/>
            <pc:sldMk cId="1642276151" sldId="293"/>
            <ac:inkMk id="106" creationId="{CD86A8FA-C631-4E4E-B67A-98EF66169811}"/>
          </ac:inkMkLst>
        </pc:inkChg>
        <pc:inkChg chg="add">
          <ac:chgData name="Jim Beland" userId="d41a4da1a37fb713" providerId="LiveId" clId="{FE3DCCBF-F1B9-4840-8AAF-32A6F501DF9C}" dt="2020-06-10T15:04:09.920" v="7557"/>
          <ac:inkMkLst>
            <pc:docMk/>
            <pc:sldMk cId="1642276151" sldId="293"/>
            <ac:inkMk id="107" creationId="{07187D49-2374-4A5F-A034-66C4DCA477B2}"/>
          </ac:inkMkLst>
        </pc:inkChg>
        <pc:inkChg chg="add del">
          <ac:chgData name="Jim Beland" userId="d41a4da1a37fb713" providerId="LiveId" clId="{FE3DCCBF-F1B9-4840-8AAF-32A6F501DF9C}" dt="2020-06-10T15:04:13.824" v="7565"/>
          <ac:inkMkLst>
            <pc:docMk/>
            <pc:sldMk cId="1642276151" sldId="293"/>
            <ac:inkMk id="108" creationId="{B3F48333-7BAC-4D73-8F60-76BB93E7A7DC}"/>
          </ac:inkMkLst>
        </pc:inkChg>
        <pc:inkChg chg="add del">
          <ac:chgData name="Jim Beland" userId="d41a4da1a37fb713" providerId="LiveId" clId="{FE3DCCBF-F1B9-4840-8AAF-32A6F501DF9C}" dt="2020-06-10T15:04:13.824" v="7565"/>
          <ac:inkMkLst>
            <pc:docMk/>
            <pc:sldMk cId="1642276151" sldId="293"/>
            <ac:inkMk id="109" creationId="{8F82E8EF-1D48-4A0E-843D-FDBB5438950A}"/>
          </ac:inkMkLst>
        </pc:inkChg>
        <pc:inkChg chg="add del">
          <ac:chgData name="Jim Beland" userId="d41a4da1a37fb713" providerId="LiveId" clId="{FE3DCCBF-F1B9-4840-8AAF-32A6F501DF9C}" dt="2020-06-10T15:04:13.824" v="7565"/>
          <ac:inkMkLst>
            <pc:docMk/>
            <pc:sldMk cId="1642276151" sldId="293"/>
            <ac:inkMk id="110" creationId="{BBEB7624-58B8-4081-B5EF-3EBB879E000D}"/>
          </ac:inkMkLst>
        </pc:inkChg>
        <pc:inkChg chg="add del">
          <ac:chgData name="Jim Beland" userId="d41a4da1a37fb713" providerId="LiveId" clId="{FE3DCCBF-F1B9-4840-8AAF-32A6F501DF9C}" dt="2020-06-10T15:04:13.824" v="7565"/>
          <ac:inkMkLst>
            <pc:docMk/>
            <pc:sldMk cId="1642276151" sldId="293"/>
            <ac:inkMk id="111" creationId="{8BEAA038-08E4-4C97-990A-AB574EB34CE7}"/>
          </ac:inkMkLst>
        </pc:inkChg>
        <pc:inkChg chg="add del">
          <ac:chgData name="Jim Beland" userId="d41a4da1a37fb713" providerId="LiveId" clId="{FE3DCCBF-F1B9-4840-8AAF-32A6F501DF9C}" dt="2020-06-10T15:04:13.824" v="7565"/>
          <ac:inkMkLst>
            <pc:docMk/>
            <pc:sldMk cId="1642276151" sldId="293"/>
            <ac:inkMk id="112" creationId="{860E7130-1F10-4B0D-80C6-9D3BA14FEECB}"/>
          </ac:inkMkLst>
        </pc:inkChg>
        <pc:inkChg chg="add del">
          <ac:chgData name="Jim Beland" userId="d41a4da1a37fb713" providerId="LiveId" clId="{FE3DCCBF-F1B9-4840-8AAF-32A6F501DF9C}" dt="2020-06-10T15:04:15.388" v="7567" actId="9405"/>
          <ac:inkMkLst>
            <pc:docMk/>
            <pc:sldMk cId="1642276151" sldId="293"/>
            <ac:inkMk id="113" creationId="{860A3E67-20FC-4330-954F-AA66B6F294F1}"/>
          </ac:inkMkLst>
        </pc:inkChg>
        <pc:inkChg chg="add del">
          <ac:chgData name="Jim Beland" userId="d41a4da1a37fb713" providerId="LiveId" clId="{FE3DCCBF-F1B9-4840-8AAF-32A6F501DF9C}" dt="2020-06-10T15:04:14.801" v="7566" actId="9405"/>
          <ac:inkMkLst>
            <pc:docMk/>
            <pc:sldMk cId="1642276151" sldId="293"/>
            <ac:inkMk id="114" creationId="{629FF754-D963-4FD5-B087-7016F6BB53EA}"/>
          </ac:inkMkLst>
        </pc:inkChg>
        <pc:inkChg chg="add">
          <ac:chgData name="Jim Beland" userId="d41a4da1a37fb713" providerId="LiveId" clId="{FE3DCCBF-F1B9-4840-8AAF-32A6F501DF9C}" dt="2020-06-10T15:04:13.824" v="7565"/>
          <ac:inkMkLst>
            <pc:docMk/>
            <pc:sldMk cId="1642276151" sldId="293"/>
            <ac:inkMk id="115" creationId="{F32E9114-9DAB-4552-80B8-A066A907D565}"/>
          </ac:inkMkLst>
        </pc:inkChg>
        <pc:inkChg chg="add">
          <ac:chgData name="Jim Beland" userId="d41a4da1a37fb713" providerId="LiveId" clId="{FE3DCCBF-F1B9-4840-8AAF-32A6F501DF9C}" dt="2020-06-10T15:04:13.824" v="7565"/>
          <ac:inkMkLst>
            <pc:docMk/>
            <pc:sldMk cId="1642276151" sldId="293"/>
            <ac:inkMk id="116" creationId="{BACC613A-32D5-4DEC-A7D6-72B1C967896A}"/>
          </ac:inkMkLst>
        </pc:inkChg>
        <pc:inkChg chg="add del">
          <ac:chgData name="Jim Beland" userId="d41a4da1a37fb713" providerId="LiveId" clId="{FE3DCCBF-F1B9-4840-8AAF-32A6F501DF9C}" dt="2020-06-10T15:04:20.152" v="7572"/>
          <ac:inkMkLst>
            <pc:docMk/>
            <pc:sldMk cId="1642276151" sldId="293"/>
            <ac:inkMk id="117" creationId="{5C57C738-F208-41A0-A6E7-8316DC6ED27F}"/>
          </ac:inkMkLst>
        </pc:inkChg>
        <pc:inkChg chg="add del">
          <ac:chgData name="Jim Beland" userId="d41a4da1a37fb713" providerId="LiveId" clId="{FE3DCCBF-F1B9-4840-8AAF-32A6F501DF9C}" dt="2020-06-10T15:04:20.152" v="7572"/>
          <ac:inkMkLst>
            <pc:docMk/>
            <pc:sldMk cId="1642276151" sldId="293"/>
            <ac:inkMk id="118" creationId="{1C9D8231-85C2-4DF1-91C2-C201172D014E}"/>
          </ac:inkMkLst>
        </pc:inkChg>
        <pc:inkChg chg="del">
          <ac:chgData name="Jim Beland" userId="d41a4da1a37fb713" providerId="LiveId" clId="{FE3DCCBF-F1B9-4840-8AAF-32A6F501DF9C}" dt="2020-06-10T15:02:57.252" v="7486"/>
          <ac:inkMkLst>
            <pc:docMk/>
            <pc:sldMk cId="1642276151" sldId="293"/>
            <ac:inkMk id="119" creationId="{FAD5B861-7C54-41F4-A0F7-8CA5D91493B6}"/>
          </ac:inkMkLst>
        </pc:inkChg>
        <pc:inkChg chg="add del">
          <ac:chgData name="Jim Beland" userId="d41a4da1a37fb713" providerId="LiveId" clId="{FE3DCCBF-F1B9-4840-8AAF-32A6F501DF9C}" dt="2020-06-10T15:04:20.152" v="7572"/>
          <ac:inkMkLst>
            <pc:docMk/>
            <pc:sldMk cId="1642276151" sldId="293"/>
            <ac:inkMk id="120" creationId="{3BFC0F6E-E218-4E51-90A1-5AE68E7E4BCC}"/>
          </ac:inkMkLst>
        </pc:inkChg>
        <pc:inkChg chg="add del">
          <ac:chgData name="Jim Beland" userId="d41a4da1a37fb713" providerId="LiveId" clId="{FE3DCCBF-F1B9-4840-8AAF-32A6F501DF9C}" dt="2020-06-10T15:04:20.152" v="7572"/>
          <ac:inkMkLst>
            <pc:docMk/>
            <pc:sldMk cId="1642276151" sldId="293"/>
            <ac:inkMk id="121" creationId="{E48099A1-6FC9-4A75-B1C2-5C8EBB7733A8}"/>
          </ac:inkMkLst>
        </pc:inkChg>
        <pc:inkChg chg="add">
          <ac:chgData name="Jim Beland" userId="d41a4da1a37fb713" providerId="LiveId" clId="{FE3DCCBF-F1B9-4840-8AAF-32A6F501DF9C}" dt="2020-06-10T15:04:20.152" v="7572"/>
          <ac:inkMkLst>
            <pc:docMk/>
            <pc:sldMk cId="1642276151" sldId="293"/>
            <ac:inkMk id="122" creationId="{791E60AE-0BE9-4BF2-B4C9-9B19FC4F2F2D}"/>
          </ac:inkMkLst>
        </pc:inkChg>
        <pc:inkChg chg="add del">
          <ac:chgData name="Jim Beland" userId="d41a4da1a37fb713" providerId="LiveId" clId="{FE3DCCBF-F1B9-4840-8AAF-32A6F501DF9C}" dt="2020-06-10T15:04:32.428" v="7582"/>
          <ac:inkMkLst>
            <pc:docMk/>
            <pc:sldMk cId="1642276151" sldId="293"/>
            <ac:inkMk id="123" creationId="{B68C6599-18FE-40E7-8C68-B46D640E1997}"/>
          </ac:inkMkLst>
        </pc:inkChg>
        <pc:inkChg chg="add del">
          <ac:chgData name="Jim Beland" userId="d41a4da1a37fb713" providerId="LiveId" clId="{FE3DCCBF-F1B9-4840-8AAF-32A6F501DF9C}" dt="2020-06-10T15:04:32.428" v="7582"/>
          <ac:inkMkLst>
            <pc:docMk/>
            <pc:sldMk cId="1642276151" sldId="293"/>
            <ac:inkMk id="124" creationId="{286AC3E4-A5A5-4E68-AEF5-266FFFB23CA1}"/>
          </ac:inkMkLst>
        </pc:inkChg>
        <pc:inkChg chg="add del">
          <ac:chgData name="Jim Beland" userId="d41a4da1a37fb713" providerId="LiveId" clId="{FE3DCCBF-F1B9-4840-8AAF-32A6F501DF9C}" dt="2020-06-10T15:04:32.428" v="7582"/>
          <ac:inkMkLst>
            <pc:docMk/>
            <pc:sldMk cId="1642276151" sldId="293"/>
            <ac:inkMk id="125" creationId="{0F938C06-1DBF-423F-B7C3-C69C621D158F}"/>
          </ac:inkMkLst>
        </pc:inkChg>
        <pc:inkChg chg="add del">
          <ac:chgData name="Jim Beland" userId="d41a4da1a37fb713" providerId="LiveId" clId="{FE3DCCBF-F1B9-4840-8AAF-32A6F501DF9C}" dt="2020-06-10T15:04:32.428" v="7582"/>
          <ac:inkMkLst>
            <pc:docMk/>
            <pc:sldMk cId="1642276151" sldId="293"/>
            <ac:inkMk id="126" creationId="{DF5D23E5-D75E-4BC0-9293-2ED579CA9ED6}"/>
          </ac:inkMkLst>
        </pc:inkChg>
        <pc:inkChg chg="add del">
          <ac:chgData name="Jim Beland" userId="d41a4da1a37fb713" providerId="LiveId" clId="{FE3DCCBF-F1B9-4840-8AAF-32A6F501DF9C}" dt="2020-06-10T15:04:32.428" v="7582"/>
          <ac:inkMkLst>
            <pc:docMk/>
            <pc:sldMk cId="1642276151" sldId="293"/>
            <ac:inkMk id="127" creationId="{75C7C94A-0B9A-4765-9A15-645B461D0072}"/>
          </ac:inkMkLst>
        </pc:inkChg>
        <pc:inkChg chg="add del">
          <ac:chgData name="Jim Beland" userId="d41a4da1a37fb713" providerId="LiveId" clId="{FE3DCCBF-F1B9-4840-8AAF-32A6F501DF9C}" dt="2020-06-10T15:04:29.471" v="7580" actId="9405"/>
          <ac:inkMkLst>
            <pc:docMk/>
            <pc:sldMk cId="1642276151" sldId="293"/>
            <ac:inkMk id="128" creationId="{5A48902B-69E4-4A5D-BC46-41205DF2244B}"/>
          </ac:inkMkLst>
        </pc:inkChg>
        <pc:inkChg chg="add">
          <ac:chgData name="Jim Beland" userId="d41a4da1a37fb713" providerId="LiveId" clId="{FE3DCCBF-F1B9-4840-8AAF-32A6F501DF9C}" dt="2020-06-10T15:04:28.229" v="7579"/>
          <ac:inkMkLst>
            <pc:docMk/>
            <pc:sldMk cId="1642276151" sldId="293"/>
            <ac:inkMk id="129" creationId="{0C2C2EFF-D2B9-4396-839F-E647B545D805}"/>
          </ac:inkMkLst>
        </pc:inkChg>
        <pc:inkChg chg="add del">
          <ac:chgData name="Jim Beland" userId="d41a4da1a37fb713" providerId="LiveId" clId="{FE3DCCBF-F1B9-4840-8AAF-32A6F501DF9C}" dt="2020-06-10T15:04:32.428" v="7582"/>
          <ac:inkMkLst>
            <pc:docMk/>
            <pc:sldMk cId="1642276151" sldId="293"/>
            <ac:inkMk id="130" creationId="{DAFEA004-31C1-480F-9C93-FCC88D79098F}"/>
          </ac:inkMkLst>
        </pc:inkChg>
        <pc:inkChg chg="add">
          <ac:chgData name="Jim Beland" userId="d41a4da1a37fb713" providerId="LiveId" clId="{FE3DCCBF-F1B9-4840-8AAF-32A6F501DF9C}" dt="2020-06-10T15:04:32.428" v="7582"/>
          <ac:inkMkLst>
            <pc:docMk/>
            <pc:sldMk cId="1642276151" sldId="293"/>
            <ac:inkMk id="131" creationId="{1D4BDAB3-3A5F-4B6A-A162-E2D810E05AAE}"/>
          </ac:inkMkLst>
        </pc:inkChg>
        <pc:inkChg chg="add del">
          <ac:chgData name="Jim Beland" userId="d41a4da1a37fb713" providerId="LiveId" clId="{FE3DCCBF-F1B9-4840-8AAF-32A6F501DF9C}" dt="2020-06-10T15:04:36.323" v="7588"/>
          <ac:inkMkLst>
            <pc:docMk/>
            <pc:sldMk cId="1642276151" sldId="293"/>
            <ac:inkMk id="132" creationId="{571D9D34-F595-4977-8C7C-6016C3A4E415}"/>
          </ac:inkMkLst>
        </pc:inkChg>
        <pc:inkChg chg="add del">
          <ac:chgData name="Jim Beland" userId="d41a4da1a37fb713" providerId="LiveId" clId="{FE3DCCBF-F1B9-4840-8AAF-32A6F501DF9C}" dt="2020-06-10T15:04:36.323" v="7588"/>
          <ac:inkMkLst>
            <pc:docMk/>
            <pc:sldMk cId="1642276151" sldId="293"/>
            <ac:inkMk id="133" creationId="{F4E23D29-9271-4745-BF07-637AC08CCE77}"/>
          </ac:inkMkLst>
        </pc:inkChg>
        <pc:inkChg chg="del">
          <ac:chgData name="Jim Beland" userId="d41a4da1a37fb713" providerId="LiveId" clId="{FE3DCCBF-F1B9-4840-8AAF-32A6F501DF9C}" dt="2020-06-10T15:02:57.252" v="7487"/>
          <ac:inkMkLst>
            <pc:docMk/>
            <pc:sldMk cId="1642276151" sldId="293"/>
            <ac:inkMk id="134" creationId="{3683C2C4-F857-4E9B-A16D-F52B081E4A99}"/>
          </ac:inkMkLst>
        </pc:inkChg>
        <pc:inkChg chg="add del">
          <ac:chgData name="Jim Beland" userId="d41a4da1a37fb713" providerId="LiveId" clId="{FE3DCCBF-F1B9-4840-8AAF-32A6F501DF9C}" dt="2020-06-10T15:04:36.323" v="7588"/>
          <ac:inkMkLst>
            <pc:docMk/>
            <pc:sldMk cId="1642276151" sldId="293"/>
            <ac:inkMk id="135" creationId="{952E1157-68D1-46DC-B8EF-F5BABF34AB3E}"/>
          </ac:inkMkLst>
        </pc:inkChg>
        <pc:inkChg chg="add del">
          <ac:chgData name="Jim Beland" userId="d41a4da1a37fb713" providerId="LiveId" clId="{FE3DCCBF-F1B9-4840-8AAF-32A6F501DF9C}" dt="2020-06-10T15:04:36.323" v="7588"/>
          <ac:inkMkLst>
            <pc:docMk/>
            <pc:sldMk cId="1642276151" sldId="293"/>
            <ac:inkMk id="136" creationId="{043FF97B-7E76-4FE0-9571-851B3773A14D}"/>
          </ac:inkMkLst>
        </pc:inkChg>
        <pc:inkChg chg="add del">
          <ac:chgData name="Jim Beland" userId="d41a4da1a37fb713" providerId="LiveId" clId="{FE3DCCBF-F1B9-4840-8AAF-32A6F501DF9C}" dt="2020-06-10T15:04:36.323" v="7588"/>
          <ac:inkMkLst>
            <pc:docMk/>
            <pc:sldMk cId="1642276151" sldId="293"/>
            <ac:inkMk id="137" creationId="{5E59D1A8-BABE-41DC-85DF-C5522BA65C4C}"/>
          </ac:inkMkLst>
        </pc:inkChg>
        <pc:inkChg chg="add">
          <ac:chgData name="Jim Beland" userId="d41a4da1a37fb713" providerId="LiveId" clId="{FE3DCCBF-F1B9-4840-8AAF-32A6F501DF9C}" dt="2020-06-10T15:04:36.323" v="7588"/>
          <ac:inkMkLst>
            <pc:docMk/>
            <pc:sldMk cId="1642276151" sldId="293"/>
            <ac:inkMk id="138" creationId="{5F25F003-ED47-4BEF-8F94-C16D785EDD78}"/>
          </ac:inkMkLst>
        </pc:inkChg>
        <pc:inkChg chg="del">
          <ac:chgData name="Jim Beland" userId="d41a4da1a37fb713" providerId="LiveId" clId="{FE3DCCBF-F1B9-4840-8AAF-32A6F501DF9C}" dt="2020-06-10T15:02:57.253" v="7488"/>
          <ac:inkMkLst>
            <pc:docMk/>
            <pc:sldMk cId="1642276151" sldId="293"/>
            <ac:inkMk id="139" creationId="{AC1F3FE4-611C-4A7C-B7CF-57F6062C1125}"/>
          </ac:inkMkLst>
        </pc:inkChg>
        <pc:inkChg chg="del">
          <ac:chgData name="Jim Beland" userId="d41a4da1a37fb713" providerId="LiveId" clId="{FE3DCCBF-F1B9-4840-8AAF-32A6F501DF9C}" dt="2020-06-10T15:02:57.251" v="7485"/>
          <ac:inkMkLst>
            <pc:docMk/>
            <pc:sldMk cId="1642276151" sldId="293"/>
            <ac:inkMk id="140" creationId="{1E9AD59B-705F-4310-87A7-8707119B64AE}"/>
          </ac:inkMkLst>
        </pc:inkChg>
        <pc:inkChg chg="add">
          <ac:chgData name="Jim Beland" userId="d41a4da1a37fb713" providerId="LiveId" clId="{FE3DCCBF-F1B9-4840-8AAF-32A6F501DF9C}" dt="2020-06-10T15:04:36.323" v="7588"/>
          <ac:inkMkLst>
            <pc:docMk/>
            <pc:sldMk cId="1642276151" sldId="293"/>
            <ac:inkMk id="141" creationId="{1415F80D-03E7-4407-94C3-F323112FCC47}"/>
          </ac:inkMkLst>
        </pc:inkChg>
        <pc:inkChg chg="add del">
          <ac:chgData name="Jim Beland" userId="d41a4da1a37fb713" providerId="LiveId" clId="{FE3DCCBF-F1B9-4840-8AAF-32A6F501DF9C}" dt="2020-06-10T15:04:37.857" v="7592"/>
          <ac:inkMkLst>
            <pc:docMk/>
            <pc:sldMk cId="1642276151" sldId="293"/>
            <ac:inkMk id="142" creationId="{9C88786D-411B-4434-A301-67C1644EF542}"/>
          </ac:inkMkLst>
        </pc:inkChg>
        <pc:inkChg chg="del">
          <ac:chgData name="Jim Beland" userId="d41a4da1a37fb713" providerId="LiveId" clId="{FE3DCCBF-F1B9-4840-8AAF-32A6F501DF9C}" dt="2020-06-10T15:02:47.271" v="7484"/>
          <ac:inkMkLst>
            <pc:docMk/>
            <pc:sldMk cId="1642276151" sldId="293"/>
            <ac:inkMk id="143" creationId="{3DDA6650-0A57-4282-B359-EE82CB4881AA}"/>
          </ac:inkMkLst>
        </pc:inkChg>
        <pc:inkChg chg="add del">
          <ac:chgData name="Jim Beland" userId="d41a4da1a37fb713" providerId="LiveId" clId="{FE3DCCBF-F1B9-4840-8AAF-32A6F501DF9C}" dt="2020-06-10T15:04:37.857" v="7592"/>
          <ac:inkMkLst>
            <pc:docMk/>
            <pc:sldMk cId="1642276151" sldId="293"/>
            <ac:inkMk id="144" creationId="{122B03C4-458F-4158-8EB3-751B8BE21468}"/>
          </ac:inkMkLst>
        </pc:inkChg>
        <pc:inkChg chg="add del">
          <ac:chgData name="Jim Beland" userId="d41a4da1a37fb713" providerId="LiveId" clId="{FE3DCCBF-F1B9-4840-8AAF-32A6F501DF9C}" dt="2020-06-10T15:04:37.857" v="7592"/>
          <ac:inkMkLst>
            <pc:docMk/>
            <pc:sldMk cId="1642276151" sldId="293"/>
            <ac:inkMk id="145" creationId="{F3072E59-4848-426F-9B52-7212AB12B54A}"/>
          </ac:inkMkLst>
        </pc:inkChg>
        <pc:inkChg chg="add">
          <ac:chgData name="Jim Beland" userId="d41a4da1a37fb713" providerId="LiveId" clId="{FE3DCCBF-F1B9-4840-8AAF-32A6F501DF9C}" dt="2020-06-10T15:04:37.857" v="7592"/>
          <ac:inkMkLst>
            <pc:docMk/>
            <pc:sldMk cId="1642276151" sldId="293"/>
            <ac:inkMk id="146" creationId="{12F31A56-BF2B-497B-B4C4-4CD72830E3E0}"/>
          </ac:inkMkLst>
        </pc:inkChg>
        <pc:inkChg chg="add">
          <ac:chgData name="Jim Beland" userId="d41a4da1a37fb713" providerId="LiveId" clId="{FE3DCCBF-F1B9-4840-8AAF-32A6F501DF9C}" dt="2020-06-10T15:04:41.454" v="7593" actId="9405"/>
          <ac:inkMkLst>
            <pc:docMk/>
            <pc:sldMk cId="1642276151" sldId="293"/>
            <ac:inkMk id="147" creationId="{FB648239-0884-4574-AFDA-F7F50205162B}"/>
          </ac:inkMkLst>
        </pc:inkChg>
        <pc:inkChg chg="add del">
          <ac:chgData name="Jim Beland" userId="d41a4da1a37fb713" providerId="LiveId" clId="{FE3DCCBF-F1B9-4840-8AAF-32A6F501DF9C}" dt="2020-06-10T15:04:46.527" v="7601"/>
          <ac:inkMkLst>
            <pc:docMk/>
            <pc:sldMk cId="1642276151" sldId="293"/>
            <ac:inkMk id="148" creationId="{675744DF-004A-4F76-8457-3A14A600C386}"/>
          </ac:inkMkLst>
        </pc:inkChg>
        <pc:inkChg chg="add del">
          <ac:chgData name="Jim Beland" userId="d41a4da1a37fb713" providerId="LiveId" clId="{FE3DCCBF-F1B9-4840-8AAF-32A6F501DF9C}" dt="2020-06-10T15:04:46.527" v="7601"/>
          <ac:inkMkLst>
            <pc:docMk/>
            <pc:sldMk cId="1642276151" sldId="293"/>
            <ac:inkMk id="149" creationId="{95FB454F-A150-4267-95C2-091BE3A4C489}"/>
          </ac:inkMkLst>
        </pc:inkChg>
        <pc:inkChg chg="add del">
          <ac:chgData name="Jim Beland" userId="d41a4da1a37fb713" providerId="LiveId" clId="{FE3DCCBF-F1B9-4840-8AAF-32A6F501DF9C}" dt="2020-06-10T15:04:46.527" v="7601"/>
          <ac:inkMkLst>
            <pc:docMk/>
            <pc:sldMk cId="1642276151" sldId="293"/>
            <ac:inkMk id="150" creationId="{09A867E6-4274-4EFE-87BB-151C9CC6DAC9}"/>
          </ac:inkMkLst>
        </pc:inkChg>
        <pc:inkChg chg="add del">
          <ac:chgData name="Jim Beland" userId="d41a4da1a37fb713" providerId="LiveId" clId="{FE3DCCBF-F1B9-4840-8AAF-32A6F501DF9C}" dt="2020-06-10T15:04:46.527" v="7601"/>
          <ac:inkMkLst>
            <pc:docMk/>
            <pc:sldMk cId="1642276151" sldId="293"/>
            <ac:inkMk id="151" creationId="{23A51DD5-FFA9-495C-A259-2BD26B2184E6}"/>
          </ac:inkMkLst>
        </pc:inkChg>
        <pc:inkChg chg="add del">
          <ac:chgData name="Jim Beland" userId="d41a4da1a37fb713" providerId="LiveId" clId="{FE3DCCBF-F1B9-4840-8AAF-32A6F501DF9C}" dt="2020-06-10T15:04:46.527" v="7601"/>
          <ac:inkMkLst>
            <pc:docMk/>
            <pc:sldMk cId="1642276151" sldId="293"/>
            <ac:inkMk id="152" creationId="{7156B6C8-3589-4825-B510-FAD6918F31E8}"/>
          </ac:inkMkLst>
        </pc:inkChg>
        <pc:inkChg chg="add del">
          <ac:chgData name="Jim Beland" userId="d41a4da1a37fb713" providerId="LiveId" clId="{FE3DCCBF-F1B9-4840-8AAF-32A6F501DF9C}" dt="2020-06-10T15:04:46.527" v="7601"/>
          <ac:inkMkLst>
            <pc:docMk/>
            <pc:sldMk cId="1642276151" sldId="293"/>
            <ac:inkMk id="153" creationId="{D32E6C26-EF17-476D-8DC2-EAC8B46DAB80}"/>
          </ac:inkMkLst>
        </pc:inkChg>
        <pc:inkChg chg="add del">
          <ac:chgData name="Jim Beland" userId="d41a4da1a37fb713" providerId="LiveId" clId="{FE3DCCBF-F1B9-4840-8AAF-32A6F501DF9C}" dt="2020-06-10T15:04:46.527" v="7601"/>
          <ac:inkMkLst>
            <pc:docMk/>
            <pc:sldMk cId="1642276151" sldId="293"/>
            <ac:inkMk id="154" creationId="{6177A645-BE37-43E6-B705-62786C48CE72}"/>
          </ac:inkMkLst>
        </pc:inkChg>
        <pc:inkChg chg="add">
          <ac:chgData name="Jim Beland" userId="d41a4da1a37fb713" providerId="LiveId" clId="{FE3DCCBF-F1B9-4840-8AAF-32A6F501DF9C}" dt="2020-06-10T15:04:46.527" v="7601"/>
          <ac:inkMkLst>
            <pc:docMk/>
            <pc:sldMk cId="1642276151" sldId="293"/>
            <ac:inkMk id="155" creationId="{26337CC0-2185-402F-AF53-A1418436735F}"/>
          </ac:inkMkLst>
        </pc:inkChg>
        <pc:inkChg chg="add">
          <ac:chgData name="Jim Beland" userId="d41a4da1a37fb713" providerId="LiveId" clId="{FE3DCCBF-F1B9-4840-8AAF-32A6F501DF9C}" dt="2020-06-10T15:04:46.527" v="7601"/>
          <ac:inkMkLst>
            <pc:docMk/>
            <pc:sldMk cId="1642276151" sldId="293"/>
            <ac:inkMk id="156" creationId="{550189F0-BF2F-4FD2-8279-B0FA0DE717A3}"/>
          </ac:inkMkLst>
        </pc:inkChg>
        <pc:inkChg chg="add del">
          <ac:chgData name="Jim Beland" userId="d41a4da1a37fb713" providerId="LiveId" clId="{FE3DCCBF-F1B9-4840-8AAF-32A6F501DF9C}" dt="2020-06-10T15:04:48.621" v="7604"/>
          <ac:inkMkLst>
            <pc:docMk/>
            <pc:sldMk cId="1642276151" sldId="293"/>
            <ac:inkMk id="157" creationId="{8CDB9962-8399-4637-97B8-E49E8EFE7E45}"/>
          </ac:inkMkLst>
        </pc:inkChg>
        <pc:inkChg chg="add del">
          <ac:chgData name="Jim Beland" userId="d41a4da1a37fb713" providerId="LiveId" clId="{FE3DCCBF-F1B9-4840-8AAF-32A6F501DF9C}" dt="2020-06-10T15:04:48.621" v="7604"/>
          <ac:inkMkLst>
            <pc:docMk/>
            <pc:sldMk cId="1642276151" sldId="293"/>
            <ac:inkMk id="158" creationId="{5F6D47F6-D966-46A9-B856-AB82C9F73D50}"/>
          </ac:inkMkLst>
        </pc:inkChg>
        <pc:inkChg chg="add">
          <ac:chgData name="Jim Beland" userId="d41a4da1a37fb713" providerId="LiveId" clId="{FE3DCCBF-F1B9-4840-8AAF-32A6F501DF9C}" dt="2020-06-10T15:04:48.621" v="7604"/>
          <ac:inkMkLst>
            <pc:docMk/>
            <pc:sldMk cId="1642276151" sldId="293"/>
            <ac:inkMk id="159" creationId="{FA71C194-6A47-4A30-A1D9-5D5C0E9C917E}"/>
          </ac:inkMkLst>
        </pc:inkChg>
        <pc:inkChg chg="add del">
          <ac:chgData name="Jim Beland" userId="d41a4da1a37fb713" providerId="LiveId" clId="{FE3DCCBF-F1B9-4840-8AAF-32A6F501DF9C}" dt="2020-06-10T15:05:02.436" v="7620"/>
          <ac:inkMkLst>
            <pc:docMk/>
            <pc:sldMk cId="1642276151" sldId="293"/>
            <ac:inkMk id="160" creationId="{A218ABB1-27EF-4E7D-AA4B-CF13A7C0C82D}"/>
          </ac:inkMkLst>
        </pc:inkChg>
        <pc:inkChg chg="add del">
          <ac:chgData name="Jim Beland" userId="d41a4da1a37fb713" providerId="LiveId" clId="{FE3DCCBF-F1B9-4840-8AAF-32A6F501DF9C}" dt="2020-06-10T15:05:02.436" v="7620"/>
          <ac:inkMkLst>
            <pc:docMk/>
            <pc:sldMk cId="1642276151" sldId="293"/>
            <ac:inkMk id="161" creationId="{78BA991B-78B2-4CC2-B5E1-9061165EFB48}"/>
          </ac:inkMkLst>
        </pc:inkChg>
        <pc:inkChg chg="add del">
          <ac:chgData name="Jim Beland" userId="d41a4da1a37fb713" providerId="LiveId" clId="{FE3DCCBF-F1B9-4840-8AAF-32A6F501DF9C}" dt="2020-06-10T15:05:02.436" v="7620"/>
          <ac:inkMkLst>
            <pc:docMk/>
            <pc:sldMk cId="1642276151" sldId="293"/>
            <ac:inkMk id="162" creationId="{62958353-3DFE-4AD8-848F-69C4B81338C6}"/>
          </ac:inkMkLst>
        </pc:inkChg>
        <pc:inkChg chg="add del">
          <ac:chgData name="Jim Beland" userId="d41a4da1a37fb713" providerId="LiveId" clId="{FE3DCCBF-F1B9-4840-8AAF-32A6F501DF9C}" dt="2020-06-10T15:05:02.436" v="7620"/>
          <ac:inkMkLst>
            <pc:docMk/>
            <pc:sldMk cId="1642276151" sldId="293"/>
            <ac:inkMk id="163" creationId="{8456169C-5AC5-44C9-833E-582B62ED746B}"/>
          </ac:inkMkLst>
        </pc:inkChg>
        <pc:inkChg chg="add del">
          <ac:chgData name="Jim Beland" userId="d41a4da1a37fb713" providerId="LiveId" clId="{FE3DCCBF-F1B9-4840-8AAF-32A6F501DF9C}" dt="2020-06-10T15:05:02.436" v="7620"/>
          <ac:inkMkLst>
            <pc:docMk/>
            <pc:sldMk cId="1642276151" sldId="293"/>
            <ac:inkMk id="164" creationId="{40F91079-E2AC-4089-81CF-AF5934B89134}"/>
          </ac:inkMkLst>
        </pc:inkChg>
        <pc:inkChg chg="add">
          <ac:chgData name="Jim Beland" userId="d41a4da1a37fb713" providerId="LiveId" clId="{FE3DCCBF-F1B9-4840-8AAF-32A6F501DF9C}" dt="2020-06-10T15:04:55.635" v="7610" actId="9405"/>
          <ac:inkMkLst>
            <pc:docMk/>
            <pc:sldMk cId="1642276151" sldId="293"/>
            <ac:inkMk id="165" creationId="{6B4CDA57-1FE1-46C1-A627-EB85CBB74819}"/>
          </ac:inkMkLst>
        </pc:inkChg>
        <pc:inkChg chg="add">
          <ac:chgData name="Jim Beland" userId="d41a4da1a37fb713" providerId="LiveId" clId="{FE3DCCBF-F1B9-4840-8AAF-32A6F501DF9C}" dt="2020-06-10T15:04:56.440" v="7611" actId="9405"/>
          <ac:inkMkLst>
            <pc:docMk/>
            <pc:sldMk cId="1642276151" sldId="293"/>
            <ac:inkMk id="166" creationId="{0F4EBAB5-B085-4E92-A4CF-F953F5EA9CDB}"/>
          </ac:inkMkLst>
        </pc:inkChg>
        <pc:inkChg chg="add del">
          <ac:chgData name="Jim Beland" userId="d41a4da1a37fb713" providerId="LiveId" clId="{FE3DCCBF-F1B9-4840-8AAF-32A6F501DF9C}" dt="2020-06-10T15:05:02.436" v="7620"/>
          <ac:inkMkLst>
            <pc:docMk/>
            <pc:sldMk cId="1642276151" sldId="293"/>
            <ac:inkMk id="167" creationId="{958195CA-2822-4655-AE1C-A5530280BE19}"/>
          </ac:inkMkLst>
        </pc:inkChg>
        <pc:inkChg chg="add del">
          <ac:chgData name="Jim Beland" userId="d41a4da1a37fb713" providerId="LiveId" clId="{FE3DCCBF-F1B9-4840-8AAF-32A6F501DF9C}" dt="2020-06-10T15:05:02.436" v="7620"/>
          <ac:inkMkLst>
            <pc:docMk/>
            <pc:sldMk cId="1642276151" sldId="293"/>
            <ac:inkMk id="168" creationId="{F85DBA3A-E962-43CC-B777-ACBA7D1E243E}"/>
          </ac:inkMkLst>
        </pc:inkChg>
        <pc:inkChg chg="add del">
          <ac:chgData name="Jim Beland" userId="d41a4da1a37fb713" providerId="LiveId" clId="{FE3DCCBF-F1B9-4840-8AAF-32A6F501DF9C}" dt="2020-06-10T15:05:02.436" v="7620"/>
          <ac:inkMkLst>
            <pc:docMk/>
            <pc:sldMk cId="1642276151" sldId="293"/>
            <ac:inkMk id="169" creationId="{C028A287-34AD-43F3-9274-313F2AE87CEA}"/>
          </ac:inkMkLst>
        </pc:inkChg>
        <pc:inkChg chg="add del">
          <ac:chgData name="Jim Beland" userId="d41a4da1a37fb713" providerId="LiveId" clId="{FE3DCCBF-F1B9-4840-8AAF-32A6F501DF9C}" dt="2020-06-10T15:05:02.436" v="7620"/>
          <ac:inkMkLst>
            <pc:docMk/>
            <pc:sldMk cId="1642276151" sldId="293"/>
            <ac:inkMk id="170" creationId="{E6B1E65D-987C-4556-9DBD-B0A03D1EED5C}"/>
          </ac:inkMkLst>
        </pc:inkChg>
        <pc:inkChg chg="add del">
          <ac:chgData name="Jim Beland" userId="d41a4da1a37fb713" providerId="LiveId" clId="{FE3DCCBF-F1B9-4840-8AAF-32A6F501DF9C}" dt="2020-06-10T15:05:02.436" v="7620"/>
          <ac:inkMkLst>
            <pc:docMk/>
            <pc:sldMk cId="1642276151" sldId="293"/>
            <ac:inkMk id="171" creationId="{E2A536AB-B6CA-4B04-9CF5-7ED10AC3DB4E}"/>
          </ac:inkMkLst>
        </pc:inkChg>
        <pc:inkChg chg="add del">
          <ac:chgData name="Jim Beland" userId="d41a4da1a37fb713" providerId="LiveId" clId="{FE3DCCBF-F1B9-4840-8AAF-32A6F501DF9C}" dt="2020-06-10T15:05:02.436" v="7620"/>
          <ac:inkMkLst>
            <pc:docMk/>
            <pc:sldMk cId="1642276151" sldId="293"/>
            <ac:inkMk id="172" creationId="{5FD1CA6F-CB82-4D06-84C5-2815BE585000}"/>
          </ac:inkMkLst>
        </pc:inkChg>
        <pc:inkChg chg="add del">
          <ac:chgData name="Jim Beland" userId="d41a4da1a37fb713" providerId="LiveId" clId="{FE3DCCBF-F1B9-4840-8AAF-32A6F501DF9C}" dt="2020-06-10T15:05:02.436" v="7620"/>
          <ac:inkMkLst>
            <pc:docMk/>
            <pc:sldMk cId="1642276151" sldId="293"/>
            <ac:inkMk id="173" creationId="{41BE02FE-13FD-45A0-8A00-6559EC0CB63B}"/>
          </ac:inkMkLst>
        </pc:inkChg>
        <pc:inkChg chg="add del">
          <ac:chgData name="Jim Beland" userId="d41a4da1a37fb713" providerId="LiveId" clId="{FE3DCCBF-F1B9-4840-8AAF-32A6F501DF9C}" dt="2020-06-10T15:05:02.436" v="7620"/>
          <ac:inkMkLst>
            <pc:docMk/>
            <pc:sldMk cId="1642276151" sldId="293"/>
            <ac:inkMk id="174" creationId="{AC871B42-22DB-4062-890E-1CF3DD8857D8}"/>
          </ac:inkMkLst>
        </pc:inkChg>
        <pc:inkChg chg="add">
          <ac:chgData name="Jim Beland" userId="d41a4da1a37fb713" providerId="LiveId" clId="{FE3DCCBF-F1B9-4840-8AAF-32A6F501DF9C}" dt="2020-06-10T15:05:02.436" v="7620"/>
          <ac:inkMkLst>
            <pc:docMk/>
            <pc:sldMk cId="1642276151" sldId="293"/>
            <ac:inkMk id="175" creationId="{B39B6ECC-E4B5-480B-828A-81BAC65D4A41}"/>
          </ac:inkMkLst>
        </pc:inkChg>
        <pc:inkChg chg="add">
          <ac:chgData name="Jim Beland" userId="d41a4da1a37fb713" providerId="LiveId" clId="{FE3DCCBF-F1B9-4840-8AAF-32A6F501DF9C}" dt="2020-06-10T15:05:02.436" v="7620"/>
          <ac:inkMkLst>
            <pc:docMk/>
            <pc:sldMk cId="1642276151" sldId="293"/>
            <ac:inkMk id="176" creationId="{60D1FA18-B763-4885-ACB8-91497E14A7EA}"/>
          </ac:inkMkLst>
        </pc:inkChg>
        <pc:inkChg chg="add">
          <ac:chgData name="Jim Beland" userId="d41a4da1a37fb713" providerId="LiveId" clId="{FE3DCCBF-F1B9-4840-8AAF-32A6F501DF9C}" dt="2020-06-10T15:05:02.436" v="7620"/>
          <ac:inkMkLst>
            <pc:docMk/>
            <pc:sldMk cId="1642276151" sldId="293"/>
            <ac:inkMk id="177" creationId="{680CCE6C-2ED4-41A6-B679-04C30B507A2F}"/>
          </ac:inkMkLst>
        </pc:inkChg>
        <pc:inkChg chg="add">
          <ac:chgData name="Jim Beland" userId="d41a4da1a37fb713" providerId="LiveId" clId="{FE3DCCBF-F1B9-4840-8AAF-32A6F501DF9C}" dt="2020-06-10T15:05:02.436" v="7620"/>
          <ac:inkMkLst>
            <pc:docMk/>
            <pc:sldMk cId="1642276151" sldId="293"/>
            <ac:inkMk id="178" creationId="{0C2500B1-6B4A-4D6A-9552-CAF9A36C7CF1}"/>
          </ac:inkMkLst>
        </pc:inkChg>
      </pc:sldChg>
      <pc:sldChg chg="addSp delSp modSp add">
        <pc:chgData name="Jim Beland" userId="d41a4da1a37fb713" providerId="LiveId" clId="{FE3DCCBF-F1B9-4840-8AAF-32A6F501DF9C}" dt="2020-06-10T15:06:41.290" v="7714" actId="207"/>
        <pc:sldMkLst>
          <pc:docMk/>
          <pc:sldMk cId="65515306" sldId="294"/>
        </pc:sldMkLst>
        <pc:spChg chg="add mod">
          <ac:chgData name="Jim Beland" userId="d41a4da1a37fb713" providerId="LiveId" clId="{FE3DCCBF-F1B9-4840-8AAF-32A6F501DF9C}" dt="2020-06-10T15:06:41.290" v="7714" actId="207"/>
          <ac:spMkLst>
            <pc:docMk/>
            <pc:sldMk cId="65515306" sldId="294"/>
            <ac:spMk id="5" creationId="{C2AA84C3-4329-468D-BCE5-49AE6A1C5989}"/>
          </ac:spMkLst>
        </pc:spChg>
        <pc:inkChg chg="del">
          <ac:chgData name="Jim Beland" userId="d41a4da1a37fb713" providerId="LiveId" clId="{FE3DCCBF-F1B9-4840-8AAF-32A6F501DF9C}" dt="2020-06-10T15:05:20.341" v="7622"/>
          <ac:inkMkLst>
            <pc:docMk/>
            <pc:sldMk cId="65515306" sldId="294"/>
            <ac:inkMk id="15" creationId="{FE07D20B-6C05-4D67-8966-CB050F5D18AF}"/>
          </ac:inkMkLst>
        </pc:inkChg>
        <pc:inkChg chg="del">
          <ac:chgData name="Jim Beland" userId="d41a4da1a37fb713" providerId="LiveId" clId="{FE3DCCBF-F1B9-4840-8AAF-32A6F501DF9C}" dt="2020-06-10T15:05:35.060" v="7634"/>
          <ac:inkMkLst>
            <pc:docMk/>
            <pc:sldMk cId="65515306" sldId="294"/>
            <ac:inkMk id="100" creationId="{43D58BAC-4759-4B74-A016-3E269362A46C}"/>
          </ac:inkMkLst>
        </pc:inkChg>
        <pc:inkChg chg="del">
          <ac:chgData name="Jim Beland" userId="d41a4da1a37fb713" providerId="LiveId" clId="{FE3DCCBF-F1B9-4840-8AAF-32A6F501DF9C}" dt="2020-06-10T15:05:35.059" v="7632"/>
          <ac:inkMkLst>
            <pc:docMk/>
            <pc:sldMk cId="65515306" sldId="294"/>
            <ac:inkMk id="107" creationId="{07187D49-2374-4A5F-A034-66C4DCA477B2}"/>
          </ac:inkMkLst>
        </pc:inkChg>
        <pc:inkChg chg="del">
          <ac:chgData name="Jim Beland" userId="d41a4da1a37fb713" providerId="LiveId" clId="{FE3DCCBF-F1B9-4840-8AAF-32A6F501DF9C}" dt="2020-06-10T15:05:29.683" v="7623"/>
          <ac:inkMkLst>
            <pc:docMk/>
            <pc:sldMk cId="65515306" sldId="294"/>
            <ac:inkMk id="108" creationId="{B3F48333-7BAC-4D73-8F60-76BB93E7A7DC}"/>
          </ac:inkMkLst>
        </pc:inkChg>
        <pc:inkChg chg="del">
          <ac:chgData name="Jim Beland" userId="d41a4da1a37fb713" providerId="LiveId" clId="{FE3DCCBF-F1B9-4840-8AAF-32A6F501DF9C}" dt="2020-06-10T15:05:29.685" v="7626"/>
          <ac:inkMkLst>
            <pc:docMk/>
            <pc:sldMk cId="65515306" sldId="294"/>
            <ac:inkMk id="109" creationId="{8F82E8EF-1D48-4A0E-843D-FDBB5438950A}"/>
          </ac:inkMkLst>
        </pc:inkChg>
        <pc:inkChg chg="del">
          <ac:chgData name="Jim Beland" userId="d41a4da1a37fb713" providerId="LiveId" clId="{FE3DCCBF-F1B9-4840-8AAF-32A6F501DF9C}" dt="2020-06-10T15:05:29.685" v="7627"/>
          <ac:inkMkLst>
            <pc:docMk/>
            <pc:sldMk cId="65515306" sldId="294"/>
            <ac:inkMk id="110" creationId="{BBEB7624-58B8-4081-B5EF-3EBB879E000D}"/>
          </ac:inkMkLst>
        </pc:inkChg>
        <pc:inkChg chg="del">
          <ac:chgData name="Jim Beland" userId="d41a4da1a37fb713" providerId="LiveId" clId="{FE3DCCBF-F1B9-4840-8AAF-32A6F501DF9C}" dt="2020-06-10T15:05:29.683" v="7624"/>
          <ac:inkMkLst>
            <pc:docMk/>
            <pc:sldMk cId="65515306" sldId="294"/>
            <ac:inkMk id="111" creationId="{8BEAA038-08E4-4C97-990A-AB574EB34CE7}"/>
          </ac:inkMkLst>
        </pc:inkChg>
        <pc:inkChg chg="del">
          <ac:chgData name="Jim Beland" userId="d41a4da1a37fb713" providerId="LiveId" clId="{FE3DCCBF-F1B9-4840-8AAF-32A6F501DF9C}" dt="2020-06-10T15:05:29.684" v="7625"/>
          <ac:inkMkLst>
            <pc:docMk/>
            <pc:sldMk cId="65515306" sldId="294"/>
            <ac:inkMk id="112" creationId="{860E7130-1F10-4B0D-80C6-9D3BA14FEECB}"/>
          </ac:inkMkLst>
        </pc:inkChg>
        <pc:inkChg chg="del">
          <ac:chgData name="Jim Beland" userId="d41a4da1a37fb713" providerId="LiveId" clId="{FE3DCCBF-F1B9-4840-8AAF-32A6F501DF9C}" dt="2020-06-10T15:05:35.951" v="7642"/>
          <ac:inkMkLst>
            <pc:docMk/>
            <pc:sldMk cId="65515306" sldId="294"/>
            <ac:inkMk id="122" creationId="{791E60AE-0BE9-4BF2-B4C9-9B19FC4F2F2D}"/>
          </ac:inkMkLst>
        </pc:inkChg>
        <pc:inkChg chg="del">
          <ac:chgData name="Jim Beland" userId="d41a4da1a37fb713" providerId="LiveId" clId="{FE3DCCBF-F1B9-4840-8AAF-32A6F501DF9C}" dt="2020-06-10T15:05:35.057" v="7629"/>
          <ac:inkMkLst>
            <pc:docMk/>
            <pc:sldMk cId="65515306" sldId="294"/>
            <ac:inkMk id="131" creationId="{1D4BDAB3-3A5F-4B6A-A162-E2D810E05AAE}"/>
          </ac:inkMkLst>
        </pc:inkChg>
        <pc:inkChg chg="del">
          <ac:chgData name="Jim Beland" userId="d41a4da1a37fb713" providerId="LiveId" clId="{FE3DCCBF-F1B9-4840-8AAF-32A6F501DF9C}" dt="2020-06-10T15:05:35.057" v="7628"/>
          <ac:inkMkLst>
            <pc:docMk/>
            <pc:sldMk cId="65515306" sldId="294"/>
            <ac:inkMk id="138" creationId="{5F25F003-ED47-4BEF-8F94-C16D785EDD78}"/>
          </ac:inkMkLst>
        </pc:inkChg>
        <pc:inkChg chg="del">
          <ac:chgData name="Jim Beland" userId="d41a4da1a37fb713" providerId="LiveId" clId="{FE3DCCBF-F1B9-4840-8AAF-32A6F501DF9C}" dt="2020-06-10T15:05:35.060" v="7635"/>
          <ac:inkMkLst>
            <pc:docMk/>
            <pc:sldMk cId="65515306" sldId="294"/>
            <ac:inkMk id="141" creationId="{1415F80D-03E7-4407-94C3-F323112FCC47}"/>
          </ac:inkMkLst>
        </pc:inkChg>
        <pc:inkChg chg="del">
          <ac:chgData name="Jim Beland" userId="d41a4da1a37fb713" providerId="LiveId" clId="{FE3DCCBF-F1B9-4840-8AAF-32A6F501DF9C}" dt="2020-06-10T15:05:35.062" v="7638"/>
          <ac:inkMkLst>
            <pc:docMk/>
            <pc:sldMk cId="65515306" sldId="294"/>
            <ac:inkMk id="146" creationId="{12F31A56-BF2B-497B-B4C4-4CD72830E3E0}"/>
          </ac:inkMkLst>
        </pc:inkChg>
        <pc:inkChg chg="del">
          <ac:chgData name="Jim Beland" userId="d41a4da1a37fb713" providerId="LiveId" clId="{FE3DCCBF-F1B9-4840-8AAF-32A6F501DF9C}" dt="2020-06-10T15:05:35.062" v="7639"/>
          <ac:inkMkLst>
            <pc:docMk/>
            <pc:sldMk cId="65515306" sldId="294"/>
            <ac:inkMk id="147" creationId="{FB648239-0884-4574-AFDA-F7F50205162B}"/>
          </ac:inkMkLst>
        </pc:inkChg>
        <pc:inkChg chg="del">
          <ac:chgData name="Jim Beland" userId="d41a4da1a37fb713" providerId="LiveId" clId="{FE3DCCBF-F1B9-4840-8AAF-32A6F501DF9C}" dt="2020-06-10T15:05:35.058" v="7630"/>
          <ac:inkMkLst>
            <pc:docMk/>
            <pc:sldMk cId="65515306" sldId="294"/>
            <ac:inkMk id="155" creationId="{26337CC0-2185-402F-AF53-A1418436735F}"/>
          </ac:inkMkLst>
        </pc:inkChg>
        <pc:inkChg chg="del">
          <ac:chgData name="Jim Beland" userId="d41a4da1a37fb713" providerId="LiveId" clId="{FE3DCCBF-F1B9-4840-8AAF-32A6F501DF9C}" dt="2020-06-10T15:05:35.062" v="7640"/>
          <ac:inkMkLst>
            <pc:docMk/>
            <pc:sldMk cId="65515306" sldId="294"/>
            <ac:inkMk id="156" creationId="{550189F0-BF2F-4FD2-8279-B0FA0DE717A3}"/>
          </ac:inkMkLst>
        </pc:inkChg>
        <pc:inkChg chg="del">
          <ac:chgData name="Jim Beland" userId="d41a4da1a37fb713" providerId="LiveId" clId="{FE3DCCBF-F1B9-4840-8AAF-32A6F501DF9C}" dt="2020-06-10T15:05:35.058" v="7631"/>
          <ac:inkMkLst>
            <pc:docMk/>
            <pc:sldMk cId="65515306" sldId="294"/>
            <ac:inkMk id="159" creationId="{FA71C194-6A47-4A30-A1D9-5D5C0E9C917E}"/>
          </ac:inkMkLst>
        </pc:inkChg>
        <pc:inkChg chg="del">
          <ac:chgData name="Jim Beland" userId="d41a4da1a37fb713" providerId="LiveId" clId="{FE3DCCBF-F1B9-4840-8AAF-32A6F501DF9C}" dt="2020-06-10T15:05:35.063" v="7641"/>
          <ac:inkMkLst>
            <pc:docMk/>
            <pc:sldMk cId="65515306" sldId="294"/>
            <ac:inkMk id="165" creationId="{6B4CDA57-1FE1-46C1-A627-EB85CBB74819}"/>
          </ac:inkMkLst>
        </pc:inkChg>
        <pc:inkChg chg="del">
          <ac:chgData name="Jim Beland" userId="d41a4da1a37fb713" providerId="LiveId" clId="{FE3DCCBF-F1B9-4840-8AAF-32A6F501DF9C}" dt="2020-06-10T15:05:35.061" v="7636"/>
          <ac:inkMkLst>
            <pc:docMk/>
            <pc:sldMk cId="65515306" sldId="294"/>
            <ac:inkMk id="166" creationId="{0F4EBAB5-B085-4E92-A4CF-F953F5EA9CDB}"/>
          </ac:inkMkLst>
        </pc:inkChg>
        <pc:inkChg chg="del">
          <ac:chgData name="Jim Beland" userId="d41a4da1a37fb713" providerId="LiveId" clId="{FE3DCCBF-F1B9-4840-8AAF-32A6F501DF9C}" dt="2020-06-10T15:05:37.203" v="7644"/>
          <ac:inkMkLst>
            <pc:docMk/>
            <pc:sldMk cId="65515306" sldId="294"/>
            <ac:inkMk id="175" creationId="{B39B6ECC-E4B5-480B-828A-81BAC65D4A41}"/>
          </ac:inkMkLst>
        </pc:inkChg>
        <pc:inkChg chg="del">
          <ac:chgData name="Jim Beland" userId="d41a4da1a37fb713" providerId="LiveId" clId="{FE3DCCBF-F1B9-4840-8AAF-32A6F501DF9C}" dt="2020-06-10T15:05:37.202" v="7643"/>
          <ac:inkMkLst>
            <pc:docMk/>
            <pc:sldMk cId="65515306" sldId="294"/>
            <ac:inkMk id="176" creationId="{60D1FA18-B763-4885-ACB8-91497E14A7EA}"/>
          </ac:inkMkLst>
        </pc:inkChg>
        <pc:inkChg chg="del">
          <ac:chgData name="Jim Beland" userId="d41a4da1a37fb713" providerId="LiveId" clId="{FE3DCCBF-F1B9-4840-8AAF-32A6F501DF9C}" dt="2020-06-10T15:05:35.061" v="7637"/>
          <ac:inkMkLst>
            <pc:docMk/>
            <pc:sldMk cId="65515306" sldId="294"/>
            <ac:inkMk id="177" creationId="{680CCE6C-2ED4-41A6-B679-04C30B507A2F}"/>
          </ac:inkMkLst>
        </pc:inkChg>
        <pc:inkChg chg="del">
          <ac:chgData name="Jim Beland" userId="d41a4da1a37fb713" providerId="LiveId" clId="{FE3DCCBF-F1B9-4840-8AAF-32A6F501DF9C}" dt="2020-06-10T15:05:35.059" v="7633"/>
          <ac:inkMkLst>
            <pc:docMk/>
            <pc:sldMk cId="65515306" sldId="294"/>
            <ac:inkMk id="178" creationId="{0C2500B1-6B4A-4D6A-9552-CAF9A36C7CF1}"/>
          </ac:inkMkLst>
        </pc:inkChg>
      </pc:sldChg>
      <pc:sldChg chg="modSp add">
        <pc:chgData name="Jim Beland" userId="d41a4da1a37fb713" providerId="LiveId" clId="{FE3DCCBF-F1B9-4840-8AAF-32A6F501DF9C}" dt="2020-06-10T23:51:34.631" v="8361" actId="20577"/>
        <pc:sldMkLst>
          <pc:docMk/>
          <pc:sldMk cId="3449749874" sldId="299"/>
        </pc:sldMkLst>
        <pc:spChg chg="mod">
          <ac:chgData name="Jim Beland" userId="d41a4da1a37fb713" providerId="LiveId" clId="{FE3DCCBF-F1B9-4840-8AAF-32A6F501DF9C}" dt="2020-06-10T21:14:20.542" v="7722" actId="20577"/>
          <ac:spMkLst>
            <pc:docMk/>
            <pc:sldMk cId="3449749874" sldId="299"/>
            <ac:spMk id="2" creationId="{4CA4D7B2-EA32-461E-9B2E-905FD70FAFFA}"/>
          </ac:spMkLst>
        </pc:spChg>
        <pc:spChg chg="mod">
          <ac:chgData name="Jim Beland" userId="d41a4da1a37fb713" providerId="LiveId" clId="{FE3DCCBF-F1B9-4840-8AAF-32A6F501DF9C}" dt="2020-06-10T23:51:34.631" v="8361" actId="20577"/>
          <ac:spMkLst>
            <pc:docMk/>
            <pc:sldMk cId="3449749874" sldId="299"/>
            <ac:spMk id="3" creationId="{3576B1F5-7B25-4B7D-85B8-E9A7BA6F5E7F}"/>
          </ac:spMkLst>
        </pc:spChg>
      </pc:sldChg>
      <pc:sldChg chg="modSp add">
        <pc:chgData name="Jim Beland" userId="d41a4da1a37fb713" providerId="LiveId" clId="{FE3DCCBF-F1B9-4840-8AAF-32A6F501DF9C}" dt="2020-06-10T23:52:18.041" v="8375" actId="20577"/>
        <pc:sldMkLst>
          <pc:docMk/>
          <pc:sldMk cId="3901757382" sldId="300"/>
        </pc:sldMkLst>
        <pc:spChg chg="mod">
          <ac:chgData name="Jim Beland" userId="d41a4da1a37fb713" providerId="LiveId" clId="{FE3DCCBF-F1B9-4840-8AAF-32A6F501DF9C}" dt="2020-06-10T21:21:23.093" v="7980" actId="20577"/>
          <ac:spMkLst>
            <pc:docMk/>
            <pc:sldMk cId="3901757382" sldId="300"/>
            <ac:spMk id="2" creationId="{4CA4D7B2-EA32-461E-9B2E-905FD70FAFFA}"/>
          </ac:spMkLst>
        </pc:spChg>
        <pc:spChg chg="mod">
          <ac:chgData name="Jim Beland" userId="d41a4da1a37fb713" providerId="LiveId" clId="{FE3DCCBF-F1B9-4840-8AAF-32A6F501DF9C}" dt="2020-06-10T23:52:18.041" v="8375" actId="20577"/>
          <ac:spMkLst>
            <pc:docMk/>
            <pc:sldMk cId="3901757382" sldId="300"/>
            <ac:spMk id="3" creationId="{3576B1F5-7B25-4B7D-85B8-E9A7BA6F5E7F}"/>
          </ac:spMkLst>
        </pc:spChg>
      </pc:sldChg>
      <pc:sldChg chg="addSp delSp modSp add">
        <pc:chgData name="Jim Beland" userId="d41a4da1a37fb713" providerId="LiveId" clId="{FE3DCCBF-F1B9-4840-8AAF-32A6F501DF9C}" dt="2020-06-10T23:53:01.428" v="8383"/>
        <pc:sldMkLst>
          <pc:docMk/>
          <pc:sldMk cId="127555442" sldId="301"/>
        </pc:sldMkLst>
        <pc:spChg chg="mod">
          <ac:chgData name="Jim Beland" userId="d41a4da1a37fb713" providerId="LiveId" clId="{FE3DCCBF-F1B9-4840-8AAF-32A6F501DF9C}" dt="2020-06-10T21:23:49.245" v="8172" actId="20577"/>
          <ac:spMkLst>
            <pc:docMk/>
            <pc:sldMk cId="127555442" sldId="301"/>
            <ac:spMk id="3" creationId="{924B5BC7-210C-4A04-A818-C4054FFCFCB9}"/>
          </ac:spMkLst>
        </pc:spChg>
        <pc:inkChg chg="add">
          <ac:chgData name="Jim Beland" userId="d41a4da1a37fb713" providerId="LiveId" clId="{FE3DCCBF-F1B9-4840-8AAF-32A6F501DF9C}" dt="2020-06-10T21:23:55.886" v="8173" actId="9405"/>
          <ac:inkMkLst>
            <pc:docMk/>
            <pc:sldMk cId="127555442" sldId="301"/>
            <ac:inkMk id="4" creationId="{E61E4B1B-EEC0-4F0B-8B3F-E4A287BEF82F}"/>
          </ac:inkMkLst>
        </pc:inkChg>
        <pc:inkChg chg="add">
          <ac:chgData name="Jim Beland" userId="d41a4da1a37fb713" providerId="LiveId" clId="{FE3DCCBF-F1B9-4840-8AAF-32A6F501DF9C}" dt="2020-06-10T21:24:02.169" v="8174" actId="9405"/>
          <ac:inkMkLst>
            <pc:docMk/>
            <pc:sldMk cId="127555442" sldId="301"/>
            <ac:inkMk id="5" creationId="{6DFC2EA5-FDDB-418B-BC6F-B33051CEC1D5}"/>
          </ac:inkMkLst>
        </pc:inkChg>
        <pc:inkChg chg="add del">
          <ac:chgData name="Jim Beland" userId="d41a4da1a37fb713" providerId="LiveId" clId="{FE3DCCBF-F1B9-4840-8AAF-32A6F501DF9C}" dt="2020-06-10T23:52:52.438" v="8380"/>
          <ac:inkMkLst>
            <pc:docMk/>
            <pc:sldMk cId="127555442" sldId="301"/>
            <ac:inkMk id="6" creationId="{0AF21344-D84C-4EA0-A53E-61739C809544}"/>
          </ac:inkMkLst>
        </pc:inkChg>
        <pc:inkChg chg="add del">
          <ac:chgData name="Jim Beland" userId="d41a4da1a37fb713" providerId="LiveId" clId="{FE3DCCBF-F1B9-4840-8AAF-32A6F501DF9C}" dt="2020-06-10T21:24:09.122" v="8181"/>
          <ac:inkMkLst>
            <pc:docMk/>
            <pc:sldMk cId="127555442" sldId="301"/>
            <ac:inkMk id="6" creationId="{DD26C1A5-C4B7-42FF-9B37-B65F6E6B76F7}"/>
          </ac:inkMkLst>
        </pc:inkChg>
        <pc:inkChg chg="add del">
          <ac:chgData name="Jim Beland" userId="d41a4da1a37fb713" providerId="LiveId" clId="{FE3DCCBF-F1B9-4840-8AAF-32A6F501DF9C}" dt="2020-06-10T21:24:09.122" v="8181"/>
          <ac:inkMkLst>
            <pc:docMk/>
            <pc:sldMk cId="127555442" sldId="301"/>
            <ac:inkMk id="7" creationId="{D1ACEEAB-DBF3-4628-8568-DB1803623070}"/>
          </ac:inkMkLst>
        </pc:inkChg>
        <pc:inkChg chg="add del">
          <ac:chgData name="Jim Beland" userId="d41a4da1a37fb713" providerId="LiveId" clId="{FE3DCCBF-F1B9-4840-8AAF-32A6F501DF9C}" dt="2020-06-10T23:52:52.438" v="8380"/>
          <ac:inkMkLst>
            <pc:docMk/>
            <pc:sldMk cId="127555442" sldId="301"/>
            <ac:inkMk id="7" creationId="{F59FC9A7-414D-4E25-9847-058A4040C6B9}"/>
          </ac:inkMkLst>
        </pc:inkChg>
        <pc:inkChg chg="add del">
          <ac:chgData name="Jim Beland" userId="d41a4da1a37fb713" providerId="LiveId" clId="{FE3DCCBF-F1B9-4840-8AAF-32A6F501DF9C}" dt="2020-06-10T23:52:52.438" v="8380"/>
          <ac:inkMkLst>
            <pc:docMk/>
            <pc:sldMk cId="127555442" sldId="301"/>
            <ac:inkMk id="8" creationId="{2C5161AA-EE0E-4B6F-AB72-20A3707A42B0}"/>
          </ac:inkMkLst>
        </pc:inkChg>
        <pc:inkChg chg="add del">
          <ac:chgData name="Jim Beland" userId="d41a4da1a37fb713" providerId="LiveId" clId="{FE3DCCBF-F1B9-4840-8AAF-32A6F501DF9C}" dt="2020-06-10T21:24:09.122" v="8181"/>
          <ac:inkMkLst>
            <pc:docMk/>
            <pc:sldMk cId="127555442" sldId="301"/>
            <ac:inkMk id="8" creationId="{EE22DB10-F4FC-4C01-B552-091E08E9FD85}"/>
          </ac:inkMkLst>
        </pc:inkChg>
        <pc:inkChg chg="add del">
          <ac:chgData name="Jim Beland" userId="d41a4da1a37fb713" providerId="LiveId" clId="{FE3DCCBF-F1B9-4840-8AAF-32A6F501DF9C}" dt="2020-06-10T21:24:09.122" v="8181"/>
          <ac:inkMkLst>
            <pc:docMk/>
            <pc:sldMk cId="127555442" sldId="301"/>
            <ac:inkMk id="9" creationId="{1C39BAB8-D192-44DF-A9E8-B0606880D8EE}"/>
          </ac:inkMkLst>
        </pc:inkChg>
        <pc:inkChg chg="add">
          <ac:chgData name="Jim Beland" userId="d41a4da1a37fb713" providerId="LiveId" clId="{FE3DCCBF-F1B9-4840-8AAF-32A6F501DF9C}" dt="2020-06-10T23:52:52.438" v="8380"/>
          <ac:inkMkLst>
            <pc:docMk/>
            <pc:sldMk cId="127555442" sldId="301"/>
            <ac:inkMk id="9" creationId="{4B84AF78-667C-44DE-850E-101EA5D3EF9A}"/>
          </ac:inkMkLst>
        </pc:inkChg>
        <pc:inkChg chg="add del">
          <ac:chgData name="Jim Beland" userId="d41a4da1a37fb713" providerId="LiveId" clId="{FE3DCCBF-F1B9-4840-8AAF-32A6F501DF9C}" dt="2020-06-10T23:53:01.428" v="8383"/>
          <ac:inkMkLst>
            <pc:docMk/>
            <pc:sldMk cId="127555442" sldId="301"/>
            <ac:inkMk id="10" creationId="{2FFAC27E-9737-4E2F-B2D6-93169CAA360C}"/>
          </ac:inkMkLst>
        </pc:inkChg>
        <pc:inkChg chg="add del">
          <ac:chgData name="Jim Beland" userId="d41a4da1a37fb713" providerId="LiveId" clId="{FE3DCCBF-F1B9-4840-8AAF-32A6F501DF9C}" dt="2020-06-10T21:24:09.122" v="8181"/>
          <ac:inkMkLst>
            <pc:docMk/>
            <pc:sldMk cId="127555442" sldId="301"/>
            <ac:inkMk id="10" creationId="{83389805-6409-4F2F-8B73-044A248B50FA}"/>
          </ac:inkMkLst>
        </pc:inkChg>
        <pc:inkChg chg="add del">
          <ac:chgData name="Jim Beland" userId="d41a4da1a37fb713" providerId="LiveId" clId="{FE3DCCBF-F1B9-4840-8AAF-32A6F501DF9C}" dt="2020-06-10T21:24:11.296" v="8184"/>
          <ac:inkMkLst>
            <pc:docMk/>
            <pc:sldMk cId="127555442" sldId="301"/>
            <ac:inkMk id="11" creationId="{296FAD50-7D7D-434D-91DB-411403F02405}"/>
          </ac:inkMkLst>
        </pc:inkChg>
        <pc:inkChg chg="add del">
          <ac:chgData name="Jim Beland" userId="d41a4da1a37fb713" providerId="LiveId" clId="{FE3DCCBF-F1B9-4840-8AAF-32A6F501DF9C}" dt="2020-06-10T23:53:01.428" v="8383"/>
          <ac:inkMkLst>
            <pc:docMk/>
            <pc:sldMk cId="127555442" sldId="301"/>
            <ac:inkMk id="11" creationId="{8EF7A2D8-0D26-40BB-9D90-2DECD41043D6}"/>
          </ac:inkMkLst>
        </pc:inkChg>
        <pc:inkChg chg="add">
          <ac:chgData name="Jim Beland" userId="d41a4da1a37fb713" providerId="LiveId" clId="{FE3DCCBF-F1B9-4840-8AAF-32A6F501DF9C}" dt="2020-06-10T21:24:09.122" v="8181"/>
          <ac:inkMkLst>
            <pc:docMk/>
            <pc:sldMk cId="127555442" sldId="301"/>
            <ac:inkMk id="12" creationId="{E40B01FD-54B1-4F5E-967E-E90B126D8170}"/>
          </ac:inkMkLst>
        </pc:inkChg>
        <pc:inkChg chg="add">
          <ac:chgData name="Jim Beland" userId="d41a4da1a37fb713" providerId="LiveId" clId="{FE3DCCBF-F1B9-4840-8AAF-32A6F501DF9C}" dt="2020-06-10T21:24:09.122" v="8181"/>
          <ac:inkMkLst>
            <pc:docMk/>
            <pc:sldMk cId="127555442" sldId="301"/>
            <ac:inkMk id="13" creationId="{D25EA2EB-AD5F-4CE2-82BC-1F4E10A0D73E}"/>
          </ac:inkMkLst>
        </pc:inkChg>
        <pc:inkChg chg="add del">
          <ac:chgData name="Jim Beland" userId="d41a4da1a37fb713" providerId="LiveId" clId="{FE3DCCBF-F1B9-4840-8AAF-32A6F501DF9C}" dt="2020-06-10T21:24:11.296" v="8184"/>
          <ac:inkMkLst>
            <pc:docMk/>
            <pc:sldMk cId="127555442" sldId="301"/>
            <ac:inkMk id="14" creationId="{54ACF4A4-D7A8-4A9B-A7D2-695348C4DAB2}"/>
          </ac:inkMkLst>
        </pc:inkChg>
        <pc:inkChg chg="add">
          <ac:chgData name="Jim Beland" userId="d41a4da1a37fb713" providerId="LiveId" clId="{FE3DCCBF-F1B9-4840-8AAF-32A6F501DF9C}" dt="2020-06-10T23:53:01.428" v="8383"/>
          <ac:inkMkLst>
            <pc:docMk/>
            <pc:sldMk cId="127555442" sldId="301"/>
            <ac:inkMk id="14" creationId="{EE08EA9D-067B-4180-9C14-586CF07F3848}"/>
          </ac:inkMkLst>
        </pc:inkChg>
        <pc:inkChg chg="add del">
          <ac:chgData name="Jim Beland" userId="d41a4da1a37fb713" providerId="LiveId" clId="{FE3DCCBF-F1B9-4840-8AAF-32A6F501DF9C}" dt="2020-06-10T21:24:11.296" v="8184"/>
          <ac:inkMkLst>
            <pc:docMk/>
            <pc:sldMk cId="127555442" sldId="301"/>
            <ac:inkMk id="15" creationId="{42032560-A3B0-4D88-836A-4847830B377C}"/>
          </ac:inkMkLst>
        </pc:inkChg>
        <pc:inkChg chg="add">
          <ac:chgData name="Jim Beland" userId="d41a4da1a37fb713" providerId="LiveId" clId="{FE3DCCBF-F1B9-4840-8AAF-32A6F501DF9C}" dt="2020-06-10T21:24:11.296" v="8184"/>
          <ac:inkMkLst>
            <pc:docMk/>
            <pc:sldMk cId="127555442" sldId="301"/>
            <ac:inkMk id="16" creationId="{C6375A64-1B6B-4965-B5C6-BFDC2D62F739}"/>
          </ac:inkMkLst>
        </pc:inkChg>
        <pc:inkChg chg="add">
          <ac:chgData name="Jim Beland" userId="d41a4da1a37fb713" providerId="LiveId" clId="{FE3DCCBF-F1B9-4840-8AAF-32A6F501DF9C}" dt="2020-06-10T21:24:16.754" v="8185" actId="9405"/>
          <ac:inkMkLst>
            <pc:docMk/>
            <pc:sldMk cId="127555442" sldId="301"/>
            <ac:inkMk id="17" creationId="{36B4FF5C-715A-4979-9953-0B2C4FD9B270}"/>
          </ac:inkMkLst>
        </pc:inkChg>
        <pc:inkChg chg="add del">
          <ac:chgData name="Jim Beland" userId="d41a4da1a37fb713" providerId="LiveId" clId="{FE3DCCBF-F1B9-4840-8AAF-32A6F501DF9C}" dt="2020-06-10T23:52:47.151" v="8376"/>
          <ac:inkMkLst>
            <pc:docMk/>
            <pc:sldMk cId="127555442" sldId="301"/>
            <ac:inkMk id="18" creationId="{2E21D59C-7419-48D0-8805-5ACCEB3763D2}"/>
          </ac:inkMkLst>
        </pc:inkChg>
        <pc:inkChg chg="add del">
          <ac:chgData name="Jim Beland" userId="d41a4da1a37fb713" providerId="LiveId" clId="{FE3DCCBF-F1B9-4840-8AAF-32A6F501DF9C}" dt="2020-06-10T21:24:21.169" v="8189"/>
          <ac:inkMkLst>
            <pc:docMk/>
            <pc:sldMk cId="127555442" sldId="301"/>
            <ac:inkMk id="19" creationId="{17F5D189-DB67-4ABF-B395-8BB103EF4CE6}"/>
          </ac:inkMkLst>
        </pc:inkChg>
        <pc:inkChg chg="add del">
          <ac:chgData name="Jim Beland" userId="d41a4da1a37fb713" providerId="LiveId" clId="{FE3DCCBF-F1B9-4840-8AAF-32A6F501DF9C}" dt="2020-06-10T21:24:21.169" v="8189"/>
          <ac:inkMkLst>
            <pc:docMk/>
            <pc:sldMk cId="127555442" sldId="301"/>
            <ac:inkMk id="20" creationId="{A44D84C9-4DA0-48F7-8D4D-4643CDB56E92}"/>
          </ac:inkMkLst>
        </pc:inkChg>
        <pc:inkChg chg="add">
          <ac:chgData name="Jim Beland" userId="d41a4da1a37fb713" providerId="LiveId" clId="{FE3DCCBF-F1B9-4840-8AAF-32A6F501DF9C}" dt="2020-06-10T21:24:21.169" v="8189"/>
          <ac:inkMkLst>
            <pc:docMk/>
            <pc:sldMk cId="127555442" sldId="301"/>
            <ac:inkMk id="21" creationId="{100373C0-A114-4797-A166-5447E66BCB91}"/>
          </ac:inkMkLst>
        </pc:inkChg>
        <pc:inkChg chg="add del">
          <ac:chgData name="Jim Beland" userId="d41a4da1a37fb713" providerId="LiveId" clId="{FE3DCCBF-F1B9-4840-8AAF-32A6F501DF9C}" dt="2020-06-10T21:24:23.849" v="8193"/>
          <ac:inkMkLst>
            <pc:docMk/>
            <pc:sldMk cId="127555442" sldId="301"/>
            <ac:inkMk id="22" creationId="{4446EB85-5C70-41C8-834E-86DD0759B4BA}"/>
          </ac:inkMkLst>
        </pc:inkChg>
        <pc:inkChg chg="add del">
          <ac:chgData name="Jim Beland" userId="d41a4da1a37fb713" providerId="LiveId" clId="{FE3DCCBF-F1B9-4840-8AAF-32A6F501DF9C}" dt="2020-06-10T21:24:23.849" v="8193"/>
          <ac:inkMkLst>
            <pc:docMk/>
            <pc:sldMk cId="127555442" sldId="301"/>
            <ac:inkMk id="23" creationId="{1857CECC-79F4-41FF-B0DD-C75FF4400C4B}"/>
          </ac:inkMkLst>
        </pc:inkChg>
        <pc:inkChg chg="add del">
          <ac:chgData name="Jim Beland" userId="d41a4da1a37fb713" providerId="LiveId" clId="{FE3DCCBF-F1B9-4840-8AAF-32A6F501DF9C}" dt="2020-06-10T21:24:23.849" v="8193"/>
          <ac:inkMkLst>
            <pc:docMk/>
            <pc:sldMk cId="127555442" sldId="301"/>
            <ac:inkMk id="24" creationId="{AE5FE2FD-6001-4ABA-B851-22B94C46739C}"/>
          </ac:inkMkLst>
        </pc:inkChg>
        <pc:inkChg chg="add">
          <ac:chgData name="Jim Beland" userId="d41a4da1a37fb713" providerId="LiveId" clId="{FE3DCCBF-F1B9-4840-8AAF-32A6F501DF9C}" dt="2020-06-10T21:24:23.849" v="8193"/>
          <ac:inkMkLst>
            <pc:docMk/>
            <pc:sldMk cId="127555442" sldId="301"/>
            <ac:inkMk id="25" creationId="{79851AED-701D-457B-B8DD-A5D76FD57562}"/>
          </ac:inkMkLst>
        </pc:inkChg>
        <pc:inkChg chg="add">
          <ac:chgData name="Jim Beland" userId="d41a4da1a37fb713" providerId="LiveId" clId="{FE3DCCBF-F1B9-4840-8AAF-32A6F501DF9C}" dt="2020-06-10T21:24:28.624" v="8194" actId="9405"/>
          <ac:inkMkLst>
            <pc:docMk/>
            <pc:sldMk cId="127555442" sldId="301"/>
            <ac:inkMk id="26" creationId="{6D11E702-63DE-4E08-8154-CD8B082CA513}"/>
          </ac:inkMkLst>
        </pc:inkChg>
        <pc:inkChg chg="add">
          <ac:chgData name="Jim Beland" userId="d41a4da1a37fb713" providerId="LiveId" clId="{FE3DCCBF-F1B9-4840-8AAF-32A6F501DF9C}" dt="2020-06-10T21:24:29.708" v="8195" actId="9405"/>
          <ac:inkMkLst>
            <pc:docMk/>
            <pc:sldMk cId="127555442" sldId="301"/>
            <ac:inkMk id="27" creationId="{DCD3370C-7411-46C2-93B9-BEC573816922}"/>
          </ac:inkMkLst>
        </pc:inkChg>
        <pc:inkChg chg="add del">
          <ac:chgData name="Jim Beland" userId="d41a4da1a37fb713" providerId="LiveId" clId="{FE3DCCBF-F1B9-4840-8AAF-32A6F501DF9C}" dt="2020-06-10T21:24:32.566" v="8199"/>
          <ac:inkMkLst>
            <pc:docMk/>
            <pc:sldMk cId="127555442" sldId="301"/>
            <ac:inkMk id="28" creationId="{0C546890-FB9B-4878-BAA1-E9020C785007}"/>
          </ac:inkMkLst>
        </pc:inkChg>
        <pc:inkChg chg="add del">
          <ac:chgData name="Jim Beland" userId="d41a4da1a37fb713" providerId="LiveId" clId="{FE3DCCBF-F1B9-4840-8AAF-32A6F501DF9C}" dt="2020-06-10T21:24:32.566" v="8199"/>
          <ac:inkMkLst>
            <pc:docMk/>
            <pc:sldMk cId="127555442" sldId="301"/>
            <ac:inkMk id="29" creationId="{823B0266-7E69-4903-AF99-A62CF29B5CCE}"/>
          </ac:inkMkLst>
        </pc:inkChg>
        <pc:inkChg chg="add del">
          <ac:chgData name="Jim Beland" userId="d41a4da1a37fb713" providerId="LiveId" clId="{FE3DCCBF-F1B9-4840-8AAF-32A6F501DF9C}" dt="2020-06-10T21:24:35.206" v="8201"/>
          <ac:inkMkLst>
            <pc:docMk/>
            <pc:sldMk cId="127555442" sldId="301"/>
            <ac:inkMk id="30" creationId="{41AF54D9-E7C9-450B-B9DC-1DD1D8113791}"/>
          </ac:inkMkLst>
        </pc:inkChg>
        <pc:inkChg chg="add">
          <ac:chgData name="Jim Beland" userId="d41a4da1a37fb713" providerId="LiveId" clId="{FE3DCCBF-F1B9-4840-8AAF-32A6F501DF9C}" dt="2020-06-10T21:24:32.566" v="8199"/>
          <ac:inkMkLst>
            <pc:docMk/>
            <pc:sldMk cId="127555442" sldId="301"/>
            <ac:inkMk id="31" creationId="{A6C7BD0F-F221-4F25-84CE-FB7FDAA76197}"/>
          </ac:inkMkLst>
        </pc:inkChg>
        <pc:inkChg chg="add del">
          <ac:chgData name="Jim Beland" userId="d41a4da1a37fb713" providerId="LiveId" clId="{FE3DCCBF-F1B9-4840-8AAF-32A6F501DF9C}" dt="2020-06-10T21:24:35.206" v="8201"/>
          <ac:inkMkLst>
            <pc:docMk/>
            <pc:sldMk cId="127555442" sldId="301"/>
            <ac:inkMk id="32" creationId="{3D8D6343-61D4-4180-9B81-B90863C61491}"/>
          </ac:inkMkLst>
        </pc:inkChg>
        <pc:inkChg chg="add">
          <ac:chgData name="Jim Beland" userId="d41a4da1a37fb713" providerId="LiveId" clId="{FE3DCCBF-F1B9-4840-8AAF-32A6F501DF9C}" dt="2020-06-10T21:24:35.206" v="8201"/>
          <ac:inkMkLst>
            <pc:docMk/>
            <pc:sldMk cId="127555442" sldId="301"/>
            <ac:inkMk id="33" creationId="{D27709D3-D9B9-4B35-91D8-EC72A6DCDD67}"/>
          </ac:inkMkLst>
        </pc:inkChg>
      </pc:sldChg>
      <pc:sldChg chg="addSp delSp add">
        <pc:chgData name="Jim Beland" userId="d41a4da1a37fb713" providerId="LiveId" clId="{FE3DCCBF-F1B9-4840-8AAF-32A6F501DF9C}" dt="2020-06-10T23:54:01.425" v="8402"/>
        <pc:sldMkLst>
          <pc:docMk/>
          <pc:sldMk cId="2707995242" sldId="302"/>
        </pc:sldMkLst>
        <pc:inkChg chg="add del">
          <ac:chgData name="Jim Beland" userId="d41a4da1a37fb713" providerId="LiveId" clId="{FE3DCCBF-F1B9-4840-8AAF-32A6F501DF9C}" dt="2020-06-10T23:53:14.324" v="8388"/>
          <ac:inkMkLst>
            <pc:docMk/>
            <pc:sldMk cId="2707995242" sldId="302"/>
            <ac:inkMk id="6" creationId="{514D6D4E-4DEA-4D37-9C49-392DC59611B4}"/>
          </ac:inkMkLst>
        </pc:inkChg>
        <pc:inkChg chg="add del">
          <ac:chgData name="Jim Beland" userId="d41a4da1a37fb713" providerId="LiveId" clId="{FE3DCCBF-F1B9-4840-8AAF-32A6F501DF9C}" dt="2020-06-10T21:24:50.218" v="8205"/>
          <ac:inkMkLst>
            <pc:docMk/>
            <pc:sldMk cId="2707995242" sldId="302"/>
            <ac:inkMk id="6" creationId="{6A850EFA-A2CD-4246-836B-F506E21FCCCB}"/>
          </ac:inkMkLst>
        </pc:inkChg>
        <pc:inkChg chg="add del">
          <ac:chgData name="Jim Beland" userId="d41a4da1a37fb713" providerId="LiveId" clId="{FE3DCCBF-F1B9-4840-8AAF-32A6F501DF9C}" dt="2020-06-10T23:53:14.324" v="8388"/>
          <ac:inkMkLst>
            <pc:docMk/>
            <pc:sldMk cId="2707995242" sldId="302"/>
            <ac:inkMk id="7" creationId="{090526F0-7A58-48A5-9A9A-D1502F269DB3}"/>
          </ac:inkMkLst>
        </pc:inkChg>
        <pc:inkChg chg="add del">
          <ac:chgData name="Jim Beland" userId="d41a4da1a37fb713" providerId="LiveId" clId="{FE3DCCBF-F1B9-4840-8AAF-32A6F501DF9C}" dt="2020-06-10T21:24:50.218" v="8205"/>
          <ac:inkMkLst>
            <pc:docMk/>
            <pc:sldMk cId="2707995242" sldId="302"/>
            <ac:inkMk id="7" creationId="{94CD6E43-DC2F-4200-B496-EDB5BCF5456F}"/>
          </ac:inkMkLst>
        </pc:inkChg>
        <pc:inkChg chg="add">
          <ac:chgData name="Jim Beland" userId="d41a4da1a37fb713" providerId="LiveId" clId="{FE3DCCBF-F1B9-4840-8AAF-32A6F501DF9C}" dt="2020-06-10T21:24:50.218" v="8205"/>
          <ac:inkMkLst>
            <pc:docMk/>
            <pc:sldMk cId="2707995242" sldId="302"/>
            <ac:inkMk id="8" creationId="{6EF2963D-506A-4C49-B9F0-3ADC1849A211}"/>
          </ac:inkMkLst>
        </pc:inkChg>
        <pc:inkChg chg="add">
          <ac:chgData name="Jim Beland" userId="d41a4da1a37fb713" providerId="LiveId" clId="{FE3DCCBF-F1B9-4840-8AAF-32A6F501DF9C}" dt="2020-06-10T21:24:52.839" v="8206" actId="9405"/>
          <ac:inkMkLst>
            <pc:docMk/>
            <pc:sldMk cId="2707995242" sldId="302"/>
            <ac:inkMk id="9" creationId="{1AA5C3D5-3B77-4907-A6F0-5C5748776978}"/>
          </ac:inkMkLst>
        </pc:inkChg>
        <pc:inkChg chg="add del">
          <ac:chgData name="Jim Beland" userId="d41a4da1a37fb713" providerId="LiveId" clId="{FE3DCCBF-F1B9-4840-8AAF-32A6F501DF9C}" dt="2020-06-10T23:53:14.324" v="8388"/>
          <ac:inkMkLst>
            <pc:docMk/>
            <pc:sldMk cId="2707995242" sldId="302"/>
            <ac:inkMk id="10" creationId="{0D9A973A-2238-486C-8628-645F68207D33}"/>
          </ac:inkMkLst>
        </pc:inkChg>
        <pc:inkChg chg="add del">
          <ac:chgData name="Jim Beland" userId="d41a4da1a37fb713" providerId="LiveId" clId="{FE3DCCBF-F1B9-4840-8AAF-32A6F501DF9C}" dt="2020-06-10T21:25:04.663" v="8213"/>
          <ac:inkMkLst>
            <pc:docMk/>
            <pc:sldMk cId="2707995242" sldId="302"/>
            <ac:inkMk id="10" creationId="{D15999EA-7F8C-467F-897A-46B44B4A27A6}"/>
          </ac:inkMkLst>
        </pc:inkChg>
        <pc:inkChg chg="add">
          <ac:chgData name="Jim Beland" userId="d41a4da1a37fb713" providerId="LiveId" clId="{FE3DCCBF-F1B9-4840-8AAF-32A6F501DF9C}" dt="2020-06-10T23:53:14.324" v="8388"/>
          <ac:inkMkLst>
            <pc:docMk/>
            <pc:sldMk cId="2707995242" sldId="302"/>
            <ac:inkMk id="11" creationId="{6E35D03C-5C5C-428A-90ED-E2267B1716E1}"/>
          </ac:inkMkLst>
        </pc:inkChg>
        <pc:inkChg chg="add del">
          <ac:chgData name="Jim Beland" userId="d41a4da1a37fb713" providerId="LiveId" clId="{FE3DCCBF-F1B9-4840-8AAF-32A6F501DF9C}" dt="2020-06-10T21:25:04.663" v="8213"/>
          <ac:inkMkLst>
            <pc:docMk/>
            <pc:sldMk cId="2707995242" sldId="302"/>
            <ac:inkMk id="11" creationId="{F2D019CD-DF27-480A-94D8-184A1DEDF074}"/>
          </ac:inkMkLst>
        </pc:inkChg>
        <pc:inkChg chg="add del">
          <ac:chgData name="Jim Beland" userId="d41a4da1a37fb713" providerId="LiveId" clId="{FE3DCCBF-F1B9-4840-8AAF-32A6F501DF9C}" dt="2020-06-10T21:25:04.663" v="8213"/>
          <ac:inkMkLst>
            <pc:docMk/>
            <pc:sldMk cId="2707995242" sldId="302"/>
            <ac:inkMk id="14" creationId="{15A54E39-67C6-451A-A14B-312E9DB02721}"/>
          </ac:inkMkLst>
        </pc:inkChg>
        <pc:inkChg chg="add del">
          <ac:chgData name="Jim Beland" userId="d41a4da1a37fb713" providerId="LiveId" clId="{FE3DCCBF-F1B9-4840-8AAF-32A6F501DF9C}" dt="2020-06-10T23:53:22.467" v="8391"/>
          <ac:inkMkLst>
            <pc:docMk/>
            <pc:sldMk cId="2707995242" sldId="302"/>
            <ac:inkMk id="14" creationId="{17E75DCE-CB5D-4916-8A8B-B2CD8C0D5000}"/>
          </ac:inkMkLst>
        </pc:inkChg>
        <pc:inkChg chg="add del">
          <ac:chgData name="Jim Beland" userId="d41a4da1a37fb713" providerId="LiveId" clId="{FE3DCCBF-F1B9-4840-8AAF-32A6F501DF9C}" dt="2020-06-10T21:25:04.663" v="8213"/>
          <ac:inkMkLst>
            <pc:docMk/>
            <pc:sldMk cId="2707995242" sldId="302"/>
            <ac:inkMk id="15" creationId="{4F8B1CBC-AEEB-4C29-B5CA-DE2DA1F5A214}"/>
          </ac:inkMkLst>
        </pc:inkChg>
        <pc:inkChg chg="add del">
          <ac:chgData name="Jim Beland" userId="d41a4da1a37fb713" providerId="LiveId" clId="{FE3DCCBF-F1B9-4840-8AAF-32A6F501DF9C}" dt="2020-06-10T23:53:22.467" v="8391"/>
          <ac:inkMkLst>
            <pc:docMk/>
            <pc:sldMk cId="2707995242" sldId="302"/>
            <ac:inkMk id="15" creationId="{BE492F42-1BF8-42F4-9F1A-62262A970691}"/>
          </ac:inkMkLst>
        </pc:inkChg>
        <pc:inkChg chg="del">
          <ac:chgData name="Jim Beland" userId="d41a4da1a37fb713" providerId="LiveId" clId="{FE3DCCBF-F1B9-4840-8AAF-32A6F501DF9C}" dt="2020-06-10T23:53:09.263" v="8384"/>
          <ac:inkMkLst>
            <pc:docMk/>
            <pc:sldMk cId="2707995242" sldId="302"/>
            <ac:inkMk id="18" creationId="{2E21D59C-7419-48D0-8805-5ACCEB3763D2}"/>
          </ac:inkMkLst>
        </pc:inkChg>
        <pc:inkChg chg="add">
          <ac:chgData name="Jim Beland" userId="d41a4da1a37fb713" providerId="LiveId" clId="{FE3DCCBF-F1B9-4840-8AAF-32A6F501DF9C}" dt="2020-06-10T23:53:22.467" v="8391"/>
          <ac:inkMkLst>
            <pc:docMk/>
            <pc:sldMk cId="2707995242" sldId="302"/>
            <ac:inkMk id="19" creationId="{14DDCA9A-1409-4E9B-A90D-F7DBFAEBAE0A}"/>
          </ac:inkMkLst>
        </pc:inkChg>
        <pc:inkChg chg="add del">
          <ac:chgData name="Jim Beland" userId="d41a4da1a37fb713" providerId="LiveId" clId="{FE3DCCBF-F1B9-4840-8AAF-32A6F501DF9C}" dt="2020-06-10T21:25:04.663" v="8213"/>
          <ac:inkMkLst>
            <pc:docMk/>
            <pc:sldMk cId="2707995242" sldId="302"/>
            <ac:inkMk id="19" creationId="{E13EB4EB-C888-4A98-8FD3-F8600E2FDBAC}"/>
          </ac:inkMkLst>
        </pc:inkChg>
        <pc:inkChg chg="add del">
          <ac:chgData name="Jim Beland" userId="d41a4da1a37fb713" providerId="LiveId" clId="{FE3DCCBF-F1B9-4840-8AAF-32A6F501DF9C}" dt="2020-06-10T23:53:40.127" v="8397"/>
          <ac:inkMkLst>
            <pc:docMk/>
            <pc:sldMk cId="2707995242" sldId="302"/>
            <ac:inkMk id="20" creationId="{129B1888-9AC8-40D3-8D99-A3C6955DEA9E}"/>
          </ac:inkMkLst>
        </pc:inkChg>
        <pc:inkChg chg="add del">
          <ac:chgData name="Jim Beland" userId="d41a4da1a37fb713" providerId="LiveId" clId="{FE3DCCBF-F1B9-4840-8AAF-32A6F501DF9C}" dt="2020-06-10T21:25:04.663" v="8213"/>
          <ac:inkMkLst>
            <pc:docMk/>
            <pc:sldMk cId="2707995242" sldId="302"/>
            <ac:inkMk id="20" creationId="{1646C240-27F0-4087-B6A7-3D535B6ACFA1}"/>
          </ac:inkMkLst>
        </pc:inkChg>
        <pc:inkChg chg="add del">
          <ac:chgData name="Jim Beland" userId="d41a4da1a37fb713" providerId="LiveId" clId="{FE3DCCBF-F1B9-4840-8AAF-32A6F501DF9C}" dt="2020-06-10T23:53:40.127" v="8397"/>
          <ac:inkMkLst>
            <pc:docMk/>
            <pc:sldMk cId="2707995242" sldId="302"/>
            <ac:inkMk id="22" creationId="{ABBF98C6-D569-424F-8AC4-1EB42E4DB8CD}"/>
          </ac:inkMkLst>
        </pc:inkChg>
        <pc:inkChg chg="add del">
          <ac:chgData name="Jim Beland" userId="d41a4da1a37fb713" providerId="LiveId" clId="{FE3DCCBF-F1B9-4840-8AAF-32A6F501DF9C}" dt="2020-06-10T21:25:24.405" v="8227"/>
          <ac:inkMkLst>
            <pc:docMk/>
            <pc:sldMk cId="2707995242" sldId="302"/>
            <ac:inkMk id="22" creationId="{E0FF405F-9C4F-4935-BB61-4EA01B111210}"/>
          </ac:inkMkLst>
        </pc:inkChg>
        <pc:inkChg chg="add">
          <ac:chgData name="Jim Beland" userId="d41a4da1a37fb713" providerId="LiveId" clId="{FE3DCCBF-F1B9-4840-8AAF-32A6F501DF9C}" dt="2020-06-10T21:25:04.663" v="8213"/>
          <ac:inkMkLst>
            <pc:docMk/>
            <pc:sldMk cId="2707995242" sldId="302"/>
            <ac:inkMk id="23" creationId="{C45FDB35-6872-4572-B4A9-05600992EABD}"/>
          </ac:inkMkLst>
        </pc:inkChg>
        <pc:inkChg chg="add del">
          <ac:chgData name="Jim Beland" userId="d41a4da1a37fb713" providerId="LiveId" clId="{FE3DCCBF-F1B9-4840-8AAF-32A6F501DF9C}" dt="2020-06-10T23:53:40.127" v="8397"/>
          <ac:inkMkLst>
            <pc:docMk/>
            <pc:sldMk cId="2707995242" sldId="302"/>
            <ac:inkMk id="24" creationId="{BA36349D-75B3-40FF-8278-C97079D022D7}"/>
          </ac:inkMkLst>
        </pc:inkChg>
        <pc:inkChg chg="add del">
          <ac:chgData name="Jim Beland" userId="d41a4da1a37fb713" providerId="LiveId" clId="{FE3DCCBF-F1B9-4840-8AAF-32A6F501DF9C}" dt="2020-06-10T21:25:13.615" v="8220"/>
          <ac:inkMkLst>
            <pc:docMk/>
            <pc:sldMk cId="2707995242" sldId="302"/>
            <ac:inkMk id="24" creationId="{ED120B5D-0183-4B6A-8E3B-04406B52B10A}"/>
          </ac:inkMkLst>
        </pc:inkChg>
        <pc:inkChg chg="add del">
          <ac:chgData name="Jim Beland" userId="d41a4da1a37fb713" providerId="LiveId" clId="{FE3DCCBF-F1B9-4840-8AAF-32A6F501DF9C}" dt="2020-06-10T23:53:40.127" v="8397"/>
          <ac:inkMkLst>
            <pc:docMk/>
            <pc:sldMk cId="2707995242" sldId="302"/>
            <ac:inkMk id="28" creationId="{4871E5ED-BCD5-4139-BE80-07024A6CAC69}"/>
          </ac:inkMkLst>
        </pc:inkChg>
        <pc:inkChg chg="add del">
          <ac:chgData name="Jim Beland" userId="d41a4da1a37fb713" providerId="LiveId" clId="{FE3DCCBF-F1B9-4840-8AAF-32A6F501DF9C}" dt="2020-06-10T21:25:13.615" v="8220"/>
          <ac:inkMkLst>
            <pc:docMk/>
            <pc:sldMk cId="2707995242" sldId="302"/>
            <ac:inkMk id="28" creationId="{C8B8F870-50AC-48D6-84D3-D9AE6EE31348}"/>
          </ac:inkMkLst>
        </pc:inkChg>
        <pc:inkChg chg="add del">
          <ac:chgData name="Jim Beland" userId="d41a4da1a37fb713" providerId="LiveId" clId="{FE3DCCBF-F1B9-4840-8AAF-32A6F501DF9C}" dt="2020-06-10T23:53:40.127" v="8397"/>
          <ac:inkMkLst>
            <pc:docMk/>
            <pc:sldMk cId="2707995242" sldId="302"/>
            <ac:inkMk id="29" creationId="{B37C9377-E6C3-4BA4-8DF7-639376B4E179}"/>
          </ac:inkMkLst>
        </pc:inkChg>
        <pc:inkChg chg="add del">
          <ac:chgData name="Jim Beland" userId="d41a4da1a37fb713" providerId="LiveId" clId="{FE3DCCBF-F1B9-4840-8AAF-32A6F501DF9C}" dt="2020-06-10T21:25:13.615" v="8220"/>
          <ac:inkMkLst>
            <pc:docMk/>
            <pc:sldMk cId="2707995242" sldId="302"/>
            <ac:inkMk id="29" creationId="{F283369D-37C9-4B17-9D6B-FD5808AECE6B}"/>
          </ac:inkMkLst>
        </pc:inkChg>
        <pc:inkChg chg="add del">
          <ac:chgData name="Jim Beland" userId="d41a4da1a37fb713" providerId="LiveId" clId="{FE3DCCBF-F1B9-4840-8AAF-32A6F501DF9C}" dt="2020-06-10T21:25:13.615" v="8220"/>
          <ac:inkMkLst>
            <pc:docMk/>
            <pc:sldMk cId="2707995242" sldId="302"/>
            <ac:inkMk id="30" creationId="{9F960E72-BFD8-4EC7-9BBA-319E85EF0D06}"/>
          </ac:inkMkLst>
        </pc:inkChg>
        <pc:inkChg chg="add">
          <ac:chgData name="Jim Beland" userId="d41a4da1a37fb713" providerId="LiveId" clId="{FE3DCCBF-F1B9-4840-8AAF-32A6F501DF9C}" dt="2020-06-10T23:53:40.127" v="8397"/>
          <ac:inkMkLst>
            <pc:docMk/>
            <pc:sldMk cId="2707995242" sldId="302"/>
            <ac:inkMk id="30" creationId="{CEEE047B-EFD9-4738-9EB4-26134EC87BC5}"/>
          </ac:inkMkLst>
        </pc:inkChg>
        <pc:inkChg chg="add del">
          <ac:chgData name="Jim Beland" userId="d41a4da1a37fb713" providerId="LiveId" clId="{FE3DCCBF-F1B9-4840-8AAF-32A6F501DF9C}" dt="2020-06-10T23:54:01.425" v="8402"/>
          <ac:inkMkLst>
            <pc:docMk/>
            <pc:sldMk cId="2707995242" sldId="302"/>
            <ac:inkMk id="32" creationId="{0A6A73B0-51BB-4F0F-8AA6-87E58ED142B2}"/>
          </ac:inkMkLst>
        </pc:inkChg>
        <pc:inkChg chg="add del">
          <ac:chgData name="Jim Beland" userId="d41a4da1a37fb713" providerId="LiveId" clId="{FE3DCCBF-F1B9-4840-8AAF-32A6F501DF9C}" dt="2020-06-10T21:25:13.615" v="8220"/>
          <ac:inkMkLst>
            <pc:docMk/>
            <pc:sldMk cId="2707995242" sldId="302"/>
            <ac:inkMk id="32" creationId="{E66DDA58-3473-44A7-803A-117C5274B387}"/>
          </ac:inkMkLst>
        </pc:inkChg>
        <pc:inkChg chg="add del">
          <ac:chgData name="Jim Beland" userId="d41a4da1a37fb713" providerId="LiveId" clId="{FE3DCCBF-F1B9-4840-8AAF-32A6F501DF9C}" dt="2020-06-10T21:25:13.615" v="8220"/>
          <ac:inkMkLst>
            <pc:docMk/>
            <pc:sldMk cId="2707995242" sldId="302"/>
            <ac:inkMk id="34" creationId="{061CD1FD-C417-47AB-94CB-8ABD6211F071}"/>
          </ac:inkMkLst>
        </pc:inkChg>
        <pc:inkChg chg="add del">
          <ac:chgData name="Jim Beland" userId="d41a4da1a37fb713" providerId="LiveId" clId="{FE3DCCBF-F1B9-4840-8AAF-32A6F501DF9C}" dt="2020-06-10T23:54:01.425" v="8402"/>
          <ac:inkMkLst>
            <pc:docMk/>
            <pc:sldMk cId="2707995242" sldId="302"/>
            <ac:inkMk id="34" creationId="{E08417C2-A712-4833-BACE-BCFBFF3CB9AE}"/>
          </ac:inkMkLst>
        </pc:inkChg>
        <pc:inkChg chg="add del">
          <ac:chgData name="Jim Beland" userId="d41a4da1a37fb713" providerId="LiveId" clId="{FE3DCCBF-F1B9-4840-8AAF-32A6F501DF9C}" dt="2020-06-10T21:25:37.642" v="8236"/>
          <ac:inkMkLst>
            <pc:docMk/>
            <pc:sldMk cId="2707995242" sldId="302"/>
            <ac:inkMk id="35" creationId="{3C28B7A7-34E9-4C75-8772-5B9B11DC83E7}"/>
          </ac:inkMkLst>
        </pc:inkChg>
        <pc:inkChg chg="add del">
          <ac:chgData name="Jim Beland" userId="d41a4da1a37fb713" providerId="LiveId" clId="{FE3DCCBF-F1B9-4840-8AAF-32A6F501DF9C}" dt="2020-06-10T23:54:01.425" v="8402"/>
          <ac:inkMkLst>
            <pc:docMk/>
            <pc:sldMk cId="2707995242" sldId="302"/>
            <ac:inkMk id="35" creationId="{5716C5B4-19C4-4AE3-ABFA-E9F0D269DA53}"/>
          </ac:inkMkLst>
        </pc:inkChg>
        <pc:inkChg chg="add del">
          <ac:chgData name="Jim Beland" userId="d41a4da1a37fb713" providerId="LiveId" clId="{FE3DCCBF-F1B9-4840-8AAF-32A6F501DF9C}" dt="2020-06-10T23:54:01.425" v="8402"/>
          <ac:inkMkLst>
            <pc:docMk/>
            <pc:sldMk cId="2707995242" sldId="302"/>
            <ac:inkMk id="36" creationId="{5B5992F1-194E-41D4-926D-378DB22020C4}"/>
          </ac:inkMkLst>
        </pc:inkChg>
        <pc:inkChg chg="add del">
          <ac:chgData name="Jim Beland" userId="d41a4da1a37fb713" providerId="LiveId" clId="{FE3DCCBF-F1B9-4840-8AAF-32A6F501DF9C}" dt="2020-06-10T21:25:37.642" v="8236"/>
          <ac:inkMkLst>
            <pc:docMk/>
            <pc:sldMk cId="2707995242" sldId="302"/>
            <ac:inkMk id="36" creationId="{7876424D-B5CD-4B0A-B1F6-8A0B883F924D}"/>
          </ac:inkMkLst>
        </pc:inkChg>
        <pc:inkChg chg="add del">
          <ac:chgData name="Jim Beland" userId="d41a4da1a37fb713" providerId="LiveId" clId="{FE3DCCBF-F1B9-4840-8AAF-32A6F501DF9C}" dt="2020-06-10T21:25:18.704" v="8224"/>
          <ac:inkMkLst>
            <pc:docMk/>
            <pc:sldMk cId="2707995242" sldId="302"/>
            <ac:inkMk id="37" creationId="{75026DCC-3A12-4D58-8044-B6F35DD20C81}"/>
          </ac:inkMkLst>
        </pc:inkChg>
        <pc:inkChg chg="add">
          <ac:chgData name="Jim Beland" userId="d41a4da1a37fb713" providerId="LiveId" clId="{FE3DCCBF-F1B9-4840-8AAF-32A6F501DF9C}" dt="2020-06-10T23:54:01.425" v="8402"/>
          <ac:inkMkLst>
            <pc:docMk/>
            <pc:sldMk cId="2707995242" sldId="302"/>
            <ac:inkMk id="37" creationId="{D1E2513D-E163-4726-B092-E24352B5B340}"/>
          </ac:inkMkLst>
        </pc:inkChg>
        <pc:inkChg chg="add del">
          <ac:chgData name="Jim Beland" userId="d41a4da1a37fb713" providerId="LiveId" clId="{FE3DCCBF-F1B9-4840-8AAF-32A6F501DF9C}" dt="2020-06-10T21:25:18.704" v="8224"/>
          <ac:inkMkLst>
            <pc:docMk/>
            <pc:sldMk cId="2707995242" sldId="302"/>
            <ac:inkMk id="38" creationId="{B371D522-3EC8-413F-9A82-FD972A5459C7}"/>
          </ac:inkMkLst>
        </pc:inkChg>
        <pc:inkChg chg="add del">
          <ac:chgData name="Jim Beland" userId="d41a4da1a37fb713" providerId="LiveId" clId="{FE3DCCBF-F1B9-4840-8AAF-32A6F501DF9C}" dt="2020-06-10T21:25:18.704" v="8224"/>
          <ac:inkMkLst>
            <pc:docMk/>
            <pc:sldMk cId="2707995242" sldId="302"/>
            <ac:inkMk id="39" creationId="{93A1230B-E091-40B3-B50F-2477CF25C268}"/>
          </ac:inkMkLst>
        </pc:inkChg>
        <pc:inkChg chg="add">
          <ac:chgData name="Jim Beland" userId="d41a4da1a37fb713" providerId="LiveId" clId="{FE3DCCBF-F1B9-4840-8AAF-32A6F501DF9C}" dt="2020-06-10T21:25:18.704" v="8224"/>
          <ac:inkMkLst>
            <pc:docMk/>
            <pc:sldMk cId="2707995242" sldId="302"/>
            <ac:inkMk id="40" creationId="{8F7B1210-2015-4C8B-BEA7-F5F96D92C7EE}"/>
          </ac:inkMkLst>
        </pc:inkChg>
        <pc:inkChg chg="add del">
          <ac:chgData name="Jim Beland" userId="d41a4da1a37fb713" providerId="LiveId" clId="{FE3DCCBF-F1B9-4840-8AAF-32A6F501DF9C}" dt="2020-06-10T21:25:24.405" v="8227"/>
          <ac:inkMkLst>
            <pc:docMk/>
            <pc:sldMk cId="2707995242" sldId="302"/>
            <ac:inkMk id="41" creationId="{1079367C-8555-43AB-A555-2A6D3D80422A}"/>
          </ac:inkMkLst>
        </pc:inkChg>
        <pc:inkChg chg="add del">
          <ac:chgData name="Jim Beland" userId="d41a4da1a37fb713" providerId="LiveId" clId="{FE3DCCBF-F1B9-4840-8AAF-32A6F501DF9C}" dt="2020-06-10T21:25:24.405" v="8227"/>
          <ac:inkMkLst>
            <pc:docMk/>
            <pc:sldMk cId="2707995242" sldId="302"/>
            <ac:inkMk id="42" creationId="{1EA0D105-6404-4E51-8093-43C979A7CCCB}"/>
          </ac:inkMkLst>
        </pc:inkChg>
        <pc:inkChg chg="add">
          <ac:chgData name="Jim Beland" userId="d41a4da1a37fb713" providerId="LiveId" clId="{FE3DCCBF-F1B9-4840-8AAF-32A6F501DF9C}" dt="2020-06-10T21:25:24.405" v="8227"/>
          <ac:inkMkLst>
            <pc:docMk/>
            <pc:sldMk cId="2707995242" sldId="302"/>
            <ac:inkMk id="43" creationId="{391BC147-2412-4FB3-A9B1-2AC2077876FB}"/>
          </ac:inkMkLst>
        </pc:inkChg>
        <pc:inkChg chg="add del">
          <ac:chgData name="Jim Beland" userId="d41a4da1a37fb713" providerId="LiveId" clId="{FE3DCCBF-F1B9-4840-8AAF-32A6F501DF9C}" dt="2020-06-10T21:25:31.308" v="8231"/>
          <ac:inkMkLst>
            <pc:docMk/>
            <pc:sldMk cId="2707995242" sldId="302"/>
            <ac:inkMk id="44" creationId="{0060D592-5F5E-450C-A51D-66B7078638AD}"/>
          </ac:inkMkLst>
        </pc:inkChg>
        <pc:inkChg chg="add del">
          <ac:chgData name="Jim Beland" userId="d41a4da1a37fb713" providerId="LiveId" clId="{FE3DCCBF-F1B9-4840-8AAF-32A6F501DF9C}" dt="2020-06-10T21:25:31.308" v="8231"/>
          <ac:inkMkLst>
            <pc:docMk/>
            <pc:sldMk cId="2707995242" sldId="302"/>
            <ac:inkMk id="45" creationId="{DC130E39-75F0-4601-BFDD-460D00C2970C}"/>
          </ac:inkMkLst>
        </pc:inkChg>
        <pc:inkChg chg="add del">
          <ac:chgData name="Jim Beland" userId="d41a4da1a37fb713" providerId="LiveId" clId="{FE3DCCBF-F1B9-4840-8AAF-32A6F501DF9C}" dt="2020-06-10T21:25:31.308" v="8231"/>
          <ac:inkMkLst>
            <pc:docMk/>
            <pc:sldMk cId="2707995242" sldId="302"/>
            <ac:inkMk id="46" creationId="{BCC1F432-995B-4B23-A504-AD92F8EAD20B}"/>
          </ac:inkMkLst>
        </pc:inkChg>
        <pc:inkChg chg="add">
          <ac:chgData name="Jim Beland" userId="d41a4da1a37fb713" providerId="LiveId" clId="{FE3DCCBF-F1B9-4840-8AAF-32A6F501DF9C}" dt="2020-06-10T21:25:31.308" v="8231"/>
          <ac:inkMkLst>
            <pc:docMk/>
            <pc:sldMk cId="2707995242" sldId="302"/>
            <ac:inkMk id="47" creationId="{02F53521-EC5E-4D0D-AFD0-BEFDB966713E}"/>
          </ac:inkMkLst>
        </pc:inkChg>
        <pc:inkChg chg="add del">
          <ac:chgData name="Jim Beland" userId="d41a4da1a37fb713" providerId="LiveId" clId="{FE3DCCBF-F1B9-4840-8AAF-32A6F501DF9C}" dt="2020-06-10T21:25:37.642" v="8236"/>
          <ac:inkMkLst>
            <pc:docMk/>
            <pc:sldMk cId="2707995242" sldId="302"/>
            <ac:inkMk id="48" creationId="{6EDB60BD-1F39-41A6-B0EB-BC6712E96F2F}"/>
          </ac:inkMkLst>
        </pc:inkChg>
        <pc:inkChg chg="add del">
          <ac:chgData name="Jim Beland" userId="d41a4da1a37fb713" providerId="LiveId" clId="{FE3DCCBF-F1B9-4840-8AAF-32A6F501DF9C}" dt="2020-06-10T21:25:37.642" v="8236"/>
          <ac:inkMkLst>
            <pc:docMk/>
            <pc:sldMk cId="2707995242" sldId="302"/>
            <ac:inkMk id="49" creationId="{F7975FA6-AE39-400A-8B01-F760CDA433F7}"/>
          </ac:inkMkLst>
        </pc:inkChg>
        <pc:inkChg chg="add del">
          <ac:chgData name="Jim Beland" userId="d41a4da1a37fb713" providerId="LiveId" clId="{FE3DCCBF-F1B9-4840-8AAF-32A6F501DF9C}" dt="2020-06-10T21:25:37.642" v="8236"/>
          <ac:inkMkLst>
            <pc:docMk/>
            <pc:sldMk cId="2707995242" sldId="302"/>
            <ac:inkMk id="50" creationId="{FBA0CA40-4693-499A-BA95-77458C46D101}"/>
          </ac:inkMkLst>
        </pc:inkChg>
        <pc:inkChg chg="add del">
          <ac:chgData name="Jim Beland" userId="d41a4da1a37fb713" providerId="LiveId" clId="{FE3DCCBF-F1B9-4840-8AAF-32A6F501DF9C}" dt="2020-06-10T21:25:37.642" v="8236"/>
          <ac:inkMkLst>
            <pc:docMk/>
            <pc:sldMk cId="2707995242" sldId="302"/>
            <ac:inkMk id="51" creationId="{65F34F21-40E8-4927-AF60-117D632D23DE}"/>
          </ac:inkMkLst>
        </pc:inkChg>
        <pc:inkChg chg="add del">
          <ac:chgData name="Jim Beland" userId="d41a4da1a37fb713" providerId="LiveId" clId="{FE3DCCBF-F1B9-4840-8AAF-32A6F501DF9C}" dt="2020-06-10T21:25:49.984" v="8249"/>
          <ac:inkMkLst>
            <pc:docMk/>
            <pc:sldMk cId="2707995242" sldId="302"/>
            <ac:inkMk id="52" creationId="{48CA1D6F-DE60-4496-970B-4E2F43B28B2D}"/>
          </ac:inkMkLst>
        </pc:inkChg>
        <pc:inkChg chg="add del">
          <ac:chgData name="Jim Beland" userId="d41a4da1a37fb713" providerId="LiveId" clId="{FE3DCCBF-F1B9-4840-8AAF-32A6F501DF9C}" dt="2020-06-10T21:25:42.411" v="8240"/>
          <ac:inkMkLst>
            <pc:docMk/>
            <pc:sldMk cId="2707995242" sldId="302"/>
            <ac:inkMk id="53" creationId="{E1EB8419-86C8-4346-A88B-AAE21C823770}"/>
          </ac:inkMkLst>
        </pc:inkChg>
        <pc:inkChg chg="add del">
          <ac:chgData name="Jim Beland" userId="d41a4da1a37fb713" providerId="LiveId" clId="{FE3DCCBF-F1B9-4840-8AAF-32A6F501DF9C}" dt="2020-06-10T21:25:42.411" v="8240"/>
          <ac:inkMkLst>
            <pc:docMk/>
            <pc:sldMk cId="2707995242" sldId="302"/>
            <ac:inkMk id="54" creationId="{E72BB06F-DF18-49FB-9402-AC6FBFC07AC3}"/>
          </ac:inkMkLst>
        </pc:inkChg>
        <pc:inkChg chg="add del">
          <ac:chgData name="Jim Beland" userId="d41a4da1a37fb713" providerId="LiveId" clId="{FE3DCCBF-F1B9-4840-8AAF-32A6F501DF9C}" dt="2020-06-10T21:25:42.411" v="8240"/>
          <ac:inkMkLst>
            <pc:docMk/>
            <pc:sldMk cId="2707995242" sldId="302"/>
            <ac:inkMk id="55" creationId="{8D532419-E2FF-4F52-8BDA-17AD0E486D49}"/>
          </ac:inkMkLst>
        </pc:inkChg>
        <pc:inkChg chg="add">
          <ac:chgData name="Jim Beland" userId="d41a4da1a37fb713" providerId="LiveId" clId="{FE3DCCBF-F1B9-4840-8AAF-32A6F501DF9C}" dt="2020-06-10T21:25:42.411" v="8240"/>
          <ac:inkMkLst>
            <pc:docMk/>
            <pc:sldMk cId="2707995242" sldId="302"/>
            <ac:inkMk id="56" creationId="{A1C0BE75-7DDD-403C-A52D-F2D8E634A0FC}"/>
          </ac:inkMkLst>
        </pc:inkChg>
        <pc:inkChg chg="add del">
          <ac:chgData name="Jim Beland" userId="d41a4da1a37fb713" providerId="LiveId" clId="{FE3DCCBF-F1B9-4840-8AAF-32A6F501DF9C}" dt="2020-06-10T21:25:44.812" v="8243"/>
          <ac:inkMkLst>
            <pc:docMk/>
            <pc:sldMk cId="2707995242" sldId="302"/>
            <ac:inkMk id="57" creationId="{C6046A4B-D35B-4688-91B0-5C9487D03172}"/>
          </ac:inkMkLst>
        </pc:inkChg>
        <pc:inkChg chg="add del">
          <ac:chgData name="Jim Beland" userId="d41a4da1a37fb713" providerId="LiveId" clId="{FE3DCCBF-F1B9-4840-8AAF-32A6F501DF9C}" dt="2020-06-10T21:25:44.812" v="8243"/>
          <ac:inkMkLst>
            <pc:docMk/>
            <pc:sldMk cId="2707995242" sldId="302"/>
            <ac:inkMk id="58" creationId="{CA05E921-DF65-4B2F-AA5E-E327A5C34B4C}"/>
          </ac:inkMkLst>
        </pc:inkChg>
        <pc:inkChg chg="add">
          <ac:chgData name="Jim Beland" userId="d41a4da1a37fb713" providerId="LiveId" clId="{FE3DCCBF-F1B9-4840-8AAF-32A6F501DF9C}" dt="2020-06-10T21:25:44.812" v="8243"/>
          <ac:inkMkLst>
            <pc:docMk/>
            <pc:sldMk cId="2707995242" sldId="302"/>
            <ac:inkMk id="59" creationId="{FB98944D-B691-4AFD-94D2-5288331118A4}"/>
          </ac:inkMkLst>
        </pc:inkChg>
        <pc:inkChg chg="add del">
          <ac:chgData name="Jim Beland" userId="d41a4da1a37fb713" providerId="LiveId" clId="{FE3DCCBF-F1B9-4840-8AAF-32A6F501DF9C}" dt="2020-06-10T21:25:48.710" v="8247"/>
          <ac:inkMkLst>
            <pc:docMk/>
            <pc:sldMk cId="2707995242" sldId="302"/>
            <ac:inkMk id="60" creationId="{F822EC15-AA7A-4586-8E57-FE36ED72CDD4}"/>
          </ac:inkMkLst>
        </pc:inkChg>
        <pc:inkChg chg="add del">
          <ac:chgData name="Jim Beland" userId="d41a4da1a37fb713" providerId="LiveId" clId="{FE3DCCBF-F1B9-4840-8AAF-32A6F501DF9C}" dt="2020-06-10T21:25:48.710" v="8247"/>
          <ac:inkMkLst>
            <pc:docMk/>
            <pc:sldMk cId="2707995242" sldId="302"/>
            <ac:inkMk id="61" creationId="{A7AE1A1E-1341-47FC-90FA-ED605B6EFB87}"/>
          </ac:inkMkLst>
        </pc:inkChg>
        <pc:inkChg chg="add del">
          <ac:chgData name="Jim Beland" userId="d41a4da1a37fb713" providerId="LiveId" clId="{FE3DCCBF-F1B9-4840-8AAF-32A6F501DF9C}" dt="2020-06-10T21:25:48.710" v="8247"/>
          <ac:inkMkLst>
            <pc:docMk/>
            <pc:sldMk cId="2707995242" sldId="302"/>
            <ac:inkMk id="62" creationId="{53964A41-751A-4149-B3AD-0A461787EEF5}"/>
          </ac:inkMkLst>
        </pc:inkChg>
        <pc:inkChg chg="add del">
          <ac:chgData name="Jim Beland" userId="d41a4da1a37fb713" providerId="LiveId" clId="{FE3DCCBF-F1B9-4840-8AAF-32A6F501DF9C}" dt="2020-06-10T21:25:49.984" v="8249"/>
          <ac:inkMkLst>
            <pc:docMk/>
            <pc:sldMk cId="2707995242" sldId="302"/>
            <ac:inkMk id="63" creationId="{47F17BC0-AA5C-450B-AE86-6EB980300594}"/>
          </ac:inkMkLst>
        </pc:inkChg>
        <pc:inkChg chg="add del">
          <ac:chgData name="Jim Beland" userId="d41a4da1a37fb713" providerId="LiveId" clId="{FE3DCCBF-F1B9-4840-8AAF-32A6F501DF9C}" dt="2020-06-10T21:25:49.984" v="8249"/>
          <ac:inkMkLst>
            <pc:docMk/>
            <pc:sldMk cId="2707995242" sldId="302"/>
            <ac:inkMk id="64" creationId="{2FA67B68-76D8-421D-9E0C-479032F32240}"/>
          </ac:inkMkLst>
        </pc:inkChg>
        <pc:inkChg chg="add del">
          <ac:chgData name="Jim Beland" userId="d41a4da1a37fb713" providerId="LiveId" clId="{FE3DCCBF-F1B9-4840-8AAF-32A6F501DF9C}" dt="2020-06-10T21:25:52.007" v="8251"/>
          <ac:inkMkLst>
            <pc:docMk/>
            <pc:sldMk cId="2707995242" sldId="302"/>
            <ac:inkMk id="65" creationId="{309CF835-3D63-4E9F-B9FE-0F47E5F1E237}"/>
          </ac:inkMkLst>
        </pc:inkChg>
        <pc:inkChg chg="add del">
          <ac:chgData name="Jim Beland" userId="d41a4da1a37fb713" providerId="LiveId" clId="{FE3DCCBF-F1B9-4840-8AAF-32A6F501DF9C}" dt="2020-06-10T21:25:52.007" v="8251"/>
          <ac:inkMkLst>
            <pc:docMk/>
            <pc:sldMk cId="2707995242" sldId="302"/>
            <ac:inkMk id="66" creationId="{5429ED9C-09D1-4F92-A188-A9A2A4713C96}"/>
          </ac:inkMkLst>
        </pc:inkChg>
        <pc:inkChg chg="add del">
          <ac:chgData name="Jim Beland" userId="d41a4da1a37fb713" providerId="LiveId" clId="{FE3DCCBF-F1B9-4840-8AAF-32A6F501DF9C}" dt="2020-06-10T21:26:00.708" v="8258"/>
          <ac:inkMkLst>
            <pc:docMk/>
            <pc:sldMk cId="2707995242" sldId="302"/>
            <ac:inkMk id="67" creationId="{B52F8755-9E26-450F-883A-A949AE73B6A8}"/>
          </ac:inkMkLst>
        </pc:inkChg>
        <pc:inkChg chg="add del">
          <ac:chgData name="Jim Beland" userId="d41a4da1a37fb713" providerId="LiveId" clId="{FE3DCCBF-F1B9-4840-8AAF-32A6F501DF9C}" dt="2020-06-10T21:26:00.708" v="8258"/>
          <ac:inkMkLst>
            <pc:docMk/>
            <pc:sldMk cId="2707995242" sldId="302"/>
            <ac:inkMk id="68" creationId="{DDC2F81C-E40E-40E5-92DC-203A47F71551}"/>
          </ac:inkMkLst>
        </pc:inkChg>
        <pc:inkChg chg="add del">
          <ac:chgData name="Jim Beland" userId="d41a4da1a37fb713" providerId="LiveId" clId="{FE3DCCBF-F1B9-4840-8AAF-32A6F501DF9C}" dt="2020-06-10T21:26:00.708" v="8258"/>
          <ac:inkMkLst>
            <pc:docMk/>
            <pc:sldMk cId="2707995242" sldId="302"/>
            <ac:inkMk id="69" creationId="{DA79C059-8426-419E-A330-598F7DBBD3BC}"/>
          </ac:inkMkLst>
        </pc:inkChg>
        <pc:inkChg chg="add del">
          <ac:chgData name="Jim Beland" userId="d41a4da1a37fb713" providerId="LiveId" clId="{FE3DCCBF-F1B9-4840-8AAF-32A6F501DF9C}" dt="2020-06-10T21:26:00.708" v="8258"/>
          <ac:inkMkLst>
            <pc:docMk/>
            <pc:sldMk cId="2707995242" sldId="302"/>
            <ac:inkMk id="70" creationId="{8C22CAA4-DA2C-4B0E-93AF-BAA5E1E6A770}"/>
          </ac:inkMkLst>
        </pc:inkChg>
        <pc:inkChg chg="add del">
          <ac:chgData name="Jim Beland" userId="d41a4da1a37fb713" providerId="LiveId" clId="{FE3DCCBF-F1B9-4840-8AAF-32A6F501DF9C}" dt="2020-06-10T21:26:00.708" v="8258"/>
          <ac:inkMkLst>
            <pc:docMk/>
            <pc:sldMk cId="2707995242" sldId="302"/>
            <ac:inkMk id="71" creationId="{29A31594-1B64-458C-9AC4-68BF3E99F79B}"/>
          </ac:inkMkLst>
        </pc:inkChg>
        <pc:inkChg chg="add del">
          <ac:chgData name="Jim Beland" userId="d41a4da1a37fb713" providerId="LiveId" clId="{FE3DCCBF-F1B9-4840-8AAF-32A6F501DF9C}" dt="2020-06-10T21:26:00.708" v="8258"/>
          <ac:inkMkLst>
            <pc:docMk/>
            <pc:sldMk cId="2707995242" sldId="302"/>
            <ac:inkMk id="72" creationId="{5FBE01FF-C7CE-4AB4-99F4-06B48EC53C93}"/>
          </ac:inkMkLst>
        </pc:inkChg>
        <pc:inkChg chg="add del">
          <ac:chgData name="Jim Beland" userId="d41a4da1a37fb713" providerId="LiveId" clId="{FE3DCCBF-F1B9-4840-8AAF-32A6F501DF9C}" dt="2020-06-10T21:26:00.708" v="8258"/>
          <ac:inkMkLst>
            <pc:docMk/>
            <pc:sldMk cId="2707995242" sldId="302"/>
            <ac:inkMk id="73" creationId="{D56A6BD8-CDE1-4D74-B319-28617BEFB63D}"/>
          </ac:inkMkLst>
        </pc:inkChg>
        <pc:inkChg chg="add del">
          <ac:chgData name="Jim Beland" userId="d41a4da1a37fb713" providerId="LiveId" clId="{FE3DCCBF-F1B9-4840-8AAF-32A6F501DF9C}" dt="2020-06-10T21:26:10.983" v="8271"/>
          <ac:inkMkLst>
            <pc:docMk/>
            <pc:sldMk cId="2707995242" sldId="302"/>
            <ac:inkMk id="74" creationId="{AEEDF8AB-C842-442B-8F5F-8CB47A6B28E4}"/>
          </ac:inkMkLst>
        </pc:inkChg>
        <pc:inkChg chg="add del">
          <ac:chgData name="Jim Beland" userId="d41a4da1a37fb713" providerId="LiveId" clId="{FE3DCCBF-F1B9-4840-8AAF-32A6F501DF9C}" dt="2020-06-10T21:26:01.911" v="8261"/>
          <ac:inkMkLst>
            <pc:docMk/>
            <pc:sldMk cId="2707995242" sldId="302"/>
            <ac:inkMk id="75" creationId="{A51710A0-0532-464D-BCBD-7E8FEE3B6AFB}"/>
          </ac:inkMkLst>
        </pc:inkChg>
        <pc:inkChg chg="add del">
          <ac:chgData name="Jim Beland" userId="d41a4da1a37fb713" providerId="LiveId" clId="{FE3DCCBF-F1B9-4840-8AAF-32A6F501DF9C}" dt="2020-06-10T21:26:01.911" v="8261"/>
          <ac:inkMkLst>
            <pc:docMk/>
            <pc:sldMk cId="2707995242" sldId="302"/>
            <ac:inkMk id="76" creationId="{F4544BFA-DE3B-44ED-B565-353A6856B60B}"/>
          </ac:inkMkLst>
        </pc:inkChg>
        <pc:inkChg chg="add del">
          <ac:chgData name="Jim Beland" userId="d41a4da1a37fb713" providerId="LiveId" clId="{FE3DCCBF-F1B9-4840-8AAF-32A6F501DF9C}" dt="2020-06-10T21:26:01.911" v="8261"/>
          <ac:inkMkLst>
            <pc:docMk/>
            <pc:sldMk cId="2707995242" sldId="302"/>
            <ac:inkMk id="77" creationId="{7418843A-B82E-479C-80DC-F694DCAF9AB0}"/>
          </ac:inkMkLst>
        </pc:inkChg>
        <pc:inkChg chg="add del">
          <ac:chgData name="Jim Beland" userId="d41a4da1a37fb713" providerId="LiveId" clId="{FE3DCCBF-F1B9-4840-8AAF-32A6F501DF9C}" dt="2020-06-10T21:26:10.983" v="8271"/>
          <ac:inkMkLst>
            <pc:docMk/>
            <pc:sldMk cId="2707995242" sldId="302"/>
            <ac:inkMk id="78" creationId="{B7F50B8B-C959-4A15-A070-EE4F0243E13B}"/>
          </ac:inkMkLst>
        </pc:inkChg>
        <pc:inkChg chg="add del">
          <ac:chgData name="Jim Beland" userId="d41a4da1a37fb713" providerId="LiveId" clId="{FE3DCCBF-F1B9-4840-8AAF-32A6F501DF9C}" dt="2020-06-10T21:26:10.983" v="8271"/>
          <ac:inkMkLst>
            <pc:docMk/>
            <pc:sldMk cId="2707995242" sldId="302"/>
            <ac:inkMk id="79" creationId="{D5DF7EB9-456B-49C7-A2D6-5031989EF44B}"/>
          </ac:inkMkLst>
        </pc:inkChg>
        <pc:inkChg chg="add del">
          <ac:chgData name="Jim Beland" userId="d41a4da1a37fb713" providerId="LiveId" clId="{FE3DCCBF-F1B9-4840-8AAF-32A6F501DF9C}" dt="2020-06-10T21:26:10.983" v="8271"/>
          <ac:inkMkLst>
            <pc:docMk/>
            <pc:sldMk cId="2707995242" sldId="302"/>
            <ac:inkMk id="80" creationId="{0A07A4C1-B695-4AE9-9782-482B251EAF9A}"/>
          </ac:inkMkLst>
        </pc:inkChg>
        <pc:inkChg chg="add del">
          <ac:chgData name="Jim Beland" userId="d41a4da1a37fb713" providerId="LiveId" clId="{FE3DCCBF-F1B9-4840-8AAF-32A6F501DF9C}" dt="2020-06-10T21:26:10.983" v="8271"/>
          <ac:inkMkLst>
            <pc:docMk/>
            <pc:sldMk cId="2707995242" sldId="302"/>
            <ac:inkMk id="81" creationId="{6AFEEF50-88D9-4224-BE00-13C432098F7D}"/>
          </ac:inkMkLst>
        </pc:inkChg>
        <pc:inkChg chg="add del">
          <ac:chgData name="Jim Beland" userId="d41a4da1a37fb713" providerId="LiveId" clId="{FE3DCCBF-F1B9-4840-8AAF-32A6F501DF9C}" dt="2020-06-10T21:26:10.983" v="8271"/>
          <ac:inkMkLst>
            <pc:docMk/>
            <pc:sldMk cId="2707995242" sldId="302"/>
            <ac:inkMk id="82" creationId="{AF28957C-CA09-43E8-B498-BFA5C2F260A2}"/>
          </ac:inkMkLst>
        </pc:inkChg>
        <pc:inkChg chg="add del">
          <ac:chgData name="Jim Beland" userId="d41a4da1a37fb713" providerId="LiveId" clId="{FE3DCCBF-F1B9-4840-8AAF-32A6F501DF9C}" dt="2020-06-10T21:26:10.983" v="8271"/>
          <ac:inkMkLst>
            <pc:docMk/>
            <pc:sldMk cId="2707995242" sldId="302"/>
            <ac:inkMk id="83" creationId="{F6FE3C5D-3525-4055-96E2-DD3B3AF7DA89}"/>
          </ac:inkMkLst>
        </pc:inkChg>
        <pc:inkChg chg="add del">
          <ac:chgData name="Jim Beland" userId="d41a4da1a37fb713" providerId="LiveId" clId="{FE3DCCBF-F1B9-4840-8AAF-32A6F501DF9C}" dt="2020-06-10T21:26:10.983" v="8271"/>
          <ac:inkMkLst>
            <pc:docMk/>
            <pc:sldMk cId="2707995242" sldId="302"/>
            <ac:inkMk id="84" creationId="{220CAF3A-B8AF-46DA-B075-C85ED0D94CB4}"/>
          </ac:inkMkLst>
        </pc:inkChg>
        <pc:inkChg chg="add del">
          <ac:chgData name="Jim Beland" userId="d41a4da1a37fb713" providerId="LiveId" clId="{FE3DCCBF-F1B9-4840-8AAF-32A6F501DF9C}" dt="2020-06-10T21:26:10.983" v="8271"/>
          <ac:inkMkLst>
            <pc:docMk/>
            <pc:sldMk cId="2707995242" sldId="302"/>
            <ac:inkMk id="85" creationId="{69D0A26D-7FB5-4AB2-B4ED-1B272DB13197}"/>
          </ac:inkMkLst>
        </pc:inkChg>
        <pc:inkChg chg="add del">
          <ac:chgData name="Jim Beland" userId="d41a4da1a37fb713" providerId="LiveId" clId="{FE3DCCBF-F1B9-4840-8AAF-32A6F501DF9C}" dt="2020-06-10T21:26:10.983" v="8271"/>
          <ac:inkMkLst>
            <pc:docMk/>
            <pc:sldMk cId="2707995242" sldId="302"/>
            <ac:inkMk id="86" creationId="{40E45D87-A79F-47FF-AB0B-46A41114B2C1}"/>
          </ac:inkMkLst>
        </pc:inkChg>
        <pc:inkChg chg="add del">
          <ac:chgData name="Jim Beland" userId="d41a4da1a37fb713" providerId="LiveId" clId="{FE3DCCBF-F1B9-4840-8AAF-32A6F501DF9C}" dt="2020-06-10T21:26:10.983" v="8271"/>
          <ac:inkMkLst>
            <pc:docMk/>
            <pc:sldMk cId="2707995242" sldId="302"/>
            <ac:inkMk id="87" creationId="{55DD2C33-CB34-4E6B-9EB4-80DCAC510EE0}"/>
          </ac:inkMkLst>
        </pc:inkChg>
        <pc:inkChg chg="add del">
          <ac:chgData name="Jim Beland" userId="d41a4da1a37fb713" providerId="LiveId" clId="{FE3DCCBF-F1B9-4840-8AAF-32A6F501DF9C}" dt="2020-06-10T21:26:13.045" v="8274"/>
          <ac:inkMkLst>
            <pc:docMk/>
            <pc:sldMk cId="2707995242" sldId="302"/>
            <ac:inkMk id="88" creationId="{0C6C87B6-F19A-4592-9C48-36242AFB74C4}"/>
          </ac:inkMkLst>
        </pc:inkChg>
        <pc:inkChg chg="add del">
          <ac:chgData name="Jim Beland" userId="d41a4da1a37fb713" providerId="LiveId" clId="{FE3DCCBF-F1B9-4840-8AAF-32A6F501DF9C}" dt="2020-06-10T21:26:13.045" v="8274"/>
          <ac:inkMkLst>
            <pc:docMk/>
            <pc:sldMk cId="2707995242" sldId="302"/>
            <ac:inkMk id="89" creationId="{8C1383EF-7287-4101-B12D-39F1F84987D8}"/>
          </ac:inkMkLst>
        </pc:inkChg>
        <pc:inkChg chg="add del">
          <ac:chgData name="Jim Beland" userId="d41a4da1a37fb713" providerId="LiveId" clId="{FE3DCCBF-F1B9-4840-8AAF-32A6F501DF9C}" dt="2020-06-10T21:26:13.045" v="8274"/>
          <ac:inkMkLst>
            <pc:docMk/>
            <pc:sldMk cId="2707995242" sldId="302"/>
            <ac:inkMk id="90" creationId="{A2AEFB7E-7133-4618-9497-3DF796D47B8B}"/>
          </ac:inkMkLst>
        </pc:inkChg>
        <pc:inkChg chg="add del">
          <ac:chgData name="Jim Beland" userId="d41a4da1a37fb713" providerId="LiveId" clId="{FE3DCCBF-F1B9-4840-8AAF-32A6F501DF9C}" dt="2020-06-10T21:26:16.009" v="8276"/>
          <ac:inkMkLst>
            <pc:docMk/>
            <pc:sldMk cId="2707995242" sldId="302"/>
            <ac:inkMk id="91" creationId="{88F02E59-7E61-492C-8E7E-73E9FA637CE1}"/>
          </ac:inkMkLst>
        </pc:inkChg>
        <pc:inkChg chg="add del">
          <ac:chgData name="Jim Beland" userId="d41a4da1a37fb713" providerId="LiveId" clId="{FE3DCCBF-F1B9-4840-8AAF-32A6F501DF9C}" dt="2020-06-10T21:26:16.009" v="8276"/>
          <ac:inkMkLst>
            <pc:docMk/>
            <pc:sldMk cId="2707995242" sldId="302"/>
            <ac:inkMk id="92" creationId="{D6FC056A-40DD-4165-A9B1-7128B9DB8B0E}"/>
          </ac:inkMkLst>
        </pc:inkChg>
        <pc:inkChg chg="add del">
          <ac:chgData name="Jim Beland" userId="d41a4da1a37fb713" providerId="LiveId" clId="{FE3DCCBF-F1B9-4840-8AAF-32A6F501DF9C}" dt="2020-06-10T21:26:18.469" v="8279"/>
          <ac:inkMkLst>
            <pc:docMk/>
            <pc:sldMk cId="2707995242" sldId="302"/>
            <ac:inkMk id="93" creationId="{3661B7A2-266C-4F72-88FE-8996326B993A}"/>
          </ac:inkMkLst>
        </pc:inkChg>
        <pc:inkChg chg="add del">
          <ac:chgData name="Jim Beland" userId="d41a4da1a37fb713" providerId="LiveId" clId="{FE3DCCBF-F1B9-4840-8AAF-32A6F501DF9C}" dt="2020-06-10T21:26:18.469" v="8279"/>
          <ac:inkMkLst>
            <pc:docMk/>
            <pc:sldMk cId="2707995242" sldId="302"/>
            <ac:inkMk id="94" creationId="{653FF74F-63D4-4C91-8DC6-13C829119069}"/>
          </ac:inkMkLst>
        </pc:inkChg>
        <pc:inkChg chg="add del">
          <ac:chgData name="Jim Beland" userId="d41a4da1a37fb713" providerId="LiveId" clId="{FE3DCCBF-F1B9-4840-8AAF-32A6F501DF9C}" dt="2020-06-10T21:26:18.469" v="8279"/>
          <ac:inkMkLst>
            <pc:docMk/>
            <pc:sldMk cId="2707995242" sldId="302"/>
            <ac:inkMk id="95" creationId="{09A6114C-2532-4839-AF90-AFF00DAF48BA}"/>
          </ac:inkMkLst>
        </pc:inkChg>
        <pc:inkChg chg="add del">
          <ac:chgData name="Jim Beland" userId="d41a4da1a37fb713" providerId="LiveId" clId="{FE3DCCBF-F1B9-4840-8AAF-32A6F501DF9C}" dt="2020-06-10T21:26:23.508" v="8288"/>
          <ac:inkMkLst>
            <pc:docMk/>
            <pc:sldMk cId="2707995242" sldId="302"/>
            <ac:inkMk id="96" creationId="{AAF178A2-EB40-47BF-84A0-1B3F856C2526}"/>
          </ac:inkMkLst>
        </pc:inkChg>
        <pc:inkChg chg="add del">
          <ac:chgData name="Jim Beland" userId="d41a4da1a37fb713" providerId="LiveId" clId="{FE3DCCBF-F1B9-4840-8AAF-32A6F501DF9C}" dt="2020-06-10T21:26:23.508" v="8288"/>
          <ac:inkMkLst>
            <pc:docMk/>
            <pc:sldMk cId="2707995242" sldId="302"/>
            <ac:inkMk id="97" creationId="{DF3D4CFC-8A84-42D7-B9D6-80A6D9E0D07B}"/>
          </ac:inkMkLst>
        </pc:inkChg>
        <pc:inkChg chg="add del">
          <ac:chgData name="Jim Beland" userId="d41a4da1a37fb713" providerId="LiveId" clId="{FE3DCCBF-F1B9-4840-8AAF-32A6F501DF9C}" dt="2020-06-10T21:26:23.508" v="8288"/>
          <ac:inkMkLst>
            <pc:docMk/>
            <pc:sldMk cId="2707995242" sldId="302"/>
            <ac:inkMk id="98" creationId="{F6064522-0241-4593-A282-1AE4A65918CB}"/>
          </ac:inkMkLst>
        </pc:inkChg>
        <pc:inkChg chg="add del">
          <ac:chgData name="Jim Beland" userId="d41a4da1a37fb713" providerId="LiveId" clId="{FE3DCCBF-F1B9-4840-8AAF-32A6F501DF9C}" dt="2020-06-10T21:26:23.508" v="8288"/>
          <ac:inkMkLst>
            <pc:docMk/>
            <pc:sldMk cId="2707995242" sldId="302"/>
            <ac:inkMk id="99" creationId="{DD7F1594-E7F2-4D33-92BC-C286A1A83662}"/>
          </ac:inkMkLst>
        </pc:inkChg>
        <pc:inkChg chg="add del">
          <ac:chgData name="Jim Beland" userId="d41a4da1a37fb713" providerId="LiveId" clId="{FE3DCCBF-F1B9-4840-8AAF-32A6F501DF9C}" dt="2020-06-10T21:26:23.508" v="8288"/>
          <ac:inkMkLst>
            <pc:docMk/>
            <pc:sldMk cId="2707995242" sldId="302"/>
            <ac:inkMk id="100" creationId="{08CB97B9-876E-4710-A3DF-D04E06D67929}"/>
          </ac:inkMkLst>
        </pc:inkChg>
        <pc:inkChg chg="add del">
          <ac:chgData name="Jim Beland" userId="d41a4da1a37fb713" providerId="LiveId" clId="{FE3DCCBF-F1B9-4840-8AAF-32A6F501DF9C}" dt="2020-06-10T21:26:23.508" v="8288"/>
          <ac:inkMkLst>
            <pc:docMk/>
            <pc:sldMk cId="2707995242" sldId="302"/>
            <ac:inkMk id="101" creationId="{8E3BAAB9-21D8-4800-AC1E-7C67AE373F9E}"/>
          </ac:inkMkLst>
        </pc:inkChg>
        <pc:inkChg chg="add del">
          <ac:chgData name="Jim Beland" userId="d41a4da1a37fb713" providerId="LiveId" clId="{FE3DCCBF-F1B9-4840-8AAF-32A6F501DF9C}" dt="2020-06-10T21:26:23.508" v="8288"/>
          <ac:inkMkLst>
            <pc:docMk/>
            <pc:sldMk cId="2707995242" sldId="302"/>
            <ac:inkMk id="102" creationId="{06F2C7ED-6191-4653-A0D1-F4FD301AD6D0}"/>
          </ac:inkMkLst>
        </pc:inkChg>
        <pc:inkChg chg="add del">
          <ac:chgData name="Jim Beland" userId="d41a4da1a37fb713" providerId="LiveId" clId="{FE3DCCBF-F1B9-4840-8AAF-32A6F501DF9C}" dt="2020-06-10T21:26:23.508" v="8288"/>
          <ac:inkMkLst>
            <pc:docMk/>
            <pc:sldMk cId="2707995242" sldId="302"/>
            <ac:inkMk id="103" creationId="{2B689D3C-1D0B-439D-A650-D428D012A97D}"/>
          </ac:inkMkLst>
        </pc:inkChg>
        <pc:inkChg chg="add del">
          <ac:chgData name="Jim Beland" userId="d41a4da1a37fb713" providerId="LiveId" clId="{FE3DCCBF-F1B9-4840-8AAF-32A6F501DF9C}" dt="2020-06-10T21:26:23.508" v="8288"/>
          <ac:inkMkLst>
            <pc:docMk/>
            <pc:sldMk cId="2707995242" sldId="302"/>
            <ac:inkMk id="104" creationId="{8170350D-4151-4BDC-BF9E-FC3F31B73121}"/>
          </ac:inkMkLst>
        </pc:inkChg>
        <pc:inkChg chg="add">
          <ac:chgData name="Jim Beland" userId="d41a4da1a37fb713" providerId="LiveId" clId="{FE3DCCBF-F1B9-4840-8AAF-32A6F501DF9C}" dt="2020-06-10T21:26:23.508" v="8288"/>
          <ac:inkMkLst>
            <pc:docMk/>
            <pc:sldMk cId="2707995242" sldId="302"/>
            <ac:inkMk id="105" creationId="{6FC244E3-8EBA-4DD5-B4ED-997E9CED45FD}"/>
          </ac:inkMkLst>
        </pc:inkChg>
      </pc:sldChg>
      <pc:sldChg chg="addSp delSp add">
        <pc:chgData name="Jim Beland" userId="d41a4da1a37fb713" providerId="LiveId" clId="{FE3DCCBF-F1B9-4840-8AAF-32A6F501DF9C}" dt="2020-06-10T23:59:29.423" v="8577"/>
        <pc:sldMkLst>
          <pc:docMk/>
          <pc:sldMk cId="2571710654" sldId="303"/>
        </pc:sldMkLst>
        <pc:inkChg chg="add del">
          <ac:chgData name="Jim Beland" userId="d41a4da1a37fb713" providerId="LiveId" clId="{FE3DCCBF-F1B9-4840-8AAF-32A6F501DF9C}" dt="2020-06-10T23:54:26.419" v="8407"/>
          <ac:inkMkLst>
            <pc:docMk/>
            <pc:sldMk cId="2571710654" sldId="303"/>
            <ac:inkMk id="6" creationId="{08A15733-30F3-46CB-BBC7-7F505B06F88F}"/>
          </ac:inkMkLst>
        </pc:inkChg>
        <pc:inkChg chg="add del">
          <ac:chgData name="Jim Beland" userId="d41a4da1a37fb713" providerId="LiveId" clId="{FE3DCCBF-F1B9-4840-8AAF-32A6F501DF9C}" dt="2020-06-10T21:26:42.521" v="8293"/>
          <ac:inkMkLst>
            <pc:docMk/>
            <pc:sldMk cId="2571710654" sldId="303"/>
            <ac:inkMk id="6" creationId="{18874B33-076A-4F37-BBA0-1DA151EDE367}"/>
          </ac:inkMkLst>
        </pc:inkChg>
        <pc:inkChg chg="add del">
          <ac:chgData name="Jim Beland" userId="d41a4da1a37fb713" providerId="LiveId" clId="{FE3DCCBF-F1B9-4840-8AAF-32A6F501DF9C}" dt="2020-06-10T23:54:26.419" v="8407"/>
          <ac:inkMkLst>
            <pc:docMk/>
            <pc:sldMk cId="2571710654" sldId="303"/>
            <ac:inkMk id="7" creationId="{1746A930-A1E7-40C3-9A30-910898922ED2}"/>
          </ac:inkMkLst>
        </pc:inkChg>
        <pc:inkChg chg="add del">
          <ac:chgData name="Jim Beland" userId="d41a4da1a37fb713" providerId="LiveId" clId="{FE3DCCBF-F1B9-4840-8AAF-32A6F501DF9C}" dt="2020-06-10T21:26:42.521" v="8293"/>
          <ac:inkMkLst>
            <pc:docMk/>
            <pc:sldMk cId="2571710654" sldId="303"/>
            <ac:inkMk id="7" creationId="{5E9DE679-FB5F-44D2-9A78-82BE1EBA2293}"/>
          </ac:inkMkLst>
        </pc:inkChg>
        <pc:inkChg chg="add del">
          <ac:chgData name="Jim Beland" userId="d41a4da1a37fb713" providerId="LiveId" clId="{FE3DCCBF-F1B9-4840-8AAF-32A6F501DF9C}" dt="2020-06-10T21:26:51.766" v="8304"/>
          <ac:inkMkLst>
            <pc:docMk/>
            <pc:sldMk cId="2571710654" sldId="303"/>
            <ac:inkMk id="10" creationId="{949ADCB3-B7CB-4099-9546-479732ABDC45}"/>
          </ac:inkMkLst>
        </pc:inkChg>
        <pc:inkChg chg="add del">
          <ac:chgData name="Jim Beland" userId="d41a4da1a37fb713" providerId="LiveId" clId="{FE3DCCBF-F1B9-4840-8AAF-32A6F501DF9C}" dt="2020-06-10T23:54:26.419" v="8407"/>
          <ac:inkMkLst>
            <pc:docMk/>
            <pc:sldMk cId="2571710654" sldId="303"/>
            <ac:inkMk id="10" creationId="{F89651E9-21AD-42B6-B65D-3EBF630C7B95}"/>
          </ac:inkMkLst>
        </pc:inkChg>
        <pc:inkChg chg="add">
          <ac:chgData name="Jim Beland" userId="d41a4da1a37fb713" providerId="LiveId" clId="{FE3DCCBF-F1B9-4840-8AAF-32A6F501DF9C}" dt="2020-06-10T21:26:42.521" v="8293"/>
          <ac:inkMkLst>
            <pc:docMk/>
            <pc:sldMk cId="2571710654" sldId="303"/>
            <ac:inkMk id="11" creationId="{D1706118-6D47-4B0C-8D12-02C8DF670E0D}"/>
          </ac:inkMkLst>
        </pc:inkChg>
        <pc:inkChg chg="add del">
          <ac:chgData name="Jim Beland" userId="d41a4da1a37fb713" providerId="LiveId" clId="{FE3DCCBF-F1B9-4840-8AAF-32A6F501DF9C}" dt="2020-06-10T21:26:51.766" v="8304"/>
          <ac:inkMkLst>
            <pc:docMk/>
            <pc:sldMk cId="2571710654" sldId="303"/>
            <ac:inkMk id="14" creationId="{0EE7CF43-1584-4E24-8A2D-D771B6A6E372}"/>
          </ac:inkMkLst>
        </pc:inkChg>
        <pc:inkChg chg="add">
          <ac:chgData name="Jim Beland" userId="d41a4da1a37fb713" providerId="LiveId" clId="{FE3DCCBF-F1B9-4840-8AAF-32A6F501DF9C}" dt="2020-06-10T23:54:26.419" v="8407"/>
          <ac:inkMkLst>
            <pc:docMk/>
            <pc:sldMk cId="2571710654" sldId="303"/>
            <ac:inkMk id="14" creationId="{9175F20D-E40F-4689-A8AC-6349ED00DE60}"/>
          </ac:inkMkLst>
        </pc:inkChg>
        <pc:inkChg chg="add del">
          <ac:chgData name="Jim Beland" userId="d41a4da1a37fb713" providerId="LiveId" clId="{FE3DCCBF-F1B9-4840-8AAF-32A6F501DF9C}" dt="2020-06-10T21:26:51.766" v="8304"/>
          <ac:inkMkLst>
            <pc:docMk/>
            <pc:sldMk cId="2571710654" sldId="303"/>
            <ac:inkMk id="15" creationId="{1DCA182E-7148-405D-9AAC-A9ED90C40A1E}"/>
          </ac:inkMkLst>
        </pc:inkChg>
        <pc:inkChg chg="add del">
          <ac:chgData name="Jim Beland" userId="d41a4da1a37fb713" providerId="LiveId" clId="{FE3DCCBF-F1B9-4840-8AAF-32A6F501DF9C}" dt="2020-06-10T23:54:33.832" v="8410"/>
          <ac:inkMkLst>
            <pc:docMk/>
            <pc:sldMk cId="2571710654" sldId="303"/>
            <ac:inkMk id="15" creationId="{E4989F7E-02E2-40BA-AE0F-A22E583AE3AD}"/>
          </ac:inkMkLst>
        </pc:inkChg>
        <pc:inkChg chg="del">
          <ac:chgData name="Jim Beland" userId="d41a4da1a37fb713" providerId="LiveId" clId="{FE3DCCBF-F1B9-4840-8AAF-32A6F501DF9C}" dt="2020-06-10T23:54:21.489" v="8403"/>
          <ac:inkMkLst>
            <pc:docMk/>
            <pc:sldMk cId="2571710654" sldId="303"/>
            <ac:inkMk id="18" creationId="{2E21D59C-7419-48D0-8805-5ACCEB3763D2}"/>
          </ac:inkMkLst>
        </pc:inkChg>
        <pc:inkChg chg="add del">
          <ac:chgData name="Jim Beland" userId="d41a4da1a37fb713" providerId="LiveId" clId="{FE3DCCBF-F1B9-4840-8AAF-32A6F501DF9C}" dt="2020-06-10T21:26:51.766" v="8304"/>
          <ac:inkMkLst>
            <pc:docMk/>
            <pc:sldMk cId="2571710654" sldId="303"/>
            <ac:inkMk id="19" creationId="{84E6F32A-8959-496E-BCA8-CBFF9FA5FCD4}"/>
          </ac:inkMkLst>
        </pc:inkChg>
        <pc:inkChg chg="add del">
          <ac:chgData name="Jim Beland" userId="d41a4da1a37fb713" providerId="LiveId" clId="{FE3DCCBF-F1B9-4840-8AAF-32A6F501DF9C}" dt="2020-06-10T23:54:33.832" v="8410"/>
          <ac:inkMkLst>
            <pc:docMk/>
            <pc:sldMk cId="2571710654" sldId="303"/>
            <ac:inkMk id="19" creationId="{A7EB56ED-2FE6-40DB-806F-2A714D288CB0}"/>
          </ac:inkMkLst>
        </pc:inkChg>
        <pc:inkChg chg="add">
          <ac:chgData name="Jim Beland" userId="d41a4da1a37fb713" providerId="LiveId" clId="{FE3DCCBF-F1B9-4840-8AAF-32A6F501DF9C}" dt="2020-06-10T23:54:33.832" v="8410"/>
          <ac:inkMkLst>
            <pc:docMk/>
            <pc:sldMk cId="2571710654" sldId="303"/>
            <ac:inkMk id="20" creationId="{025D8B45-7436-4141-9262-5EC8CEECD978}"/>
          </ac:inkMkLst>
        </pc:inkChg>
        <pc:inkChg chg="add del">
          <ac:chgData name="Jim Beland" userId="d41a4da1a37fb713" providerId="LiveId" clId="{FE3DCCBF-F1B9-4840-8AAF-32A6F501DF9C}" dt="2020-06-10T21:26:51.766" v="8304"/>
          <ac:inkMkLst>
            <pc:docMk/>
            <pc:sldMk cId="2571710654" sldId="303"/>
            <ac:inkMk id="20" creationId="{3BA96CF5-D6EF-4D48-A2F0-88B822F4B473}"/>
          </ac:inkMkLst>
        </pc:inkChg>
        <pc:inkChg chg="add del">
          <ac:chgData name="Jim Beland" userId="d41a4da1a37fb713" providerId="LiveId" clId="{FE3DCCBF-F1B9-4840-8AAF-32A6F501DF9C}" dt="2020-06-10T23:54:46.791" v="8416"/>
          <ac:inkMkLst>
            <pc:docMk/>
            <pc:sldMk cId="2571710654" sldId="303"/>
            <ac:inkMk id="22" creationId="{0AC3E725-066F-49B0-8483-FF843821C18C}"/>
          </ac:inkMkLst>
        </pc:inkChg>
        <pc:inkChg chg="add del">
          <ac:chgData name="Jim Beland" userId="d41a4da1a37fb713" providerId="LiveId" clId="{FE3DCCBF-F1B9-4840-8AAF-32A6F501DF9C}" dt="2020-06-10T21:26:51.766" v="8304"/>
          <ac:inkMkLst>
            <pc:docMk/>
            <pc:sldMk cId="2571710654" sldId="303"/>
            <ac:inkMk id="22" creationId="{D9B23E1C-84CC-4731-91F5-457372811722}"/>
          </ac:inkMkLst>
        </pc:inkChg>
        <pc:inkChg chg="add del">
          <ac:chgData name="Jim Beland" userId="d41a4da1a37fb713" providerId="LiveId" clId="{FE3DCCBF-F1B9-4840-8AAF-32A6F501DF9C}" dt="2020-06-10T21:26:51.766" v="8304"/>
          <ac:inkMkLst>
            <pc:docMk/>
            <pc:sldMk cId="2571710654" sldId="303"/>
            <ac:inkMk id="24" creationId="{352103CF-63DC-497E-B29C-BA8970AA453B}"/>
          </ac:inkMkLst>
        </pc:inkChg>
        <pc:inkChg chg="add del">
          <ac:chgData name="Jim Beland" userId="d41a4da1a37fb713" providerId="LiveId" clId="{FE3DCCBF-F1B9-4840-8AAF-32A6F501DF9C}" dt="2020-06-10T23:54:46.791" v="8416"/>
          <ac:inkMkLst>
            <pc:docMk/>
            <pc:sldMk cId="2571710654" sldId="303"/>
            <ac:inkMk id="24" creationId="{85D90558-E2E1-4F21-BB37-381E9A2B1BF1}"/>
          </ac:inkMkLst>
        </pc:inkChg>
        <pc:inkChg chg="add del">
          <ac:chgData name="Jim Beland" userId="d41a4da1a37fb713" providerId="LiveId" clId="{FE3DCCBF-F1B9-4840-8AAF-32A6F501DF9C}" dt="2020-06-10T23:54:46.791" v="8416"/>
          <ac:inkMkLst>
            <pc:docMk/>
            <pc:sldMk cId="2571710654" sldId="303"/>
            <ac:inkMk id="28" creationId="{1E290864-4B4B-4CBA-8DCD-9FBA275ACEB5}"/>
          </ac:inkMkLst>
        </pc:inkChg>
        <pc:inkChg chg="add del">
          <ac:chgData name="Jim Beland" userId="d41a4da1a37fb713" providerId="LiveId" clId="{FE3DCCBF-F1B9-4840-8AAF-32A6F501DF9C}" dt="2020-06-10T21:26:51.766" v="8304"/>
          <ac:inkMkLst>
            <pc:docMk/>
            <pc:sldMk cId="2571710654" sldId="303"/>
            <ac:inkMk id="28" creationId="{ED7E3F42-8BEE-4544-B9C9-DFAA8312B448}"/>
          </ac:inkMkLst>
        </pc:inkChg>
        <pc:inkChg chg="add del">
          <ac:chgData name="Jim Beland" userId="d41a4da1a37fb713" providerId="LiveId" clId="{FE3DCCBF-F1B9-4840-8AAF-32A6F501DF9C}" dt="2020-06-10T21:26:51.766" v="8304"/>
          <ac:inkMkLst>
            <pc:docMk/>
            <pc:sldMk cId="2571710654" sldId="303"/>
            <ac:inkMk id="29" creationId="{3B858C48-D0AC-4E31-B3AE-77B706311DB5}"/>
          </ac:inkMkLst>
        </pc:inkChg>
        <pc:inkChg chg="add del">
          <ac:chgData name="Jim Beland" userId="d41a4da1a37fb713" providerId="LiveId" clId="{FE3DCCBF-F1B9-4840-8AAF-32A6F501DF9C}" dt="2020-06-10T23:54:46.791" v="8416"/>
          <ac:inkMkLst>
            <pc:docMk/>
            <pc:sldMk cId="2571710654" sldId="303"/>
            <ac:inkMk id="29" creationId="{ED474BC3-B131-42D3-95DD-0C776CC3CC9B}"/>
          </ac:inkMkLst>
        </pc:inkChg>
        <pc:inkChg chg="add del">
          <ac:chgData name="Jim Beland" userId="d41a4da1a37fb713" providerId="LiveId" clId="{FE3DCCBF-F1B9-4840-8AAF-32A6F501DF9C}" dt="2020-06-10T23:54:46.791" v="8416"/>
          <ac:inkMkLst>
            <pc:docMk/>
            <pc:sldMk cId="2571710654" sldId="303"/>
            <ac:inkMk id="30" creationId="{09C23438-21A5-46CD-ADCA-25451C173835}"/>
          </ac:inkMkLst>
        </pc:inkChg>
        <pc:inkChg chg="add del">
          <ac:chgData name="Jim Beland" userId="d41a4da1a37fb713" providerId="LiveId" clId="{FE3DCCBF-F1B9-4840-8AAF-32A6F501DF9C}" dt="2020-06-10T21:26:51.766" v="8304"/>
          <ac:inkMkLst>
            <pc:docMk/>
            <pc:sldMk cId="2571710654" sldId="303"/>
            <ac:inkMk id="30" creationId="{1814DC3B-8BE4-42E0-9978-8018FBB2E03F}"/>
          </ac:inkMkLst>
        </pc:inkChg>
        <pc:inkChg chg="add del">
          <ac:chgData name="Jim Beland" userId="d41a4da1a37fb713" providerId="LiveId" clId="{FE3DCCBF-F1B9-4840-8AAF-32A6F501DF9C}" dt="2020-06-10T21:26:51.766" v="8304"/>
          <ac:inkMkLst>
            <pc:docMk/>
            <pc:sldMk cId="2571710654" sldId="303"/>
            <ac:inkMk id="32" creationId="{1CB8C91B-F0F5-4A1F-817B-5F5A245F9FEB}"/>
          </ac:inkMkLst>
        </pc:inkChg>
        <pc:inkChg chg="add">
          <ac:chgData name="Jim Beland" userId="d41a4da1a37fb713" providerId="LiveId" clId="{FE3DCCBF-F1B9-4840-8AAF-32A6F501DF9C}" dt="2020-06-10T23:54:46.791" v="8416"/>
          <ac:inkMkLst>
            <pc:docMk/>
            <pc:sldMk cId="2571710654" sldId="303"/>
            <ac:inkMk id="32" creationId="{B3650088-0147-4B01-93CD-B766A1220F23}"/>
          </ac:inkMkLst>
        </pc:inkChg>
        <pc:inkChg chg="add del">
          <ac:chgData name="Jim Beland" userId="d41a4da1a37fb713" providerId="LiveId" clId="{FE3DCCBF-F1B9-4840-8AAF-32A6F501DF9C}" dt="2020-06-10T23:54:50.938" v="8421"/>
          <ac:inkMkLst>
            <pc:docMk/>
            <pc:sldMk cId="2571710654" sldId="303"/>
            <ac:inkMk id="34" creationId="{1A52181B-F132-4BC7-B849-6D55280CA7F8}"/>
          </ac:inkMkLst>
        </pc:inkChg>
        <pc:inkChg chg="add del">
          <ac:chgData name="Jim Beland" userId="d41a4da1a37fb713" providerId="LiveId" clId="{FE3DCCBF-F1B9-4840-8AAF-32A6F501DF9C}" dt="2020-06-10T21:26:54.468" v="8307"/>
          <ac:inkMkLst>
            <pc:docMk/>
            <pc:sldMk cId="2571710654" sldId="303"/>
            <ac:inkMk id="34" creationId="{C83FA46A-6766-49F9-A482-3BF72AE34DC0}"/>
          </ac:inkMkLst>
        </pc:inkChg>
        <pc:inkChg chg="add">
          <ac:chgData name="Jim Beland" userId="d41a4da1a37fb713" providerId="LiveId" clId="{FE3DCCBF-F1B9-4840-8AAF-32A6F501DF9C}" dt="2020-06-10T21:26:51.766" v="8304"/>
          <ac:inkMkLst>
            <pc:docMk/>
            <pc:sldMk cId="2571710654" sldId="303"/>
            <ac:inkMk id="35" creationId="{44BB4772-21D7-4E52-BFFB-5868038B0827}"/>
          </ac:inkMkLst>
        </pc:inkChg>
        <pc:inkChg chg="add del">
          <ac:chgData name="Jim Beland" userId="d41a4da1a37fb713" providerId="LiveId" clId="{FE3DCCBF-F1B9-4840-8AAF-32A6F501DF9C}" dt="2020-06-10T23:54:50.938" v="8421"/>
          <ac:inkMkLst>
            <pc:docMk/>
            <pc:sldMk cId="2571710654" sldId="303"/>
            <ac:inkMk id="36" creationId="{28C4DB86-0F03-40A6-B5DE-CAB59F46D4B8}"/>
          </ac:inkMkLst>
        </pc:inkChg>
        <pc:inkChg chg="add del">
          <ac:chgData name="Jim Beland" userId="d41a4da1a37fb713" providerId="LiveId" clId="{FE3DCCBF-F1B9-4840-8AAF-32A6F501DF9C}" dt="2020-06-10T21:26:58.046" v="8309"/>
          <ac:inkMkLst>
            <pc:docMk/>
            <pc:sldMk cId="2571710654" sldId="303"/>
            <ac:inkMk id="36" creationId="{B28DC1B4-25FE-42A6-9138-516944F98416}"/>
          </ac:inkMkLst>
        </pc:inkChg>
        <pc:inkChg chg="add del">
          <ac:chgData name="Jim Beland" userId="d41a4da1a37fb713" providerId="LiveId" clId="{FE3DCCBF-F1B9-4840-8AAF-32A6F501DF9C}" dt="2020-06-10T23:54:50.938" v="8421"/>
          <ac:inkMkLst>
            <pc:docMk/>
            <pc:sldMk cId="2571710654" sldId="303"/>
            <ac:inkMk id="37" creationId="{D6807512-0BA8-43FD-A2E7-AE8326CFD3A0}"/>
          </ac:inkMkLst>
        </pc:inkChg>
        <pc:inkChg chg="add del">
          <ac:chgData name="Jim Beland" userId="d41a4da1a37fb713" providerId="LiveId" clId="{FE3DCCBF-F1B9-4840-8AAF-32A6F501DF9C}" dt="2020-06-10T21:26:54.468" v="8307"/>
          <ac:inkMkLst>
            <pc:docMk/>
            <pc:sldMk cId="2571710654" sldId="303"/>
            <ac:inkMk id="37" creationId="{F1FBBE2F-B262-41D1-8FCC-E5586CFFCCDA}"/>
          </ac:inkMkLst>
        </pc:inkChg>
        <pc:inkChg chg="add del">
          <ac:chgData name="Jim Beland" userId="d41a4da1a37fb713" providerId="LiveId" clId="{FE3DCCBF-F1B9-4840-8AAF-32A6F501DF9C}" dt="2020-06-10T21:26:54.468" v="8307"/>
          <ac:inkMkLst>
            <pc:docMk/>
            <pc:sldMk cId="2571710654" sldId="303"/>
            <ac:inkMk id="38" creationId="{7BFB5C94-5D9B-4C0B-A0DF-16EAEF2964FE}"/>
          </ac:inkMkLst>
        </pc:inkChg>
        <pc:inkChg chg="add del">
          <ac:chgData name="Jim Beland" userId="d41a4da1a37fb713" providerId="LiveId" clId="{FE3DCCBF-F1B9-4840-8AAF-32A6F501DF9C}" dt="2020-06-10T23:54:50.938" v="8421"/>
          <ac:inkMkLst>
            <pc:docMk/>
            <pc:sldMk cId="2571710654" sldId="303"/>
            <ac:inkMk id="38" creationId="{EE9854D9-1862-444C-9C36-BA9A19D4CEAC}"/>
          </ac:inkMkLst>
        </pc:inkChg>
        <pc:inkChg chg="add del">
          <ac:chgData name="Jim Beland" userId="d41a4da1a37fb713" providerId="LiveId" clId="{FE3DCCBF-F1B9-4840-8AAF-32A6F501DF9C}" dt="2020-06-10T21:28:03.413" v="8336"/>
          <ac:inkMkLst>
            <pc:docMk/>
            <pc:sldMk cId="2571710654" sldId="303"/>
            <ac:inkMk id="39" creationId="{A48E0C81-89D3-4C23-A14D-6699910326AE}"/>
          </ac:inkMkLst>
        </pc:inkChg>
        <pc:inkChg chg="add">
          <ac:chgData name="Jim Beland" userId="d41a4da1a37fb713" providerId="LiveId" clId="{FE3DCCBF-F1B9-4840-8AAF-32A6F501DF9C}" dt="2020-06-10T23:54:50.938" v="8421"/>
          <ac:inkMkLst>
            <pc:docMk/>
            <pc:sldMk cId="2571710654" sldId="303"/>
            <ac:inkMk id="39" creationId="{EF933176-1778-4354-ABAA-B468BC76A2C3}"/>
          </ac:inkMkLst>
        </pc:inkChg>
        <pc:inkChg chg="add del">
          <ac:chgData name="Jim Beland" userId="d41a4da1a37fb713" providerId="LiveId" clId="{FE3DCCBF-F1B9-4840-8AAF-32A6F501DF9C}" dt="2020-06-10T23:55:08.626" v="8425"/>
          <ac:inkMkLst>
            <pc:docMk/>
            <pc:sldMk cId="2571710654" sldId="303"/>
            <ac:inkMk id="41" creationId="{19E9082F-DA4A-4A5C-B7D8-51047977A380}"/>
          </ac:inkMkLst>
        </pc:inkChg>
        <pc:inkChg chg="add del">
          <ac:chgData name="Jim Beland" userId="d41a4da1a37fb713" providerId="LiveId" clId="{FE3DCCBF-F1B9-4840-8AAF-32A6F501DF9C}" dt="2020-06-10T21:26:58.046" v="8309"/>
          <ac:inkMkLst>
            <pc:docMk/>
            <pc:sldMk cId="2571710654" sldId="303"/>
            <ac:inkMk id="41" creationId="{5C3183D1-0D67-4530-BC8A-121ECD9E27ED}"/>
          </ac:inkMkLst>
        </pc:inkChg>
        <pc:inkChg chg="add">
          <ac:chgData name="Jim Beland" userId="d41a4da1a37fb713" providerId="LiveId" clId="{FE3DCCBF-F1B9-4840-8AAF-32A6F501DF9C}" dt="2020-06-10T21:26:58.046" v="8309"/>
          <ac:inkMkLst>
            <pc:docMk/>
            <pc:sldMk cId="2571710654" sldId="303"/>
            <ac:inkMk id="42" creationId="{6F053F7B-C687-4614-8019-8E30D46767EA}"/>
          </ac:inkMkLst>
        </pc:inkChg>
        <pc:inkChg chg="add del">
          <ac:chgData name="Jim Beland" userId="d41a4da1a37fb713" providerId="LiveId" clId="{FE3DCCBF-F1B9-4840-8AAF-32A6F501DF9C}" dt="2020-06-10T21:27:02.517" v="8313"/>
          <ac:inkMkLst>
            <pc:docMk/>
            <pc:sldMk cId="2571710654" sldId="303"/>
            <ac:inkMk id="44" creationId="{02C5663D-0FB2-4E38-BE27-3E78CEC6C4A7}"/>
          </ac:inkMkLst>
        </pc:inkChg>
        <pc:inkChg chg="add del">
          <ac:chgData name="Jim Beland" userId="d41a4da1a37fb713" providerId="LiveId" clId="{FE3DCCBF-F1B9-4840-8AAF-32A6F501DF9C}" dt="2020-06-10T23:55:08.626" v="8425"/>
          <ac:inkMkLst>
            <pc:docMk/>
            <pc:sldMk cId="2571710654" sldId="303"/>
            <ac:inkMk id="44" creationId="{2D5DB6EA-3C41-4F36-9F44-A2FAA8DB81A7}"/>
          </ac:inkMkLst>
        </pc:inkChg>
        <pc:inkChg chg="add del">
          <ac:chgData name="Jim Beland" userId="d41a4da1a37fb713" providerId="LiveId" clId="{FE3DCCBF-F1B9-4840-8AAF-32A6F501DF9C}" dt="2020-06-10T21:27:02.517" v="8313"/>
          <ac:inkMkLst>
            <pc:docMk/>
            <pc:sldMk cId="2571710654" sldId="303"/>
            <ac:inkMk id="45" creationId="{6836BE5E-BAF1-463B-9E54-A3B39B316781}"/>
          </ac:inkMkLst>
        </pc:inkChg>
        <pc:inkChg chg="add">
          <ac:chgData name="Jim Beland" userId="d41a4da1a37fb713" providerId="LiveId" clId="{FE3DCCBF-F1B9-4840-8AAF-32A6F501DF9C}" dt="2020-06-10T23:55:08.626" v="8425"/>
          <ac:inkMkLst>
            <pc:docMk/>
            <pc:sldMk cId="2571710654" sldId="303"/>
            <ac:inkMk id="45" creationId="{FE4AB26E-04EF-4163-A203-25E4CD835C24}"/>
          </ac:inkMkLst>
        </pc:inkChg>
        <pc:inkChg chg="add del">
          <ac:chgData name="Jim Beland" userId="d41a4da1a37fb713" providerId="LiveId" clId="{FE3DCCBF-F1B9-4840-8AAF-32A6F501DF9C}" dt="2020-06-10T23:55:28.122" v="8428"/>
          <ac:inkMkLst>
            <pc:docMk/>
            <pc:sldMk cId="2571710654" sldId="303"/>
            <ac:inkMk id="46" creationId="{2F8AD06C-DD2B-466B-A645-477237034EA6}"/>
          </ac:inkMkLst>
        </pc:inkChg>
        <pc:inkChg chg="add del">
          <ac:chgData name="Jim Beland" userId="d41a4da1a37fb713" providerId="LiveId" clId="{FE3DCCBF-F1B9-4840-8AAF-32A6F501DF9C}" dt="2020-06-10T21:27:02.517" v="8313"/>
          <ac:inkMkLst>
            <pc:docMk/>
            <pc:sldMk cId="2571710654" sldId="303"/>
            <ac:inkMk id="46" creationId="{C5B797FC-8ED5-443D-80AF-6C300FD840D2}"/>
          </ac:inkMkLst>
        </pc:inkChg>
        <pc:inkChg chg="add del">
          <ac:chgData name="Jim Beland" userId="d41a4da1a37fb713" providerId="LiveId" clId="{FE3DCCBF-F1B9-4840-8AAF-32A6F501DF9C}" dt="2020-06-10T23:55:02.986" v="8422"/>
          <ac:inkMkLst>
            <pc:docMk/>
            <pc:sldMk cId="2571710654" sldId="303"/>
            <ac:inkMk id="48" creationId="{547814B8-B045-45D8-B0A4-BB1D15277725}"/>
          </ac:inkMkLst>
        </pc:inkChg>
        <pc:inkChg chg="add del">
          <ac:chgData name="Jim Beland" userId="d41a4da1a37fb713" providerId="LiveId" clId="{FE3DCCBF-F1B9-4840-8AAF-32A6F501DF9C}" dt="2020-06-10T23:55:28.122" v="8428"/>
          <ac:inkMkLst>
            <pc:docMk/>
            <pc:sldMk cId="2571710654" sldId="303"/>
            <ac:inkMk id="49" creationId="{8FA41C0E-1C2A-40B3-8141-9A2D6ED87BCA}"/>
          </ac:inkMkLst>
        </pc:inkChg>
        <pc:inkChg chg="add del">
          <ac:chgData name="Jim Beland" userId="d41a4da1a37fb713" providerId="LiveId" clId="{FE3DCCBF-F1B9-4840-8AAF-32A6F501DF9C}" dt="2020-06-10T21:27:16.671" v="8316"/>
          <ac:inkMkLst>
            <pc:docMk/>
            <pc:sldMk cId="2571710654" sldId="303"/>
            <ac:inkMk id="49" creationId="{F7DF4CA6-4F26-4C0F-8717-04D680813F5D}"/>
          </ac:inkMkLst>
        </pc:inkChg>
        <pc:inkChg chg="add del">
          <ac:chgData name="Jim Beland" userId="d41a4da1a37fb713" providerId="LiveId" clId="{FE3DCCBF-F1B9-4840-8AAF-32A6F501DF9C}" dt="2020-06-10T21:27:16.671" v="8316"/>
          <ac:inkMkLst>
            <pc:docMk/>
            <pc:sldMk cId="2571710654" sldId="303"/>
            <ac:inkMk id="50" creationId="{100FB941-D362-4413-8B38-D0AA6683E2C1}"/>
          </ac:inkMkLst>
        </pc:inkChg>
        <pc:inkChg chg="add del">
          <ac:chgData name="Jim Beland" userId="d41a4da1a37fb713" providerId="LiveId" clId="{FE3DCCBF-F1B9-4840-8AAF-32A6F501DF9C}" dt="2020-06-10T23:55:29.926" v="8430"/>
          <ac:inkMkLst>
            <pc:docMk/>
            <pc:sldMk cId="2571710654" sldId="303"/>
            <ac:inkMk id="50" creationId="{E6F2A8D0-8730-4337-970E-848877AB76A6}"/>
          </ac:inkMkLst>
        </pc:inkChg>
        <pc:inkChg chg="add">
          <ac:chgData name="Jim Beland" userId="d41a4da1a37fb713" providerId="LiveId" clId="{FE3DCCBF-F1B9-4840-8AAF-32A6F501DF9C}" dt="2020-06-10T21:27:16.671" v="8316"/>
          <ac:inkMkLst>
            <pc:docMk/>
            <pc:sldMk cId="2571710654" sldId="303"/>
            <ac:inkMk id="51" creationId="{91CAB193-E5A1-4F8A-A134-C7AB9434038E}"/>
          </ac:inkMkLst>
        </pc:inkChg>
        <pc:inkChg chg="add del">
          <ac:chgData name="Jim Beland" userId="d41a4da1a37fb713" providerId="LiveId" clId="{FE3DCCBF-F1B9-4840-8AAF-32A6F501DF9C}" dt="2020-06-10T21:27:29.506" v="8320"/>
          <ac:inkMkLst>
            <pc:docMk/>
            <pc:sldMk cId="2571710654" sldId="303"/>
            <ac:inkMk id="52" creationId="{A074DD7F-A022-44DA-BC10-EC310899C612}"/>
          </ac:inkMkLst>
        </pc:inkChg>
        <pc:inkChg chg="add del">
          <ac:chgData name="Jim Beland" userId="d41a4da1a37fb713" providerId="LiveId" clId="{FE3DCCBF-F1B9-4840-8AAF-32A6F501DF9C}" dt="2020-06-10T23:55:29.926" v="8430"/>
          <ac:inkMkLst>
            <pc:docMk/>
            <pc:sldMk cId="2571710654" sldId="303"/>
            <ac:inkMk id="52" creationId="{DC0F1E4F-E2F3-4411-B46B-D4C004BAF98B}"/>
          </ac:inkMkLst>
        </pc:inkChg>
        <pc:inkChg chg="add del">
          <ac:chgData name="Jim Beland" userId="d41a4da1a37fb713" providerId="LiveId" clId="{FE3DCCBF-F1B9-4840-8AAF-32A6F501DF9C}" dt="2020-06-10T21:27:29.506" v="8320"/>
          <ac:inkMkLst>
            <pc:docMk/>
            <pc:sldMk cId="2571710654" sldId="303"/>
            <ac:inkMk id="53" creationId="{04D4813E-56DC-47C5-B837-395C008D78EB}"/>
          </ac:inkMkLst>
        </pc:inkChg>
        <pc:inkChg chg="add del">
          <ac:chgData name="Jim Beland" userId="d41a4da1a37fb713" providerId="LiveId" clId="{FE3DCCBF-F1B9-4840-8AAF-32A6F501DF9C}" dt="2020-06-10T23:55:31.435" v="8432"/>
          <ac:inkMkLst>
            <pc:docMk/>
            <pc:sldMk cId="2571710654" sldId="303"/>
            <ac:inkMk id="53" creationId="{6F01AC1E-8CFB-4DCF-AC44-B2039E581F40}"/>
          </ac:inkMkLst>
        </pc:inkChg>
        <pc:inkChg chg="add del">
          <ac:chgData name="Jim Beland" userId="d41a4da1a37fb713" providerId="LiveId" clId="{FE3DCCBF-F1B9-4840-8AAF-32A6F501DF9C}" dt="2020-06-10T21:27:29.506" v="8320"/>
          <ac:inkMkLst>
            <pc:docMk/>
            <pc:sldMk cId="2571710654" sldId="303"/>
            <ac:inkMk id="54" creationId="{1C0666ED-ADBA-421D-AB1E-54D9E62F361C}"/>
          </ac:inkMkLst>
        </pc:inkChg>
        <pc:inkChg chg="add del">
          <ac:chgData name="Jim Beland" userId="d41a4da1a37fb713" providerId="LiveId" clId="{FE3DCCBF-F1B9-4840-8AAF-32A6F501DF9C}" dt="2020-06-10T23:55:31.435" v="8432"/>
          <ac:inkMkLst>
            <pc:docMk/>
            <pc:sldMk cId="2571710654" sldId="303"/>
            <ac:inkMk id="54" creationId="{614EB42B-8494-434D-9EBF-D62A83B21600}"/>
          </ac:inkMkLst>
        </pc:inkChg>
        <pc:inkChg chg="add del">
          <ac:chgData name="Jim Beland" userId="d41a4da1a37fb713" providerId="LiveId" clId="{FE3DCCBF-F1B9-4840-8AAF-32A6F501DF9C}" dt="2020-06-10T21:28:00.704" v="8334"/>
          <ac:inkMkLst>
            <pc:docMk/>
            <pc:sldMk cId="2571710654" sldId="303"/>
            <ac:inkMk id="55" creationId="{6C6C71E7-D2AC-41EA-A238-8F4A5940ABB5}"/>
          </ac:inkMkLst>
        </pc:inkChg>
        <pc:inkChg chg="add">
          <ac:chgData name="Jim Beland" userId="d41a4da1a37fb713" providerId="LiveId" clId="{FE3DCCBF-F1B9-4840-8AAF-32A6F501DF9C}" dt="2020-06-10T23:55:31.435" v="8432"/>
          <ac:inkMkLst>
            <pc:docMk/>
            <pc:sldMk cId="2571710654" sldId="303"/>
            <ac:inkMk id="55" creationId="{BC5E5AED-D89D-4322-BD27-F58B94E4F25D}"/>
          </ac:inkMkLst>
        </pc:inkChg>
        <pc:inkChg chg="add">
          <ac:chgData name="Jim Beland" userId="d41a4da1a37fb713" providerId="LiveId" clId="{FE3DCCBF-F1B9-4840-8AAF-32A6F501DF9C}" dt="2020-06-10T21:27:36.649" v="8321" actId="9405"/>
          <ac:inkMkLst>
            <pc:docMk/>
            <pc:sldMk cId="2571710654" sldId="303"/>
            <ac:inkMk id="57" creationId="{DD49E2A3-57EE-4381-9621-1F2061A0E3EA}"/>
          </ac:inkMkLst>
        </pc:inkChg>
        <pc:inkChg chg="add del">
          <ac:chgData name="Jim Beland" userId="d41a4da1a37fb713" providerId="LiveId" clId="{FE3DCCBF-F1B9-4840-8AAF-32A6F501DF9C}" dt="2020-06-10T21:27:44.045" v="8325"/>
          <ac:inkMkLst>
            <pc:docMk/>
            <pc:sldMk cId="2571710654" sldId="303"/>
            <ac:inkMk id="58" creationId="{19A31697-F068-4307-83B5-4930DA317C98}"/>
          </ac:inkMkLst>
        </pc:inkChg>
        <pc:inkChg chg="add del">
          <ac:chgData name="Jim Beland" userId="d41a4da1a37fb713" providerId="LiveId" clId="{FE3DCCBF-F1B9-4840-8AAF-32A6F501DF9C}" dt="2020-06-10T23:55:38.339" v="8437"/>
          <ac:inkMkLst>
            <pc:docMk/>
            <pc:sldMk cId="2571710654" sldId="303"/>
            <ac:inkMk id="58" creationId="{8106FA31-80CC-4EB3-9F7E-5B5A391D95AF}"/>
          </ac:inkMkLst>
        </pc:inkChg>
        <pc:inkChg chg="add del">
          <ac:chgData name="Jim Beland" userId="d41a4da1a37fb713" providerId="LiveId" clId="{FE3DCCBF-F1B9-4840-8AAF-32A6F501DF9C}" dt="2020-06-10T23:55:38.339" v="8437"/>
          <ac:inkMkLst>
            <pc:docMk/>
            <pc:sldMk cId="2571710654" sldId="303"/>
            <ac:inkMk id="60" creationId="{90EC936C-1C1A-47BB-B56F-55EFAEAFAA77}"/>
          </ac:inkMkLst>
        </pc:inkChg>
        <pc:inkChg chg="add del">
          <ac:chgData name="Jim Beland" userId="d41a4da1a37fb713" providerId="LiveId" clId="{FE3DCCBF-F1B9-4840-8AAF-32A6F501DF9C}" dt="2020-06-10T21:27:44.045" v="8325"/>
          <ac:inkMkLst>
            <pc:docMk/>
            <pc:sldMk cId="2571710654" sldId="303"/>
            <ac:inkMk id="60" creationId="{E353B30D-0508-4CA2-A37B-DC27AE953AE3}"/>
          </ac:inkMkLst>
        </pc:inkChg>
        <pc:inkChg chg="add del">
          <ac:chgData name="Jim Beland" userId="d41a4da1a37fb713" providerId="LiveId" clId="{FE3DCCBF-F1B9-4840-8AAF-32A6F501DF9C}" dt="2020-06-10T23:55:38.339" v="8437"/>
          <ac:inkMkLst>
            <pc:docMk/>
            <pc:sldMk cId="2571710654" sldId="303"/>
            <ac:inkMk id="61" creationId="{7EF9FB30-6DCE-496F-B650-96D12271BD61}"/>
          </ac:inkMkLst>
        </pc:inkChg>
        <pc:inkChg chg="add del">
          <ac:chgData name="Jim Beland" userId="d41a4da1a37fb713" providerId="LiveId" clId="{FE3DCCBF-F1B9-4840-8AAF-32A6F501DF9C}" dt="2020-06-10T21:27:44.045" v="8325"/>
          <ac:inkMkLst>
            <pc:docMk/>
            <pc:sldMk cId="2571710654" sldId="303"/>
            <ac:inkMk id="61" creationId="{E62268D1-7B62-4480-92BE-CF75A1C3028E}"/>
          </ac:inkMkLst>
        </pc:inkChg>
        <pc:inkChg chg="add">
          <ac:chgData name="Jim Beland" userId="d41a4da1a37fb713" providerId="LiveId" clId="{FE3DCCBF-F1B9-4840-8AAF-32A6F501DF9C}" dt="2020-06-10T21:27:44.045" v="8325"/>
          <ac:inkMkLst>
            <pc:docMk/>
            <pc:sldMk cId="2571710654" sldId="303"/>
            <ac:inkMk id="62" creationId="{78800B5E-AA2B-48EB-9DBC-75C0E55B2227}"/>
          </ac:inkMkLst>
        </pc:inkChg>
        <pc:inkChg chg="add del">
          <ac:chgData name="Jim Beland" userId="d41a4da1a37fb713" providerId="LiveId" clId="{FE3DCCBF-F1B9-4840-8AAF-32A6F501DF9C}" dt="2020-06-10T21:27:54.144" v="8329"/>
          <ac:inkMkLst>
            <pc:docMk/>
            <pc:sldMk cId="2571710654" sldId="303"/>
            <ac:inkMk id="63" creationId="{1BEF4B37-FCC6-4FCB-8D98-862D3D1F1D62}"/>
          </ac:inkMkLst>
        </pc:inkChg>
        <pc:inkChg chg="add del">
          <ac:chgData name="Jim Beland" userId="d41a4da1a37fb713" providerId="LiveId" clId="{FE3DCCBF-F1B9-4840-8AAF-32A6F501DF9C}" dt="2020-06-10T23:55:38.339" v="8437"/>
          <ac:inkMkLst>
            <pc:docMk/>
            <pc:sldMk cId="2571710654" sldId="303"/>
            <ac:inkMk id="63" creationId="{381FEB15-610F-4B81-AEB7-591A0BAEABA9}"/>
          </ac:inkMkLst>
        </pc:inkChg>
        <pc:inkChg chg="add del">
          <ac:chgData name="Jim Beland" userId="d41a4da1a37fb713" providerId="LiveId" clId="{FE3DCCBF-F1B9-4840-8AAF-32A6F501DF9C}" dt="2020-06-10T21:27:54.144" v="8329"/>
          <ac:inkMkLst>
            <pc:docMk/>
            <pc:sldMk cId="2571710654" sldId="303"/>
            <ac:inkMk id="64" creationId="{09D37734-0ACA-42C6-8866-FC93111E9015}"/>
          </ac:inkMkLst>
        </pc:inkChg>
        <pc:inkChg chg="add del">
          <ac:chgData name="Jim Beland" userId="d41a4da1a37fb713" providerId="LiveId" clId="{FE3DCCBF-F1B9-4840-8AAF-32A6F501DF9C}" dt="2020-06-10T23:55:44.652" v="8444"/>
          <ac:inkMkLst>
            <pc:docMk/>
            <pc:sldMk cId="2571710654" sldId="303"/>
            <ac:inkMk id="64" creationId="{54FA4A10-F7D4-4D38-A52E-5E3A8E0A12C3}"/>
          </ac:inkMkLst>
        </pc:inkChg>
        <pc:inkChg chg="add del">
          <ac:chgData name="Jim Beland" userId="d41a4da1a37fb713" providerId="LiveId" clId="{FE3DCCBF-F1B9-4840-8AAF-32A6F501DF9C}" dt="2020-06-10T23:55:44.652" v="8444"/>
          <ac:inkMkLst>
            <pc:docMk/>
            <pc:sldMk cId="2571710654" sldId="303"/>
            <ac:inkMk id="65" creationId="{77731D61-1C11-469C-AF75-B402EE4B405F}"/>
          </ac:inkMkLst>
        </pc:inkChg>
        <pc:inkChg chg="add del">
          <ac:chgData name="Jim Beland" userId="d41a4da1a37fb713" providerId="LiveId" clId="{FE3DCCBF-F1B9-4840-8AAF-32A6F501DF9C}" dt="2020-06-10T21:27:54.144" v="8329"/>
          <ac:inkMkLst>
            <pc:docMk/>
            <pc:sldMk cId="2571710654" sldId="303"/>
            <ac:inkMk id="65" creationId="{7BE2CDF4-5CED-49C0-B14C-34EEA243F3F3}"/>
          </ac:inkMkLst>
        </pc:inkChg>
        <pc:inkChg chg="add">
          <ac:chgData name="Jim Beland" userId="d41a4da1a37fb713" providerId="LiveId" clId="{FE3DCCBF-F1B9-4840-8AAF-32A6F501DF9C}" dt="2020-06-10T21:27:54.144" v="8329"/>
          <ac:inkMkLst>
            <pc:docMk/>
            <pc:sldMk cId="2571710654" sldId="303"/>
            <ac:inkMk id="66" creationId="{A6380F20-A5B5-4953-87B6-D2C675D1E777}"/>
          </ac:inkMkLst>
        </pc:inkChg>
        <pc:inkChg chg="add del">
          <ac:chgData name="Jim Beland" userId="d41a4da1a37fb713" providerId="LiveId" clId="{FE3DCCBF-F1B9-4840-8AAF-32A6F501DF9C}" dt="2020-06-10T21:27:58.609" v="8332"/>
          <ac:inkMkLst>
            <pc:docMk/>
            <pc:sldMk cId="2571710654" sldId="303"/>
            <ac:inkMk id="67" creationId="{ACC96964-0F50-436E-9AC7-CA2BB9FABEDC}"/>
          </ac:inkMkLst>
        </pc:inkChg>
        <pc:inkChg chg="add del">
          <ac:chgData name="Jim Beland" userId="d41a4da1a37fb713" providerId="LiveId" clId="{FE3DCCBF-F1B9-4840-8AAF-32A6F501DF9C}" dt="2020-06-10T23:55:44.652" v="8444"/>
          <ac:inkMkLst>
            <pc:docMk/>
            <pc:sldMk cId="2571710654" sldId="303"/>
            <ac:inkMk id="67" creationId="{C7923B6D-85EB-4ACD-9EAD-BCF9512AE514}"/>
          </ac:inkMkLst>
        </pc:inkChg>
        <pc:inkChg chg="add del">
          <ac:chgData name="Jim Beland" userId="d41a4da1a37fb713" providerId="LiveId" clId="{FE3DCCBF-F1B9-4840-8AAF-32A6F501DF9C}" dt="2020-06-10T21:27:58.609" v="8332"/>
          <ac:inkMkLst>
            <pc:docMk/>
            <pc:sldMk cId="2571710654" sldId="303"/>
            <ac:inkMk id="68" creationId="{5CD292A5-2EDF-44BC-AE33-CD05C7BE6D99}"/>
          </ac:inkMkLst>
        </pc:inkChg>
        <pc:inkChg chg="add del">
          <ac:chgData name="Jim Beland" userId="d41a4da1a37fb713" providerId="LiveId" clId="{FE3DCCBF-F1B9-4840-8AAF-32A6F501DF9C}" dt="2020-06-10T23:55:44.652" v="8444"/>
          <ac:inkMkLst>
            <pc:docMk/>
            <pc:sldMk cId="2571710654" sldId="303"/>
            <ac:inkMk id="68" creationId="{EDB07240-2EB7-4BC2-86E8-4F1C56A736BF}"/>
          </ac:inkMkLst>
        </pc:inkChg>
        <pc:inkChg chg="add del">
          <ac:chgData name="Jim Beland" userId="d41a4da1a37fb713" providerId="LiveId" clId="{FE3DCCBF-F1B9-4840-8AAF-32A6F501DF9C}" dt="2020-06-10T23:55:44.652" v="8444"/>
          <ac:inkMkLst>
            <pc:docMk/>
            <pc:sldMk cId="2571710654" sldId="303"/>
            <ac:inkMk id="69" creationId="{376AC389-3F72-47AE-90B8-7A6B47F57337}"/>
          </ac:inkMkLst>
        </pc:inkChg>
        <pc:inkChg chg="add del">
          <ac:chgData name="Jim Beland" userId="d41a4da1a37fb713" providerId="LiveId" clId="{FE3DCCBF-F1B9-4840-8AAF-32A6F501DF9C}" dt="2020-06-10T21:28:00.704" v="8334"/>
          <ac:inkMkLst>
            <pc:docMk/>
            <pc:sldMk cId="2571710654" sldId="303"/>
            <ac:inkMk id="69" creationId="{662AD3D0-650C-4A62-A971-E42D9002D2A3}"/>
          </ac:inkMkLst>
        </pc:inkChg>
        <pc:inkChg chg="add del">
          <ac:chgData name="Jim Beland" userId="d41a4da1a37fb713" providerId="LiveId" clId="{FE3DCCBF-F1B9-4840-8AAF-32A6F501DF9C}" dt="2020-06-10T23:55:44.652" v="8444"/>
          <ac:inkMkLst>
            <pc:docMk/>
            <pc:sldMk cId="2571710654" sldId="303"/>
            <ac:inkMk id="70" creationId="{9D561086-8A7C-48AE-A7C3-FFD18DFC945D}"/>
          </ac:inkMkLst>
        </pc:inkChg>
        <pc:inkChg chg="add del">
          <ac:chgData name="Jim Beland" userId="d41a4da1a37fb713" providerId="LiveId" clId="{FE3DCCBF-F1B9-4840-8AAF-32A6F501DF9C}" dt="2020-06-10T21:28:00.704" v="8334"/>
          <ac:inkMkLst>
            <pc:docMk/>
            <pc:sldMk cId="2571710654" sldId="303"/>
            <ac:inkMk id="70" creationId="{E1968E91-8D5B-4CFF-BEF9-B430307C36D5}"/>
          </ac:inkMkLst>
        </pc:inkChg>
        <pc:inkChg chg="add del">
          <ac:chgData name="Jim Beland" userId="d41a4da1a37fb713" providerId="LiveId" clId="{FE3DCCBF-F1B9-4840-8AAF-32A6F501DF9C}" dt="2020-06-10T21:28:03.413" v="8336"/>
          <ac:inkMkLst>
            <pc:docMk/>
            <pc:sldMk cId="2571710654" sldId="303"/>
            <ac:inkMk id="71" creationId="{3C36CF79-7D5C-4745-847A-95FD037F1A63}"/>
          </ac:inkMkLst>
        </pc:inkChg>
        <pc:inkChg chg="add del">
          <ac:chgData name="Jim Beland" userId="d41a4da1a37fb713" providerId="LiveId" clId="{FE3DCCBF-F1B9-4840-8AAF-32A6F501DF9C}" dt="2020-06-10T23:55:44.652" v="8444"/>
          <ac:inkMkLst>
            <pc:docMk/>
            <pc:sldMk cId="2571710654" sldId="303"/>
            <ac:inkMk id="71" creationId="{C83F9AE2-A68C-4C5D-9D60-9C1DDC97A478}"/>
          </ac:inkMkLst>
        </pc:inkChg>
        <pc:inkChg chg="add del">
          <ac:chgData name="Jim Beland" userId="d41a4da1a37fb713" providerId="LiveId" clId="{FE3DCCBF-F1B9-4840-8AAF-32A6F501DF9C}" dt="2020-06-10T23:55:51.058" v="8451"/>
          <ac:inkMkLst>
            <pc:docMk/>
            <pc:sldMk cId="2571710654" sldId="303"/>
            <ac:inkMk id="72" creationId="{CAE20EC7-1CF8-4508-B78C-CB486C1437F9}"/>
          </ac:inkMkLst>
        </pc:inkChg>
        <pc:inkChg chg="add del">
          <ac:chgData name="Jim Beland" userId="d41a4da1a37fb713" providerId="LiveId" clId="{FE3DCCBF-F1B9-4840-8AAF-32A6F501DF9C}" dt="2020-06-10T21:28:03.413" v="8336"/>
          <ac:inkMkLst>
            <pc:docMk/>
            <pc:sldMk cId="2571710654" sldId="303"/>
            <ac:inkMk id="72" creationId="{F110D4F7-21C8-44D1-8B07-7ED7C7E4F836}"/>
          </ac:inkMkLst>
        </pc:inkChg>
        <pc:inkChg chg="add">
          <ac:chgData name="Jim Beland" userId="d41a4da1a37fb713" providerId="LiveId" clId="{FE3DCCBF-F1B9-4840-8AAF-32A6F501DF9C}" dt="2020-06-10T21:28:03.413" v="8336"/>
          <ac:inkMkLst>
            <pc:docMk/>
            <pc:sldMk cId="2571710654" sldId="303"/>
            <ac:inkMk id="73" creationId="{E7DEC2CE-D328-4B81-BE8B-ED4F828027C1}"/>
          </ac:inkMkLst>
        </pc:inkChg>
        <pc:inkChg chg="add del">
          <ac:chgData name="Jim Beland" userId="d41a4da1a37fb713" providerId="LiveId" clId="{FE3DCCBF-F1B9-4840-8AAF-32A6F501DF9C}" dt="2020-06-10T23:55:51.058" v="8451"/>
          <ac:inkMkLst>
            <pc:docMk/>
            <pc:sldMk cId="2571710654" sldId="303"/>
            <ac:inkMk id="74" creationId="{F32622CE-94F3-4DF2-9DFF-F7E48D7B65DC}"/>
          </ac:inkMkLst>
        </pc:inkChg>
        <pc:inkChg chg="add del">
          <ac:chgData name="Jim Beland" userId="d41a4da1a37fb713" providerId="LiveId" clId="{FE3DCCBF-F1B9-4840-8AAF-32A6F501DF9C}" dt="2020-06-10T23:55:51.058" v="8451"/>
          <ac:inkMkLst>
            <pc:docMk/>
            <pc:sldMk cId="2571710654" sldId="303"/>
            <ac:inkMk id="75" creationId="{FD83C94B-C99B-4697-BDBF-181C3588F94F}"/>
          </ac:inkMkLst>
        </pc:inkChg>
        <pc:inkChg chg="add del">
          <ac:chgData name="Jim Beland" userId="d41a4da1a37fb713" providerId="LiveId" clId="{FE3DCCBF-F1B9-4840-8AAF-32A6F501DF9C}" dt="2020-06-10T23:55:51.058" v="8451"/>
          <ac:inkMkLst>
            <pc:docMk/>
            <pc:sldMk cId="2571710654" sldId="303"/>
            <ac:inkMk id="76" creationId="{EFA29BAC-C68D-4D9A-BCDE-5B4734FCCDA4}"/>
          </ac:inkMkLst>
        </pc:inkChg>
        <pc:inkChg chg="add del">
          <ac:chgData name="Jim Beland" userId="d41a4da1a37fb713" providerId="LiveId" clId="{FE3DCCBF-F1B9-4840-8AAF-32A6F501DF9C}" dt="2020-06-10T23:55:51.058" v="8451"/>
          <ac:inkMkLst>
            <pc:docMk/>
            <pc:sldMk cId="2571710654" sldId="303"/>
            <ac:inkMk id="77" creationId="{FEF74062-0F67-4966-B9DE-A1A832B60F78}"/>
          </ac:inkMkLst>
        </pc:inkChg>
        <pc:inkChg chg="add del">
          <ac:chgData name="Jim Beland" userId="d41a4da1a37fb713" providerId="LiveId" clId="{FE3DCCBF-F1B9-4840-8AAF-32A6F501DF9C}" dt="2020-06-10T23:55:51.058" v="8451"/>
          <ac:inkMkLst>
            <pc:docMk/>
            <pc:sldMk cId="2571710654" sldId="303"/>
            <ac:inkMk id="78" creationId="{918D4A57-809C-4260-9D17-07D6B3F97BFA}"/>
          </ac:inkMkLst>
        </pc:inkChg>
        <pc:inkChg chg="add del">
          <ac:chgData name="Jim Beland" userId="d41a4da1a37fb713" providerId="LiveId" clId="{FE3DCCBF-F1B9-4840-8AAF-32A6F501DF9C}" dt="2020-06-10T23:55:51.058" v="8451"/>
          <ac:inkMkLst>
            <pc:docMk/>
            <pc:sldMk cId="2571710654" sldId="303"/>
            <ac:inkMk id="79" creationId="{E2333CB1-E586-4255-B1C6-0EE3F9E8FBD7}"/>
          </ac:inkMkLst>
        </pc:inkChg>
        <pc:inkChg chg="add del">
          <ac:chgData name="Jim Beland" userId="d41a4da1a37fb713" providerId="LiveId" clId="{FE3DCCBF-F1B9-4840-8AAF-32A6F501DF9C}" dt="2020-06-10T23:55:52.515" v="8453"/>
          <ac:inkMkLst>
            <pc:docMk/>
            <pc:sldMk cId="2571710654" sldId="303"/>
            <ac:inkMk id="80" creationId="{5225D114-3E1F-4AC2-BC56-D00BDC9B7CE6}"/>
          </ac:inkMkLst>
        </pc:inkChg>
        <pc:inkChg chg="add del">
          <ac:chgData name="Jim Beland" userId="d41a4da1a37fb713" providerId="LiveId" clId="{FE3DCCBF-F1B9-4840-8AAF-32A6F501DF9C}" dt="2020-06-10T23:55:52.515" v="8453"/>
          <ac:inkMkLst>
            <pc:docMk/>
            <pc:sldMk cId="2571710654" sldId="303"/>
            <ac:inkMk id="81" creationId="{DCBD4A1A-8016-45D6-A30B-1BBEC0E352F1}"/>
          </ac:inkMkLst>
        </pc:inkChg>
        <pc:inkChg chg="add del">
          <ac:chgData name="Jim Beland" userId="d41a4da1a37fb713" providerId="LiveId" clId="{FE3DCCBF-F1B9-4840-8AAF-32A6F501DF9C}" dt="2020-06-10T23:55:54.531" v="8455"/>
          <ac:inkMkLst>
            <pc:docMk/>
            <pc:sldMk cId="2571710654" sldId="303"/>
            <ac:inkMk id="82" creationId="{1E3B2ADB-6EAA-4783-B8EE-A0DBE597C2CE}"/>
          </ac:inkMkLst>
        </pc:inkChg>
        <pc:inkChg chg="add del">
          <ac:chgData name="Jim Beland" userId="d41a4da1a37fb713" providerId="LiveId" clId="{FE3DCCBF-F1B9-4840-8AAF-32A6F501DF9C}" dt="2020-06-10T23:55:54.531" v="8455"/>
          <ac:inkMkLst>
            <pc:docMk/>
            <pc:sldMk cId="2571710654" sldId="303"/>
            <ac:inkMk id="83" creationId="{FA400E32-6F83-456F-A004-E84CD5012BDD}"/>
          </ac:inkMkLst>
        </pc:inkChg>
        <pc:inkChg chg="add del">
          <ac:chgData name="Jim Beland" userId="d41a4da1a37fb713" providerId="LiveId" clId="{FE3DCCBF-F1B9-4840-8AAF-32A6F501DF9C}" dt="2020-06-10T23:56:09.638" v="8470"/>
          <ac:inkMkLst>
            <pc:docMk/>
            <pc:sldMk cId="2571710654" sldId="303"/>
            <ac:inkMk id="84" creationId="{68F7B920-D03B-4B34-BAAF-B4294C23789C}"/>
          </ac:inkMkLst>
        </pc:inkChg>
        <pc:inkChg chg="add del">
          <ac:chgData name="Jim Beland" userId="d41a4da1a37fb713" providerId="LiveId" clId="{FE3DCCBF-F1B9-4840-8AAF-32A6F501DF9C}" dt="2020-06-10T23:56:03.241" v="8462"/>
          <ac:inkMkLst>
            <pc:docMk/>
            <pc:sldMk cId="2571710654" sldId="303"/>
            <ac:inkMk id="85" creationId="{DB5DD2FC-FC80-4667-A4F4-B64168FA2D4B}"/>
          </ac:inkMkLst>
        </pc:inkChg>
        <pc:inkChg chg="add del">
          <ac:chgData name="Jim Beland" userId="d41a4da1a37fb713" providerId="LiveId" clId="{FE3DCCBF-F1B9-4840-8AAF-32A6F501DF9C}" dt="2020-06-10T23:56:03.241" v="8462"/>
          <ac:inkMkLst>
            <pc:docMk/>
            <pc:sldMk cId="2571710654" sldId="303"/>
            <ac:inkMk id="86" creationId="{FD16E3EC-FED7-4232-84EE-68B63E6EC7C2}"/>
          </ac:inkMkLst>
        </pc:inkChg>
        <pc:inkChg chg="add del">
          <ac:chgData name="Jim Beland" userId="d41a4da1a37fb713" providerId="LiveId" clId="{FE3DCCBF-F1B9-4840-8AAF-32A6F501DF9C}" dt="2020-06-10T23:56:03.241" v="8462"/>
          <ac:inkMkLst>
            <pc:docMk/>
            <pc:sldMk cId="2571710654" sldId="303"/>
            <ac:inkMk id="87" creationId="{69BE0E78-FB12-43D1-A660-15FB5AB98CC4}"/>
          </ac:inkMkLst>
        </pc:inkChg>
        <pc:inkChg chg="add del">
          <ac:chgData name="Jim Beland" userId="d41a4da1a37fb713" providerId="LiveId" clId="{FE3DCCBF-F1B9-4840-8AAF-32A6F501DF9C}" dt="2020-06-10T23:56:03.241" v="8462"/>
          <ac:inkMkLst>
            <pc:docMk/>
            <pc:sldMk cId="2571710654" sldId="303"/>
            <ac:inkMk id="88" creationId="{1FAF0391-66EE-40DB-812A-CFCF564BFD23}"/>
          </ac:inkMkLst>
        </pc:inkChg>
        <pc:inkChg chg="add del">
          <ac:chgData name="Jim Beland" userId="d41a4da1a37fb713" providerId="LiveId" clId="{FE3DCCBF-F1B9-4840-8AAF-32A6F501DF9C}" dt="2020-06-10T23:56:03.241" v="8462"/>
          <ac:inkMkLst>
            <pc:docMk/>
            <pc:sldMk cId="2571710654" sldId="303"/>
            <ac:inkMk id="89" creationId="{40D615FD-4C48-4AE9-98F2-BA2C99E77615}"/>
          </ac:inkMkLst>
        </pc:inkChg>
        <pc:inkChg chg="add del">
          <ac:chgData name="Jim Beland" userId="d41a4da1a37fb713" providerId="LiveId" clId="{FE3DCCBF-F1B9-4840-8AAF-32A6F501DF9C}" dt="2020-06-10T23:56:03.241" v="8462"/>
          <ac:inkMkLst>
            <pc:docMk/>
            <pc:sldMk cId="2571710654" sldId="303"/>
            <ac:inkMk id="90" creationId="{C548A24B-B0C4-493D-B610-09BC91FC67E6}"/>
          </ac:inkMkLst>
        </pc:inkChg>
        <pc:inkChg chg="add del">
          <ac:chgData name="Jim Beland" userId="d41a4da1a37fb713" providerId="LiveId" clId="{FE3DCCBF-F1B9-4840-8AAF-32A6F501DF9C}" dt="2020-06-10T23:56:09.638" v="8470"/>
          <ac:inkMkLst>
            <pc:docMk/>
            <pc:sldMk cId="2571710654" sldId="303"/>
            <ac:inkMk id="91" creationId="{EC840D73-F1D6-41FC-8443-891C6819AEF4}"/>
          </ac:inkMkLst>
        </pc:inkChg>
        <pc:inkChg chg="add del">
          <ac:chgData name="Jim Beland" userId="d41a4da1a37fb713" providerId="LiveId" clId="{FE3DCCBF-F1B9-4840-8AAF-32A6F501DF9C}" dt="2020-06-10T23:56:09.638" v="8470"/>
          <ac:inkMkLst>
            <pc:docMk/>
            <pc:sldMk cId="2571710654" sldId="303"/>
            <ac:inkMk id="92" creationId="{693DD5A7-8C4F-4797-AB10-BE27DD86A69A}"/>
          </ac:inkMkLst>
        </pc:inkChg>
        <pc:inkChg chg="add del">
          <ac:chgData name="Jim Beland" userId="d41a4da1a37fb713" providerId="LiveId" clId="{FE3DCCBF-F1B9-4840-8AAF-32A6F501DF9C}" dt="2020-06-10T23:56:09.638" v="8470"/>
          <ac:inkMkLst>
            <pc:docMk/>
            <pc:sldMk cId="2571710654" sldId="303"/>
            <ac:inkMk id="93" creationId="{3285FDC0-8D76-4CDE-8972-BC8A989C3179}"/>
          </ac:inkMkLst>
        </pc:inkChg>
        <pc:inkChg chg="add del">
          <ac:chgData name="Jim Beland" userId="d41a4da1a37fb713" providerId="LiveId" clId="{FE3DCCBF-F1B9-4840-8AAF-32A6F501DF9C}" dt="2020-06-10T23:56:09.638" v="8470"/>
          <ac:inkMkLst>
            <pc:docMk/>
            <pc:sldMk cId="2571710654" sldId="303"/>
            <ac:inkMk id="94" creationId="{D865684E-E07E-4F6A-AE3B-D931B1D457F9}"/>
          </ac:inkMkLst>
        </pc:inkChg>
        <pc:inkChg chg="add del">
          <ac:chgData name="Jim Beland" userId="d41a4da1a37fb713" providerId="LiveId" clId="{FE3DCCBF-F1B9-4840-8AAF-32A6F501DF9C}" dt="2020-06-10T23:56:09.638" v="8470"/>
          <ac:inkMkLst>
            <pc:docMk/>
            <pc:sldMk cId="2571710654" sldId="303"/>
            <ac:inkMk id="95" creationId="{F9F47CAC-8DED-4581-B52D-80495289337E}"/>
          </ac:inkMkLst>
        </pc:inkChg>
        <pc:inkChg chg="add del">
          <ac:chgData name="Jim Beland" userId="d41a4da1a37fb713" providerId="LiveId" clId="{FE3DCCBF-F1B9-4840-8AAF-32A6F501DF9C}" dt="2020-06-10T23:56:09.638" v="8470"/>
          <ac:inkMkLst>
            <pc:docMk/>
            <pc:sldMk cId="2571710654" sldId="303"/>
            <ac:inkMk id="96" creationId="{083ECDBA-EE7E-46D4-9798-41A96730693F}"/>
          </ac:inkMkLst>
        </pc:inkChg>
        <pc:inkChg chg="add del">
          <ac:chgData name="Jim Beland" userId="d41a4da1a37fb713" providerId="LiveId" clId="{FE3DCCBF-F1B9-4840-8AAF-32A6F501DF9C}" dt="2020-06-10T23:56:09.638" v="8470"/>
          <ac:inkMkLst>
            <pc:docMk/>
            <pc:sldMk cId="2571710654" sldId="303"/>
            <ac:inkMk id="97" creationId="{7B553295-146D-40EC-8857-E2916E483874}"/>
          </ac:inkMkLst>
        </pc:inkChg>
        <pc:inkChg chg="add del">
          <ac:chgData name="Jim Beland" userId="d41a4da1a37fb713" providerId="LiveId" clId="{FE3DCCBF-F1B9-4840-8AAF-32A6F501DF9C}" dt="2020-06-10T23:56:09.638" v="8470"/>
          <ac:inkMkLst>
            <pc:docMk/>
            <pc:sldMk cId="2571710654" sldId="303"/>
            <ac:inkMk id="98" creationId="{0163D82B-4A31-4948-B978-7BDF9EA44CA6}"/>
          </ac:inkMkLst>
        </pc:inkChg>
        <pc:inkChg chg="add">
          <ac:chgData name="Jim Beland" userId="d41a4da1a37fb713" providerId="LiveId" clId="{FE3DCCBF-F1B9-4840-8AAF-32A6F501DF9C}" dt="2020-06-10T23:56:09.638" v="8470"/>
          <ac:inkMkLst>
            <pc:docMk/>
            <pc:sldMk cId="2571710654" sldId="303"/>
            <ac:inkMk id="99" creationId="{05796A8D-147B-470C-B9A2-6B0BC4A6898A}"/>
          </ac:inkMkLst>
        </pc:inkChg>
        <pc:inkChg chg="add del">
          <ac:chgData name="Jim Beland" userId="d41a4da1a37fb713" providerId="LiveId" clId="{FE3DCCBF-F1B9-4840-8AAF-32A6F501DF9C}" dt="2020-06-10T23:56:22.433" v="8473"/>
          <ac:inkMkLst>
            <pc:docMk/>
            <pc:sldMk cId="2571710654" sldId="303"/>
            <ac:inkMk id="100" creationId="{A6B177A8-42B3-4688-96A0-193D84BAC4E5}"/>
          </ac:inkMkLst>
        </pc:inkChg>
        <pc:inkChg chg="add del">
          <ac:chgData name="Jim Beland" userId="d41a4da1a37fb713" providerId="LiveId" clId="{FE3DCCBF-F1B9-4840-8AAF-32A6F501DF9C}" dt="2020-06-10T23:56:22.433" v="8473"/>
          <ac:inkMkLst>
            <pc:docMk/>
            <pc:sldMk cId="2571710654" sldId="303"/>
            <ac:inkMk id="101" creationId="{F5426335-701B-4DB9-BC8D-45334C2C8568}"/>
          </ac:inkMkLst>
        </pc:inkChg>
        <pc:inkChg chg="add del">
          <ac:chgData name="Jim Beland" userId="d41a4da1a37fb713" providerId="LiveId" clId="{FE3DCCBF-F1B9-4840-8AAF-32A6F501DF9C}" dt="2020-06-10T23:56:30.226" v="8475"/>
          <ac:inkMkLst>
            <pc:docMk/>
            <pc:sldMk cId="2571710654" sldId="303"/>
            <ac:inkMk id="102" creationId="{CDD50807-161B-4EEB-BA62-7665429EF54A}"/>
          </ac:inkMkLst>
        </pc:inkChg>
        <pc:inkChg chg="add del">
          <ac:chgData name="Jim Beland" userId="d41a4da1a37fb713" providerId="LiveId" clId="{FE3DCCBF-F1B9-4840-8AAF-32A6F501DF9C}" dt="2020-06-10T23:56:30.226" v="8475"/>
          <ac:inkMkLst>
            <pc:docMk/>
            <pc:sldMk cId="2571710654" sldId="303"/>
            <ac:inkMk id="103" creationId="{EC35F7D3-3F0C-4191-A8A0-83214A90ED27}"/>
          </ac:inkMkLst>
        </pc:inkChg>
        <pc:inkChg chg="add del">
          <ac:chgData name="Jim Beland" userId="d41a4da1a37fb713" providerId="LiveId" clId="{FE3DCCBF-F1B9-4840-8AAF-32A6F501DF9C}" dt="2020-06-10T23:59:23.002" v="8562"/>
          <ac:inkMkLst>
            <pc:docMk/>
            <pc:sldMk cId="2571710654" sldId="303"/>
            <ac:inkMk id="104" creationId="{B1679D44-65B0-42F4-B111-818AC33CD7AA}"/>
          </ac:inkMkLst>
        </pc:inkChg>
        <pc:inkChg chg="add del">
          <ac:chgData name="Jim Beland" userId="d41a4da1a37fb713" providerId="LiveId" clId="{FE3DCCBF-F1B9-4840-8AAF-32A6F501DF9C}" dt="2020-06-10T23:56:37.430" v="8483"/>
          <ac:inkMkLst>
            <pc:docMk/>
            <pc:sldMk cId="2571710654" sldId="303"/>
            <ac:inkMk id="106" creationId="{2D9799C8-2BB7-425F-A69B-379AD01DF224}"/>
          </ac:inkMkLst>
        </pc:inkChg>
        <pc:inkChg chg="add del">
          <ac:chgData name="Jim Beland" userId="d41a4da1a37fb713" providerId="LiveId" clId="{FE3DCCBF-F1B9-4840-8AAF-32A6F501DF9C}" dt="2020-06-10T23:56:37.430" v="8483"/>
          <ac:inkMkLst>
            <pc:docMk/>
            <pc:sldMk cId="2571710654" sldId="303"/>
            <ac:inkMk id="107" creationId="{7CACF4FE-5669-4F13-8EBC-35CB67042B3E}"/>
          </ac:inkMkLst>
        </pc:inkChg>
        <pc:inkChg chg="add del">
          <ac:chgData name="Jim Beland" userId="d41a4da1a37fb713" providerId="LiveId" clId="{FE3DCCBF-F1B9-4840-8AAF-32A6F501DF9C}" dt="2020-06-10T23:56:37.430" v="8483"/>
          <ac:inkMkLst>
            <pc:docMk/>
            <pc:sldMk cId="2571710654" sldId="303"/>
            <ac:inkMk id="108" creationId="{DCB5AE01-C1E8-4202-B33E-90DEEC53974D}"/>
          </ac:inkMkLst>
        </pc:inkChg>
        <pc:inkChg chg="add del">
          <ac:chgData name="Jim Beland" userId="d41a4da1a37fb713" providerId="LiveId" clId="{FE3DCCBF-F1B9-4840-8AAF-32A6F501DF9C}" dt="2020-06-10T23:56:37.430" v="8483"/>
          <ac:inkMkLst>
            <pc:docMk/>
            <pc:sldMk cId="2571710654" sldId="303"/>
            <ac:inkMk id="109" creationId="{B85DDC7C-012B-4BD4-8078-2056B01875C6}"/>
          </ac:inkMkLst>
        </pc:inkChg>
        <pc:inkChg chg="add del">
          <ac:chgData name="Jim Beland" userId="d41a4da1a37fb713" providerId="LiveId" clId="{FE3DCCBF-F1B9-4840-8AAF-32A6F501DF9C}" dt="2020-06-10T23:56:37.430" v="8483"/>
          <ac:inkMkLst>
            <pc:docMk/>
            <pc:sldMk cId="2571710654" sldId="303"/>
            <ac:inkMk id="110" creationId="{335F0F3E-FED8-420F-A1D1-E9C31A600133}"/>
          </ac:inkMkLst>
        </pc:inkChg>
        <pc:inkChg chg="add del">
          <ac:chgData name="Jim Beland" userId="d41a4da1a37fb713" providerId="LiveId" clId="{FE3DCCBF-F1B9-4840-8AAF-32A6F501DF9C}" dt="2020-06-10T23:56:37.430" v="8483"/>
          <ac:inkMkLst>
            <pc:docMk/>
            <pc:sldMk cId="2571710654" sldId="303"/>
            <ac:inkMk id="111" creationId="{6EB40E30-CEB6-4D05-B846-770E72EB2700}"/>
          </ac:inkMkLst>
        </pc:inkChg>
        <pc:inkChg chg="add del">
          <ac:chgData name="Jim Beland" userId="d41a4da1a37fb713" providerId="LiveId" clId="{FE3DCCBF-F1B9-4840-8AAF-32A6F501DF9C}" dt="2020-06-10T23:56:37.430" v="8483"/>
          <ac:inkMkLst>
            <pc:docMk/>
            <pc:sldMk cId="2571710654" sldId="303"/>
            <ac:inkMk id="112" creationId="{03E045E6-DDD4-485E-928C-3354F0166928}"/>
          </ac:inkMkLst>
        </pc:inkChg>
        <pc:inkChg chg="add del">
          <ac:chgData name="Jim Beland" userId="d41a4da1a37fb713" providerId="LiveId" clId="{FE3DCCBF-F1B9-4840-8AAF-32A6F501DF9C}" dt="2020-06-10T23:59:29.420" v="8570"/>
          <ac:inkMkLst>
            <pc:docMk/>
            <pc:sldMk cId="2571710654" sldId="303"/>
            <ac:inkMk id="113" creationId="{6E9335EB-7D6B-40B2-A37D-A60160C3EE98}"/>
          </ac:inkMkLst>
        </pc:inkChg>
        <pc:inkChg chg="add del">
          <ac:chgData name="Jim Beland" userId="d41a4da1a37fb713" providerId="LiveId" clId="{FE3DCCBF-F1B9-4840-8AAF-32A6F501DF9C}" dt="2020-06-10T23:56:47.329" v="8493"/>
          <ac:inkMkLst>
            <pc:docMk/>
            <pc:sldMk cId="2571710654" sldId="303"/>
            <ac:inkMk id="114" creationId="{FD582D19-E4AB-4569-ACCD-37658B47FDFB}"/>
          </ac:inkMkLst>
        </pc:inkChg>
        <pc:inkChg chg="add del">
          <ac:chgData name="Jim Beland" userId="d41a4da1a37fb713" providerId="LiveId" clId="{FE3DCCBF-F1B9-4840-8AAF-32A6F501DF9C}" dt="2020-06-10T23:56:40.751" v="8487"/>
          <ac:inkMkLst>
            <pc:docMk/>
            <pc:sldMk cId="2571710654" sldId="303"/>
            <ac:inkMk id="115" creationId="{D5EE4713-A578-447B-B118-970568E82762}"/>
          </ac:inkMkLst>
        </pc:inkChg>
        <pc:inkChg chg="add del">
          <ac:chgData name="Jim Beland" userId="d41a4da1a37fb713" providerId="LiveId" clId="{FE3DCCBF-F1B9-4840-8AAF-32A6F501DF9C}" dt="2020-06-10T23:56:40.751" v="8487"/>
          <ac:inkMkLst>
            <pc:docMk/>
            <pc:sldMk cId="2571710654" sldId="303"/>
            <ac:inkMk id="116" creationId="{3B751B9E-DAED-4BB1-ACDB-B6A6DFA8EE9C}"/>
          </ac:inkMkLst>
        </pc:inkChg>
        <pc:inkChg chg="add del">
          <ac:chgData name="Jim Beland" userId="d41a4da1a37fb713" providerId="LiveId" clId="{FE3DCCBF-F1B9-4840-8AAF-32A6F501DF9C}" dt="2020-06-10T23:56:40.751" v="8487"/>
          <ac:inkMkLst>
            <pc:docMk/>
            <pc:sldMk cId="2571710654" sldId="303"/>
            <ac:inkMk id="117" creationId="{BAF2FDF8-1513-47BB-8EDE-120287039C63}"/>
          </ac:inkMkLst>
        </pc:inkChg>
        <pc:inkChg chg="add del">
          <ac:chgData name="Jim Beland" userId="d41a4da1a37fb713" providerId="LiveId" clId="{FE3DCCBF-F1B9-4840-8AAF-32A6F501DF9C}" dt="2020-06-10T23:59:29.423" v="8576"/>
          <ac:inkMkLst>
            <pc:docMk/>
            <pc:sldMk cId="2571710654" sldId="303"/>
            <ac:inkMk id="118" creationId="{61C8EE3B-15CF-4F40-964A-E06E7149AAD1}"/>
          </ac:inkMkLst>
        </pc:inkChg>
        <pc:inkChg chg="add del">
          <ac:chgData name="Jim Beland" userId="d41a4da1a37fb713" providerId="LiveId" clId="{FE3DCCBF-F1B9-4840-8AAF-32A6F501DF9C}" dt="2020-06-10T23:59:29.419" v="8568"/>
          <ac:inkMkLst>
            <pc:docMk/>
            <pc:sldMk cId="2571710654" sldId="303"/>
            <ac:inkMk id="119" creationId="{D44284ED-2BCA-44A1-A4D6-0A20ECEAFDFE}"/>
          </ac:inkMkLst>
        </pc:inkChg>
        <pc:inkChg chg="add del">
          <ac:chgData name="Jim Beland" userId="d41a4da1a37fb713" providerId="LiveId" clId="{FE3DCCBF-F1B9-4840-8AAF-32A6F501DF9C}" dt="2020-06-10T23:56:43.820" v="8491"/>
          <ac:inkMkLst>
            <pc:docMk/>
            <pc:sldMk cId="2571710654" sldId="303"/>
            <ac:inkMk id="120" creationId="{27F8A3C8-0FC6-4394-8064-1D3A93D4BC44}"/>
          </ac:inkMkLst>
        </pc:inkChg>
        <pc:inkChg chg="add del">
          <ac:chgData name="Jim Beland" userId="d41a4da1a37fb713" providerId="LiveId" clId="{FE3DCCBF-F1B9-4840-8AAF-32A6F501DF9C}" dt="2020-06-10T23:56:43.820" v="8491"/>
          <ac:inkMkLst>
            <pc:docMk/>
            <pc:sldMk cId="2571710654" sldId="303"/>
            <ac:inkMk id="121" creationId="{F6EAA22B-96F4-4543-8E38-2A757C609D31}"/>
          </ac:inkMkLst>
        </pc:inkChg>
        <pc:inkChg chg="add del">
          <ac:chgData name="Jim Beland" userId="d41a4da1a37fb713" providerId="LiveId" clId="{FE3DCCBF-F1B9-4840-8AAF-32A6F501DF9C}" dt="2020-06-10T23:59:29.420" v="8571"/>
          <ac:inkMkLst>
            <pc:docMk/>
            <pc:sldMk cId="2571710654" sldId="303"/>
            <ac:inkMk id="122" creationId="{3DA4D798-F1A6-4F14-86FC-235533C96287}"/>
          </ac:inkMkLst>
        </pc:inkChg>
        <pc:inkChg chg="add del">
          <ac:chgData name="Jim Beland" userId="d41a4da1a37fb713" providerId="LiveId" clId="{FE3DCCBF-F1B9-4840-8AAF-32A6F501DF9C}" dt="2020-06-10T23:56:47.329" v="8493"/>
          <ac:inkMkLst>
            <pc:docMk/>
            <pc:sldMk cId="2571710654" sldId="303"/>
            <ac:inkMk id="123" creationId="{6E491BB1-48FD-4690-863A-D4F7A26541A2}"/>
          </ac:inkMkLst>
        </pc:inkChg>
        <pc:inkChg chg="add del">
          <ac:chgData name="Jim Beland" userId="d41a4da1a37fb713" providerId="LiveId" clId="{FE3DCCBF-F1B9-4840-8AAF-32A6F501DF9C}" dt="2020-06-10T23:59:29.422" v="8572"/>
          <ac:inkMkLst>
            <pc:docMk/>
            <pc:sldMk cId="2571710654" sldId="303"/>
            <ac:inkMk id="124" creationId="{4026DBC6-3D94-47BE-A778-E98BD43C23D4}"/>
          </ac:inkMkLst>
        </pc:inkChg>
        <pc:inkChg chg="add del">
          <ac:chgData name="Jim Beland" userId="d41a4da1a37fb713" providerId="LiveId" clId="{FE3DCCBF-F1B9-4840-8AAF-32A6F501DF9C}" dt="2020-06-10T23:57:09.609" v="8495" actId="9405"/>
          <ac:inkMkLst>
            <pc:docMk/>
            <pc:sldMk cId="2571710654" sldId="303"/>
            <ac:inkMk id="125" creationId="{B33CA935-FAA6-48A8-87FB-9C564FB2543B}"/>
          </ac:inkMkLst>
        </pc:inkChg>
        <pc:inkChg chg="add del">
          <ac:chgData name="Jim Beland" userId="d41a4da1a37fb713" providerId="LiveId" clId="{FE3DCCBF-F1B9-4840-8AAF-32A6F501DF9C}" dt="2020-06-10T23:57:19.726" v="8499"/>
          <ac:inkMkLst>
            <pc:docMk/>
            <pc:sldMk cId="2571710654" sldId="303"/>
            <ac:inkMk id="126" creationId="{AC251750-598A-4044-AE9D-079DC5332798}"/>
          </ac:inkMkLst>
        </pc:inkChg>
        <pc:inkChg chg="add del">
          <ac:chgData name="Jim Beland" userId="d41a4da1a37fb713" providerId="LiveId" clId="{FE3DCCBF-F1B9-4840-8AAF-32A6F501DF9C}" dt="2020-06-10T23:57:19.726" v="8499"/>
          <ac:inkMkLst>
            <pc:docMk/>
            <pc:sldMk cId="2571710654" sldId="303"/>
            <ac:inkMk id="127" creationId="{64A5E36B-42B7-4B60-9FDD-E0F0B673D673}"/>
          </ac:inkMkLst>
        </pc:inkChg>
        <pc:inkChg chg="add del">
          <ac:chgData name="Jim Beland" userId="d41a4da1a37fb713" providerId="LiveId" clId="{FE3DCCBF-F1B9-4840-8AAF-32A6F501DF9C}" dt="2020-06-10T23:57:19.726" v="8499"/>
          <ac:inkMkLst>
            <pc:docMk/>
            <pc:sldMk cId="2571710654" sldId="303"/>
            <ac:inkMk id="128" creationId="{9897FC41-4E55-434B-8203-66CA7FE7E046}"/>
          </ac:inkMkLst>
        </pc:inkChg>
        <pc:inkChg chg="add del">
          <ac:chgData name="Jim Beland" userId="d41a4da1a37fb713" providerId="LiveId" clId="{FE3DCCBF-F1B9-4840-8AAF-32A6F501DF9C}" dt="2020-06-10T23:59:29.419" v="8569"/>
          <ac:inkMkLst>
            <pc:docMk/>
            <pc:sldMk cId="2571710654" sldId="303"/>
            <ac:inkMk id="129" creationId="{0A5DBA69-10FE-4BF3-8E9C-06843FEECF52}"/>
          </ac:inkMkLst>
        </pc:inkChg>
        <pc:inkChg chg="add del">
          <ac:chgData name="Jim Beland" userId="d41a4da1a37fb713" providerId="LiveId" clId="{FE3DCCBF-F1B9-4840-8AAF-32A6F501DF9C}" dt="2020-06-10T23:57:24.533" v="8503"/>
          <ac:inkMkLst>
            <pc:docMk/>
            <pc:sldMk cId="2571710654" sldId="303"/>
            <ac:inkMk id="130" creationId="{6E6899C4-791F-4A85-8182-CF2E9665C756}"/>
          </ac:inkMkLst>
        </pc:inkChg>
        <pc:inkChg chg="add del">
          <ac:chgData name="Jim Beland" userId="d41a4da1a37fb713" providerId="LiveId" clId="{FE3DCCBF-F1B9-4840-8AAF-32A6F501DF9C}" dt="2020-06-10T23:57:24.533" v="8503"/>
          <ac:inkMkLst>
            <pc:docMk/>
            <pc:sldMk cId="2571710654" sldId="303"/>
            <ac:inkMk id="131" creationId="{121EC142-9CCC-4F22-A2BA-2267166F44A1}"/>
          </ac:inkMkLst>
        </pc:inkChg>
        <pc:inkChg chg="add del">
          <ac:chgData name="Jim Beland" userId="d41a4da1a37fb713" providerId="LiveId" clId="{FE3DCCBF-F1B9-4840-8AAF-32A6F501DF9C}" dt="2020-06-10T23:57:24.533" v="8503"/>
          <ac:inkMkLst>
            <pc:docMk/>
            <pc:sldMk cId="2571710654" sldId="303"/>
            <ac:inkMk id="132" creationId="{EF8E8D5F-A7FD-4DC3-AFE3-55CE5EBE519A}"/>
          </ac:inkMkLst>
        </pc:inkChg>
        <pc:inkChg chg="add del">
          <ac:chgData name="Jim Beland" userId="d41a4da1a37fb713" providerId="LiveId" clId="{FE3DCCBF-F1B9-4840-8AAF-32A6F501DF9C}" dt="2020-06-10T23:59:29.418" v="8566"/>
          <ac:inkMkLst>
            <pc:docMk/>
            <pc:sldMk cId="2571710654" sldId="303"/>
            <ac:inkMk id="133" creationId="{FC59AE17-82A7-49B2-98F6-C7F2B2C046F1}"/>
          </ac:inkMkLst>
        </pc:inkChg>
        <pc:inkChg chg="add del">
          <ac:chgData name="Jim Beland" userId="d41a4da1a37fb713" providerId="LiveId" clId="{FE3DCCBF-F1B9-4840-8AAF-32A6F501DF9C}" dt="2020-06-10T23:57:43.731" v="8509"/>
          <ac:inkMkLst>
            <pc:docMk/>
            <pc:sldMk cId="2571710654" sldId="303"/>
            <ac:inkMk id="134" creationId="{7338AB27-5A31-42F5-9487-5B156BB2BC9C}"/>
          </ac:inkMkLst>
        </pc:inkChg>
        <pc:inkChg chg="add del">
          <ac:chgData name="Jim Beland" userId="d41a4da1a37fb713" providerId="LiveId" clId="{FE3DCCBF-F1B9-4840-8AAF-32A6F501DF9C}" dt="2020-06-10T23:57:43.731" v="8509"/>
          <ac:inkMkLst>
            <pc:docMk/>
            <pc:sldMk cId="2571710654" sldId="303"/>
            <ac:inkMk id="135" creationId="{40084F9F-6308-48A5-B4E7-49C4D1926CEB}"/>
          </ac:inkMkLst>
        </pc:inkChg>
        <pc:inkChg chg="add del">
          <ac:chgData name="Jim Beland" userId="d41a4da1a37fb713" providerId="LiveId" clId="{FE3DCCBF-F1B9-4840-8AAF-32A6F501DF9C}" dt="2020-06-10T23:57:43.731" v="8509"/>
          <ac:inkMkLst>
            <pc:docMk/>
            <pc:sldMk cId="2571710654" sldId="303"/>
            <ac:inkMk id="136" creationId="{2721E09A-4795-4124-AA8A-2A891B0BBA48}"/>
          </ac:inkMkLst>
        </pc:inkChg>
        <pc:inkChg chg="add del">
          <ac:chgData name="Jim Beland" userId="d41a4da1a37fb713" providerId="LiveId" clId="{FE3DCCBF-F1B9-4840-8AAF-32A6F501DF9C}" dt="2020-06-10T23:57:43.731" v="8509"/>
          <ac:inkMkLst>
            <pc:docMk/>
            <pc:sldMk cId="2571710654" sldId="303"/>
            <ac:inkMk id="137" creationId="{C87E9D51-31C3-42AE-9880-ED015F2E9F38}"/>
          </ac:inkMkLst>
        </pc:inkChg>
        <pc:inkChg chg="add del">
          <ac:chgData name="Jim Beland" userId="d41a4da1a37fb713" providerId="LiveId" clId="{FE3DCCBF-F1B9-4840-8AAF-32A6F501DF9C}" dt="2020-06-10T23:57:43.731" v="8509"/>
          <ac:inkMkLst>
            <pc:docMk/>
            <pc:sldMk cId="2571710654" sldId="303"/>
            <ac:inkMk id="138" creationId="{23FC77B8-7534-42BA-88DB-A29D4D740821}"/>
          </ac:inkMkLst>
        </pc:inkChg>
        <pc:inkChg chg="add del">
          <ac:chgData name="Jim Beland" userId="d41a4da1a37fb713" providerId="LiveId" clId="{FE3DCCBF-F1B9-4840-8AAF-32A6F501DF9C}" dt="2020-06-10T23:59:29.418" v="8567"/>
          <ac:inkMkLst>
            <pc:docMk/>
            <pc:sldMk cId="2571710654" sldId="303"/>
            <ac:inkMk id="139" creationId="{8E5ECE99-6699-43E1-A4C9-974074421743}"/>
          </ac:inkMkLst>
        </pc:inkChg>
        <pc:inkChg chg="add del">
          <ac:chgData name="Jim Beland" userId="d41a4da1a37fb713" providerId="LiveId" clId="{FE3DCCBF-F1B9-4840-8AAF-32A6F501DF9C}" dt="2020-06-10T23:59:29.422" v="8573"/>
          <ac:inkMkLst>
            <pc:docMk/>
            <pc:sldMk cId="2571710654" sldId="303"/>
            <ac:inkMk id="140" creationId="{9AF99E6C-93BA-4C63-9038-307BA7172C50}"/>
          </ac:inkMkLst>
        </pc:inkChg>
        <pc:inkChg chg="add del">
          <ac:chgData name="Jim Beland" userId="d41a4da1a37fb713" providerId="LiveId" clId="{FE3DCCBF-F1B9-4840-8AAF-32A6F501DF9C}" dt="2020-06-10T23:57:54.593" v="8519"/>
          <ac:inkMkLst>
            <pc:docMk/>
            <pc:sldMk cId="2571710654" sldId="303"/>
            <ac:inkMk id="141" creationId="{A77B83BF-0A81-460F-A879-1986E928A5F1}"/>
          </ac:inkMkLst>
        </pc:inkChg>
        <pc:inkChg chg="add del">
          <ac:chgData name="Jim Beland" userId="d41a4da1a37fb713" providerId="LiveId" clId="{FE3DCCBF-F1B9-4840-8AAF-32A6F501DF9C}" dt="2020-06-10T23:57:54.593" v="8519"/>
          <ac:inkMkLst>
            <pc:docMk/>
            <pc:sldMk cId="2571710654" sldId="303"/>
            <ac:inkMk id="142" creationId="{28CDEF55-6D2E-48CF-95A4-AE5F8E8EE99C}"/>
          </ac:inkMkLst>
        </pc:inkChg>
        <pc:inkChg chg="add del">
          <ac:chgData name="Jim Beland" userId="d41a4da1a37fb713" providerId="LiveId" clId="{FE3DCCBF-F1B9-4840-8AAF-32A6F501DF9C}" dt="2020-06-10T23:57:54.593" v="8519"/>
          <ac:inkMkLst>
            <pc:docMk/>
            <pc:sldMk cId="2571710654" sldId="303"/>
            <ac:inkMk id="143" creationId="{D1620489-0094-4459-ADB3-51C1961CF841}"/>
          </ac:inkMkLst>
        </pc:inkChg>
        <pc:inkChg chg="add del">
          <ac:chgData name="Jim Beland" userId="d41a4da1a37fb713" providerId="LiveId" clId="{FE3DCCBF-F1B9-4840-8AAF-32A6F501DF9C}" dt="2020-06-10T23:57:54.593" v="8519"/>
          <ac:inkMkLst>
            <pc:docMk/>
            <pc:sldMk cId="2571710654" sldId="303"/>
            <ac:inkMk id="144" creationId="{7EB912CF-0903-4EAE-AA42-E6B35504FE58}"/>
          </ac:inkMkLst>
        </pc:inkChg>
        <pc:inkChg chg="add del">
          <ac:chgData name="Jim Beland" userId="d41a4da1a37fb713" providerId="LiveId" clId="{FE3DCCBF-F1B9-4840-8AAF-32A6F501DF9C}" dt="2020-06-10T23:57:54.593" v="8519"/>
          <ac:inkMkLst>
            <pc:docMk/>
            <pc:sldMk cId="2571710654" sldId="303"/>
            <ac:inkMk id="145" creationId="{01145600-CABA-4EE2-8A54-3B8B657009DF}"/>
          </ac:inkMkLst>
        </pc:inkChg>
        <pc:inkChg chg="add del">
          <ac:chgData name="Jim Beland" userId="d41a4da1a37fb713" providerId="LiveId" clId="{FE3DCCBF-F1B9-4840-8AAF-32A6F501DF9C}" dt="2020-06-10T23:57:54.593" v="8519"/>
          <ac:inkMkLst>
            <pc:docMk/>
            <pc:sldMk cId="2571710654" sldId="303"/>
            <ac:inkMk id="146" creationId="{146D58B3-1A3C-4F63-8D3C-4E44FE04138D}"/>
          </ac:inkMkLst>
        </pc:inkChg>
        <pc:inkChg chg="add del">
          <ac:chgData name="Jim Beland" userId="d41a4da1a37fb713" providerId="LiveId" clId="{FE3DCCBF-F1B9-4840-8AAF-32A6F501DF9C}" dt="2020-06-10T23:57:54.593" v="8519"/>
          <ac:inkMkLst>
            <pc:docMk/>
            <pc:sldMk cId="2571710654" sldId="303"/>
            <ac:inkMk id="147" creationId="{AB19CC36-E201-417C-817F-04AF5F08465C}"/>
          </ac:inkMkLst>
        </pc:inkChg>
        <pc:inkChg chg="add del">
          <ac:chgData name="Jim Beland" userId="d41a4da1a37fb713" providerId="LiveId" clId="{FE3DCCBF-F1B9-4840-8AAF-32A6F501DF9C}" dt="2020-06-10T23:57:54.593" v="8519"/>
          <ac:inkMkLst>
            <pc:docMk/>
            <pc:sldMk cId="2571710654" sldId="303"/>
            <ac:inkMk id="148" creationId="{ACC770AC-B4CA-42DD-AE73-563F1E3772BA}"/>
          </ac:inkMkLst>
        </pc:inkChg>
        <pc:inkChg chg="add del">
          <ac:chgData name="Jim Beland" userId="d41a4da1a37fb713" providerId="LiveId" clId="{FE3DCCBF-F1B9-4840-8AAF-32A6F501DF9C}" dt="2020-06-10T23:59:29.413" v="8563"/>
          <ac:inkMkLst>
            <pc:docMk/>
            <pc:sldMk cId="2571710654" sldId="303"/>
            <ac:inkMk id="149" creationId="{C838B066-5A7A-46B0-9B55-66C72C641BBC}"/>
          </ac:inkMkLst>
        </pc:inkChg>
        <pc:inkChg chg="add del">
          <ac:chgData name="Jim Beland" userId="d41a4da1a37fb713" providerId="LiveId" clId="{FE3DCCBF-F1B9-4840-8AAF-32A6F501DF9C}" dt="2020-06-10T23:59:29.423" v="8575"/>
          <ac:inkMkLst>
            <pc:docMk/>
            <pc:sldMk cId="2571710654" sldId="303"/>
            <ac:inkMk id="150" creationId="{8525E9CF-B1E0-4A0E-84FA-07E1DEDCF775}"/>
          </ac:inkMkLst>
        </pc:inkChg>
        <pc:inkChg chg="add del">
          <ac:chgData name="Jim Beland" userId="d41a4da1a37fb713" providerId="LiveId" clId="{FE3DCCBF-F1B9-4840-8AAF-32A6F501DF9C}" dt="2020-06-10T23:58:08.931" v="8523"/>
          <ac:inkMkLst>
            <pc:docMk/>
            <pc:sldMk cId="2571710654" sldId="303"/>
            <ac:inkMk id="151" creationId="{398F77DC-5FFC-444A-9147-340E3C1B2D28}"/>
          </ac:inkMkLst>
        </pc:inkChg>
        <pc:inkChg chg="add del">
          <ac:chgData name="Jim Beland" userId="d41a4da1a37fb713" providerId="LiveId" clId="{FE3DCCBF-F1B9-4840-8AAF-32A6F501DF9C}" dt="2020-06-10T23:58:08.931" v="8523"/>
          <ac:inkMkLst>
            <pc:docMk/>
            <pc:sldMk cId="2571710654" sldId="303"/>
            <ac:inkMk id="152" creationId="{37157114-DA83-45AC-B41F-98542AB6CC8F}"/>
          </ac:inkMkLst>
        </pc:inkChg>
        <pc:inkChg chg="add del">
          <ac:chgData name="Jim Beland" userId="d41a4da1a37fb713" providerId="LiveId" clId="{FE3DCCBF-F1B9-4840-8AAF-32A6F501DF9C}" dt="2020-06-10T23:58:08.931" v="8523"/>
          <ac:inkMkLst>
            <pc:docMk/>
            <pc:sldMk cId="2571710654" sldId="303"/>
            <ac:inkMk id="153" creationId="{17918445-556F-440C-8A42-73ABC8254962}"/>
          </ac:inkMkLst>
        </pc:inkChg>
        <pc:inkChg chg="add del">
          <ac:chgData name="Jim Beland" userId="d41a4da1a37fb713" providerId="LiveId" clId="{FE3DCCBF-F1B9-4840-8AAF-32A6F501DF9C}" dt="2020-06-10T23:59:29.423" v="8574"/>
          <ac:inkMkLst>
            <pc:docMk/>
            <pc:sldMk cId="2571710654" sldId="303"/>
            <ac:inkMk id="154" creationId="{9CAD0035-7FC5-42FF-A77D-90CC7C31A481}"/>
          </ac:inkMkLst>
        </pc:inkChg>
        <pc:inkChg chg="add del">
          <ac:chgData name="Jim Beland" userId="d41a4da1a37fb713" providerId="LiveId" clId="{FE3DCCBF-F1B9-4840-8AAF-32A6F501DF9C}" dt="2020-06-10T23:59:29.417" v="8564"/>
          <ac:inkMkLst>
            <pc:docMk/>
            <pc:sldMk cId="2571710654" sldId="303"/>
            <ac:inkMk id="155" creationId="{EACE38BB-F84D-49AF-BCFC-4D9069B40EB6}"/>
          </ac:inkMkLst>
        </pc:inkChg>
        <pc:inkChg chg="add del">
          <ac:chgData name="Jim Beland" userId="d41a4da1a37fb713" providerId="LiveId" clId="{FE3DCCBF-F1B9-4840-8AAF-32A6F501DF9C}" dt="2020-06-10T23:58:47.333" v="8558"/>
          <ac:inkMkLst>
            <pc:docMk/>
            <pc:sldMk cId="2571710654" sldId="303"/>
            <ac:inkMk id="156" creationId="{6774166B-698E-4F6B-A1BB-ED96F67DA622}"/>
          </ac:inkMkLst>
        </pc:inkChg>
        <pc:inkChg chg="add del">
          <ac:chgData name="Jim Beland" userId="d41a4da1a37fb713" providerId="LiveId" clId="{FE3DCCBF-F1B9-4840-8AAF-32A6F501DF9C}" dt="2020-06-10T23:58:47.333" v="8558"/>
          <ac:inkMkLst>
            <pc:docMk/>
            <pc:sldMk cId="2571710654" sldId="303"/>
            <ac:inkMk id="157" creationId="{758029C0-15CE-4BDC-85E5-AEC4DA12D1B1}"/>
          </ac:inkMkLst>
        </pc:inkChg>
        <pc:inkChg chg="add del">
          <ac:chgData name="Jim Beland" userId="d41a4da1a37fb713" providerId="LiveId" clId="{FE3DCCBF-F1B9-4840-8AAF-32A6F501DF9C}" dt="2020-06-10T23:58:25.521" v="8536" actId="9405"/>
          <ac:inkMkLst>
            <pc:docMk/>
            <pc:sldMk cId="2571710654" sldId="303"/>
            <ac:inkMk id="158" creationId="{33A8ABD4-6582-405D-81AB-7A241318654A}"/>
          </ac:inkMkLst>
        </pc:inkChg>
        <pc:inkChg chg="add del">
          <ac:chgData name="Jim Beland" userId="d41a4da1a37fb713" providerId="LiveId" clId="{FE3DCCBF-F1B9-4840-8AAF-32A6F501DF9C}" dt="2020-06-10T23:58:25.047" v="8535" actId="9405"/>
          <ac:inkMkLst>
            <pc:docMk/>
            <pc:sldMk cId="2571710654" sldId="303"/>
            <ac:inkMk id="159" creationId="{62C5A544-3523-4157-A789-B90903844C19}"/>
          </ac:inkMkLst>
        </pc:inkChg>
        <pc:inkChg chg="add del">
          <ac:chgData name="Jim Beland" userId="d41a4da1a37fb713" providerId="LiveId" clId="{FE3DCCBF-F1B9-4840-8AAF-32A6F501DF9C}" dt="2020-06-10T23:58:24.470" v="8534" actId="9405"/>
          <ac:inkMkLst>
            <pc:docMk/>
            <pc:sldMk cId="2571710654" sldId="303"/>
            <ac:inkMk id="160" creationId="{FCB5EA3C-06CB-49A1-BFE0-6328CFCE8FBC}"/>
          </ac:inkMkLst>
        </pc:inkChg>
        <pc:inkChg chg="add del">
          <ac:chgData name="Jim Beland" userId="d41a4da1a37fb713" providerId="LiveId" clId="{FE3DCCBF-F1B9-4840-8AAF-32A6F501DF9C}" dt="2020-06-10T23:58:21.883" v="8532"/>
          <ac:inkMkLst>
            <pc:docMk/>
            <pc:sldMk cId="2571710654" sldId="303"/>
            <ac:inkMk id="161" creationId="{1482552F-6C4F-4E5B-B9DA-E6447129A2B0}"/>
          </ac:inkMkLst>
        </pc:inkChg>
        <pc:inkChg chg="add del">
          <ac:chgData name="Jim Beland" userId="d41a4da1a37fb713" providerId="LiveId" clId="{FE3DCCBF-F1B9-4840-8AAF-32A6F501DF9C}" dt="2020-06-10T23:58:23.998" v="8533" actId="9405"/>
          <ac:inkMkLst>
            <pc:docMk/>
            <pc:sldMk cId="2571710654" sldId="303"/>
            <ac:inkMk id="162" creationId="{78EDC938-116F-4FC1-958A-DF92D36ADE55}"/>
          </ac:inkMkLst>
        </pc:inkChg>
        <pc:inkChg chg="add">
          <ac:chgData name="Jim Beland" userId="d41a4da1a37fb713" providerId="LiveId" clId="{FE3DCCBF-F1B9-4840-8AAF-32A6F501DF9C}" dt="2020-06-10T23:58:21.883" v="8532"/>
          <ac:inkMkLst>
            <pc:docMk/>
            <pc:sldMk cId="2571710654" sldId="303"/>
            <ac:inkMk id="163" creationId="{FA42ADA7-A87A-42E7-9A7B-7D86B4BB2234}"/>
          </ac:inkMkLst>
        </pc:inkChg>
        <pc:inkChg chg="add del">
          <ac:chgData name="Jim Beland" userId="d41a4da1a37fb713" providerId="LiveId" clId="{FE3DCCBF-F1B9-4840-8AAF-32A6F501DF9C}" dt="2020-06-10T23:58:32.929" v="8540"/>
          <ac:inkMkLst>
            <pc:docMk/>
            <pc:sldMk cId="2571710654" sldId="303"/>
            <ac:inkMk id="164" creationId="{00F0A8AF-8C71-4D82-A720-8F1722DCAD2F}"/>
          </ac:inkMkLst>
        </pc:inkChg>
        <pc:inkChg chg="add del">
          <ac:chgData name="Jim Beland" userId="d41a4da1a37fb713" providerId="LiveId" clId="{FE3DCCBF-F1B9-4840-8AAF-32A6F501DF9C}" dt="2020-06-10T23:58:32.929" v="8540"/>
          <ac:inkMkLst>
            <pc:docMk/>
            <pc:sldMk cId="2571710654" sldId="303"/>
            <ac:inkMk id="165" creationId="{B745DDAB-FB0C-42F6-8791-59CFEFBE61CF}"/>
          </ac:inkMkLst>
        </pc:inkChg>
        <pc:inkChg chg="add del">
          <ac:chgData name="Jim Beland" userId="d41a4da1a37fb713" providerId="LiveId" clId="{FE3DCCBF-F1B9-4840-8AAF-32A6F501DF9C}" dt="2020-06-10T23:58:32.929" v="8540"/>
          <ac:inkMkLst>
            <pc:docMk/>
            <pc:sldMk cId="2571710654" sldId="303"/>
            <ac:inkMk id="166" creationId="{47960CE6-5E82-44D8-AF61-43532C3D07CD}"/>
          </ac:inkMkLst>
        </pc:inkChg>
        <pc:inkChg chg="add del">
          <ac:chgData name="Jim Beland" userId="d41a4da1a37fb713" providerId="LiveId" clId="{FE3DCCBF-F1B9-4840-8AAF-32A6F501DF9C}" dt="2020-06-10T23:58:37.850" v="8545"/>
          <ac:inkMkLst>
            <pc:docMk/>
            <pc:sldMk cId="2571710654" sldId="303"/>
            <ac:inkMk id="167" creationId="{02ACF9EB-514D-439E-89AE-AD536AD4077C}"/>
          </ac:inkMkLst>
        </pc:inkChg>
        <pc:inkChg chg="add del">
          <ac:chgData name="Jim Beland" userId="d41a4da1a37fb713" providerId="LiveId" clId="{FE3DCCBF-F1B9-4840-8AAF-32A6F501DF9C}" dt="2020-06-10T23:59:29.423" v="8577"/>
          <ac:inkMkLst>
            <pc:docMk/>
            <pc:sldMk cId="2571710654" sldId="303"/>
            <ac:inkMk id="168" creationId="{11DFE310-6E96-4950-8351-7879DF7294E5}"/>
          </ac:inkMkLst>
        </pc:inkChg>
        <pc:inkChg chg="add del">
          <ac:chgData name="Jim Beland" userId="d41a4da1a37fb713" providerId="LiveId" clId="{FE3DCCBF-F1B9-4840-8AAF-32A6F501DF9C}" dt="2020-06-10T23:58:37.850" v="8545"/>
          <ac:inkMkLst>
            <pc:docMk/>
            <pc:sldMk cId="2571710654" sldId="303"/>
            <ac:inkMk id="169" creationId="{0200C07C-CA03-4DD7-B661-857A00536C6F}"/>
          </ac:inkMkLst>
        </pc:inkChg>
        <pc:inkChg chg="add del">
          <ac:chgData name="Jim Beland" userId="d41a4da1a37fb713" providerId="LiveId" clId="{FE3DCCBF-F1B9-4840-8AAF-32A6F501DF9C}" dt="2020-06-10T23:58:37.850" v="8545"/>
          <ac:inkMkLst>
            <pc:docMk/>
            <pc:sldMk cId="2571710654" sldId="303"/>
            <ac:inkMk id="170" creationId="{89CD0F58-4E9F-410A-BD98-75BBB361AC40}"/>
          </ac:inkMkLst>
        </pc:inkChg>
        <pc:inkChg chg="add del">
          <ac:chgData name="Jim Beland" userId="d41a4da1a37fb713" providerId="LiveId" clId="{FE3DCCBF-F1B9-4840-8AAF-32A6F501DF9C}" dt="2020-06-10T23:58:37.850" v="8545"/>
          <ac:inkMkLst>
            <pc:docMk/>
            <pc:sldMk cId="2571710654" sldId="303"/>
            <ac:inkMk id="171" creationId="{5AAF4AFF-A7A6-41BD-8F12-52CB57809F1B}"/>
          </ac:inkMkLst>
        </pc:inkChg>
        <pc:inkChg chg="add del">
          <ac:chgData name="Jim Beland" userId="d41a4da1a37fb713" providerId="LiveId" clId="{FE3DCCBF-F1B9-4840-8AAF-32A6F501DF9C}" dt="2020-06-10T23:58:39.227" v="8547"/>
          <ac:inkMkLst>
            <pc:docMk/>
            <pc:sldMk cId="2571710654" sldId="303"/>
            <ac:inkMk id="172" creationId="{E22F411D-CF24-4A2B-8C68-F11DE3C01E76}"/>
          </ac:inkMkLst>
        </pc:inkChg>
        <pc:inkChg chg="add del">
          <ac:chgData name="Jim Beland" userId="d41a4da1a37fb713" providerId="LiveId" clId="{FE3DCCBF-F1B9-4840-8AAF-32A6F501DF9C}" dt="2020-06-10T23:58:39.227" v="8547"/>
          <ac:inkMkLst>
            <pc:docMk/>
            <pc:sldMk cId="2571710654" sldId="303"/>
            <ac:inkMk id="173" creationId="{E30B2C2D-B790-46D0-8F24-229A10CA76BA}"/>
          </ac:inkMkLst>
        </pc:inkChg>
        <pc:inkChg chg="add del">
          <ac:chgData name="Jim Beland" userId="d41a4da1a37fb713" providerId="LiveId" clId="{FE3DCCBF-F1B9-4840-8AAF-32A6F501DF9C}" dt="2020-06-10T23:58:47.333" v="8558"/>
          <ac:inkMkLst>
            <pc:docMk/>
            <pc:sldMk cId="2571710654" sldId="303"/>
            <ac:inkMk id="174" creationId="{3820BB89-1A70-4631-B45D-9333748167D8}"/>
          </ac:inkMkLst>
        </pc:inkChg>
        <pc:inkChg chg="add del">
          <ac:chgData name="Jim Beland" userId="d41a4da1a37fb713" providerId="LiveId" clId="{FE3DCCBF-F1B9-4840-8AAF-32A6F501DF9C}" dt="2020-06-10T23:58:47.333" v="8558"/>
          <ac:inkMkLst>
            <pc:docMk/>
            <pc:sldMk cId="2571710654" sldId="303"/>
            <ac:inkMk id="175" creationId="{71FB1702-8B3F-4D0A-8788-AA45EFAF4F22}"/>
          </ac:inkMkLst>
        </pc:inkChg>
        <pc:inkChg chg="add del">
          <ac:chgData name="Jim Beland" userId="d41a4da1a37fb713" providerId="LiveId" clId="{FE3DCCBF-F1B9-4840-8AAF-32A6F501DF9C}" dt="2020-06-10T23:58:47.333" v="8558"/>
          <ac:inkMkLst>
            <pc:docMk/>
            <pc:sldMk cId="2571710654" sldId="303"/>
            <ac:inkMk id="176" creationId="{2E9C191D-8D9C-4B5E-82A1-210EECEDB227}"/>
          </ac:inkMkLst>
        </pc:inkChg>
        <pc:inkChg chg="add del">
          <ac:chgData name="Jim Beland" userId="d41a4da1a37fb713" providerId="LiveId" clId="{FE3DCCBF-F1B9-4840-8AAF-32A6F501DF9C}" dt="2020-06-10T23:58:47.333" v="8558"/>
          <ac:inkMkLst>
            <pc:docMk/>
            <pc:sldMk cId="2571710654" sldId="303"/>
            <ac:inkMk id="177" creationId="{549484F9-78D2-4FDF-AC4A-F888CFDF5C06}"/>
          </ac:inkMkLst>
        </pc:inkChg>
        <pc:inkChg chg="add del">
          <ac:chgData name="Jim Beland" userId="d41a4da1a37fb713" providerId="LiveId" clId="{FE3DCCBF-F1B9-4840-8AAF-32A6F501DF9C}" dt="2020-06-10T23:58:47.333" v="8558"/>
          <ac:inkMkLst>
            <pc:docMk/>
            <pc:sldMk cId="2571710654" sldId="303"/>
            <ac:inkMk id="178" creationId="{51FA882A-D326-41FC-8B81-B95EBBED6152}"/>
          </ac:inkMkLst>
        </pc:inkChg>
        <pc:inkChg chg="add del">
          <ac:chgData name="Jim Beland" userId="d41a4da1a37fb713" providerId="LiveId" clId="{FE3DCCBF-F1B9-4840-8AAF-32A6F501DF9C}" dt="2020-06-10T23:58:47.333" v="8558"/>
          <ac:inkMkLst>
            <pc:docMk/>
            <pc:sldMk cId="2571710654" sldId="303"/>
            <ac:inkMk id="179" creationId="{8319A383-27E2-4739-90B4-16D04950A01B}"/>
          </ac:inkMkLst>
        </pc:inkChg>
        <pc:inkChg chg="add del">
          <ac:chgData name="Jim Beland" userId="d41a4da1a37fb713" providerId="LiveId" clId="{FE3DCCBF-F1B9-4840-8AAF-32A6F501DF9C}" dt="2020-06-10T23:58:47.333" v="8558"/>
          <ac:inkMkLst>
            <pc:docMk/>
            <pc:sldMk cId="2571710654" sldId="303"/>
            <ac:inkMk id="180" creationId="{0D2880D1-F307-40F3-ADBE-1B7857559646}"/>
          </ac:inkMkLst>
        </pc:inkChg>
        <pc:inkChg chg="add del">
          <ac:chgData name="Jim Beland" userId="d41a4da1a37fb713" providerId="LiveId" clId="{FE3DCCBF-F1B9-4840-8AAF-32A6F501DF9C}" dt="2020-06-10T23:58:47.333" v="8558"/>
          <ac:inkMkLst>
            <pc:docMk/>
            <pc:sldMk cId="2571710654" sldId="303"/>
            <ac:inkMk id="181" creationId="{493F9605-2B67-480F-BC6B-E2D83E9C1A8D}"/>
          </ac:inkMkLst>
        </pc:inkChg>
        <pc:inkChg chg="add del">
          <ac:chgData name="Jim Beland" userId="d41a4da1a37fb713" providerId="LiveId" clId="{FE3DCCBF-F1B9-4840-8AAF-32A6F501DF9C}" dt="2020-06-10T23:58:47.333" v="8558"/>
          <ac:inkMkLst>
            <pc:docMk/>
            <pc:sldMk cId="2571710654" sldId="303"/>
            <ac:inkMk id="182" creationId="{9B234E55-27FC-4FFD-8D7A-64D75D795E98}"/>
          </ac:inkMkLst>
        </pc:inkChg>
        <pc:inkChg chg="add del">
          <ac:chgData name="Jim Beland" userId="d41a4da1a37fb713" providerId="LiveId" clId="{FE3DCCBF-F1B9-4840-8AAF-32A6F501DF9C}" dt="2020-06-10T23:58:47.333" v="8558"/>
          <ac:inkMkLst>
            <pc:docMk/>
            <pc:sldMk cId="2571710654" sldId="303"/>
            <ac:inkMk id="183" creationId="{E5CBD792-361D-49EE-B92D-7514429DF6A8}"/>
          </ac:inkMkLst>
        </pc:inkChg>
        <pc:inkChg chg="add del">
          <ac:chgData name="Jim Beland" userId="d41a4da1a37fb713" providerId="LiveId" clId="{FE3DCCBF-F1B9-4840-8AAF-32A6F501DF9C}" dt="2020-06-10T23:58:47.333" v="8558"/>
          <ac:inkMkLst>
            <pc:docMk/>
            <pc:sldMk cId="2571710654" sldId="303"/>
            <ac:inkMk id="184" creationId="{45315E6D-79DD-4748-9B15-5C30AB5B63DC}"/>
          </ac:inkMkLst>
        </pc:inkChg>
        <pc:inkChg chg="add del">
          <ac:chgData name="Jim Beland" userId="d41a4da1a37fb713" providerId="LiveId" clId="{FE3DCCBF-F1B9-4840-8AAF-32A6F501DF9C}" dt="2020-06-10T23:59:29.417" v="8565"/>
          <ac:inkMkLst>
            <pc:docMk/>
            <pc:sldMk cId="2571710654" sldId="303"/>
            <ac:inkMk id="185" creationId="{F4617963-C245-414D-852D-FE6F3CB1809F}"/>
          </ac:inkMkLst>
        </pc:inkChg>
        <pc:inkChg chg="add del">
          <ac:chgData name="Jim Beland" userId="d41a4da1a37fb713" providerId="LiveId" clId="{FE3DCCBF-F1B9-4840-8AAF-32A6F501DF9C}" dt="2020-06-10T23:59:18.077" v="8561" actId="9405"/>
          <ac:inkMkLst>
            <pc:docMk/>
            <pc:sldMk cId="2571710654" sldId="303"/>
            <ac:inkMk id="186" creationId="{42318601-AD47-4410-99F6-E0181BF43F92}"/>
          </ac:inkMkLst>
        </pc:inkChg>
      </pc:sldChg>
      <pc:sldChg chg="add">
        <pc:chgData name="Jim Beland" userId="d41a4da1a37fb713" providerId="LiveId" clId="{FE3DCCBF-F1B9-4840-8AAF-32A6F501DF9C}" dt="2020-06-10T23:59:09.108" v="8559"/>
        <pc:sldMkLst>
          <pc:docMk/>
          <pc:sldMk cId="1408445417" sldId="304"/>
        </pc:sldMkLst>
      </pc:sldChg>
      <pc:sldChg chg="addSp delSp add">
        <pc:chgData name="Jim Beland" userId="d41a4da1a37fb713" providerId="LiveId" clId="{FE3DCCBF-F1B9-4840-8AAF-32A6F501DF9C}" dt="2020-06-11T22:04:58.134" v="10939" actId="9405"/>
        <pc:sldMkLst>
          <pc:docMk/>
          <pc:sldMk cId="4173287525" sldId="305"/>
        </pc:sldMkLst>
        <pc:inkChg chg="add del">
          <ac:chgData name="Jim Beland" userId="d41a4da1a37fb713" providerId="LiveId" clId="{FE3DCCBF-F1B9-4840-8AAF-32A6F501DF9C}" dt="2020-06-10T23:59:59.642" v="8581"/>
          <ac:inkMkLst>
            <pc:docMk/>
            <pc:sldMk cId="4173287525" sldId="305"/>
            <ac:inkMk id="6" creationId="{220525FE-6176-4870-9A92-E94A8C6C6E7F}"/>
          </ac:inkMkLst>
        </pc:inkChg>
        <pc:inkChg chg="add del">
          <ac:chgData name="Jim Beland" userId="d41a4da1a37fb713" providerId="LiveId" clId="{FE3DCCBF-F1B9-4840-8AAF-32A6F501DF9C}" dt="2020-06-11T22:04:33.349" v="10936" actId="9405"/>
          <ac:inkMkLst>
            <pc:docMk/>
            <pc:sldMk cId="4173287525" sldId="305"/>
            <ac:inkMk id="6" creationId="{EC241B26-C8BB-4693-96E1-DB833FA96313}"/>
          </ac:inkMkLst>
        </pc:inkChg>
        <pc:inkChg chg="add del">
          <ac:chgData name="Jim Beland" userId="d41a4da1a37fb713" providerId="LiveId" clId="{FE3DCCBF-F1B9-4840-8AAF-32A6F501DF9C}" dt="2020-06-11T22:04:47.750" v="10938" actId="9405"/>
          <ac:inkMkLst>
            <pc:docMk/>
            <pc:sldMk cId="4173287525" sldId="305"/>
            <ac:inkMk id="7" creationId="{1338D93E-9671-4752-B9C1-DE35C145201A}"/>
          </ac:inkMkLst>
        </pc:inkChg>
        <pc:inkChg chg="add del">
          <ac:chgData name="Jim Beland" userId="d41a4da1a37fb713" providerId="LiveId" clId="{FE3DCCBF-F1B9-4840-8AAF-32A6F501DF9C}" dt="2020-06-10T23:59:59.642" v="8581"/>
          <ac:inkMkLst>
            <pc:docMk/>
            <pc:sldMk cId="4173287525" sldId="305"/>
            <ac:inkMk id="7" creationId="{51A0DED0-29C7-484C-92FF-91F86D53D8B4}"/>
          </ac:inkMkLst>
        </pc:inkChg>
        <pc:inkChg chg="add">
          <ac:chgData name="Jim Beland" userId="d41a4da1a37fb713" providerId="LiveId" clId="{FE3DCCBF-F1B9-4840-8AAF-32A6F501DF9C}" dt="2020-06-10T23:59:59.642" v="8581"/>
          <ac:inkMkLst>
            <pc:docMk/>
            <pc:sldMk cId="4173287525" sldId="305"/>
            <ac:inkMk id="10" creationId="{40A27264-99CF-4EF3-BD95-D99855614046}"/>
          </ac:inkMkLst>
        </pc:inkChg>
        <pc:inkChg chg="add del">
          <ac:chgData name="Jim Beland" userId="d41a4da1a37fb713" providerId="LiveId" clId="{FE3DCCBF-F1B9-4840-8AAF-32A6F501DF9C}" dt="2020-06-11T00:00:07.793" v="8589"/>
          <ac:inkMkLst>
            <pc:docMk/>
            <pc:sldMk cId="4173287525" sldId="305"/>
            <ac:inkMk id="15" creationId="{6913658D-F9A1-409D-9110-5E0EC0909A1A}"/>
          </ac:inkMkLst>
        </pc:inkChg>
        <pc:inkChg chg="add">
          <ac:chgData name="Jim Beland" userId="d41a4da1a37fb713" providerId="LiveId" clId="{FE3DCCBF-F1B9-4840-8AAF-32A6F501DF9C}" dt="2020-06-11T22:04:58.134" v="10939" actId="9405"/>
          <ac:inkMkLst>
            <pc:docMk/>
            <pc:sldMk cId="4173287525" sldId="305"/>
            <ac:inkMk id="15" creationId="{CD4732B6-8C96-4839-9046-3282C77DBB07}"/>
          </ac:inkMkLst>
        </pc:inkChg>
        <pc:inkChg chg="add del">
          <ac:chgData name="Jim Beland" userId="d41a4da1a37fb713" providerId="LiveId" clId="{FE3DCCBF-F1B9-4840-8AAF-32A6F501DF9C}" dt="2020-06-11T00:00:07.793" v="8589"/>
          <ac:inkMkLst>
            <pc:docMk/>
            <pc:sldMk cId="4173287525" sldId="305"/>
            <ac:inkMk id="18" creationId="{01D002FE-F841-4E00-BE03-FDB540271D9C}"/>
          </ac:inkMkLst>
        </pc:inkChg>
        <pc:inkChg chg="add del">
          <ac:chgData name="Jim Beland" userId="d41a4da1a37fb713" providerId="LiveId" clId="{FE3DCCBF-F1B9-4840-8AAF-32A6F501DF9C}" dt="2020-06-11T00:00:07.793" v="8589"/>
          <ac:inkMkLst>
            <pc:docMk/>
            <pc:sldMk cId="4173287525" sldId="305"/>
            <ac:inkMk id="19" creationId="{3DFDC3B1-15BB-48BE-A58E-9B5587484A9E}"/>
          </ac:inkMkLst>
        </pc:inkChg>
        <pc:inkChg chg="add del">
          <ac:chgData name="Jim Beland" userId="d41a4da1a37fb713" providerId="LiveId" clId="{FE3DCCBF-F1B9-4840-8AAF-32A6F501DF9C}" dt="2020-06-11T00:00:07.793" v="8589"/>
          <ac:inkMkLst>
            <pc:docMk/>
            <pc:sldMk cId="4173287525" sldId="305"/>
            <ac:inkMk id="22" creationId="{3CE3938A-1FEC-41FC-8F6E-B1BDC2CB2E51}"/>
          </ac:inkMkLst>
        </pc:inkChg>
        <pc:inkChg chg="add del">
          <ac:chgData name="Jim Beland" userId="d41a4da1a37fb713" providerId="LiveId" clId="{FE3DCCBF-F1B9-4840-8AAF-32A6F501DF9C}" dt="2020-06-11T00:00:07.793" v="8589"/>
          <ac:inkMkLst>
            <pc:docMk/>
            <pc:sldMk cId="4173287525" sldId="305"/>
            <ac:inkMk id="24" creationId="{9B140D51-2216-479E-85ED-8C9A6BC75CFE}"/>
          </ac:inkMkLst>
        </pc:inkChg>
        <pc:inkChg chg="add del">
          <ac:chgData name="Jim Beland" userId="d41a4da1a37fb713" providerId="LiveId" clId="{FE3DCCBF-F1B9-4840-8AAF-32A6F501DF9C}" dt="2020-06-11T00:00:07.793" v="8589"/>
          <ac:inkMkLst>
            <pc:docMk/>
            <pc:sldMk cId="4173287525" sldId="305"/>
            <ac:inkMk id="28" creationId="{DCDFCE31-5803-46E1-A5CE-1E66A7893414}"/>
          </ac:inkMkLst>
        </pc:inkChg>
        <pc:inkChg chg="add del">
          <ac:chgData name="Jim Beland" userId="d41a4da1a37fb713" providerId="LiveId" clId="{FE3DCCBF-F1B9-4840-8AAF-32A6F501DF9C}" dt="2020-06-11T00:00:07.793" v="8589"/>
          <ac:inkMkLst>
            <pc:docMk/>
            <pc:sldMk cId="4173287525" sldId="305"/>
            <ac:inkMk id="29" creationId="{E365D215-3A90-4F35-A858-0BA9FCCA466F}"/>
          </ac:inkMkLst>
        </pc:inkChg>
        <pc:inkChg chg="add">
          <ac:chgData name="Jim Beland" userId="d41a4da1a37fb713" providerId="LiveId" clId="{FE3DCCBF-F1B9-4840-8AAF-32A6F501DF9C}" dt="2020-06-11T00:00:07.793" v="8589"/>
          <ac:inkMkLst>
            <pc:docMk/>
            <pc:sldMk cId="4173287525" sldId="305"/>
            <ac:inkMk id="30" creationId="{80D95D0C-9CF5-414B-B44B-198C8EC98795}"/>
          </ac:inkMkLst>
        </pc:inkChg>
        <pc:inkChg chg="add">
          <ac:chgData name="Jim Beland" userId="d41a4da1a37fb713" providerId="LiveId" clId="{FE3DCCBF-F1B9-4840-8AAF-32A6F501DF9C}" dt="2020-06-11T00:00:07.793" v="8589"/>
          <ac:inkMkLst>
            <pc:docMk/>
            <pc:sldMk cId="4173287525" sldId="305"/>
            <ac:inkMk id="34" creationId="{8A7C3C84-C36C-409E-94FF-1D5BF662DAF0}"/>
          </ac:inkMkLst>
        </pc:inkChg>
        <pc:inkChg chg="add del">
          <ac:chgData name="Jim Beland" userId="d41a4da1a37fb713" providerId="LiveId" clId="{FE3DCCBF-F1B9-4840-8AAF-32A6F501DF9C}" dt="2020-06-11T00:00:12.943" v="8595"/>
          <ac:inkMkLst>
            <pc:docMk/>
            <pc:sldMk cId="4173287525" sldId="305"/>
            <ac:inkMk id="36" creationId="{EF195D42-63D5-43A6-9C13-814C718B6C52}"/>
          </ac:inkMkLst>
        </pc:inkChg>
        <pc:inkChg chg="add del">
          <ac:chgData name="Jim Beland" userId="d41a4da1a37fb713" providerId="LiveId" clId="{FE3DCCBF-F1B9-4840-8AAF-32A6F501DF9C}" dt="2020-06-11T00:00:12.943" v="8595"/>
          <ac:inkMkLst>
            <pc:docMk/>
            <pc:sldMk cId="4173287525" sldId="305"/>
            <ac:inkMk id="37" creationId="{D79ABB83-B131-4ACD-869E-3E94893E3112}"/>
          </ac:inkMkLst>
        </pc:inkChg>
        <pc:inkChg chg="add del">
          <ac:chgData name="Jim Beland" userId="d41a4da1a37fb713" providerId="LiveId" clId="{FE3DCCBF-F1B9-4840-8AAF-32A6F501DF9C}" dt="2020-06-11T00:00:12.943" v="8595"/>
          <ac:inkMkLst>
            <pc:docMk/>
            <pc:sldMk cId="4173287525" sldId="305"/>
            <ac:inkMk id="38" creationId="{F2DBFC51-C1B3-42F4-94BF-401824D7D5C0}"/>
          </ac:inkMkLst>
        </pc:inkChg>
        <pc:inkChg chg="add del">
          <ac:chgData name="Jim Beland" userId="d41a4da1a37fb713" providerId="LiveId" clId="{FE3DCCBF-F1B9-4840-8AAF-32A6F501DF9C}" dt="2020-06-11T00:00:12.943" v="8595"/>
          <ac:inkMkLst>
            <pc:docMk/>
            <pc:sldMk cId="4173287525" sldId="305"/>
            <ac:inkMk id="41" creationId="{6FAE702A-2E22-4282-A03B-15BC9826363D}"/>
          </ac:inkMkLst>
        </pc:inkChg>
        <pc:inkChg chg="add del">
          <ac:chgData name="Jim Beland" userId="d41a4da1a37fb713" providerId="LiveId" clId="{FE3DCCBF-F1B9-4840-8AAF-32A6F501DF9C}" dt="2020-06-11T00:00:12.943" v="8595"/>
          <ac:inkMkLst>
            <pc:docMk/>
            <pc:sldMk cId="4173287525" sldId="305"/>
            <ac:inkMk id="44" creationId="{B09AA6F3-A168-48B1-9683-2BF780C8BDD1}"/>
          </ac:inkMkLst>
        </pc:inkChg>
        <pc:inkChg chg="add">
          <ac:chgData name="Jim Beland" userId="d41a4da1a37fb713" providerId="LiveId" clId="{FE3DCCBF-F1B9-4840-8AAF-32A6F501DF9C}" dt="2020-06-11T00:00:12.943" v="8595"/>
          <ac:inkMkLst>
            <pc:docMk/>
            <pc:sldMk cId="4173287525" sldId="305"/>
            <ac:inkMk id="46" creationId="{473B3A81-A1F9-4108-9191-D3BAEC81D3E5}"/>
          </ac:inkMkLst>
        </pc:inkChg>
        <pc:inkChg chg="add">
          <ac:chgData name="Jim Beland" userId="d41a4da1a37fb713" providerId="LiveId" clId="{FE3DCCBF-F1B9-4840-8AAF-32A6F501DF9C}" dt="2020-06-11T00:00:12.943" v="8595"/>
          <ac:inkMkLst>
            <pc:docMk/>
            <pc:sldMk cId="4173287525" sldId="305"/>
            <ac:inkMk id="48" creationId="{703B6C5E-21F3-4E69-84A5-04C5DCBD3FA8}"/>
          </ac:inkMkLst>
        </pc:inkChg>
        <pc:inkChg chg="add">
          <ac:chgData name="Jim Beland" userId="d41a4da1a37fb713" providerId="LiveId" clId="{FE3DCCBF-F1B9-4840-8AAF-32A6F501DF9C}" dt="2020-06-11T00:00:14.064" v="8596" actId="9405"/>
          <ac:inkMkLst>
            <pc:docMk/>
            <pc:sldMk cId="4173287525" sldId="305"/>
            <ac:inkMk id="49" creationId="{A18AC448-8A26-4973-A719-E09881E3D9EA}"/>
          </ac:inkMkLst>
        </pc:inkChg>
        <pc:inkChg chg="add">
          <ac:chgData name="Jim Beland" userId="d41a4da1a37fb713" providerId="LiveId" clId="{FE3DCCBF-F1B9-4840-8AAF-32A6F501DF9C}" dt="2020-06-11T00:00:18.044" v="8597" actId="9405"/>
          <ac:inkMkLst>
            <pc:docMk/>
            <pc:sldMk cId="4173287525" sldId="305"/>
            <ac:inkMk id="50" creationId="{AA0963B3-034B-4819-A6E9-F3A65EDB10FC}"/>
          </ac:inkMkLst>
        </pc:inkChg>
        <pc:inkChg chg="add del">
          <ac:chgData name="Jim Beland" userId="d41a4da1a37fb713" providerId="LiveId" clId="{FE3DCCBF-F1B9-4840-8AAF-32A6F501DF9C}" dt="2020-06-11T00:00:22.138" v="8601"/>
          <ac:inkMkLst>
            <pc:docMk/>
            <pc:sldMk cId="4173287525" sldId="305"/>
            <ac:inkMk id="52" creationId="{C1BBDBA7-19F5-45BB-9B41-FC70FAA6F797}"/>
          </ac:inkMkLst>
        </pc:inkChg>
        <pc:inkChg chg="add del">
          <ac:chgData name="Jim Beland" userId="d41a4da1a37fb713" providerId="LiveId" clId="{FE3DCCBF-F1B9-4840-8AAF-32A6F501DF9C}" dt="2020-06-11T00:00:22.138" v="8601"/>
          <ac:inkMkLst>
            <pc:docMk/>
            <pc:sldMk cId="4173287525" sldId="305"/>
            <ac:inkMk id="53" creationId="{6B77E513-FA73-4BE4-BC69-8DCCACB681F3}"/>
          </ac:inkMkLst>
        </pc:inkChg>
        <pc:inkChg chg="add del">
          <ac:chgData name="Jim Beland" userId="d41a4da1a37fb713" providerId="LiveId" clId="{FE3DCCBF-F1B9-4840-8AAF-32A6F501DF9C}" dt="2020-06-11T00:00:22.138" v="8601"/>
          <ac:inkMkLst>
            <pc:docMk/>
            <pc:sldMk cId="4173287525" sldId="305"/>
            <ac:inkMk id="54" creationId="{890B2CFE-5B8B-4250-BAF4-39AB4C3E8767}"/>
          </ac:inkMkLst>
        </pc:inkChg>
        <pc:inkChg chg="add">
          <ac:chgData name="Jim Beland" userId="d41a4da1a37fb713" providerId="LiveId" clId="{FE3DCCBF-F1B9-4840-8AAF-32A6F501DF9C}" dt="2020-06-11T00:00:22.138" v="8601"/>
          <ac:inkMkLst>
            <pc:docMk/>
            <pc:sldMk cId="4173287525" sldId="305"/>
            <ac:inkMk id="58" creationId="{2DD57821-22C8-48DC-BF64-4EE19933C711}"/>
          </ac:inkMkLst>
        </pc:inkChg>
        <pc:inkChg chg="add del">
          <ac:chgData name="Jim Beland" userId="d41a4da1a37fb713" providerId="LiveId" clId="{FE3DCCBF-F1B9-4840-8AAF-32A6F501DF9C}" dt="2020-06-11T00:00:26.039" v="8605"/>
          <ac:inkMkLst>
            <pc:docMk/>
            <pc:sldMk cId="4173287525" sldId="305"/>
            <ac:inkMk id="60" creationId="{B39F7826-383B-47B7-B9D3-95B349503986}"/>
          </ac:inkMkLst>
        </pc:inkChg>
        <pc:inkChg chg="add del">
          <ac:chgData name="Jim Beland" userId="d41a4da1a37fb713" providerId="LiveId" clId="{FE3DCCBF-F1B9-4840-8AAF-32A6F501DF9C}" dt="2020-06-11T00:00:26.039" v="8605"/>
          <ac:inkMkLst>
            <pc:docMk/>
            <pc:sldMk cId="4173287525" sldId="305"/>
            <ac:inkMk id="61" creationId="{ED7D83F8-E1A0-45D6-A33F-CAAE22E90271}"/>
          </ac:inkMkLst>
        </pc:inkChg>
        <pc:inkChg chg="add del">
          <ac:chgData name="Jim Beland" userId="d41a4da1a37fb713" providerId="LiveId" clId="{FE3DCCBF-F1B9-4840-8AAF-32A6F501DF9C}" dt="2020-06-11T00:00:26.039" v="8605"/>
          <ac:inkMkLst>
            <pc:docMk/>
            <pc:sldMk cId="4173287525" sldId="305"/>
            <ac:inkMk id="63" creationId="{00DAECA4-CDDB-4520-8890-7CC36E2CE02B}"/>
          </ac:inkMkLst>
        </pc:inkChg>
        <pc:inkChg chg="add">
          <ac:chgData name="Jim Beland" userId="d41a4da1a37fb713" providerId="LiveId" clId="{FE3DCCBF-F1B9-4840-8AAF-32A6F501DF9C}" dt="2020-06-11T00:00:26.039" v="8605"/>
          <ac:inkMkLst>
            <pc:docMk/>
            <pc:sldMk cId="4173287525" sldId="305"/>
            <ac:inkMk id="64" creationId="{E240DD53-C6BB-43DF-901A-B423866C8BC5}"/>
          </ac:inkMkLst>
        </pc:inkChg>
        <pc:inkChg chg="add">
          <ac:chgData name="Jim Beland" userId="d41a4da1a37fb713" providerId="LiveId" clId="{FE3DCCBF-F1B9-4840-8AAF-32A6F501DF9C}" dt="2020-06-11T00:00:28.604" v="8606" actId="9405"/>
          <ac:inkMkLst>
            <pc:docMk/>
            <pc:sldMk cId="4173287525" sldId="305"/>
            <ac:inkMk id="65" creationId="{2B6858A4-868C-434D-ADB2-206A86613629}"/>
          </ac:inkMkLst>
        </pc:inkChg>
        <pc:inkChg chg="add del">
          <ac:chgData name="Jim Beland" userId="d41a4da1a37fb713" providerId="LiveId" clId="{FE3DCCBF-F1B9-4840-8AAF-32A6F501DF9C}" dt="2020-06-11T00:00:37.142" v="8612"/>
          <ac:inkMkLst>
            <pc:docMk/>
            <pc:sldMk cId="4173287525" sldId="305"/>
            <ac:inkMk id="67" creationId="{0DC5ECD9-736B-42B4-8467-1A1B795BCE5C}"/>
          </ac:inkMkLst>
        </pc:inkChg>
        <pc:inkChg chg="add del">
          <ac:chgData name="Jim Beland" userId="d41a4da1a37fb713" providerId="LiveId" clId="{FE3DCCBF-F1B9-4840-8AAF-32A6F501DF9C}" dt="2020-06-11T00:00:37.142" v="8612"/>
          <ac:inkMkLst>
            <pc:docMk/>
            <pc:sldMk cId="4173287525" sldId="305"/>
            <ac:inkMk id="68" creationId="{F25EFCB7-3E5B-4073-BA0B-F0FB54B61E04}"/>
          </ac:inkMkLst>
        </pc:inkChg>
        <pc:inkChg chg="add del">
          <ac:chgData name="Jim Beland" userId="d41a4da1a37fb713" providerId="LiveId" clId="{FE3DCCBF-F1B9-4840-8AAF-32A6F501DF9C}" dt="2020-06-11T00:00:37.142" v="8612"/>
          <ac:inkMkLst>
            <pc:docMk/>
            <pc:sldMk cId="4173287525" sldId="305"/>
            <ac:inkMk id="69" creationId="{6EF6C06F-015C-49A2-BF97-63FD19C7E8CE}"/>
          </ac:inkMkLst>
        </pc:inkChg>
        <pc:inkChg chg="add del">
          <ac:chgData name="Jim Beland" userId="d41a4da1a37fb713" providerId="LiveId" clId="{FE3DCCBF-F1B9-4840-8AAF-32A6F501DF9C}" dt="2020-06-11T00:00:37.142" v="8612"/>
          <ac:inkMkLst>
            <pc:docMk/>
            <pc:sldMk cId="4173287525" sldId="305"/>
            <ac:inkMk id="70" creationId="{16853D79-2790-472A-9036-387A48136CD6}"/>
          </ac:inkMkLst>
        </pc:inkChg>
        <pc:inkChg chg="add del">
          <ac:chgData name="Jim Beland" userId="d41a4da1a37fb713" providerId="LiveId" clId="{FE3DCCBF-F1B9-4840-8AAF-32A6F501DF9C}" dt="2020-06-11T00:00:37.142" v="8612"/>
          <ac:inkMkLst>
            <pc:docMk/>
            <pc:sldMk cId="4173287525" sldId="305"/>
            <ac:inkMk id="71" creationId="{82883920-FDF3-43EA-A8A2-A18F3C4127EB}"/>
          </ac:inkMkLst>
        </pc:inkChg>
        <pc:inkChg chg="add del">
          <ac:chgData name="Jim Beland" userId="d41a4da1a37fb713" providerId="LiveId" clId="{FE3DCCBF-F1B9-4840-8AAF-32A6F501DF9C}" dt="2020-06-11T00:01:16.842" v="8623"/>
          <ac:inkMkLst>
            <pc:docMk/>
            <pc:sldMk cId="4173287525" sldId="305"/>
            <ac:inkMk id="72" creationId="{7DE6F99F-1FF5-414B-81F5-34855F018E51}"/>
          </ac:inkMkLst>
        </pc:inkChg>
        <pc:inkChg chg="add">
          <ac:chgData name="Jim Beland" userId="d41a4da1a37fb713" providerId="LiveId" clId="{FE3DCCBF-F1B9-4840-8AAF-32A6F501DF9C}" dt="2020-06-11T00:00:38.810" v="8613" actId="9405"/>
          <ac:inkMkLst>
            <pc:docMk/>
            <pc:sldMk cId="4173287525" sldId="305"/>
            <ac:inkMk id="74" creationId="{D62B71C0-12DD-473D-97CE-D1940E415959}"/>
          </ac:inkMkLst>
        </pc:inkChg>
        <pc:inkChg chg="add">
          <ac:chgData name="Jim Beland" userId="d41a4da1a37fb713" providerId="LiveId" clId="{FE3DCCBF-F1B9-4840-8AAF-32A6F501DF9C}" dt="2020-06-11T00:00:40.224" v="8614" actId="9405"/>
          <ac:inkMkLst>
            <pc:docMk/>
            <pc:sldMk cId="4173287525" sldId="305"/>
            <ac:inkMk id="75" creationId="{42D9023D-A65C-4495-A9DD-D5C0585EFBE4}"/>
          </ac:inkMkLst>
        </pc:inkChg>
        <pc:inkChg chg="add">
          <ac:chgData name="Jim Beland" userId="d41a4da1a37fb713" providerId="LiveId" clId="{FE3DCCBF-F1B9-4840-8AAF-32A6F501DF9C}" dt="2020-06-11T00:00:41.657" v="8615" actId="9405"/>
          <ac:inkMkLst>
            <pc:docMk/>
            <pc:sldMk cId="4173287525" sldId="305"/>
            <ac:inkMk id="76" creationId="{4258963A-ACCD-4B6A-AAF4-C69AC5679D8D}"/>
          </ac:inkMkLst>
        </pc:inkChg>
        <pc:inkChg chg="add del">
          <ac:chgData name="Jim Beland" userId="d41a4da1a37fb713" providerId="LiveId" clId="{FE3DCCBF-F1B9-4840-8AAF-32A6F501DF9C}" dt="2020-06-11T00:01:12.836" v="8619"/>
          <ac:inkMkLst>
            <pc:docMk/>
            <pc:sldMk cId="4173287525" sldId="305"/>
            <ac:inkMk id="77" creationId="{DB97A653-0C1D-472A-8163-ACFE5D68F735}"/>
          </ac:inkMkLst>
        </pc:inkChg>
        <pc:inkChg chg="add del">
          <ac:chgData name="Jim Beland" userId="d41a4da1a37fb713" providerId="LiveId" clId="{FE3DCCBF-F1B9-4840-8AAF-32A6F501DF9C}" dt="2020-06-11T00:01:12.836" v="8619"/>
          <ac:inkMkLst>
            <pc:docMk/>
            <pc:sldMk cId="4173287525" sldId="305"/>
            <ac:inkMk id="78" creationId="{28382AB2-2DDB-496E-98E5-C99C58DB0ADB}"/>
          </ac:inkMkLst>
        </pc:inkChg>
        <pc:inkChg chg="add del">
          <ac:chgData name="Jim Beland" userId="d41a4da1a37fb713" providerId="LiveId" clId="{FE3DCCBF-F1B9-4840-8AAF-32A6F501DF9C}" dt="2020-06-11T00:01:12.836" v="8619"/>
          <ac:inkMkLst>
            <pc:docMk/>
            <pc:sldMk cId="4173287525" sldId="305"/>
            <ac:inkMk id="79" creationId="{C6A67B71-4153-47EB-9703-586E16D8250F}"/>
          </ac:inkMkLst>
        </pc:inkChg>
        <pc:inkChg chg="add del">
          <ac:chgData name="Jim Beland" userId="d41a4da1a37fb713" providerId="LiveId" clId="{FE3DCCBF-F1B9-4840-8AAF-32A6F501DF9C}" dt="2020-06-11T00:01:16.842" v="8623"/>
          <ac:inkMkLst>
            <pc:docMk/>
            <pc:sldMk cId="4173287525" sldId="305"/>
            <ac:inkMk id="80" creationId="{A05D5342-B3FE-4FB7-A60A-833F6B0DFF8A}"/>
          </ac:inkMkLst>
        </pc:inkChg>
        <pc:inkChg chg="add del">
          <ac:chgData name="Jim Beland" userId="d41a4da1a37fb713" providerId="LiveId" clId="{FE3DCCBF-F1B9-4840-8AAF-32A6F501DF9C}" dt="2020-06-11T00:01:16.842" v="8623"/>
          <ac:inkMkLst>
            <pc:docMk/>
            <pc:sldMk cId="4173287525" sldId="305"/>
            <ac:inkMk id="81" creationId="{A2698729-47F5-48CD-81D8-49996C18D6AB}"/>
          </ac:inkMkLst>
        </pc:inkChg>
        <pc:inkChg chg="add del">
          <ac:chgData name="Jim Beland" userId="d41a4da1a37fb713" providerId="LiveId" clId="{FE3DCCBF-F1B9-4840-8AAF-32A6F501DF9C}" dt="2020-06-11T00:01:16.842" v="8623"/>
          <ac:inkMkLst>
            <pc:docMk/>
            <pc:sldMk cId="4173287525" sldId="305"/>
            <ac:inkMk id="82" creationId="{651B9A0C-332B-46B1-B468-ED607312C8BE}"/>
          </ac:inkMkLst>
        </pc:inkChg>
        <pc:inkChg chg="add del">
          <ac:chgData name="Jim Beland" userId="d41a4da1a37fb713" providerId="LiveId" clId="{FE3DCCBF-F1B9-4840-8AAF-32A6F501DF9C}" dt="2020-06-11T00:01:16.842" v="8623"/>
          <ac:inkMkLst>
            <pc:docMk/>
            <pc:sldMk cId="4173287525" sldId="305"/>
            <ac:inkMk id="83" creationId="{E90A8960-71AC-4C09-97E7-3F3B5019C13A}"/>
          </ac:inkMkLst>
        </pc:inkChg>
        <pc:inkChg chg="add">
          <ac:chgData name="Jim Beland" userId="d41a4da1a37fb713" providerId="LiveId" clId="{FE3DCCBF-F1B9-4840-8AAF-32A6F501DF9C}" dt="2020-06-11T00:01:16.842" v="8623"/>
          <ac:inkMkLst>
            <pc:docMk/>
            <pc:sldMk cId="4173287525" sldId="305"/>
            <ac:inkMk id="84" creationId="{C65DCA17-A6DA-4129-9B5A-ED13C97C5CD5}"/>
          </ac:inkMkLst>
        </pc:inkChg>
        <pc:inkChg chg="add del">
          <ac:chgData name="Jim Beland" userId="d41a4da1a37fb713" providerId="LiveId" clId="{FE3DCCBF-F1B9-4840-8AAF-32A6F501DF9C}" dt="2020-06-11T00:03:15.247" v="8820"/>
          <ac:inkMkLst>
            <pc:docMk/>
            <pc:sldMk cId="4173287525" sldId="305"/>
            <ac:inkMk id="85" creationId="{6F9C0C31-08C9-4898-B6C7-6A667317A8A7}"/>
          </ac:inkMkLst>
        </pc:inkChg>
        <pc:inkChg chg="add del">
          <ac:chgData name="Jim Beland" userId="d41a4da1a37fb713" providerId="LiveId" clId="{FE3DCCBF-F1B9-4840-8AAF-32A6F501DF9C}" dt="2020-06-11T00:03:15.247" v="8820"/>
          <ac:inkMkLst>
            <pc:docMk/>
            <pc:sldMk cId="4173287525" sldId="305"/>
            <ac:inkMk id="86" creationId="{8E3046F6-8510-4F9F-97F7-215399AB84CF}"/>
          </ac:inkMkLst>
        </pc:inkChg>
        <pc:inkChg chg="add del">
          <ac:chgData name="Jim Beland" userId="d41a4da1a37fb713" providerId="LiveId" clId="{FE3DCCBF-F1B9-4840-8AAF-32A6F501DF9C}" dt="2020-06-11T00:03:18.835" v="8824"/>
          <ac:inkMkLst>
            <pc:docMk/>
            <pc:sldMk cId="4173287525" sldId="305"/>
            <ac:inkMk id="87" creationId="{ADFD5EE0-AC98-4833-BA79-34ED9C69C4F3}"/>
          </ac:inkMkLst>
        </pc:inkChg>
        <pc:inkChg chg="add del">
          <ac:chgData name="Jim Beland" userId="d41a4da1a37fb713" providerId="LiveId" clId="{FE3DCCBF-F1B9-4840-8AAF-32A6F501DF9C}" dt="2020-06-11T00:03:18.835" v="8824"/>
          <ac:inkMkLst>
            <pc:docMk/>
            <pc:sldMk cId="4173287525" sldId="305"/>
            <ac:inkMk id="88" creationId="{9272216B-EEE1-480E-989B-76EE11B9B0AA}"/>
          </ac:inkMkLst>
        </pc:inkChg>
        <pc:inkChg chg="add del">
          <ac:chgData name="Jim Beland" userId="d41a4da1a37fb713" providerId="LiveId" clId="{FE3DCCBF-F1B9-4840-8AAF-32A6F501DF9C}" dt="2020-06-11T00:03:18.835" v="8824"/>
          <ac:inkMkLst>
            <pc:docMk/>
            <pc:sldMk cId="4173287525" sldId="305"/>
            <ac:inkMk id="89" creationId="{A2D232A2-7FCC-4C4B-AA67-CE57764246B7}"/>
          </ac:inkMkLst>
        </pc:inkChg>
        <pc:inkChg chg="add del">
          <ac:chgData name="Jim Beland" userId="d41a4da1a37fb713" providerId="LiveId" clId="{FE3DCCBF-F1B9-4840-8AAF-32A6F501DF9C}" dt="2020-06-11T00:03:18.835" v="8824"/>
          <ac:inkMkLst>
            <pc:docMk/>
            <pc:sldMk cId="4173287525" sldId="305"/>
            <ac:inkMk id="90" creationId="{21140729-8A01-40A9-899C-FB56E9E5D1A8}"/>
          </ac:inkMkLst>
        </pc:inkChg>
        <pc:inkChg chg="add del">
          <ac:chgData name="Jim Beland" userId="d41a4da1a37fb713" providerId="LiveId" clId="{FE3DCCBF-F1B9-4840-8AAF-32A6F501DF9C}" dt="2020-06-11T00:03:20.023" v="8826"/>
          <ac:inkMkLst>
            <pc:docMk/>
            <pc:sldMk cId="4173287525" sldId="305"/>
            <ac:inkMk id="91" creationId="{AB21E991-C615-4848-8E1E-D01671F72A85}"/>
          </ac:inkMkLst>
        </pc:inkChg>
        <pc:inkChg chg="add del">
          <ac:chgData name="Jim Beland" userId="d41a4da1a37fb713" providerId="LiveId" clId="{FE3DCCBF-F1B9-4840-8AAF-32A6F501DF9C}" dt="2020-06-11T00:03:20.023" v="8826"/>
          <ac:inkMkLst>
            <pc:docMk/>
            <pc:sldMk cId="4173287525" sldId="305"/>
            <ac:inkMk id="92" creationId="{9944DE54-BE4E-46A1-B28B-151B233C4577}"/>
          </ac:inkMkLst>
        </pc:inkChg>
        <pc:inkChg chg="add del">
          <ac:chgData name="Jim Beland" userId="d41a4da1a37fb713" providerId="LiveId" clId="{FE3DCCBF-F1B9-4840-8AAF-32A6F501DF9C}" dt="2020-06-11T00:03:20.925" v="8828"/>
          <ac:inkMkLst>
            <pc:docMk/>
            <pc:sldMk cId="4173287525" sldId="305"/>
            <ac:inkMk id="93" creationId="{058EE464-CF20-4B69-9F43-31879135CC94}"/>
          </ac:inkMkLst>
        </pc:inkChg>
        <pc:inkChg chg="add del">
          <ac:chgData name="Jim Beland" userId="d41a4da1a37fb713" providerId="LiveId" clId="{FE3DCCBF-F1B9-4840-8AAF-32A6F501DF9C}" dt="2020-06-11T00:03:20.925" v="8828"/>
          <ac:inkMkLst>
            <pc:docMk/>
            <pc:sldMk cId="4173287525" sldId="305"/>
            <ac:inkMk id="94" creationId="{350AA81F-212E-4FD4-BCA7-19595A3382DF}"/>
          </ac:inkMkLst>
        </pc:inkChg>
        <pc:inkChg chg="add del">
          <ac:chgData name="Jim Beland" userId="d41a4da1a37fb713" providerId="LiveId" clId="{FE3DCCBF-F1B9-4840-8AAF-32A6F501DF9C}" dt="2020-06-11T00:03:26.928" v="8837"/>
          <ac:inkMkLst>
            <pc:docMk/>
            <pc:sldMk cId="4173287525" sldId="305"/>
            <ac:inkMk id="95" creationId="{C99E0177-B1F4-42E6-BFE7-D57E63DC60C5}"/>
          </ac:inkMkLst>
        </pc:inkChg>
        <pc:inkChg chg="add del">
          <ac:chgData name="Jim Beland" userId="d41a4da1a37fb713" providerId="LiveId" clId="{FE3DCCBF-F1B9-4840-8AAF-32A6F501DF9C}" dt="2020-06-11T00:03:26.928" v="8837"/>
          <ac:inkMkLst>
            <pc:docMk/>
            <pc:sldMk cId="4173287525" sldId="305"/>
            <ac:inkMk id="96" creationId="{2589F3AD-A3B1-446B-A2C4-E8998AE40803}"/>
          </ac:inkMkLst>
        </pc:inkChg>
        <pc:inkChg chg="add del">
          <ac:chgData name="Jim Beland" userId="d41a4da1a37fb713" providerId="LiveId" clId="{FE3DCCBF-F1B9-4840-8AAF-32A6F501DF9C}" dt="2020-06-11T00:03:26.928" v="8837"/>
          <ac:inkMkLst>
            <pc:docMk/>
            <pc:sldMk cId="4173287525" sldId="305"/>
            <ac:inkMk id="97" creationId="{D7122F01-CF84-4307-A684-FA59F9FE6871}"/>
          </ac:inkMkLst>
        </pc:inkChg>
        <pc:inkChg chg="add del">
          <ac:chgData name="Jim Beland" userId="d41a4da1a37fb713" providerId="LiveId" clId="{FE3DCCBF-F1B9-4840-8AAF-32A6F501DF9C}" dt="2020-06-11T00:03:26.928" v="8837"/>
          <ac:inkMkLst>
            <pc:docMk/>
            <pc:sldMk cId="4173287525" sldId="305"/>
            <ac:inkMk id="98" creationId="{16402771-19DC-4058-BE95-18A07AEBE199}"/>
          </ac:inkMkLst>
        </pc:inkChg>
        <pc:inkChg chg="add del">
          <ac:chgData name="Jim Beland" userId="d41a4da1a37fb713" providerId="LiveId" clId="{FE3DCCBF-F1B9-4840-8AAF-32A6F501DF9C}" dt="2020-06-11T00:03:26.928" v="8837"/>
          <ac:inkMkLst>
            <pc:docMk/>
            <pc:sldMk cId="4173287525" sldId="305"/>
            <ac:inkMk id="100" creationId="{A121D7A7-2B55-4C01-A81A-B5B1451F1476}"/>
          </ac:inkMkLst>
        </pc:inkChg>
        <pc:inkChg chg="add del">
          <ac:chgData name="Jim Beland" userId="d41a4da1a37fb713" providerId="LiveId" clId="{FE3DCCBF-F1B9-4840-8AAF-32A6F501DF9C}" dt="2020-06-11T00:03:26.928" v="8837"/>
          <ac:inkMkLst>
            <pc:docMk/>
            <pc:sldMk cId="4173287525" sldId="305"/>
            <ac:inkMk id="101" creationId="{D87EBE6C-AD6F-4D0F-8BEB-BC5972944D10}"/>
          </ac:inkMkLst>
        </pc:inkChg>
        <pc:inkChg chg="add del">
          <ac:chgData name="Jim Beland" userId="d41a4da1a37fb713" providerId="LiveId" clId="{FE3DCCBF-F1B9-4840-8AAF-32A6F501DF9C}" dt="2020-06-11T00:03:26.928" v="8837"/>
          <ac:inkMkLst>
            <pc:docMk/>
            <pc:sldMk cId="4173287525" sldId="305"/>
            <ac:inkMk id="102" creationId="{B66D95F5-1B83-4401-86DA-1DF30742F31E}"/>
          </ac:inkMkLst>
        </pc:inkChg>
        <pc:inkChg chg="add del">
          <ac:chgData name="Jim Beland" userId="d41a4da1a37fb713" providerId="LiveId" clId="{FE3DCCBF-F1B9-4840-8AAF-32A6F501DF9C}" dt="2020-06-11T00:03:26.928" v="8837"/>
          <ac:inkMkLst>
            <pc:docMk/>
            <pc:sldMk cId="4173287525" sldId="305"/>
            <ac:inkMk id="103" creationId="{8EFBE501-11BE-4492-9E93-62AF9BEEA3B1}"/>
          </ac:inkMkLst>
        </pc:inkChg>
        <pc:inkChg chg="add del">
          <ac:chgData name="Jim Beland" userId="d41a4da1a37fb713" providerId="LiveId" clId="{FE3DCCBF-F1B9-4840-8AAF-32A6F501DF9C}" dt="2020-06-11T00:03:26.928" v="8837"/>
          <ac:inkMkLst>
            <pc:docMk/>
            <pc:sldMk cId="4173287525" sldId="305"/>
            <ac:inkMk id="106" creationId="{FCD1F34B-7F53-4563-8DE0-1897A1442D88}"/>
          </ac:inkMkLst>
        </pc:inkChg>
        <pc:inkChg chg="add del">
          <ac:chgData name="Jim Beland" userId="d41a4da1a37fb713" providerId="LiveId" clId="{FE3DCCBF-F1B9-4840-8AAF-32A6F501DF9C}" dt="2020-06-11T00:03:29.740" v="8839"/>
          <ac:inkMkLst>
            <pc:docMk/>
            <pc:sldMk cId="4173287525" sldId="305"/>
            <ac:inkMk id="107" creationId="{F0F893E7-EB2C-4F00-B217-E90AFB095A89}"/>
          </ac:inkMkLst>
        </pc:inkChg>
        <pc:inkChg chg="add del">
          <ac:chgData name="Jim Beland" userId="d41a4da1a37fb713" providerId="LiveId" clId="{FE3DCCBF-F1B9-4840-8AAF-32A6F501DF9C}" dt="2020-06-11T00:03:29.740" v="8839"/>
          <ac:inkMkLst>
            <pc:docMk/>
            <pc:sldMk cId="4173287525" sldId="305"/>
            <ac:inkMk id="108" creationId="{EFA70B69-6935-4475-9580-07BEB7C6927D}"/>
          </ac:inkMkLst>
        </pc:inkChg>
        <pc:inkChg chg="add">
          <ac:chgData name="Jim Beland" userId="d41a4da1a37fb713" providerId="LiveId" clId="{FE3DCCBF-F1B9-4840-8AAF-32A6F501DF9C}" dt="2020-06-11T00:03:29.740" v="8839"/>
          <ac:inkMkLst>
            <pc:docMk/>
            <pc:sldMk cId="4173287525" sldId="305"/>
            <ac:inkMk id="109" creationId="{40D1385C-ED48-44DE-A487-5446E9A0E9F1}"/>
          </ac:inkMkLst>
        </pc:inkChg>
      </pc:sldChg>
      <pc:sldChg chg="addSp delSp modSp add">
        <pc:chgData name="Jim Beland" userId="d41a4da1a37fb713" providerId="LiveId" clId="{FE3DCCBF-F1B9-4840-8AAF-32A6F501DF9C}" dt="2020-06-11T00:03:09.227" v="8817"/>
        <pc:sldMkLst>
          <pc:docMk/>
          <pc:sldMk cId="811746846" sldId="306"/>
        </pc:sldMkLst>
        <pc:spChg chg="add mod">
          <ac:chgData name="Jim Beland" userId="d41a4da1a37fb713" providerId="LiveId" clId="{FE3DCCBF-F1B9-4840-8AAF-32A6F501DF9C}" dt="2020-06-11T00:02:38.862" v="8802" actId="1076"/>
          <ac:spMkLst>
            <pc:docMk/>
            <pc:sldMk cId="811746846" sldId="306"/>
            <ac:spMk id="6" creationId="{41F8D63D-9505-4BBF-850D-16214736088A}"/>
          </ac:spMkLst>
        </pc:spChg>
        <pc:inkChg chg="add del">
          <ac:chgData name="Jim Beland" userId="d41a4da1a37fb713" providerId="LiveId" clId="{FE3DCCBF-F1B9-4840-8AAF-32A6F501DF9C}" dt="2020-06-11T00:03:09.227" v="8817"/>
          <ac:inkMkLst>
            <pc:docMk/>
            <pc:sldMk cId="811746846" sldId="306"/>
            <ac:inkMk id="7" creationId="{DF5B55CF-42CE-404C-8E35-9C0B96101ABF}"/>
          </ac:inkMkLst>
        </pc:inkChg>
        <pc:inkChg chg="add del">
          <ac:chgData name="Jim Beland" userId="d41a4da1a37fb713" providerId="LiveId" clId="{FE3DCCBF-F1B9-4840-8AAF-32A6F501DF9C}" dt="2020-06-11T00:03:09.227" v="8817"/>
          <ac:inkMkLst>
            <pc:docMk/>
            <pc:sldMk cId="811746846" sldId="306"/>
            <ac:inkMk id="15" creationId="{8BC816DB-9BAD-49AB-8E54-379B7D53B3C5}"/>
          </ac:inkMkLst>
        </pc:inkChg>
        <pc:inkChg chg="add del">
          <ac:chgData name="Jim Beland" userId="d41a4da1a37fb713" providerId="LiveId" clId="{FE3DCCBF-F1B9-4840-8AAF-32A6F501DF9C}" dt="2020-06-11T00:03:09.227" v="8817"/>
          <ac:inkMkLst>
            <pc:docMk/>
            <pc:sldMk cId="811746846" sldId="306"/>
            <ac:inkMk id="18" creationId="{14BD9DBC-8903-4CB3-AFE7-AC9C673C642B}"/>
          </ac:inkMkLst>
        </pc:inkChg>
        <pc:inkChg chg="add del">
          <ac:chgData name="Jim Beland" userId="d41a4da1a37fb713" providerId="LiveId" clId="{FE3DCCBF-F1B9-4840-8AAF-32A6F501DF9C}" dt="2020-06-11T00:03:09.227" v="8817"/>
          <ac:inkMkLst>
            <pc:docMk/>
            <pc:sldMk cId="811746846" sldId="306"/>
            <ac:inkMk id="19" creationId="{112FD2A3-CFC2-4C77-B0E7-6FB69AD17948}"/>
          </ac:inkMkLst>
        </pc:inkChg>
        <pc:inkChg chg="add del">
          <ac:chgData name="Jim Beland" userId="d41a4da1a37fb713" providerId="LiveId" clId="{FE3DCCBF-F1B9-4840-8AAF-32A6F501DF9C}" dt="2020-06-11T00:03:09.227" v="8817"/>
          <ac:inkMkLst>
            <pc:docMk/>
            <pc:sldMk cId="811746846" sldId="306"/>
            <ac:inkMk id="22" creationId="{12B2854C-F023-4A15-AF01-23065AB497E8}"/>
          </ac:inkMkLst>
        </pc:inkChg>
        <pc:inkChg chg="add del">
          <ac:chgData name="Jim Beland" userId="d41a4da1a37fb713" providerId="LiveId" clId="{FE3DCCBF-F1B9-4840-8AAF-32A6F501DF9C}" dt="2020-06-11T00:03:09.227" v="8817"/>
          <ac:inkMkLst>
            <pc:docMk/>
            <pc:sldMk cId="811746846" sldId="306"/>
            <ac:inkMk id="24" creationId="{E7D87467-D1C0-4726-A6DF-B9D1520C216A}"/>
          </ac:inkMkLst>
        </pc:inkChg>
        <pc:inkChg chg="add del">
          <ac:chgData name="Jim Beland" userId="d41a4da1a37fb713" providerId="LiveId" clId="{FE3DCCBF-F1B9-4840-8AAF-32A6F501DF9C}" dt="2020-06-11T00:03:09.227" v="8817"/>
          <ac:inkMkLst>
            <pc:docMk/>
            <pc:sldMk cId="811746846" sldId="306"/>
            <ac:inkMk id="28" creationId="{E56C965F-8ED4-4CEB-8340-26D27B2B14CC}"/>
          </ac:inkMkLst>
        </pc:inkChg>
        <pc:inkChg chg="add del">
          <ac:chgData name="Jim Beland" userId="d41a4da1a37fb713" providerId="LiveId" clId="{FE3DCCBF-F1B9-4840-8AAF-32A6F501DF9C}" dt="2020-06-11T00:03:09.227" v="8817"/>
          <ac:inkMkLst>
            <pc:docMk/>
            <pc:sldMk cId="811746846" sldId="306"/>
            <ac:inkMk id="29" creationId="{EF352E27-BEC5-4B07-B140-C0AF98116ACD}"/>
          </ac:inkMkLst>
        </pc:inkChg>
        <pc:inkChg chg="add del">
          <ac:chgData name="Jim Beland" userId="d41a4da1a37fb713" providerId="LiveId" clId="{FE3DCCBF-F1B9-4840-8AAF-32A6F501DF9C}" dt="2020-06-11T00:03:09.227" v="8817"/>
          <ac:inkMkLst>
            <pc:docMk/>
            <pc:sldMk cId="811746846" sldId="306"/>
            <ac:inkMk id="36" creationId="{B3EE492B-8F10-4040-BD8E-649B142A6724}"/>
          </ac:inkMkLst>
        </pc:inkChg>
        <pc:inkChg chg="add del">
          <ac:chgData name="Jim Beland" userId="d41a4da1a37fb713" providerId="LiveId" clId="{FE3DCCBF-F1B9-4840-8AAF-32A6F501DF9C}" dt="2020-06-11T00:03:09.227" v="8817"/>
          <ac:inkMkLst>
            <pc:docMk/>
            <pc:sldMk cId="811746846" sldId="306"/>
            <ac:inkMk id="37" creationId="{12E40F22-E58C-4F69-A52D-5E2125CEFD2D}"/>
          </ac:inkMkLst>
        </pc:inkChg>
        <pc:inkChg chg="add del">
          <ac:chgData name="Jim Beland" userId="d41a4da1a37fb713" providerId="LiveId" clId="{FE3DCCBF-F1B9-4840-8AAF-32A6F501DF9C}" dt="2020-06-11T00:03:09.227" v="8817"/>
          <ac:inkMkLst>
            <pc:docMk/>
            <pc:sldMk cId="811746846" sldId="306"/>
            <ac:inkMk id="38" creationId="{C8EC6FE8-C81B-4938-8399-D8CDE434B72B}"/>
          </ac:inkMkLst>
        </pc:inkChg>
        <pc:inkChg chg="add del">
          <ac:chgData name="Jim Beland" userId="d41a4da1a37fb713" providerId="LiveId" clId="{FE3DCCBF-F1B9-4840-8AAF-32A6F501DF9C}" dt="2020-06-11T00:03:09.227" v="8817"/>
          <ac:inkMkLst>
            <pc:docMk/>
            <pc:sldMk cId="811746846" sldId="306"/>
            <ac:inkMk id="41" creationId="{14A1453E-E8B0-4844-9A27-CCF54A714AB0}"/>
          </ac:inkMkLst>
        </pc:inkChg>
        <pc:inkChg chg="add del">
          <ac:chgData name="Jim Beland" userId="d41a4da1a37fb713" providerId="LiveId" clId="{FE3DCCBF-F1B9-4840-8AAF-32A6F501DF9C}" dt="2020-06-11T00:03:09.227" v="8817"/>
          <ac:inkMkLst>
            <pc:docMk/>
            <pc:sldMk cId="811746846" sldId="306"/>
            <ac:inkMk id="44" creationId="{4EC9F1D4-D421-4EE9-8ACC-DA03FEE76E7A}"/>
          </ac:inkMkLst>
        </pc:inkChg>
        <pc:inkChg chg="add del">
          <ac:chgData name="Jim Beland" userId="d41a4da1a37fb713" providerId="LiveId" clId="{FE3DCCBF-F1B9-4840-8AAF-32A6F501DF9C}" dt="2020-06-11T00:03:09.227" v="8817"/>
          <ac:inkMkLst>
            <pc:docMk/>
            <pc:sldMk cId="811746846" sldId="306"/>
            <ac:inkMk id="52" creationId="{994680B2-C2C7-475D-8442-7B3C7AE6B316}"/>
          </ac:inkMkLst>
        </pc:inkChg>
        <pc:inkChg chg="add">
          <ac:chgData name="Jim Beland" userId="d41a4da1a37fb713" providerId="LiveId" clId="{FE3DCCBF-F1B9-4840-8AAF-32A6F501DF9C}" dt="2020-06-11T00:03:09.227" v="8817"/>
          <ac:inkMkLst>
            <pc:docMk/>
            <pc:sldMk cId="811746846" sldId="306"/>
            <ac:inkMk id="53" creationId="{FE497945-B311-4A21-ACAC-B8CD8F6AE097}"/>
          </ac:inkMkLst>
        </pc:inkChg>
        <pc:inkChg chg="mod">
          <ac:chgData name="Jim Beland" userId="d41a4da1a37fb713" providerId="LiveId" clId="{FE3DCCBF-F1B9-4840-8AAF-32A6F501DF9C}" dt="2020-06-11T00:02:32.050" v="8801" actId="1076"/>
          <ac:inkMkLst>
            <pc:docMk/>
            <pc:sldMk cId="811746846" sldId="306"/>
            <ac:inkMk id="105" creationId="{6FC244E3-8EBA-4DD5-B4ED-997E9CED45FD}"/>
          </ac:inkMkLst>
        </pc:inkChg>
      </pc:sldChg>
      <pc:sldChg chg="modSp add ord">
        <pc:chgData name="Jim Beland" userId="d41a4da1a37fb713" providerId="LiveId" clId="{FE3DCCBF-F1B9-4840-8AAF-32A6F501DF9C}" dt="2020-06-11T00:09:40.375" v="8880" actId="20577"/>
        <pc:sldMkLst>
          <pc:docMk/>
          <pc:sldMk cId="3988125917" sldId="307"/>
        </pc:sldMkLst>
        <pc:spChg chg="mod">
          <ac:chgData name="Jim Beland" userId="d41a4da1a37fb713" providerId="LiveId" clId="{FE3DCCBF-F1B9-4840-8AAF-32A6F501DF9C}" dt="2020-06-11T00:09:40.375" v="8880" actId="20577"/>
          <ac:spMkLst>
            <pc:docMk/>
            <pc:sldMk cId="3988125917" sldId="307"/>
            <ac:spMk id="3" creationId="{3576B1F5-7B25-4B7D-85B8-E9A7BA6F5E7F}"/>
          </ac:spMkLst>
        </pc:spChg>
      </pc:sldChg>
      <pc:sldChg chg="modSp add">
        <pc:chgData name="Jim Beland" userId="d41a4da1a37fb713" providerId="LiveId" clId="{FE3DCCBF-F1B9-4840-8AAF-32A6F501DF9C}" dt="2020-06-11T00:12:01.405" v="9009" actId="20577"/>
        <pc:sldMkLst>
          <pc:docMk/>
          <pc:sldMk cId="3162979319" sldId="308"/>
        </pc:sldMkLst>
        <pc:spChg chg="mod">
          <ac:chgData name="Jim Beland" userId="d41a4da1a37fb713" providerId="LiveId" clId="{FE3DCCBF-F1B9-4840-8AAF-32A6F501DF9C}" dt="2020-06-11T00:12:01.405" v="9009" actId="20577"/>
          <ac:spMkLst>
            <pc:docMk/>
            <pc:sldMk cId="3162979319" sldId="308"/>
            <ac:spMk id="2" creationId="{4CA4D7B2-EA32-461E-9B2E-905FD70FAFFA}"/>
          </ac:spMkLst>
        </pc:spChg>
        <pc:spChg chg="mod">
          <ac:chgData name="Jim Beland" userId="d41a4da1a37fb713" providerId="LiveId" clId="{FE3DCCBF-F1B9-4840-8AAF-32A6F501DF9C}" dt="2020-06-11T00:11:46.116" v="9001" actId="20577"/>
          <ac:spMkLst>
            <pc:docMk/>
            <pc:sldMk cId="3162979319" sldId="308"/>
            <ac:spMk id="3" creationId="{3576B1F5-7B25-4B7D-85B8-E9A7BA6F5E7F}"/>
          </ac:spMkLst>
        </pc:spChg>
      </pc:sldChg>
      <pc:sldChg chg="addSp delSp modSp add">
        <pc:chgData name="Jim Beland" userId="d41a4da1a37fb713" providerId="LiveId" clId="{FE3DCCBF-F1B9-4840-8AAF-32A6F501DF9C}" dt="2020-06-11T00:14:04.723" v="9063"/>
        <pc:sldMkLst>
          <pc:docMk/>
          <pc:sldMk cId="746062845" sldId="309"/>
        </pc:sldMkLst>
        <pc:spChg chg="mod">
          <ac:chgData name="Jim Beland" userId="d41a4da1a37fb713" providerId="LiveId" clId="{FE3DCCBF-F1B9-4840-8AAF-32A6F501DF9C}" dt="2020-06-11T00:12:56.314" v="9023" actId="1076"/>
          <ac:spMkLst>
            <pc:docMk/>
            <pc:sldMk cId="746062845" sldId="309"/>
            <ac:spMk id="3" creationId="{C532C58E-6991-43E6-B09D-CD89E73A59C9}"/>
          </ac:spMkLst>
        </pc:spChg>
        <pc:inkChg chg="add del">
          <ac:chgData name="Jim Beland" userId="d41a4da1a37fb713" providerId="LiveId" clId="{FE3DCCBF-F1B9-4840-8AAF-32A6F501DF9C}" dt="2020-06-11T00:13:00.805" v="9025" actId="9405"/>
          <ac:inkMkLst>
            <pc:docMk/>
            <pc:sldMk cId="746062845" sldId="309"/>
            <ac:inkMk id="4" creationId="{2D6EA332-7BD0-455E-89E6-7F2D32068738}"/>
          </ac:inkMkLst>
        </pc:inkChg>
        <pc:inkChg chg="add">
          <ac:chgData name="Jim Beland" userId="d41a4da1a37fb713" providerId="LiveId" clId="{FE3DCCBF-F1B9-4840-8AAF-32A6F501DF9C}" dt="2020-06-11T00:13:07.582" v="9026" actId="9405"/>
          <ac:inkMkLst>
            <pc:docMk/>
            <pc:sldMk cId="746062845" sldId="309"/>
            <ac:inkMk id="5" creationId="{59B52CEC-12A9-4E12-BFB1-48A6D91DFAE1}"/>
          </ac:inkMkLst>
        </pc:inkChg>
        <pc:inkChg chg="add del">
          <ac:chgData name="Jim Beland" userId="d41a4da1a37fb713" providerId="LiveId" clId="{FE3DCCBF-F1B9-4840-8AAF-32A6F501DF9C}" dt="2020-06-11T00:13:17.639" v="9031"/>
          <ac:inkMkLst>
            <pc:docMk/>
            <pc:sldMk cId="746062845" sldId="309"/>
            <ac:inkMk id="6" creationId="{E158599A-1FF8-4577-AA2E-57D1F50FD899}"/>
          </ac:inkMkLst>
        </pc:inkChg>
        <pc:inkChg chg="add del">
          <ac:chgData name="Jim Beland" userId="d41a4da1a37fb713" providerId="LiveId" clId="{FE3DCCBF-F1B9-4840-8AAF-32A6F501DF9C}" dt="2020-06-11T00:13:17.639" v="9031"/>
          <ac:inkMkLst>
            <pc:docMk/>
            <pc:sldMk cId="746062845" sldId="309"/>
            <ac:inkMk id="7" creationId="{8AA6E39E-A783-4C74-B6DF-446627F20746}"/>
          </ac:inkMkLst>
        </pc:inkChg>
        <pc:inkChg chg="add del">
          <ac:chgData name="Jim Beland" userId="d41a4da1a37fb713" providerId="LiveId" clId="{FE3DCCBF-F1B9-4840-8AAF-32A6F501DF9C}" dt="2020-06-11T00:13:17.639" v="9031"/>
          <ac:inkMkLst>
            <pc:docMk/>
            <pc:sldMk cId="746062845" sldId="309"/>
            <ac:inkMk id="8" creationId="{8E7615F0-7254-4217-A8B9-D2647F42D398}"/>
          </ac:inkMkLst>
        </pc:inkChg>
        <pc:inkChg chg="add del">
          <ac:chgData name="Jim Beland" userId="d41a4da1a37fb713" providerId="LiveId" clId="{FE3DCCBF-F1B9-4840-8AAF-32A6F501DF9C}" dt="2020-06-11T00:13:21.162" v="9036"/>
          <ac:inkMkLst>
            <pc:docMk/>
            <pc:sldMk cId="746062845" sldId="309"/>
            <ac:inkMk id="9" creationId="{E612C7DF-B179-49B3-845A-A468337F41F8}"/>
          </ac:inkMkLst>
        </pc:inkChg>
        <pc:inkChg chg="add">
          <ac:chgData name="Jim Beland" userId="d41a4da1a37fb713" providerId="LiveId" clId="{FE3DCCBF-F1B9-4840-8AAF-32A6F501DF9C}" dt="2020-06-11T00:13:17.639" v="9031"/>
          <ac:inkMkLst>
            <pc:docMk/>
            <pc:sldMk cId="746062845" sldId="309"/>
            <ac:inkMk id="10" creationId="{3AA9E717-A76C-409E-867A-07BFA2DC0EA6}"/>
          </ac:inkMkLst>
        </pc:inkChg>
        <pc:inkChg chg="add del">
          <ac:chgData name="Jim Beland" userId="d41a4da1a37fb713" providerId="LiveId" clId="{FE3DCCBF-F1B9-4840-8AAF-32A6F501DF9C}" dt="2020-06-11T00:13:21.162" v="9036"/>
          <ac:inkMkLst>
            <pc:docMk/>
            <pc:sldMk cId="746062845" sldId="309"/>
            <ac:inkMk id="11" creationId="{A57820D2-7323-4DE0-896D-BFD5F555D000}"/>
          </ac:inkMkLst>
        </pc:inkChg>
        <pc:inkChg chg="add del">
          <ac:chgData name="Jim Beland" userId="d41a4da1a37fb713" providerId="LiveId" clId="{FE3DCCBF-F1B9-4840-8AAF-32A6F501DF9C}" dt="2020-06-11T00:13:21.162" v="9036"/>
          <ac:inkMkLst>
            <pc:docMk/>
            <pc:sldMk cId="746062845" sldId="309"/>
            <ac:inkMk id="12" creationId="{073A27DF-A0D8-4E57-8EAF-DF5F884BA37E}"/>
          </ac:inkMkLst>
        </pc:inkChg>
        <pc:inkChg chg="add del">
          <ac:chgData name="Jim Beland" userId="d41a4da1a37fb713" providerId="LiveId" clId="{FE3DCCBF-F1B9-4840-8AAF-32A6F501DF9C}" dt="2020-06-11T00:13:21.162" v="9036"/>
          <ac:inkMkLst>
            <pc:docMk/>
            <pc:sldMk cId="746062845" sldId="309"/>
            <ac:inkMk id="13" creationId="{2BC55D7F-AC88-420A-9732-754565C7C1A2}"/>
          </ac:inkMkLst>
        </pc:inkChg>
        <pc:inkChg chg="add del">
          <ac:chgData name="Jim Beland" userId="d41a4da1a37fb713" providerId="LiveId" clId="{FE3DCCBF-F1B9-4840-8AAF-32A6F501DF9C}" dt="2020-06-11T00:13:21.162" v="9036"/>
          <ac:inkMkLst>
            <pc:docMk/>
            <pc:sldMk cId="746062845" sldId="309"/>
            <ac:inkMk id="14" creationId="{BDFB5AAA-F21F-44A0-BB5A-5CBC9CC05B36}"/>
          </ac:inkMkLst>
        </pc:inkChg>
        <pc:inkChg chg="add del">
          <ac:chgData name="Jim Beland" userId="d41a4da1a37fb713" providerId="LiveId" clId="{FE3DCCBF-F1B9-4840-8AAF-32A6F501DF9C}" dt="2020-06-11T00:13:23.575" v="9038"/>
          <ac:inkMkLst>
            <pc:docMk/>
            <pc:sldMk cId="746062845" sldId="309"/>
            <ac:inkMk id="15" creationId="{C9A0066B-C86E-45FE-819B-DC2DBB76CBF1}"/>
          </ac:inkMkLst>
        </pc:inkChg>
        <pc:inkChg chg="add del">
          <ac:chgData name="Jim Beland" userId="d41a4da1a37fb713" providerId="LiveId" clId="{FE3DCCBF-F1B9-4840-8AAF-32A6F501DF9C}" dt="2020-06-11T00:13:23.575" v="9038"/>
          <ac:inkMkLst>
            <pc:docMk/>
            <pc:sldMk cId="746062845" sldId="309"/>
            <ac:inkMk id="16" creationId="{6DEC4C9D-F41C-4086-966A-0FE51D0E95A7}"/>
          </ac:inkMkLst>
        </pc:inkChg>
        <pc:inkChg chg="add del">
          <ac:chgData name="Jim Beland" userId="d41a4da1a37fb713" providerId="LiveId" clId="{FE3DCCBF-F1B9-4840-8AAF-32A6F501DF9C}" dt="2020-06-11T00:13:23.575" v="9038"/>
          <ac:inkMkLst>
            <pc:docMk/>
            <pc:sldMk cId="746062845" sldId="309"/>
            <ac:inkMk id="17" creationId="{0E817284-D478-4A55-8C44-0F43DF265CD0}"/>
          </ac:inkMkLst>
        </pc:inkChg>
        <pc:inkChg chg="add del">
          <ac:chgData name="Jim Beland" userId="d41a4da1a37fb713" providerId="LiveId" clId="{FE3DCCBF-F1B9-4840-8AAF-32A6F501DF9C}" dt="2020-06-11T00:14:04.723" v="9063"/>
          <ac:inkMkLst>
            <pc:docMk/>
            <pc:sldMk cId="746062845" sldId="309"/>
            <ac:inkMk id="18" creationId="{B7DD25B8-A8F9-46AA-8745-E14AEA2EEB69}"/>
          </ac:inkMkLst>
        </pc:inkChg>
        <pc:inkChg chg="add del">
          <ac:chgData name="Jim Beland" userId="d41a4da1a37fb713" providerId="LiveId" clId="{FE3DCCBF-F1B9-4840-8AAF-32A6F501DF9C}" dt="2020-06-11T00:13:29.589" v="9042"/>
          <ac:inkMkLst>
            <pc:docMk/>
            <pc:sldMk cId="746062845" sldId="309"/>
            <ac:inkMk id="19" creationId="{1E800745-EFBC-41B4-8EC1-AD9E57738D02}"/>
          </ac:inkMkLst>
        </pc:inkChg>
        <pc:inkChg chg="add del">
          <ac:chgData name="Jim Beland" userId="d41a4da1a37fb713" providerId="LiveId" clId="{FE3DCCBF-F1B9-4840-8AAF-32A6F501DF9C}" dt="2020-06-11T00:13:29.589" v="9042"/>
          <ac:inkMkLst>
            <pc:docMk/>
            <pc:sldMk cId="746062845" sldId="309"/>
            <ac:inkMk id="20" creationId="{7649D6A3-9D93-4690-9842-9451784934A0}"/>
          </ac:inkMkLst>
        </pc:inkChg>
        <pc:inkChg chg="add del">
          <ac:chgData name="Jim Beland" userId="d41a4da1a37fb713" providerId="LiveId" clId="{FE3DCCBF-F1B9-4840-8AAF-32A6F501DF9C}" dt="2020-06-11T00:13:29.589" v="9042"/>
          <ac:inkMkLst>
            <pc:docMk/>
            <pc:sldMk cId="746062845" sldId="309"/>
            <ac:inkMk id="21" creationId="{A5A5336A-548F-4E7E-B29E-806BEBBB6E3C}"/>
          </ac:inkMkLst>
        </pc:inkChg>
        <pc:inkChg chg="add">
          <ac:chgData name="Jim Beland" userId="d41a4da1a37fb713" providerId="LiveId" clId="{FE3DCCBF-F1B9-4840-8AAF-32A6F501DF9C}" dt="2020-06-11T00:13:29.589" v="9042"/>
          <ac:inkMkLst>
            <pc:docMk/>
            <pc:sldMk cId="746062845" sldId="309"/>
            <ac:inkMk id="22" creationId="{D253DBF1-15CF-4D78-9CB4-09C90C3F70BF}"/>
          </ac:inkMkLst>
        </pc:inkChg>
        <pc:inkChg chg="add del">
          <ac:chgData name="Jim Beland" userId="d41a4da1a37fb713" providerId="LiveId" clId="{FE3DCCBF-F1B9-4840-8AAF-32A6F501DF9C}" dt="2020-06-11T00:13:43.665" v="9051"/>
          <ac:inkMkLst>
            <pc:docMk/>
            <pc:sldMk cId="746062845" sldId="309"/>
            <ac:inkMk id="23" creationId="{F3F11A80-1E3B-4603-8A21-464FE2719A08}"/>
          </ac:inkMkLst>
        </pc:inkChg>
        <pc:inkChg chg="add del">
          <ac:chgData name="Jim Beland" userId="d41a4da1a37fb713" providerId="LiveId" clId="{FE3DCCBF-F1B9-4840-8AAF-32A6F501DF9C}" dt="2020-06-11T00:13:43.665" v="9051"/>
          <ac:inkMkLst>
            <pc:docMk/>
            <pc:sldMk cId="746062845" sldId="309"/>
            <ac:inkMk id="24" creationId="{6881EB88-D5F2-4F2F-A0FF-EA57A53DF32D}"/>
          </ac:inkMkLst>
        </pc:inkChg>
        <pc:inkChg chg="add del">
          <ac:chgData name="Jim Beland" userId="d41a4da1a37fb713" providerId="LiveId" clId="{FE3DCCBF-F1B9-4840-8AAF-32A6F501DF9C}" dt="2020-06-11T00:13:43.665" v="9051"/>
          <ac:inkMkLst>
            <pc:docMk/>
            <pc:sldMk cId="746062845" sldId="309"/>
            <ac:inkMk id="25" creationId="{E68CC72C-79DE-4561-A04B-803236F0D537}"/>
          </ac:inkMkLst>
        </pc:inkChg>
        <pc:inkChg chg="add del">
          <ac:chgData name="Jim Beland" userId="d41a4da1a37fb713" providerId="LiveId" clId="{FE3DCCBF-F1B9-4840-8AAF-32A6F501DF9C}" dt="2020-06-11T00:13:38.938" v="9048" actId="9405"/>
          <ac:inkMkLst>
            <pc:docMk/>
            <pc:sldMk cId="746062845" sldId="309"/>
            <ac:inkMk id="26" creationId="{79E7ED07-DE03-49B4-BE22-4BC1BC7F4D1C}"/>
          </ac:inkMkLst>
        </pc:inkChg>
        <pc:inkChg chg="add">
          <ac:chgData name="Jim Beland" userId="d41a4da1a37fb713" providerId="LiveId" clId="{FE3DCCBF-F1B9-4840-8AAF-32A6F501DF9C}" dt="2020-06-11T00:13:35.263" v="9047"/>
          <ac:inkMkLst>
            <pc:docMk/>
            <pc:sldMk cId="746062845" sldId="309"/>
            <ac:inkMk id="27" creationId="{0A254EC9-6B8F-4185-A216-6EB301A3FCAB}"/>
          </ac:inkMkLst>
        </pc:inkChg>
        <pc:inkChg chg="add del">
          <ac:chgData name="Jim Beland" userId="d41a4da1a37fb713" providerId="LiveId" clId="{FE3DCCBF-F1B9-4840-8AAF-32A6F501DF9C}" dt="2020-06-11T00:13:43.665" v="9051"/>
          <ac:inkMkLst>
            <pc:docMk/>
            <pc:sldMk cId="746062845" sldId="309"/>
            <ac:inkMk id="28" creationId="{9B742217-D00F-419B-92E1-D0BC3F3AF1CC}"/>
          </ac:inkMkLst>
        </pc:inkChg>
        <pc:inkChg chg="add del">
          <ac:chgData name="Jim Beland" userId="d41a4da1a37fb713" providerId="LiveId" clId="{FE3DCCBF-F1B9-4840-8AAF-32A6F501DF9C}" dt="2020-06-11T00:13:43.665" v="9051"/>
          <ac:inkMkLst>
            <pc:docMk/>
            <pc:sldMk cId="746062845" sldId="309"/>
            <ac:inkMk id="29" creationId="{BCCF97DF-0F59-42A2-B659-9BA09AF9A8BB}"/>
          </ac:inkMkLst>
        </pc:inkChg>
        <pc:inkChg chg="add">
          <ac:chgData name="Jim Beland" userId="d41a4da1a37fb713" providerId="LiveId" clId="{FE3DCCBF-F1B9-4840-8AAF-32A6F501DF9C}" dt="2020-06-11T00:13:43.665" v="9051"/>
          <ac:inkMkLst>
            <pc:docMk/>
            <pc:sldMk cId="746062845" sldId="309"/>
            <ac:inkMk id="30" creationId="{6D6AA720-69D5-4F78-8B05-9BB3F92C5277}"/>
          </ac:inkMkLst>
        </pc:inkChg>
        <pc:inkChg chg="add del">
          <ac:chgData name="Jim Beland" userId="d41a4da1a37fb713" providerId="LiveId" clId="{FE3DCCBF-F1B9-4840-8AAF-32A6F501DF9C}" dt="2020-06-11T00:13:54.562" v="9056"/>
          <ac:inkMkLst>
            <pc:docMk/>
            <pc:sldMk cId="746062845" sldId="309"/>
            <ac:inkMk id="31" creationId="{A222BD96-B967-420D-A4B0-E4635D6AF3A7}"/>
          </ac:inkMkLst>
        </pc:inkChg>
        <pc:inkChg chg="add del">
          <ac:chgData name="Jim Beland" userId="d41a4da1a37fb713" providerId="LiveId" clId="{FE3DCCBF-F1B9-4840-8AAF-32A6F501DF9C}" dt="2020-06-11T00:13:54.562" v="9056"/>
          <ac:inkMkLst>
            <pc:docMk/>
            <pc:sldMk cId="746062845" sldId="309"/>
            <ac:inkMk id="32" creationId="{BD221772-06FE-48A6-B31E-55503FB4EDEA}"/>
          </ac:inkMkLst>
        </pc:inkChg>
        <pc:inkChg chg="add del">
          <ac:chgData name="Jim Beland" userId="d41a4da1a37fb713" providerId="LiveId" clId="{FE3DCCBF-F1B9-4840-8AAF-32A6F501DF9C}" dt="2020-06-11T00:13:54.562" v="9056"/>
          <ac:inkMkLst>
            <pc:docMk/>
            <pc:sldMk cId="746062845" sldId="309"/>
            <ac:inkMk id="33" creationId="{A263BEBE-F676-4A19-9823-8B5974613FAC}"/>
          </ac:inkMkLst>
        </pc:inkChg>
        <pc:inkChg chg="add del">
          <ac:chgData name="Jim Beland" userId="d41a4da1a37fb713" providerId="LiveId" clId="{FE3DCCBF-F1B9-4840-8AAF-32A6F501DF9C}" dt="2020-06-11T00:13:54.562" v="9056"/>
          <ac:inkMkLst>
            <pc:docMk/>
            <pc:sldMk cId="746062845" sldId="309"/>
            <ac:inkMk id="34" creationId="{75066D0A-BB7A-47AA-BF51-BD6F7F423CAE}"/>
          </ac:inkMkLst>
        </pc:inkChg>
        <pc:inkChg chg="add">
          <ac:chgData name="Jim Beland" userId="d41a4da1a37fb713" providerId="LiveId" clId="{FE3DCCBF-F1B9-4840-8AAF-32A6F501DF9C}" dt="2020-06-11T00:13:54.562" v="9056"/>
          <ac:inkMkLst>
            <pc:docMk/>
            <pc:sldMk cId="746062845" sldId="309"/>
            <ac:inkMk id="35" creationId="{236AF205-BCC7-4FB4-BD7D-FC5C6AE38E1A}"/>
          </ac:inkMkLst>
        </pc:inkChg>
        <pc:inkChg chg="add">
          <ac:chgData name="Jim Beland" userId="d41a4da1a37fb713" providerId="LiveId" clId="{FE3DCCBF-F1B9-4840-8AAF-32A6F501DF9C}" dt="2020-06-11T00:13:54.562" v="9056"/>
          <ac:inkMkLst>
            <pc:docMk/>
            <pc:sldMk cId="746062845" sldId="309"/>
            <ac:inkMk id="36" creationId="{39A59C06-06DB-4104-B8B7-79BBD846698A}"/>
          </ac:inkMkLst>
        </pc:inkChg>
        <pc:inkChg chg="add del">
          <ac:chgData name="Jim Beland" userId="d41a4da1a37fb713" providerId="LiveId" clId="{FE3DCCBF-F1B9-4840-8AAF-32A6F501DF9C}" dt="2020-06-11T00:14:01.478" v="9061"/>
          <ac:inkMkLst>
            <pc:docMk/>
            <pc:sldMk cId="746062845" sldId="309"/>
            <ac:inkMk id="37" creationId="{52C6E6FA-E015-42A3-BEA6-3AFED1FD1243}"/>
          </ac:inkMkLst>
        </pc:inkChg>
        <pc:inkChg chg="add del">
          <ac:chgData name="Jim Beland" userId="d41a4da1a37fb713" providerId="LiveId" clId="{FE3DCCBF-F1B9-4840-8AAF-32A6F501DF9C}" dt="2020-06-11T00:14:01.478" v="9061"/>
          <ac:inkMkLst>
            <pc:docMk/>
            <pc:sldMk cId="746062845" sldId="309"/>
            <ac:inkMk id="38" creationId="{1AF81B2D-253A-44C5-A21E-7BAA392D48B9}"/>
          </ac:inkMkLst>
        </pc:inkChg>
        <pc:inkChg chg="add del">
          <ac:chgData name="Jim Beland" userId="d41a4da1a37fb713" providerId="LiveId" clId="{FE3DCCBF-F1B9-4840-8AAF-32A6F501DF9C}" dt="2020-06-11T00:14:01.478" v="9061"/>
          <ac:inkMkLst>
            <pc:docMk/>
            <pc:sldMk cId="746062845" sldId="309"/>
            <ac:inkMk id="39" creationId="{8AB60AD8-98EF-4FD5-B568-6CD38CE775CB}"/>
          </ac:inkMkLst>
        </pc:inkChg>
        <pc:inkChg chg="add del">
          <ac:chgData name="Jim Beland" userId="d41a4da1a37fb713" providerId="LiveId" clId="{FE3DCCBF-F1B9-4840-8AAF-32A6F501DF9C}" dt="2020-06-11T00:14:01.478" v="9061"/>
          <ac:inkMkLst>
            <pc:docMk/>
            <pc:sldMk cId="746062845" sldId="309"/>
            <ac:inkMk id="40" creationId="{CF0A958C-0B0B-4D24-9DED-A3C3DEDA6E2B}"/>
          </ac:inkMkLst>
        </pc:inkChg>
        <pc:inkChg chg="add del">
          <ac:chgData name="Jim Beland" userId="d41a4da1a37fb713" providerId="LiveId" clId="{FE3DCCBF-F1B9-4840-8AAF-32A6F501DF9C}" dt="2020-06-11T00:14:04.723" v="9063"/>
          <ac:inkMkLst>
            <pc:docMk/>
            <pc:sldMk cId="746062845" sldId="309"/>
            <ac:inkMk id="41" creationId="{602EBD1B-0338-45C3-ABD6-237752A37BE8}"/>
          </ac:inkMkLst>
        </pc:inkChg>
        <pc:inkChg chg="add del">
          <ac:chgData name="Jim Beland" userId="d41a4da1a37fb713" providerId="LiveId" clId="{FE3DCCBF-F1B9-4840-8AAF-32A6F501DF9C}" dt="2020-06-11T00:14:04.723" v="9063"/>
          <ac:inkMkLst>
            <pc:docMk/>
            <pc:sldMk cId="746062845" sldId="309"/>
            <ac:inkMk id="42" creationId="{21963B1D-C72C-4BE0-9A1B-0E7F8506AA64}"/>
          </ac:inkMkLst>
        </pc:inkChg>
        <pc:inkChg chg="add">
          <ac:chgData name="Jim Beland" userId="d41a4da1a37fb713" providerId="LiveId" clId="{FE3DCCBF-F1B9-4840-8AAF-32A6F501DF9C}" dt="2020-06-11T00:14:04.723" v="9063"/>
          <ac:inkMkLst>
            <pc:docMk/>
            <pc:sldMk cId="746062845" sldId="309"/>
            <ac:inkMk id="43" creationId="{30CD3410-55F5-47D8-901C-75B496F6D4C2}"/>
          </ac:inkMkLst>
        </pc:inkChg>
      </pc:sldChg>
      <pc:sldChg chg="addSp delSp add">
        <pc:chgData name="Jim Beland" userId="d41a4da1a37fb713" providerId="LiveId" clId="{FE3DCCBF-F1B9-4840-8AAF-32A6F501DF9C}" dt="2020-06-11T00:16:32.270" v="9176"/>
        <pc:sldMkLst>
          <pc:docMk/>
          <pc:sldMk cId="505992459" sldId="310"/>
        </pc:sldMkLst>
        <pc:inkChg chg="add del">
          <ac:chgData name="Jim Beland" userId="d41a4da1a37fb713" providerId="LiveId" clId="{FE3DCCBF-F1B9-4840-8AAF-32A6F501DF9C}" dt="2020-06-11T00:14:17.273" v="9067"/>
          <ac:inkMkLst>
            <pc:docMk/>
            <pc:sldMk cId="505992459" sldId="310"/>
            <ac:inkMk id="4" creationId="{B654B3E1-DA84-4208-912C-E4B17F868382}"/>
          </ac:inkMkLst>
        </pc:inkChg>
        <pc:inkChg chg="add del">
          <ac:chgData name="Jim Beland" userId="d41a4da1a37fb713" providerId="LiveId" clId="{FE3DCCBF-F1B9-4840-8AAF-32A6F501DF9C}" dt="2020-06-11T00:14:17.273" v="9067"/>
          <ac:inkMkLst>
            <pc:docMk/>
            <pc:sldMk cId="505992459" sldId="310"/>
            <ac:inkMk id="6" creationId="{948C5892-7518-4486-AE40-38D4A4C68155}"/>
          </ac:inkMkLst>
        </pc:inkChg>
        <pc:inkChg chg="add del">
          <ac:chgData name="Jim Beland" userId="d41a4da1a37fb713" providerId="LiveId" clId="{FE3DCCBF-F1B9-4840-8AAF-32A6F501DF9C}" dt="2020-06-11T00:14:20.576" v="9069"/>
          <ac:inkMkLst>
            <pc:docMk/>
            <pc:sldMk cId="505992459" sldId="310"/>
            <ac:inkMk id="7" creationId="{03AFCFB6-0C97-470A-8247-0D5FAC1582CB}"/>
          </ac:inkMkLst>
        </pc:inkChg>
        <pc:inkChg chg="add del">
          <ac:chgData name="Jim Beland" userId="d41a4da1a37fb713" providerId="LiveId" clId="{FE3DCCBF-F1B9-4840-8AAF-32A6F501DF9C}" dt="2020-06-11T00:14:20.576" v="9069"/>
          <ac:inkMkLst>
            <pc:docMk/>
            <pc:sldMk cId="505992459" sldId="310"/>
            <ac:inkMk id="8" creationId="{8547BFC0-0FAE-47C3-89C8-ECA1C0D1AC35}"/>
          </ac:inkMkLst>
        </pc:inkChg>
        <pc:inkChg chg="add">
          <ac:chgData name="Jim Beland" userId="d41a4da1a37fb713" providerId="LiveId" clId="{FE3DCCBF-F1B9-4840-8AAF-32A6F501DF9C}" dt="2020-06-11T00:14:20.576" v="9069"/>
          <ac:inkMkLst>
            <pc:docMk/>
            <pc:sldMk cId="505992459" sldId="310"/>
            <ac:inkMk id="9" creationId="{71528694-C9B8-4BFA-9724-D241441A8200}"/>
          </ac:inkMkLst>
        </pc:inkChg>
        <pc:inkChg chg="add del">
          <ac:chgData name="Jim Beland" userId="d41a4da1a37fb713" providerId="LiveId" clId="{FE3DCCBF-F1B9-4840-8AAF-32A6F501DF9C}" dt="2020-06-11T00:14:27.915" v="9072"/>
          <ac:inkMkLst>
            <pc:docMk/>
            <pc:sldMk cId="505992459" sldId="310"/>
            <ac:inkMk id="11" creationId="{E2AB13DC-B394-4745-BCCD-FD8DCC903461}"/>
          </ac:inkMkLst>
        </pc:inkChg>
        <pc:inkChg chg="add del">
          <ac:chgData name="Jim Beland" userId="d41a4da1a37fb713" providerId="LiveId" clId="{FE3DCCBF-F1B9-4840-8AAF-32A6F501DF9C}" dt="2020-06-11T00:14:27.915" v="9072"/>
          <ac:inkMkLst>
            <pc:docMk/>
            <pc:sldMk cId="505992459" sldId="310"/>
            <ac:inkMk id="12" creationId="{2425DA7A-278E-4D2C-9845-C775D490FAB0}"/>
          </ac:inkMkLst>
        </pc:inkChg>
        <pc:inkChg chg="add del">
          <ac:chgData name="Jim Beland" userId="d41a4da1a37fb713" providerId="LiveId" clId="{FE3DCCBF-F1B9-4840-8AAF-32A6F501DF9C}" dt="2020-06-11T00:14:28.966" v="9074"/>
          <ac:inkMkLst>
            <pc:docMk/>
            <pc:sldMk cId="505992459" sldId="310"/>
            <ac:inkMk id="13" creationId="{64AB056A-537F-436E-9AB8-D0EEC9C9451B}"/>
          </ac:inkMkLst>
        </pc:inkChg>
        <pc:inkChg chg="add del">
          <ac:chgData name="Jim Beland" userId="d41a4da1a37fb713" providerId="LiveId" clId="{FE3DCCBF-F1B9-4840-8AAF-32A6F501DF9C}" dt="2020-06-11T00:14:28.966" v="9074"/>
          <ac:inkMkLst>
            <pc:docMk/>
            <pc:sldMk cId="505992459" sldId="310"/>
            <ac:inkMk id="14" creationId="{55F36955-5040-45EA-9351-65165CA7E0EA}"/>
          </ac:inkMkLst>
        </pc:inkChg>
        <pc:inkChg chg="add">
          <ac:chgData name="Jim Beland" userId="d41a4da1a37fb713" providerId="LiveId" clId="{FE3DCCBF-F1B9-4840-8AAF-32A6F501DF9C}" dt="2020-06-11T00:14:28.966" v="9074"/>
          <ac:inkMkLst>
            <pc:docMk/>
            <pc:sldMk cId="505992459" sldId="310"/>
            <ac:inkMk id="15" creationId="{F959DA7E-ED93-4BD4-8F29-25A9F8FBA1D3}"/>
          </ac:inkMkLst>
        </pc:inkChg>
        <pc:inkChg chg="add del">
          <ac:chgData name="Jim Beland" userId="d41a4da1a37fb713" providerId="LiveId" clId="{FE3DCCBF-F1B9-4840-8AAF-32A6F501DF9C}" dt="2020-06-11T00:14:37.185" v="9079"/>
          <ac:inkMkLst>
            <pc:docMk/>
            <pc:sldMk cId="505992459" sldId="310"/>
            <ac:inkMk id="16" creationId="{97B42C5D-FD7A-4F62-8EA7-4998E9E462AE}"/>
          </ac:inkMkLst>
        </pc:inkChg>
        <pc:inkChg chg="add del">
          <ac:chgData name="Jim Beland" userId="d41a4da1a37fb713" providerId="LiveId" clId="{FE3DCCBF-F1B9-4840-8AAF-32A6F501DF9C}" dt="2020-06-11T00:14:37.185" v="9079"/>
          <ac:inkMkLst>
            <pc:docMk/>
            <pc:sldMk cId="505992459" sldId="310"/>
            <ac:inkMk id="17" creationId="{9293433C-98D4-4B49-BB43-89837B7E0831}"/>
          </ac:inkMkLst>
        </pc:inkChg>
        <pc:inkChg chg="add del">
          <ac:chgData name="Jim Beland" userId="d41a4da1a37fb713" providerId="LiveId" clId="{FE3DCCBF-F1B9-4840-8AAF-32A6F501DF9C}" dt="2020-06-11T00:14:37.185" v="9079"/>
          <ac:inkMkLst>
            <pc:docMk/>
            <pc:sldMk cId="505992459" sldId="310"/>
            <ac:inkMk id="18" creationId="{1DF6FE7D-3CBE-4960-A24B-7FB39A640105}"/>
          </ac:inkMkLst>
        </pc:inkChg>
        <pc:inkChg chg="add del">
          <ac:chgData name="Jim Beland" userId="d41a4da1a37fb713" providerId="LiveId" clId="{FE3DCCBF-F1B9-4840-8AAF-32A6F501DF9C}" dt="2020-06-11T00:14:37.185" v="9079"/>
          <ac:inkMkLst>
            <pc:docMk/>
            <pc:sldMk cId="505992459" sldId="310"/>
            <ac:inkMk id="19" creationId="{034E9794-AEF2-4CC5-B1CB-8D8B5B561A07}"/>
          </ac:inkMkLst>
        </pc:inkChg>
        <pc:inkChg chg="add">
          <ac:chgData name="Jim Beland" userId="d41a4da1a37fb713" providerId="LiveId" clId="{FE3DCCBF-F1B9-4840-8AAF-32A6F501DF9C}" dt="2020-06-11T00:14:37.185" v="9079"/>
          <ac:inkMkLst>
            <pc:docMk/>
            <pc:sldMk cId="505992459" sldId="310"/>
            <ac:inkMk id="20" creationId="{150146A7-FB9C-44A5-84A8-FA4F6618DD44}"/>
          </ac:inkMkLst>
        </pc:inkChg>
        <pc:inkChg chg="add del">
          <ac:chgData name="Jim Beland" userId="d41a4da1a37fb713" providerId="LiveId" clId="{FE3DCCBF-F1B9-4840-8AAF-32A6F501DF9C}" dt="2020-06-11T00:14:45.460" v="9084"/>
          <ac:inkMkLst>
            <pc:docMk/>
            <pc:sldMk cId="505992459" sldId="310"/>
            <ac:inkMk id="21" creationId="{3C662375-A20A-4409-990D-A072FCA7FDD5}"/>
          </ac:inkMkLst>
        </pc:inkChg>
        <pc:inkChg chg="add del">
          <ac:chgData name="Jim Beland" userId="d41a4da1a37fb713" providerId="LiveId" clId="{FE3DCCBF-F1B9-4840-8AAF-32A6F501DF9C}" dt="2020-06-11T00:14:45.460" v="9084"/>
          <ac:inkMkLst>
            <pc:docMk/>
            <pc:sldMk cId="505992459" sldId="310"/>
            <ac:inkMk id="23" creationId="{62CD4432-A240-4251-A537-77A21C304F21}"/>
          </ac:inkMkLst>
        </pc:inkChg>
        <pc:inkChg chg="add del">
          <ac:chgData name="Jim Beland" userId="d41a4da1a37fb713" providerId="LiveId" clId="{FE3DCCBF-F1B9-4840-8AAF-32A6F501DF9C}" dt="2020-06-11T00:14:45.460" v="9084"/>
          <ac:inkMkLst>
            <pc:docMk/>
            <pc:sldMk cId="505992459" sldId="310"/>
            <ac:inkMk id="24" creationId="{0F3D17F9-E2BE-466B-B32E-0696E72D9633}"/>
          </ac:inkMkLst>
        </pc:inkChg>
        <pc:inkChg chg="add del">
          <ac:chgData name="Jim Beland" userId="d41a4da1a37fb713" providerId="LiveId" clId="{FE3DCCBF-F1B9-4840-8AAF-32A6F501DF9C}" dt="2020-06-11T00:14:45.460" v="9084"/>
          <ac:inkMkLst>
            <pc:docMk/>
            <pc:sldMk cId="505992459" sldId="310"/>
            <ac:inkMk id="25" creationId="{B59EB371-0236-4161-AE4C-2E970B2B11B6}"/>
          </ac:inkMkLst>
        </pc:inkChg>
        <pc:inkChg chg="add del">
          <ac:chgData name="Jim Beland" userId="d41a4da1a37fb713" providerId="LiveId" clId="{FE3DCCBF-F1B9-4840-8AAF-32A6F501DF9C}" dt="2020-06-11T00:14:48.270" v="9088"/>
          <ac:inkMkLst>
            <pc:docMk/>
            <pc:sldMk cId="505992459" sldId="310"/>
            <ac:inkMk id="26" creationId="{658CDBA8-AE71-4CC0-8E39-AD9C51A322F8}"/>
          </ac:inkMkLst>
        </pc:inkChg>
        <pc:inkChg chg="add del">
          <ac:chgData name="Jim Beland" userId="d41a4da1a37fb713" providerId="LiveId" clId="{FE3DCCBF-F1B9-4840-8AAF-32A6F501DF9C}" dt="2020-06-11T00:14:48.270" v="9088"/>
          <ac:inkMkLst>
            <pc:docMk/>
            <pc:sldMk cId="505992459" sldId="310"/>
            <ac:inkMk id="27" creationId="{AF49592D-6429-4089-B379-16053562B6C8}"/>
          </ac:inkMkLst>
        </pc:inkChg>
        <pc:inkChg chg="add del">
          <ac:chgData name="Jim Beland" userId="d41a4da1a37fb713" providerId="LiveId" clId="{FE3DCCBF-F1B9-4840-8AAF-32A6F501DF9C}" dt="2020-06-11T00:14:48.270" v="9088"/>
          <ac:inkMkLst>
            <pc:docMk/>
            <pc:sldMk cId="505992459" sldId="310"/>
            <ac:inkMk id="28" creationId="{C16EBDCE-7581-4A97-8B6E-BA876E7B6928}"/>
          </ac:inkMkLst>
        </pc:inkChg>
        <pc:inkChg chg="add del">
          <ac:chgData name="Jim Beland" userId="d41a4da1a37fb713" providerId="LiveId" clId="{FE3DCCBF-F1B9-4840-8AAF-32A6F501DF9C}" dt="2020-06-11T00:14:48.270" v="9088"/>
          <ac:inkMkLst>
            <pc:docMk/>
            <pc:sldMk cId="505992459" sldId="310"/>
            <ac:inkMk id="29" creationId="{F65222A6-0193-4915-9F58-1C1B6C3DD80B}"/>
          </ac:inkMkLst>
        </pc:inkChg>
        <pc:inkChg chg="add del">
          <ac:chgData name="Jim Beland" userId="d41a4da1a37fb713" providerId="LiveId" clId="{FE3DCCBF-F1B9-4840-8AAF-32A6F501DF9C}" dt="2020-06-11T00:16:03.174" v="9137"/>
          <ac:inkMkLst>
            <pc:docMk/>
            <pc:sldMk cId="505992459" sldId="310"/>
            <ac:inkMk id="31" creationId="{3CEFD337-046A-43A0-8C74-BB55C5FB1D17}"/>
          </ac:inkMkLst>
        </pc:inkChg>
        <pc:inkChg chg="add del">
          <ac:chgData name="Jim Beland" userId="d41a4da1a37fb713" providerId="LiveId" clId="{FE3DCCBF-F1B9-4840-8AAF-32A6F501DF9C}" dt="2020-06-11T00:14:58.965" v="9095"/>
          <ac:inkMkLst>
            <pc:docMk/>
            <pc:sldMk cId="505992459" sldId="310"/>
            <ac:inkMk id="32" creationId="{3C4CA27D-6327-4212-B218-B0963AD30071}"/>
          </ac:inkMkLst>
        </pc:inkChg>
        <pc:inkChg chg="add del">
          <ac:chgData name="Jim Beland" userId="d41a4da1a37fb713" providerId="LiveId" clId="{FE3DCCBF-F1B9-4840-8AAF-32A6F501DF9C}" dt="2020-06-11T00:14:58.965" v="9095"/>
          <ac:inkMkLst>
            <pc:docMk/>
            <pc:sldMk cId="505992459" sldId="310"/>
            <ac:inkMk id="33" creationId="{966C8A28-782A-4488-ACFA-5BDAA78332C1}"/>
          </ac:inkMkLst>
        </pc:inkChg>
        <pc:inkChg chg="add del">
          <ac:chgData name="Jim Beland" userId="d41a4da1a37fb713" providerId="LiveId" clId="{FE3DCCBF-F1B9-4840-8AAF-32A6F501DF9C}" dt="2020-06-11T00:14:58.965" v="9095"/>
          <ac:inkMkLst>
            <pc:docMk/>
            <pc:sldMk cId="505992459" sldId="310"/>
            <ac:inkMk id="34" creationId="{292F1C94-9317-4663-A950-FDD1FE46CFCB}"/>
          </ac:inkMkLst>
        </pc:inkChg>
        <pc:inkChg chg="add del">
          <ac:chgData name="Jim Beland" userId="d41a4da1a37fb713" providerId="LiveId" clId="{FE3DCCBF-F1B9-4840-8AAF-32A6F501DF9C}" dt="2020-06-11T00:14:58.965" v="9095"/>
          <ac:inkMkLst>
            <pc:docMk/>
            <pc:sldMk cId="505992459" sldId="310"/>
            <ac:inkMk id="37" creationId="{C02B87F2-D2FB-4C5D-805F-EEB302E78CEF}"/>
          </ac:inkMkLst>
        </pc:inkChg>
        <pc:inkChg chg="add del">
          <ac:chgData name="Jim Beland" userId="d41a4da1a37fb713" providerId="LiveId" clId="{FE3DCCBF-F1B9-4840-8AAF-32A6F501DF9C}" dt="2020-06-11T00:14:58.965" v="9095"/>
          <ac:inkMkLst>
            <pc:docMk/>
            <pc:sldMk cId="505992459" sldId="310"/>
            <ac:inkMk id="38" creationId="{D39EF94D-49EA-4FEF-8AEF-C3923A832F55}"/>
          </ac:inkMkLst>
        </pc:inkChg>
        <pc:inkChg chg="add del">
          <ac:chgData name="Jim Beland" userId="d41a4da1a37fb713" providerId="LiveId" clId="{FE3DCCBF-F1B9-4840-8AAF-32A6F501DF9C}" dt="2020-06-11T00:14:58.965" v="9095"/>
          <ac:inkMkLst>
            <pc:docMk/>
            <pc:sldMk cId="505992459" sldId="310"/>
            <ac:inkMk id="39" creationId="{486D5BC8-038A-4F84-AAF3-585F64D28D78}"/>
          </ac:inkMkLst>
        </pc:inkChg>
        <pc:inkChg chg="add">
          <ac:chgData name="Jim Beland" userId="d41a4da1a37fb713" providerId="LiveId" clId="{FE3DCCBF-F1B9-4840-8AAF-32A6F501DF9C}" dt="2020-06-11T00:14:58.965" v="9095"/>
          <ac:inkMkLst>
            <pc:docMk/>
            <pc:sldMk cId="505992459" sldId="310"/>
            <ac:inkMk id="40" creationId="{0688CA1E-D506-4612-954A-8E8C9793C03F}"/>
          </ac:inkMkLst>
        </pc:inkChg>
        <pc:inkChg chg="add">
          <ac:chgData name="Jim Beland" userId="d41a4da1a37fb713" providerId="LiveId" clId="{FE3DCCBF-F1B9-4840-8AAF-32A6F501DF9C}" dt="2020-06-11T00:14:58.965" v="9095"/>
          <ac:inkMkLst>
            <pc:docMk/>
            <pc:sldMk cId="505992459" sldId="310"/>
            <ac:inkMk id="41" creationId="{4227F710-DA27-4966-8782-43211FCFAEB7}"/>
          </ac:inkMkLst>
        </pc:inkChg>
        <pc:inkChg chg="add del">
          <ac:chgData name="Jim Beland" userId="d41a4da1a37fb713" providerId="LiveId" clId="{FE3DCCBF-F1B9-4840-8AAF-32A6F501DF9C}" dt="2020-06-11T00:15:04.373" v="9099"/>
          <ac:inkMkLst>
            <pc:docMk/>
            <pc:sldMk cId="505992459" sldId="310"/>
            <ac:inkMk id="42" creationId="{A0BAE45D-CF23-4CE9-8C0E-F4CC1E8E6D40}"/>
          </ac:inkMkLst>
        </pc:inkChg>
        <pc:inkChg chg="add del">
          <ac:chgData name="Jim Beland" userId="d41a4da1a37fb713" providerId="LiveId" clId="{FE3DCCBF-F1B9-4840-8AAF-32A6F501DF9C}" dt="2020-06-11T00:15:04.373" v="9099"/>
          <ac:inkMkLst>
            <pc:docMk/>
            <pc:sldMk cId="505992459" sldId="310"/>
            <ac:inkMk id="44" creationId="{06B9C1BE-8714-406A-BF12-7C0036608343}"/>
          </ac:inkMkLst>
        </pc:inkChg>
        <pc:inkChg chg="add del">
          <ac:chgData name="Jim Beland" userId="d41a4da1a37fb713" providerId="LiveId" clId="{FE3DCCBF-F1B9-4840-8AAF-32A6F501DF9C}" dt="2020-06-11T00:15:04.373" v="9099"/>
          <ac:inkMkLst>
            <pc:docMk/>
            <pc:sldMk cId="505992459" sldId="310"/>
            <ac:inkMk id="45" creationId="{A5097ED8-F5E7-4A52-A67A-A8E1B324151A}"/>
          </ac:inkMkLst>
        </pc:inkChg>
        <pc:inkChg chg="add">
          <ac:chgData name="Jim Beland" userId="d41a4da1a37fb713" providerId="LiveId" clId="{FE3DCCBF-F1B9-4840-8AAF-32A6F501DF9C}" dt="2020-06-11T00:15:04.373" v="9099"/>
          <ac:inkMkLst>
            <pc:docMk/>
            <pc:sldMk cId="505992459" sldId="310"/>
            <ac:inkMk id="46" creationId="{C441A2E5-0D68-4220-8B71-1F2C8F467A91}"/>
          </ac:inkMkLst>
        </pc:inkChg>
        <pc:inkChg chg="add del">
          <ac:chgData name="Jim Beland" userId="d41a4da1a37fb713" providerId="LiveId" clId="{FE3DCCBF-F1B9-4840-8AAF-32A6F501DF9C}" dt="2020-06-11T00:15:10.799" v="9103"/>
          <ac:inkMkLst>
            <pc:docMk/>
            <pc:sldMk cId="505992459" sldId="310"/>
            <ac:inkMk id="47" creationId="{3236A909-D72B-4E6E-BCA3-708F73A11962}"/>
          </ac:inkMkLst>
        </pc:inkChg>
        <pc:inkChg chg="add del">
          <ac:chgData name="Jim Beland" userId="d41a4da1a37fb713" providerId="LiveId" clId="{FE3DCCBF-F1B9-4840-8AAF-32A6F501DF9C}" dt="2020-06-11T00:15:10.799" v="9103"/>
          <ac:inkMkLst>
            <pc:docMk/>
            <pc:sldMk cId="505992459" sldId="310"/>
            <ac:inkMk id="48" creationId="{147A44DD-882A-4BA0-A00A-3B3063C79AED}"/>
          </ac:inkMkLst>
        </pc:inkChg>
        <pc:inkChg chg="add del">
          <ac:chgData name="Jim Beland" userId="d41a4da1a37fb713" providerId="LiveId" clId="{FE3DCCBF-F1B9-4840-8AAF-32A6F501DF9C}" dt="2020-06-11T00:15:10.799" v="9103"/>
          <ac:inkMkLst>
            <pc:docMk/>
            <pc:sldMk cId="505992459" sldId="310"/>
            <ac:inkMk id="49" creationId="{FB21B851-1B69-45E9-8464-7C3398F133D5}"/>
          </ac:inkMkLst>
        </pc:inkChg>
        <pc:inkChg chg="add">
          <ac:chgData name="Jim Beland" userId="d41a4da1a37fb713" providerId="LiveId" clId="{FE3DCCBF-F1B9-4840-8AAF-32A6F501DF9C}" dt="2020-06-11T00:15:10.799" v="9103"/>
          <ac:inkMkLst>
            <pc:docMk/>
            <pc:sldMk cId="505992459" sldId="310"/>
            <ac:inkMk id="50" creationId="{7AD51CAF-1259-472C-8DBD-C5BCD4718E81}"/>
          </ac:inkMkLst>
        </pc:inkChg>
        <pc:inkChg chg="add del">
          <ac:chgData name="Jim Beland" userId="d41a4da1a37fb713" providerId="LiveId" clId="{FE3DCCBF-F1B9-4840-8AAF-32A6F501DF9C}" dt="2020-06-11T00:15:18.168" v="9110"/>
          <ac:inkMkLst>
            <pc:docMk/>
            <pc:sldMk cId="505992459" sldId="310"/>
            <ac:inkMk id="51" creationId="{1B58BCD9-2149-4646-8BD0-73524A6E5190}"/>
          </ac:inkMkLst>
        </pc:inkChg>
        <pc:inkChg chg="add del">
          <ac:chgData name="Jim Beland" userId="d41a4da1a37fb713" providerId="LiveId" clId="{FE3DCCBF-F1B9-4840-8AAF-32A6F501DF9C}" dt="2020-06-11T00:15:18.168" v="9110"/>
          <ac:inkMkLst>
            <pc:docMk/>
            <pc:sldMk cId="505992459" sldId="310"/>
            <ac:inkMk id="52" creationId="{DE10BBC2-EF0F-468F-A2BB-D1B8D220C926}"/>
          </ac:inkMkLst>
        </pc:inkChg>
        <pc:inkChg chg="add del">
          <ac:chgData name="Jim Beland" userId="d41a4da1a37fb713" providerId="LiveId" clId="{FE3DCCBF-F1B9-4840-8AAF-32A6F501DF9C}" dt="2020-06-11T00:15:18.168" v="9110"/>
          <ac:inkMkLst>
            <pc:docMk/>
            <pc:sldMk cId="505992459" sldId="310"/>
            <ac:inkMk id="53" creationId="{BE0A8D07-00BA-4C1B-836A-A3AAAEF9E5E4}"/>
          </ac:inkMkLst>
        </pc:inkChg>
        <pc:inkChg chg="add del">
          <ac:chgData name="Jim Beland" userId="d41a4da1a37fb713" providerId="LiveId" clId="{FE3DCCBF-F1B9-4840-8AAF-32A6F501DF9C}" dt="2020-06-11T00:15:18.168" v="9110"/>
          <ac:inkMkLst>
            <pc:docMk/>
            <pc:sldMk cId="505992459" sldId="310"/>
            <ac:inkMk id="54" creationId="{3CE9F448-BE15-4E01-B693-8FD6B224DB35}"/>
          </ac:inkMkLst>
        </pc:inkChg>
        <pc:inkChg chg="add del">
          <ac:chgData name="Jim Beland" userId="d41a4da1a37fb713" providerId="LiveId" clId="{FE3DCCBF-F1B9-4840-8AAF-32A6F501DF9C}" dt="2020-06-11T00:15:26.788" v="9117" actId="9405"/>
          <ac:inkMkLst>
            <pc:docMk/>
            <pc:sldMk cId="505992459" sldId="310"/>
            <ac:inkMk id="55" creationId="{6A1F1BD7-1148-4EB0-8DCE-6F51EFF78A0A}"/>
          </ac:inkMkLst>
        </pc:inkChg>
        <pc:inkChg chg="add del">
          <ac:chgData name="Jim Beland" userId="d41a4da1a37fb713" providerId="LiveId" clId="{FE3DCCBF-F1B9-4840-8AAF-32A6F501DF9C}" dt="2020-06-11T00:15:26.728" v="9116" actId="9405"/>
          <ac:inkMkLst>
            <pc:docMk/>
            <pc:sldMk cId="505992459" sldId="310"/>
            <ac:inkMk id="56" creationId="{881534FB-9CF1-4926-BB74-546B04519845}"/>
          </ac:inkMkLst>
        </pc:inkChg>
        <pc:inkChg chg="add">
          <ac:chgData name="Jim Beland" userId="d41a4da1a37fb713" providerId="LiveId" clId="{FE3DCCBF-F1B9-4840-8AAF-32A6F501DF9C}" dt="2020-06-11T00:15:18.168" v="9110"/>
          <ac:inkMkLst>
            <pc:docMk/>
            <pc:sldMk cId="505992459" sldId="310"/>
            <ac:inkMk id="57" creationId="{C1FA5E14-3317-49EE-8D35-535D44E8877C}"/>
          </ac:inkMkLst>
        </pc:inkChg>
        <pc:inkChg chg="add">
          <ac:chgData name="Jim Beland" userId="d41a4da1a37fb713" providerId="LiveId" clId="{FE3DCCBF-F1B9-4840-8AAF-32A6F501DF9C}" dt="2020-06-11T00:15:18.168" v="9110"/>
          <ac:inkMkLst>
            <pc:docMk/>
            <pc:sldMk cId="505992459" sldId="310"/>
            <ac:inkMk id="58" creationId="{8EE4F2A8-E140-46B7-8E4D-4EBDD84C1DCF}"/>
          </ac:inkMkLst>
        </pc:inkChg>
        <pc:inkChg chg="add del">
          <ac:chgData name="Jim Beland" userId="d41a4da1a37fb713" providerId="LiveId" clId="{FE3DCCBF-F1B9-4840-8AAF-32A6F501DF9C}" dt="2020-06-11T00:15:26.270" v="9115" actId="9405"/>
          <ac:inkMkLst>
            <pc:docMk/>
            <pc:sldMk cId="505992459" sldId="310"/>
            <ac:inkMk id="59" creationId="{26122323-3777-48EC-AE18-4A4BC13C056C}"/>
          </ac:inkMkLst>
        </pc:inkChg>
        <pc:inkChg chg="add del">
          <ac:chgData name="Jim Beland" userId="d41a4da1a37fb713" providerId="LiveId" clId="{FE3DCCBF-F1B9-4840-8AAF-32A6F501DF9C}" dt="2020-06-11T00:15:25.731" v="9114" actId="9405"/>
          <ac:inkMkLst>
            <pc:docMk/>
            <pc:sldMk cId="505992459" sldId="310"/>
            <ac:inkMk id="60" creationId="{E4DDD7A7-8256-4982-A8A6-9E9A3AF0A0F2}"/>
          </ac:inkMkLst>
        </pc:inkChg>
        <pc:inkChg chg="add">
          <ac:chgData name="Jim Beland" userId="d41a4da1a37fb713" providerId="LiveId" clId="{FE3DCCBF-F1B9-4840-8AAF-32A6F501DF9C}" dt="2020-06-11T00:15:23.887" v="9113"/>
          <ac:inkMkLst>
            <pc:docMk/>
            <pc:sldMk cId="505992459" sldId="310"/>
            <ac:inkMk id="61" creationId="{02390A33-7C43-422C-B416-0B2DE71D4970}"/>
          </ac:inkMkLst>
        </pc:inkChg>
        <pc:inkChg chg="add del">
          <ac:chgData name="Jim Beland" userId="d41a4da1a37fb713" providerId="LiveId" clId="{FE3DCCBF-F1B9-4840-8AAF-32A6F501DF9C}" dt="2020-06-11T00:15:38.201" v="9125" actId="9405"/>
          <ac:inkMkLst>
            <pc:docMk/>
            <pc:sldMk cId="505992459" sldId="310"/>
            <ac:inkMk id="62" creationId="{D87ECD3E-A967-4F35-8579-5E60C47EA271}"/>
          </ac:inkMkLst>
        </pc:inkChg>
        <pc:inkChg chg="add del">
          <ac:chgData name="Jim Beland" userId="d41a4da1a37fb713" providerId="LiveId" clId="{FE3DCCBF-F1B9-4840-8AAF-32A6F501DF9C}" dt="2020-06-11T00:15:37.546" v="9124" actId="9405"/>
          <ac:inkMkLst>
            <pc:docMk/>
            <pc:sldMk cId="505992459" sldId="310"/>
            <ac:inkMk id="63" creationId="{12ACFB15-6A12-4F82-9076-EE22B35ABAE9}"/>
          </ac:inkMkLst>
        </pc:inkChg>
        <pc:inkChg chg="add del">
          <ac:chgData name="Jim Beland" userId="d41a4da1a37fb713" providerId="LiveId" clId="{FE3DCCBF-F1B9-4840-8AAF-32A6F501DF9C}" dt="2020-06-11T00:15:34.969" v="9122"/>
          <ac:inkMkLst>
            <pc:docMk/>
            <pc:sldMk cId="505992459" sldId="310"/>
            <ac:inkMk id="64" creationId="{6A6348D3-6CD9-4B9A-A64F-2F6BF935207F}"/>
          </ac:inkMkLst>
        </pc:inkChg>
        <pc:inkChg chg="add del">
          <ac:chgData name="Jim Beland" userId="d41a4da1a37fb713" providerId="LiveId" clId="{FE3DCCBF-F1B9-4840-8AAF-32A6F501DF9C}" dt="2020-06-11T00:15:35.617" v="9123" actId="9405"/>
          <ac:inkMkLst>
            <pc:docMk/>
            <pc:sldMk cId="505992459" sldId="310"/>
            <ac:inkMk id="65" creationId="{0EA353BC-4FDC-485E-BBAA-0D51A0191F2C}"/>
          </ac:inkMkLst>
        </pc:inkChg>
        <pc:inkChg chg="add">
          <ac:chgData name="Jim Beland" userId="d41a4da1a37fb713" providerId="LiveId" clId="{FE3DCCBF-F1B9-4840-8AAF-32A6F501DF9C}" dt="2020-06-11T00:15:34.969" v="9122"/>
          <ac:inkMkLst>
            <pc:docMk/>
            <pc:sldMk cId="505992459" sldId="310"/>
            <ac:inkMk id="66" creationId="{CC74E9B7-E648-4077-B747-5C1F7B7C8611}"/>
          </ac:inkMkLst>
        </pc:inkChg>
        <pc:inkChg chg="add del">
          <ac:chgData name="Jim Beland" userId="d41a4da1a37fb713" providerId="LiveId" clId="{FE3DCCBF-F1B9-4840-8AAF-32A6F501DF9C}" dt="2020-06-11T00:15:44.564" v="9128"/>
          <ac:inkMkLst>
            <pc:docMk/>
            <pc:sldMk cId="505992459" sldId="310"/>
            <ac:inkMk id="67" creationId="{CBF2B21D-A94A-4955-BEC0-8D5FD0AEC027}"/>
          </ac:inkMkLst>
        </pc:inkChg>
        <pc:inkChg chg="add del">
          <ac:chgData name="Jim Beland" userId="d41a4da1a37fb713" providerId="LiveId" clId="{FE3DCCBF-F1B9-4840-8AAF-32A6F501DF9C}" dt="2020-06-11T00:15:44.564" v="9128"/>
          <ac:inkMkLst>
            <pc:docMk/>
            <pc:sldMk cId="505992459" sldId="310"/>
            <ac:inkMk id="68" creationId="{6264E688-0224-499C-BE45-5119D71A98E6}"/>
          </ac:inkMkLst>
        </pc:inkChg>
        <pc:inkChg chg="add">
          <ac:chgData name="Jim Beland" userId="d41a4da1a37fb713" providerId="LiveId" clId="{FE3DCCBF-F1B9-4840-8AAF-32A6F501DF9C}" dt="2020-06-11T00:15:44.564" v="9128"/>
          <ac:inkMkLst>
            <pc:docMk/>
            <pc:sldMk cId="505992459" sldId="310"/>
            <ac:inkMk id="69" creationId="{5404EA80-50A8-4A1D-AA55-B9CCC090AEE1}"/>
          </ac:inkMkLst>
        </pc:inkChg>
        <pc:inkChg chg="add del">
          <ac:chgData name="Jim Beland" userId="d41a4da1a37fb713" providerId="LiveId" clId="{FE3DCCBF-F1B9-4840-8AAF-32A6F501DF9C}" dt="2020-06-11T00:15:48.169" v="9131"/>
          <ac:inkMkLst>
            <pc:docMk/>
            <pc:sldMk cId="505992459" sldId="310"/>
            <ac:inkMk id="70" creationId="{9F0FF6A0-0C31-400A-88DF-509DA184838B}"/>
          </ac:inkMkLst>
        </pc:inkChg>
        <pc:inkChg chg="add del">
          <ac:chgData name="Jim Beland" userId="d41a4da1a37fb713" providerId="LiveId" clId="{FE3DCCBF-F1B9-4840-8AAF-32A6F501DF9C}" dt="2020-06-11T00:15:48.169" v="9131"/>
          <ac:inkMkLst>
            <pc:docMk/>
            <pc:sldMk cId="505992459" sldId="310"/>
            <ac:inkMk id="71" creationId="{8B1C075D-791D-4D51-99D4-634EE00FBE24}"/>
          </ac:inkMkLst>
        </pc:inkChg>
        <pc:inkChg chg="add">
          <ac:chgData name="Jim Beland" userId="d41a4da1a37fb713" providerId="LiveId" clId="{FE3DCCBF-F1B9-4840-8AAF-32A6F501DF9C}" dt="2020-06-11T00:15:48.169" v="9131"/>
          <ac:inkMkLst>
            <pc:docMk/>
            <pc:sldMk cId="505992459" sldId="310"/>
            <ac:inkMk id="72" creationId="{96917B15-AFF7-4C66-AD8B-EF0279B62872}"/>
          </ac:inkMkLst>
        </pc:inkChg>
        <pc:inkChg chg="add del">
          <ac:chgData name="Jim Beland" userId="d41a4da1a37fb713" providerId="LiveId" clId="{FE3DCCBF-F1B9-4840-8AAF-32A6F501DF9C}" dt="2020-06-11T00:16:00.764" v="9135"/>
          <ac:inkMkLst>
            <pc:docMk/>
            <pc:sldMk cId="505992459" sldId="310"/>
            <ac:inkMk id="73" creationId="{A00E0D4A-CE1C-402D-B2B4-1406FBA95AE3}"/>
          </ac:inkMkLst>
        </pc:inkChg>
        <pc:inkChg chg="add del">
          <ac:chgData name="Jim Beland" userId="d41a4da1a37fb713" providerId="LiveId" clId="{FE3DCCBF-F1B9-4840-8AAF-32A6F501DF9C}" dt="2020-06-11T00:16:00.764" v="9135"/>
          <ac:inkMkLst>
            <pc:docMk/>
            <pc:sldMk cId="505992459" sldId="310"/>
            <ac:inkMk id="74" creationId="{56FFFB2A-989E-4D23-8C9E-0E5CEE5E67A2}"/>
          </ac:inkMkLst>
        </pc:inkChg>
        <pc:inkChg chg="add del">
          <ac:chgData name="Jim Beland" userId="d41a4da1a37fb713" providerId="LiveId" clId="{FE3DCCBF-F1B9-4840-8AAF-32A6F501DF9C}" dt="2020-06-11T00:16:00.764" v="9135"/>
          <ac:inkMkLst>
            <pc:docMk/>
            <pc:sldMk cId="505992459" sldId="310"/>
            <ac:inkMk id="75" creationId="{7F063077-1DA2-4239-9E84-865F7DDEB3FA}"/>
          </ac:inkMkLst>
        </pc:inkChg>
        <pc:inkChg chg="add del">
          <ac:chgData name="Jim Beland" userId="d41a4da1a37fb713" providerId="LiveId" clId="{FE3DCCBF-F1B9-4840-8AAF-32A6F501DF9C}" dt="2020-06-11T00:16:03.174" v="9137"/>
          <ac:inkMkLst>
            <pc:docMk/>
            <pc:sldMk cId="505992459" sldId="310"/>
            <ac:inkMk id="76" creationId="{9D9D1B78-94CA-424A-AC47-1D4BCAE24B04}"/>
          </ac:inkMkLst>
        </pc:inkChg>
        <pc:inkChg chg="add del">
          <ac:chgData name="Jim Beland" userId="d41a4da1a37fb713" providerId="LiveId" clId="{FE3DCCBF-F1B9-4840-8AAF-32A6F501DF9C}" dt="2020-06-11T00:16:03.174" v="9137"/>
          <ac:inkMkLst>
            <pc:docMk/>
            <pc:sldMk cId="505992459" sldId="310"/>
            <ac:inkMk id="77" creationId="{DEDFEC1D-1710-4137-B15F-A2F4AB9F78CF}"/>
          </ac:inkMkLst>
        </pc:inkChg>
        <pc:inkChg chg="add del">
          <ac:chgData name="Jim Beland" userId="d41a4da1a37fb713" providerId="LiveId" clId="{FE3DCCBF-F1B9-4840-8AAF-32A6F501DF9C}" dt="2020-06-11T00:16:06.799" v="9141"/>
          <ac:inkMkLst>
            <pc:docMk/>
            <pc:sldMk cId="505992459" sldId="310"/>
            <ac:inkMk id="78" creationId="{B6114BCD-3965-4174-A1F0-9FC6EEAEE4E2}"/>
          </ac:inkMkLst>
        </pc:inkChg>
        <pc:inkChg chg="add del">
          <ac:chgData name="Jim Beland" userId="d41a4da1a37fb713" providerId="LiveId" clId="{FE3DCCBF-F1B9-4840-8AAF-32A6F501DF9C}" dt="2020-06-11T00:16:06.799" v="9141"/>
          <ac:inkMkLst>
            <pc:docMk/>
            <pc:sldMk cId="505992459" sldId="310"/>
            <ac:inkMk id="79" creationId="{76189BAB-216B-4BCD-8BC4-3A7141800046}"/>
          </ac:inkMkLst>
        </pc:inkChg>
        <pc:inkChg chg="add del">
          <ac:chgData name="Jim Beland" userId="d41a4da1a37fb713" providerId="LiveId" clId="{FE3DCCBF-F1B9-4840-8AAF-32A6F501DF9C}" dt="2020-06-11T00:16:06.799" v="9141"/>
          <ac:inkMkLst>
            <pc:docMk/>
            <pc:sldMk cId="505992459" sldId="310"/>
            <ac:inkMk id="80" creationId="{6EB9A015-C756-41F8-915D-1613EC3D0487}"/>
          </ac:inkMkLst>
        </pc:inkChg>
        <pc:inkChg chg="add del">
          <ac:chgData name="Jim Beland" userId="d41a4da1a37fb713" providerId="LiveId" clId="{FE3DCCBF-F1B9-4840-8AAF-32A6F501DF9C}" dt="2020-06-11T00:16:06.799" v="9141"/>
          <ac:inkMkLst>
            <pc:docMk/>
            <pc:sldMk cId="505992459" sldId="310"/>
            <ac:inkMk id="81" creationId="{23335017-08A9-4AE5-BBF3-AE864F9A9A18}"/>
          </ac:inkMkLst>
        </pc:inkChg>
        <pc:inkChg chg="add del">
          <ac:chgData name="Jim Beland" userId="d41a4da1a37fb713" providerId="LiveId" clId="{FE3DCCBF-F1B9-4840-8AAF-32A6F501DF9C}" dt="2020-06-11T00:16:08.264" v="9143"/>
          <ac:inkMkLst>
            <pc:docMk/>
            <pc:sldMk cId="505992459" sldId="310"/>
            <ac:inkMk id="82" creationId="{6CF051F9-D13A-496F-BB58-1951A3C92E4A}"/>
          </ac:inkMkLst>
        </pc:inkChg>
        <pc:inkChg chg="add del">
          <ac:chgData name="Jim Beland" userId="d41a4da1a37fb713" providerId="LiveId" clId="{FE3DCCBF-F1B9-4840-8AAF-32A6F501DF9C}" dt="2020-06-11T00:16:08.264" v="9143"/>
          <ac:inkMkLst>
            <pc:docMk/>
            <pc:sldMk cId="505992459" sldId="310"/>
            <ac:inkMk id="83" creationId="{5D257552-3ECC-42EC-A3F6-5D05C38A229F}"/>
          </ac:inkMkLst>
        </pc:inkChg>
        <pc:inkChg chg="add del">
          <ac:chgData name="Jim Beland" userId="d41a4da1a37fb713" providerId="LiveId" clId="{FE3DCCBF-F1B9-4840-8AAF-32A6F501DF9C}" dt="2020-06-11T00:16:10.685" v="9145"/>
          <ac:inkMkLst>
            <pc:docMk/>
            <pc:sldMk cId="505992459" sldId="310"/>
            <ac:inkMk id="84" creationId="{F39274A4-EEE7-48C7-BB5C-F6251918335F}"/>
          </ac:inkMkLst>
        </pc:inkChg>
        <pc:inkChg chg="add del">
          <ac:chgData name="Jim Beland" userId="d41a4da1a37fb713" providerId="LiveId" clId="{FE3DCCBF-F1B9-4840-8AAF-32A6F501DF9C}" dt="2020-06-11T00:16:10.685" v="9145"/>
          <ac:inkMkLst>
            <pc:docMk/>
            <pc:sldMk cId="505992459" sldId="310"/>
            <ac:inkMk id="85" creationId="{DA917DA4-ADEE-4730-A869-6A2820BDB94C}"/>
          </ac:inkMkLst>
        </pc:inkChg>
        <pc:inkChg chg="add del">
          <ac:chgData name="Jim Beland" userId="d41a4da1a37fb713" providerId="LiveId" clId="{FE3DCCBF-F1B9-4840-8AAF-32A6F501DF9C}" dt="2020-06-11T00:16:25.069" v="9165"/>
          <ac:inkMkLst>
            <pc:docMk/>
            <pc:sldMk cId="505992459" sldId="310"/>
            <ac:inkMk id="86" creationId="{4340D15D-2DCA-4FC6-A2F8-FA852DDF04C8}"/>
          </ac:inkMkLst>
        </pc:inkChg>
        <pc:inkChg chg="add del">
          <ac:chgData name="Jim Beland" userId="d41a4da1a37fb713" providerId="LiveId" clId="{FE3DCCBF-F1B9-4840-8AAF-32A6F501DF9C}" dt="2020-06-11T00:16:12.216" v="9148"/>
          <ac:inkMkLst>
            <pc:docMk/>
            <pc:sldMk cId="505992459" sldId="310"/>
            <ac:inkMk id="87" creationId="{411C0F17-143C-4630-AC72-F3684C79E654}"/>
          </ac:inkMkLst>
        </pc:inkChg>
        <pc:inkChg chg="add del">
          <ac:chgData name="Jim Beland" userId="d41a4da1a37fb713" providerId="LiveId" clId="{FE3DCCBF-F1B9-4840-8AAF-32A6F501DF9C}" dt="2020-06-11T00:16:12.216" v="9148"/>
          <ac:inkMkLst>
            <pc:docMk/>
            <pc:sldMk cId="505992459" sldId="310"/>
            <ac:inkMk id="88" creationId="{9D8A33D1-BB73-4B38-A644-B451E1DED386}"/>
          </ac:inkMkLst>
        </pc:inkChg>
        <pc:inkChg chg="add del">
          <ac:chgData name="Jim Beland" userId="d41a4da1a37fb713" providerId="LiveId" clId="{FE3DCCBF-F1B9-4840-8AAF-32A6F501DF9C}" dt="2020-06-11T00:16:14.352" v="9151"/>
          <ac:inkMkLst>
            <pc:docMk/>
            <pc:sldMk cId="505992459" sldId="310"/>
            <ac:inkMk id="89" creationId="{16EEF4D4-EAA8-49B9-9B32-C531CBF8ACB2}"/>
          </ac:inkMkLst>
        </pc:inkChg>
        <pc:inkChg chg="add del">
          <ac:chgData name="Jim Beland" userId="d41a4da1a37fb713" providerId="LiveId" clId="{FE3DCCBF-F1B9-4840-8AAF-32A6F501DF9C}" dt="2020-06-11T00:16:14.352" v="9151"/>
          <ac:inkMkLst>
            <pc:docMk/>
            <pc:sldMk cId="505992459" sldId="310"/>
            <ac:inkMk id="90" creationId="{08D6FDFC-C030-41E7-8BAC-A58D338FFE96}"/>
          </ac:inkMkLst>
        </pc:inkChg>
        <pc:inkChg chg="add del">
          <ac:chgData name="Jim Beland" userId="d41a4da1a37fb713" providerId="LiveId" clId="{FE3DCCBF-F1B9-4840-8AAF-32A6F501DF9C}" dt="2020-06-11T00:16:14.352" v="9151"/>
          <ac:inkMkLst>
            <pc:docMk/>
            <pc:sldMk cId="505992459" sldId="310"/>
            <ac:inkMk id="91" creationId="{5EFB54D7-CEDC-468A-B486-F695E845BE43}"/>
          </ac:inkMkLst>
        </pc:inkChg>
        <pc:inkChg chg="add del">
          <ac:chgData name="Jim Beland" userId="d41a4da1a37fb713" providerId="LiveId" clId="{FE3DCCBF-F1B9-4840-8AAF-32A6F501DF9C}" dt="2020-06-11T00:16:16.065" v="9153"/>
          <ac:inkMkLst>
            <pc:docMk/>
            <pc:sldMk cId="505992459" sldId="310"/>
            <ac:inkMk id="92" creationId="{AF62AE40-52DF-4830-BB43-9BEB667B954B}"/>
          </ac:inkMkLst>
        </pc:inkChg>
        <pc:inkChg chg="add del">
          <ac:chgData name="Jim Beland" userId="d41a4da1a37fb713" providerId="LiveId" clId="{FE3DCCBF-F1B9-4840-8AAF-32A6F501DF9C}" dt="2020-06-11T00:16:16.065" v="9153"/>
          <ac:inkMkLst>
            <pc:docMk/>
            <pc:sldMk cId="505992459" sldId="310"/>
            <ac:inkMk id="93" creationId="{C4BD694B-0144-4445-AEAA-C124C5B45095}"/>
          </ac:inkMkLst>
        </pc:inkChg>
        <pc:inkChg chg="add">
          <ac:chgData name="Jim Beland" userId="d41a4da1a37fb713" providerId="LiveId" clId="{FE3DCCBF-F1B9-4840-8AAF-32A6F501DF9C}" dt="2020-06-11T00:16:16.065" v="9153"/>
          <ac:inkMkLst>
            <pc:docMk/>
            <pc:sldMk cId="505992459" sldId="310"/>
            <ac:inkMk id="94" creationId="{CDCF2124-8088-47AE-9447-E9447F74C07C}"/>
          </ac:inkMkLst>
        </pc:inkChg>
        <pc:inkChg chg="add del">
          <ac:chgData name="Jim Beland" userId="d41a4da1a37fb713" providerId="LiveId" clId="{FE3DCCBF-F1B9-4840-8AAF-32A6F501DF9C}" dt="2020-06-11T00:16:25.069" v="9165"/>
          <ac:inkMkLst>
            <pc:docMk/>
            <pc:sldMk cId="505992459" sldId="310"/>
            <ac:inkMk id="95" creationId="{552E74EA-3C04-479C-97D3-41ABFCAEE6B1}"/>
          </ac:inkMkLst>
        </pc:inkChg>
        <pc:inkChg chg="add del">
          <ac:chgData name="Jim Beland" userId="d41a4da1a37fb713" providerId="LiveId" clId="{FE3DCCBF-F1B9-4840-8AAF-32A6F501DF9C}" dt="2020-06-11T00:16:25.069" v="9165"/>
          <ac:inkMkLst>
            <pc:docMk/>
            <pc:sldMk cId="505992459" sldId="310"/>
            <ac:inkMk id="96" creationId="{E7590A61-8AE2-430D-81DB-03FB12203568}"/>
          </ac:inkMkLst>
        </pc:inkChg>
        <pc:inkChg chg="add del">
          <ac:chgData name="Jim Beland" userId="d41a4da1a37fb713" providerId="LiveId" clId="{FE3DCCBF-F1B9-4840-8AAF-32A6F501DF9C}" dt="2020-06-11T00:16:25.069" v="9165"/>
          <ac:inkMkLst>
            <pc:docMk/>
            <pc:sldMk cId="505992459" sldId="310"/>
            <ac:inkMk id="97" creationId="{542C4088-0C13-42C6-8148-BDE2FBC8B3BB}"/>
          </ac:inkMkLst>
        </pc:inkChg>
        <pc:inkChg chg="add del">
          <ac:chgData name="Jim Beland" userId="d41a4da1a37fb713" providerId="LiveId" clId="{FE3DCCBF-F1B9-4840-8AAF-32A6F501DF9C}" dt="2020-06-11T00:16:25.069" v="9165"/>
          <ac:inkMkLst>
            <pc:docMk/>
            <pc:sldMk cId="505992459" sldId="310"/>
            <ac:inkMk id="98" creationId="{7B217323-7455-41FF-8AB9-99EC0967205D}"/>
          </ac:inkMkLst>
        </pc:inkChg>
        <pc:inkChg chg="add del">
          <ac:chgData name="Jim Beland" userId="d41a4da1a37fb713" providerId="LiveId" clId="{FE3DCCBF-F1B9-4840-8AAF-32A6F501DF9C}" dt="2020-06-11T00:16:25.069" v="9165"/>
          <ac:inkMkLst>
            <pc:docMk/>
            <pc:sldMk cId="505992459" sldId="310"/>
            <ac:inkMk id="99" creationId="{A17A7770-23FB-40A0-9E73-657405F2EC98}"/>
          </ac:inkMkLst>
        </pc:inkChg>
        <pc:inkChg chg="add del">
          <ac:chgData name="Jim Beland" userId="d41a4da1a37fb713" providerId="LiveId" clId="{FE3DCCBF-F1B9-4840-8AAF-32A6F501DF9C}" dt="2020-06-11T00:16:25.069" v="9165"/>
          <ac:inkMkLst>
            <pc:docMk/>
            <pc:sldMk cId="505992459" sldId="310"/>
            <ac:inkMk id="100" creationId="{C6DF4E5F-61CD-472F-A887-017A5849ECB1}"/>
          </ac:inkMkLst>
        </pc:inkChg>
        <pc:inkChg chg="add del">
          <ac:chgData name="Jim Beland" userId="d41a4da1a37fb713" providerId="LiveId" clId="{FE3DCCBF-F1B9-4840-8AAF-32A6F501DF9C}" dt="2020-06-11T00:16:25.069" v="9165"/>
          <ac:inkMkLst>
            <pc:docMk/>
            <pc:sldMk cId="505992459" sldId="310"/>
            <ac:inkMk id="101" creationId="{CAB45115-B44A-4107-98B1-FFA8EC9F15B5}"/>
          </ac:inkMkLst>
        </pc:inkChg>
        <pc:inkChg chg="add del">
          <ac:chgData name="Jim Beland" userId="d41a4da1a37fb713" providerId="LiveId" clId="{FE3DCCBF-F1B9-4840-8AAF-32A6F501DF9C}" dt="2020-06-11T00:16:25.069" v="9165"/>
          <ac:inkMkLst>
            <pc:docMk/>
            <pc:sldMk cId="505992459" sldId="310"/>
            <ac:inkMk id="102" creationId="{521C4555-C534-41E9-B1C9-D122F851BFE6}"/>
          </ac:inkMkLst>
        </pc:inkChg>
        <pc:inkChg chg="add del">
          <ac:chgData name="Jim Beland" userId="d41a4da1a37fb713" providerId="LiveId" clId="{FE3DCCBF-F1B9-4840-8AAF-32A6F501DF9C}" dt="2020-06-11T00:16:25.069" v="9165"/>
          <ac:inkMkLst>
            <pc:docMk/>
            <pc:sldMk cId="505992459" sldId="310"/>
            <ac:inkMk id="103" creationId="{727161B2-FC37-4847-87BD-916B0FB23FDA}"/>
          </ac:inkMkLst>
        </pc:inkChg>
        <pc:inkChg chg="add del">
          <ac:chgData name="Jim Beland" userId="d41a4da1a37fb713" providerId="LiveId" clId="{FE3DCCBF-F1B9-4840-8AAF-32A6F501DF9C}" dt="2020-06-11T00:16:25.069" v="9165"/>
          <ac:inkMkLst>
            <pc:docMk/>
            <pc:sldMk cId="505992459" sldId="310"/>
            <ac:inkMk id="104" creationId="{5BD90C9D-B91D-4E0D-8ACC-79E5AADB3497}"/>
          </ac:inkMkLst>
        </pc:inkChg>
        <pc:inkChg chg="add del">
          <ac:chgData name="Jim Beland" userId="d41a4da1a37fb713" providerId="LiveId" clId="{FE3DCCBF-F1B9-4840-8AAF-32A6F501DF9C}" dt="2020-06-11T00:16:25.069" v="9165"/>
          <ac:inkMkLst>
            <pc:docMk/>
            <pc:sldMk cId="505992459" sldId="310"/>
            <ac:inkMk id="105" creationId="{9126E563-5258-40FB-A614-3EAE5A165A43}"/>
          </ac:inkMkLst>
        </pc:inkChg>
        <pc:inkChg chg="add del">
          <ac:chgData name="Jim Beland" userId="d41a4da1a37fb713" providerId="LiveId" clId="{FE3DCCBF-F1B9-4840-8AAF-32A6F501DF9C}" dt="2020-06-11T00:16:32.270" v="9176"/>
          <ac:inkMkLst>
            <pc:docMk/>
            <pc:sldMk cId="505992459" sldId="310"/>
            <ac:inkMk id="106" creationId="{88A89C7F-51D8-4EB1-8439-D3367C14FC92}"/>
          </ac:inkMkLst>
        </pc:inkChg>
        <pc:inkChg chg="add">
          <ac:chgData name="Jim Beland" userId="d41a4da1a37fb713" providerId="LiveId" clId="{FE3DCCBF-F1B9-4840-8AAF-32A6F501DF9C}" dt="2020-06-11T00:16:25.069" v="9165"/>
          <ac:inkMkLst>
            <pc:docMk/>
            <pc:sldMk cId="505992459" sldId="310"/>
            <ac:inkMk id="107" creationId="{45553441-BC84-4B86-B53C-A715A6F801D6}"/>
          </ac:inkMkLst>
        </pc:inkChg>
        <pc:inkChg chg="add del">
          <ac:chgData name="Jim Beland" userId="d41a4da1a37fb713" providerId="LiveId" clId="{FE3DCCBF-F1B9-4840-8AAF-32A6F501DF9C}" dt="2020-06-11T00:16:32.270" v="9176"/>
          <ac:inkMkLst>
            <pc:docMk/>
            <pc:sldMk cId="505992459" sldId="310"/>
            <ac:inkMk id="108" creationId="{BD1130EF-5293-4C34-A6E3-D4A0EAE3B078}"/>
          </ac:inkMkLst>
        </pc:inkChg>
        <pc:inkChg chg="add del">
          <ac:chgData name="Jim Beland" userId="d41a4da1a37fb713" providerId="LiveId" clId="{FE3DCCBF-F1B9-4840-8AAF-32A6F501DF9C}" dt="2020-06-11T00:16:32.270" v="9176"/>
          <ac:inkMkLst>
            <pc:docMk/>
            <pc:sldMk cId="505992459" sldId="310"/>
            <ac:inkMk id="109" creationId="{1D4684D8-E05F-49DE-A6EE-761ECA61074A}"/>
          </ac:inkMkLst>
        </pc:inkChg>
        <pc:inkChg chg="add del">
          <ac:chgData name="Jim Beland" userId="d41a4da1a37fb713" providerId="LiveId" clId="{FE3DCCBF-F1B9-4840-8AAF-32A6F501DF9C}" dt="2020-06-11T00:16:32.270" v="9176"/>
          <ac:inkMkLst>
            <pc:docMk/>
            <pc:sldMk cId="505992459" sldId="310"/>
            <ac:inkMk id="110" creationId="{3282B57A-6B16-4CE1-9244-587CF2501CE3}"/>
          </ac:inkMkLst>
        </pc:inkChg>
        <pc:inkChg chg="add del">
          <ac:chgData name="Jim Beland" userId="d41a4da1a37fb713" providerId="LiveId" clId="{FE3DCCBF-F1B9-4840-8AAF-32A6F501DF9C}" dt="2020-06-11T00:16:32.270" v="9176"/>
          <ac:inkMkLst>
            <pc:docMk/>
            <pc:sldMk cId="505992459" sldId="310"/>
            <ac:inkMk id="111" creationId="{E758BC71-FD13-432C-A6E4-F639EE838914}"/>
          </ac:inkMkLst>
        </pc:inkChg>
        <pc:inkChg chg="add del">
          <ac:chgData name="Jim Beland" userId="d41a4da1a37fb713" providerId="LiveId" clId="{FE3DCCBF-F1B9-4840-8AAF-32A6F501DF9C}" dt="2020-06-11T00:16:32.270" v="9176"/>
          <ac:inkMkLst>
            <pc:docMk/>
            <pc:sldMk cId="505992459" sldId="310"/>
            <ac:inkMk id="112" creationId="{ACA5F25D-D0B0-4692-A87C-F2DF5859F73A}"/>
          </ac:inkMkLst>
        </pc:inkChg>
        <pc:inkChg chg="add del">
          <ac:chgData name="Jim Beland" userId="d41a4da1a37fb713" providerId="LiveId" clId="{FE3DCCBF-F1B9-4840-8AAF-32A6F501DF9C}" dt="2020-06-11T00:16:32.270" v="9176"/>
          <ac:inkMkLst>
            <pc:docMk/>
            <pc:sldMk cId="505992459" sldId="310"/>
            <ac:inkMk id="113" creationId="{D482C857-BE3D-4053-AA35-6B9324422242}"/>
          </ac:inkMkLst>
        </pc:inkChg>
        <pc:inkChg chg="add del">
          <ac:chgData name="Jim Beland" userId="d41a4da1a37fb713" providerId="LiveId" clId="{FE3DCCBF-F1B9-4840-8AAF-32A6F501DF9C}" dt="2020-06-11T00:16:32.270" v="9176"/>
          <ac:inkMkLst>
            <pc:docMk/>
            <pc:sldMk cId="505992459" sldId="310"/>
            <ac:inkMk id="114" creationId="{502F4A78-726A-40B3-B8B4-91A98B7A3A6A}"/>
          </ac:inkMkLst>
        </pc:inkChg>
        <pc:inkChg chg="add del">
          <ac:chgData name="Jim Beland" userId="d41a4da1a37fb713" providerId="LiveId" clId="{FE3DCCBF-F1B9-4840-8AAF-32A6F501DF9C}" dt="2020-06-11T00:16:32.270" v="9176"/>
          <ac:inkMkLst>
            <pc:docMk/>
            <pc:sldMk cId="505992459" sldId="310"/>
            <ac:inkMk id="115" creationId="{0ED2CD0B-5885-4D69-94BC-53450C2594FD}"/>
          </ac:inkMkLst>
        </pc:inkChg>
        <pc:inkChg chg="add del">
          <ac:chgData name="Jim Beland" userId="d41a4da1a37fb713" providerId="LiveId" clId="{FE3DCCBF-F1B9-4840-8AAF-32A6F501DF9C}" dt="2020-06-11T00:16:32.270" v="9176"/>
          <ac:inkMkLst>
            <pc:docMk/>
            <pc:sldMk cId="505992459" sldId="310"/>
            <ac:inkMk id="116" creationId="{5FB29282-951A-43FA-8363-544F2A1F5B60}"/>
          </ac:inkMkLst>
        </pc:inkChg>
        <pc:inkChg chg="add del">
          <ac:chgData name="Jim Beland" userId="d41a4da1a37fb713" providerId="LiveId" clId="{FE3DCCBF-F1B9-4840-8AAF-32A6F501DF9C}" dt="2020-06-11T00:16:32.270" v="9176"/>
          <ac:inkMkLst>
            <pc:docMk/>
            <pc:sldMk cId="505992459" sldId="310"/>
            <ac:inkMk id="117" creationId="{AB04BEB2-28DE-42E7-80AE-CEDD30135CC8}"/>
          </ac:inkMkLst>
        </pc:inkChg>
        <pc:inkChg chg="add">
          <ac:chgData name="Jim Beland" userId="d41a4da1a37fb713" providerId="LiveId" clId="{FE3DCCBF-F1B9-4840-8AAF-32A6F501DF9C}" dt="2020-06-11T00:16:32.270" v="9176"/>
          <ac:inkMkLst>
            <pc:docMk/>
            <pc:sldMk cId="505992459" sldId="310"/>
            <ac:inkMk id="118" creationId="{AA828BAA-4AFD-48E7-AC37-DBB21696AF41}"/>
          </ac:inkMkLst>
        </pc:inkChg>
      </pc:sldChg>
      <pc:sldChg chg="addSp delSp add">
        <pc:chgData name="Jim Beland" userId="d41a4da1a37fb713" providerId="LiveId" clId="{FE3DCCBF-F1B9-4840-8AAF-32A6F501DF9C}" dt="2020-06-11T00:18:20.651" v="9250"/>
        <pc:sldMkLst>
          <pc:docMk/>
          <pc:sldMk cId="3573743953" sldId="311"/>
        </pc:sldMkLst>
        <pc:inkChg chg="add del">
          <ac:chgData name="Jim Beland" userId="d41a4da1a37fb713" providerId="LiveId" clId="{FE3DCCBF-F1B9-4840-8AAF-32A6F501DF9C}" dt="2020-06-11T00:16:53.566" v="9180"/>
          <ac:inkMkLst>
            <pc:docMk/>
            <pc:sldMk cId="3573743953" sldId="311"/>
            <ac:inkMk id="4" creationId="{B9868DBA-64EA-4EB2-9801-A94C336E7A08}"/>
          </ac:inkMkLst>
        </pc:inkChg>
        <pc:inkChg chg="add del">
          <ac:chgData name="Jim Beland" userId="d41a4da1a37fb713" providerId="LiveId" clId="{FE3DCCBF-F1B9-4840-8AAF-32A6F501DF9C}" dt="2020-06-11T00:16:53.566" v="9180"/>
          <ac:inkMkLst>
            <pc:docMk/>
            <pc:sldMk cId="3573743953" sldId="311"/>
            <ac:inkMk id="6" creationId="{C6BB5FF0-5A27-4570-9EE2-1B4D00165F01}"/>
          </ac:inkMkLst>
        </pc:inkChg>
        <pc:inkChg chg="add del">
          <ac:chgData name="Jim Beland" userId="d41a4da1a37fb713" providerId="LiveId" clId="{FE3DCCBF-F1B9-4840-8AAF-32A6F501DF9C}" dt="2020-06-11T00:16:56.564" v="9182"/>
          <ac:inkMkLst>
            <pc:docMk/>
            <pc:sldMk cId="3573743953" sldId="311"/>
            <ac:inkMk id="7" creationId="{BB3015CD-3E9D-49C4-BB2A-E2DBB440C62A}"/>
          </ac:inkMkLst>
        </pc:inkChg>
        <pc:inkChg chg="add del">
          <ac:chgData name="Jim Beland" userId="d41a4da1a37fb713" providerId="LiveId" clId="{FE3DCCBF-F1B9-4840-8AAF-32A6F501DF9C}" dt="2020-06-11T00:16:56.564" v="9182"/>
          <ac:inkMkLst>
            <pc:docMk/>
            <pc:sldMk cId="3573743953" sldId="311"/>
            <ac:inkMk id="8" creationId="{7ADD2B5B-D5E6-4980-9E9A-FE6DCCA3CC9B}"/>
          </ac:inkMkLst>
        </pc:inkChg>
        <pc:inkChg chg="add del">
          <ac:chgData name="Jim Beland" userId="d41a4da1a37fb713" providerId="LiveId" clId="{FE3DCCBF-F1B9-4840-8AAF-32A6F501DF9C}" dt="2020-06-11T00:16:59.261" v="9186"/>
          <ac:inkMkLst>
            <pc:docMk/>
            <pc:sldMk cId="3573743953" sldId="311"/>
            <ac:inkMk id="11" creationId="{5D0B88CD-BC6A-474E-8511-C1268021B7B8}"/>
          </ac:inkMkLst>
        </pc:inkChg>
        <pc:inkChg chg="add del">
          <ac:chgData name="Jim Beland" userId="d41a4da1a37fb713" providerId="LiveId" clId="{FE3DCCBF-F1B9-4840-8AAF-32A6F501DF9C}" dt="2020-06-11T00:16:59.261" v="9186"/>
          <ac:inkMkLst>
            <pc:docMk/>
            <pc:sldMk cId="3573743953" sldId="311"/>
            <ac:inkMk id="12" creationId="{49A93BD1-6C44-4844-943E-D334F3863A68}"/>
          </ac:inkMkLst>
        </pc:inkChg>
        <pc:inkChg chg="add del">
          <ac:chgData name="Jim Beland" userId="d41a4da1a37fb713" providerId="LiveId" clId="{FE3DCCBF-F1B9-4840-8AAF-32A6F501DF9C}" dt="2020-06-11T00:16:59.261" v="9186"/>
          <ac:inkMkLst>
            <pc:docMk/>
            <pc:sldMk cId="3573743953" sldId="311"/>
            <ac:inkMk id="13" creationId="{71DB1A99-8AAE-4310-AFD5-1D753C73491F}"/>
          </ac:inkMkLst>
        </pc:inkChg>
        <pc:inkChg chg="add del">
          <ac:chgData name="Jim Beland" userId="d41a4da1a37fb713" providerId="LiveId" clId="{FE3DCCBF-F1B9-4840-8AAF-32A6F501DF9C}" dt="2020-06-11T00:16:59.261" v="9186"/>
          <ac:inkMkLst>
            <pc:docMk/>
            <pc:sldMk cId="3573743953" sldId="311"/>
            <ac:inkMk id="14" creationId="{CD279647-1B98-4903-8030-522546164508}"/>
          </ac:inkMkLst>
        </pc:inkChg>
        <pc:inkChg chg="add">
          <ac:chgData name="Jim Beland" userId="d41a4da1a37fb713" providerId="LiveId" clId="{FE3DCCBF-F1B9-4840-8AAF-32A6F501DF9C}" dt="2020-06-11T00:16:59.261" v="9186"/>
          <ac:inkMkLst>
            <pc:docMk/>
            <pc:sldMk cId="3573743953" sldId="311"/>
            <ac:inkMk id="16" creationId="{9FF12838-90C3-48C6-8258-F8EF3D7907F2}"/>
          </ac:inkMkLst>
        </pc:inkChg>
        <pc:inkChg chg="add del">
          <ac:chgData name="Jim Beland" userId="d41a4da1a37fb713" providerId="LiveId" clId="{FE3DCCBF-F1B9-4840-8AAF-32A6F501DF9C}" dt="2020-06-11T00:17:02.261" v="9191"/>
          <ac:inkMkLst>
            <pc:docMk/>
            <pc:sldMk cId="3573743953" sldId="311"/>
            <ac:inkMk id="17" creationId="{1E4BE7CB-2468-47DB-BFCB-797BDA7418DD}"/>
          </ac:inkMkLst>
        </pc:inkChg>
        <pc:inkChg chg="add del">
          <ac:chgData name="Jim Beland" userId="d41a4da1a37fb713" providerId="LiveId" clId="{FE3DCCBF-F1B9-4840-8AAF-32A6F501DF9C}" dt="2020-06-11T00:17:02.261" v="9191"/>
          <ac:inkMkLst>
            <pc:docMk/>
            <pc:sldMk cId="3573743953" sldId="311"/>
            <ac:inkMk id="18" creationId="{2C62ACB0-EEE9-4A0D-ADBA-20B83CD83594}"/>
          </ac:inkMkLst>
        </pc:inkChg>
        <pc:inkChg chg="add del">
          <ac:chgData name="Jim Beland" userId="d41a4da1a37fb713" providerId="LiveId" clId="{FE3DCCBF-F1B9-4840-8AAF-32A6F501DF9C}" dt="2020-06-11T00:17:02.261" v="9191"/>
          <ac:inkMkLst>
            <pc:docMk/>
            <pc:sldMk cId="3573743953" sldId="311"/>
            <ac:inkMk id="19" creationId="{6D08DB3F-98C6-4318-97E3-886EC624EF5C}"/>
          </ac:inkMkLst>
        </pc:inkChg>
        <pc:inkChg chg="add del">
          <ac:chgData name="Jim Beland" userId="d41a4da1a37fb713" providerId="LiveId" clId="{FE3DCCBF-F1B9-4840-8AAF-32A6F501DF9C}" dt="2020-06-11T00:17:02.261" v="9191"/>
          <ac:inkMkLst>
            <pc:docMk/>
            <pc:sldMk cId="3573743953" sldId="311"/>
            <ac:inkMk id="21" creationId="{D3E13B58-8562-4DA9-826B-BF667B7410B4}"/>
          </ac:inkMkLst>
        </pc:inkChg>
        <pc:inkChg chg="add">
          <ac:chgData name="Jim Beland" userId="d41a4da1a37fb713" providerId="LiveId" clId="{FE3DCCBF-F1B9-4840-8AAF-32A6F501DF9C}" dt="2020-06-11T00:17:02.261" v="9191"/>
          <ac:inkMkLst>
            <pc:docMk/>
            <pc:sldMk cId="3573743953" sldId="311"/>
            <ac:inkMk id="23" creationId="{DF44CE77-CFEB-46CD-BFC9-05E903B3F0FE}"/>
          </ac:inkMkLst>
        </pc:inkChg>
        <pc:inkChg chg="add del">
          <ac:chgData name="Jim Beland" userId="d41a4da1a37fb713" providerId="LiveId" clId="{FE3DCCBF-F1B9-4840-8AAF-32A6F501DF9C}" dt="2020-06-11T00:17:04.964" v="9195"/>
          <ac:inkMkLst>
            <pc:docMk/>
            <pc:sldMk cId="3573743953" sldId="311"/>
            <ac:inkMk id="24" creationId="{56211B02-2714-4ED4-8ECD-071EC8FFCB5F}"/>
          </ac:inkMkLst>
        </pc:inkChg>
        <pc:inkChg chg="add del">
          <ac:chgData name="Jim Beland" userId="d41a4da1a37fb713" providerId="LiveId" clId="{FE3DCCBF-F1B9-4840-8AAF-32A6F501DF9C}" dt="2020-06-11T00:17:04.964" v="9195"/>
          <ac:inkMkLst>
            <pc:docMk/>
            <pc:sldMk cId="3573743953" sldId="311"/>
            <ac:inkMk id="25" creationId="{93E7981D-525A-40BC-AA12-D3AB13F5D87C}"/>
          </ac:inkMkLst>
        </pc:inkChg>
        <pc:inkChg chg="add del">
          <ac:chgData name="Jim Beland" userId="d41a4da1a37fb713" providerId="LiveId" clId="{FE3DCCBF-F1B9-4840-8AAF-32A6F501DF9C}" dt="2020-06-11T00:17:04.964" v="9195"/>
          <ac:inkMkLst>
            <pc:docMk/>
            <pc:sldMk cId="3573743953" sldId="311"/>
            <ac:inkMk id="26" creationId="{A4A1EBD6-9286-499C-A443-E41A66FCA16C}"/>
          </ac:inkMkLst>
        </pc:inkChg>
        <pc:inkChg chg="add">
          <ac:chgData name="Jim Beland" userId="d41a4da1a37fb713" providerId="LiveId" clId="{FE3DCCBF-F1B9-4840-8AAF-32A6F501DF9C}" dt="2020-06-11T00:17:04.964" v="9195"/>
          <ac:inkMkLst>
            <pc:docMk/>
            <pc:sldMk cId="3573743953" sldId="311"/>
            <ac:inkMk id="27" creationId="{E0D58681-3E85-49A4-A9D1-AF9F884EDBCA}"/>
          </ac:inkMkLst>
        </pc:inkChg>
        <pc:inkChg chg="add del">
          <ac:chgData name="Jim Beland" userId="d41a4da1a37fb713" providerId="LiveId" clId="{FE3DCCBF-F1B9-4840-8AAF-32A6F501DF9C}" dt="2020-06-11T00:17:09.767" v="9200"/>
          <ac:inkMkLst>
            <pc:docMk/>
            <pc:sldMk cId="3573743953" sldId="311"/>
            <ac:inkMk id="28" creationId="{BFA034DC-EDE7-4B01-991A-DB8E693ACFEB}"/>
          </ac:inkMkLst>
        </pc:inkChg>
        <pc:inkChg chg="add del">
          <ac:chgData name="Jim Beland" userId="d41a4da1a37fb713" providerId="LiveId" clId="{FE3DCCBF-F1B9-4840-8AAF-32A6F501DF9C}" dt="2020-06-11T00:17:09.767" v="9200"/>
          <ac:inkMkLst>
            <pc:docMk/>
            <pc:sldMk cId="3573743953" sldId="311"/>
            <ac:inkMk id="29" creationId="{B8B9A971-A8B8-4F06-9680-1A8A9AA6FF91}"/>
          </ac:inkMkLst>
        </pc:inkChg>
        <pc:inkChg chg="add del">
          <ac:chgData name="Jim Beland" userId="d41a4da1a37fb713" providerId="LiveId" clId="{FE3DCCBF-F1B9-4840-8AAF-32A6F501DF9C}" dt="2020-06-11T00:17:09.767" v="9200"/>
          <ac:inkMkLst>
            <pc:docMk/>
            <pc:sldMk cId="3573743953" sldId="311"/>
            <ac:inkMk id="31" creationId="{07868CC3-8D38-421A-9075-A0ACDAE395C5}"/>
          </ac:inkMkLst>
        </pc:inkChg>
        <pc:inkChg chg="add del">
          <ac:chgData name="Jim Beland" userId="d41a4da1a37fb713" providerId="LiveId" clId="{FE3DCCBF-F1B9-4840-8AAF-32A6F501DF9C}" dt="2020-06-11T00:17:09.767" v="9200"/>
          <ac:inkMkLst>
            <pc:docMk/>
            <pc:sldMk cId="3573743953" sldId="311"/>
            <ac:inkMk id="32" creationId="{031E62B3-95D2-490E-89D4-5953A9E08A88}"/>
          </ac:inkMkLst>
        </pc:inkChg>
        <pc:inkChg chg="add del">
          <ac:chgData name="Jim Beland" userId="d41a4da1a37fb713" providerId="LiveId" clId="{FE3DCCBF-F1B9-4840-8AAF-32A6F501DF9C}" dt="2020-06-11T00:17:49.368" v="9222"/>
          <ac:inkMkLst>
            <pc:docMk/>
            <pc:sldMk cId="3573743953" sldId="311"/>
            <ac:inkMk id="33" creationId="{98DFE9D9-1D13-4022-B4C4-980BA8A14D86}"/>
          </ac:inkMkLst>
        </pc:inkChg>
        <pc:inkChg chg="add">
          <ac:chgData name="Jim Beland" userId="d41a4da1a37fb713" providerId="LiveId" clId="{FE3DCCBF-F1B9-4840-8AAF-32A6F501DF9C}" dt="2020-06-11T00:17:11.554" v="9201" actId="9405"/>
          <ac:inkMkLst>
            <pc:docMk/>
            <pc:sldMk cId="3573743953" sldId="311"/>
            <ac:inkMk id="34" creationId="{551DBFF9-0CC3-4307-8F70-5CBC7118E866}"/>
          </ac:inkMkLst>
        </pc:inkChg>
        <pc:inkChg chg="add">
          <ac:chgData name="Jim Beland" userId="d41a4da1a37fb713" providerId="LiveId" clId="{FE3DCCBF-F1B9-4840-8AAF-32A6F501DF9C}" dt="2020-06-11T00:17:13.048" v="9202" actId="9405"/>
          <ac:inkMkLst>
            <pc:docMk/>
            <pc:sldMk cId="3573743953" sldId="311"/>
            <ac:inkMk id="37" creationId="{7B1DEA60-BD1B-4093-BBF0-80EA11528BEC}"/>
          </ac:inkMkLst>
        </pc:inkChg>
        <pc:inkChg chg="add del">
          <ac:chgData name="Jim Beland" userId="d41a4da1a37fb713" providerId="LiveId" clId="{FE3DCCBF-F1B9-4840-8AAF-32A6F501DF9C}" dt="2020-06-11T00:17:19.363" v="9205"/>
          <ac:inkMkLst>
            <pc:docMk/>
            <pc:sldMk cId="3573743953" sldId="311"/>
            <ac:inkMk id="38" creationId="{12DFC173-5FD2-45BC-B83D-0DD9E9091AC6}"/>
          </ac:inkMkLst>
        </pc:inkChg>
        <pc:inkChg chg="add del">
          <ac:chgData name="Jim Beland" userId="d41a4da1a37fb713" providerId="LiveId" clId="{FE3DCCBF-F1B9-4840-8AAF-32A6F501DF9C}" dt="2020-06-11T00:17:19.363" v="9205"/>
          <ac:inkMkLst>
            <pc:docMk/>
            <pc:sldMk cId="3573743953" sldId="311"/>
            <ac:inkMk id="39" creationId="{DC18A1A8-92BA-4AEA-83CB-9A4F9348C046}"/>
          </ac:inkMkLst>
        </pc:inkChg>
        <pc:inkChg chg="add del">
          <ac:chgData name="Jim Beland" userId="d41a4da1a37fb713" providerId="LiveId" clId="{FE3DCCBF-F1B9-4840-8AAF-32A6F501DF9C}" dt="2020-06-11T00:17:23.574" v="9209"/>
          <ac:inkMkLst>
            <pc:docMk/>
            <pc:sldMk cId="3573743953" sldId="311"/>
            <ac:inkMk id="42" creationId="{E221F64A-BE41-4768-B8D1-10CEC0CE1248}"/>
          </ac:inkMkLst>
        </pc:inkChg>
        <pc:inkChg chg="add del">
          <ac:chgData name="Jim Beland" userId="d41a4da1a37fb713" providerId="LiveId" clId="{FE3DCCBF-F1B9-4840-8AAF-32A6F501DF9C}" dt="2020-06-11T00:17:23.574" v="9209"/>
          <ac:inkMkLst>
            <pc:docMk/>
            <pc:sldMk cId="3573743953" sldId="311"/>
            <ac:inkMk id="44" creationId="{1853B5CE-4195-46A9-897A-7CED1627F02A}"/>
          </ac:inkMkLst>
        </pc:inkChg>
        <pc:inkChg chg="add del">
          <ac:chgData name="Jim Beland" userId="d41a4da1a37fb713" providerId="LiveId" clId="{FE3DCCBF-F1B9-4840-8AAF-32A6F501DF9C}" dt="2020-06-11T00:17:23.574" v="9209"/>
          <ac:inkMkLst>
            <pc:docMk/>
            <pc:sldMk cId="3573743953" sldId="311"/>
            <ac:inkMk id="45" creationId="{FDD7F8DF-C628-4830-B6DA-1F90E34FEAC7}"/>
          </ac:inkMkLst>
        </pc:inkChg>
        <pc:inkChg chg="add del">
          <ac:chgData name="Jim Beland" userId="d41a4da1a37fb713" providerId="LiveId" clId="{FE3DCCBF-F1B9-4840-8AAF-32A6F501DF9C}" dt="2020-06-11T00:17:23.574" v="9209"/>
          <ac:inkMkLst>
            <pc:docMk/>
            <pc:sldMk cId="3573743953" sldId="311"/>
            <ac:inkMk id="47" creationId="{F8CEA58E-E1A7-415D-8E5B-08176E28A1EB}"/>
          </ac:inkMkLst>
        </pc:inkChg>
        <pc:inkChg chg="add">
          <ac:chgData name="Jim Beland" userId="d41a4da1a37fb713" providerId="LiveId" clId="{FE3DCCBF-F1B9-4840-8AAF-32A6F501DF9C}" dt="2020-06-11T00:17:23.574" v="9209"/>
          <ac:inkMkLst>
            <pc:docMk/>
            <pc:sldMk cId="3573743953" sldId="311"/>
            <ac:inkMk id="48" creationId="{80147ACB-717E-44F5-98A7-86FCF72F56C2}"/>
          </ac:inkMkLst>
        </pc:inkChg>
        <pc:inkChg chg="add del">
          <ac:chgData name="Jim Beland" userId="d41a4da1a37fb713" providerId="LiveId" clId="{FE3DCCBF-F1B9-4840-8AAF-32A6F501DF9C}" dt="2020-06-11T00:17:30.770" v="9212"/>
          <ac:inkMkLst>
            <pc:docMk/>
            <pc:sldMk cId="3573743953" sldId="311"/>
            <ac:inkMk id="49" creationId="{0A5A678B-73F0-4A2A-A847-5185101DC9CA}"/>
          </ac:inkMkLst>
        </pc:inkChg>
        <pc:inkChg chg="add del">
          <ac:chgData name="Jim Beland" userId="d41a4da1a37fb713" providerId="LiveId" clId="{FE3DCCBF-F1B9-4840-8AAF-32A6F501DF9C}" dt="2020-06-11T00:17:30.770" v="9212"/>
          <ac:inkMkLst>
            <pc:docMk/>
            <pc:sldMk cId="3573743953" sldId="311"/>
            <ac:inkMk id="55" creationId="{7206E410-0A0E-48BE-BC2A-C080EA4422F1}"/>
          </ac:inkMkLst>
        </pc:inkChg>
        <pc:inkChg chg="add">
          <ac:chgData name="Jim Beland" userId="d41a4da1a37fb713" providerId="LiveId" clId="{FE3DCCBF-F1B9-4840-8AAF-32A6F501DF9C}" dt="2020-06-11T00:17:30.770" v="9212"/>
          <ac:inkMkLst>
            <pc:docMk/>
            <pc:sldMk cId="3573743953" sldId="311"/>
            <ac:inkMk id="56" creationId="{A905E3A6-AC7D-4390-934A-808CBED808F1}"/>
          </ac:inkMkLst>
        </pc:inkChg>
        <pc:inkChg chg="add del">
          <ac:chgData name="Jim Beland" userId="d41a4da1a37fb713" providerId="LiveId" clId="{FE3DCCBF-F1B9-4840-8AAF-32A6F501DF9C}" dt="2020-06-11T00:17:37.371" v="9216"/>
          <ac:inkMkLst>
            <pc:docMk/>
            <pc:sldMk cId="3573743953" sldId="311"/>
            <ac:inkMk id="57" creationId="{3FB2BF2C-F31B-4874-A2B8-F1AB0E9D7884}"/>
          </ac:inkMkLst>
        </pc:inkChg>
        <pc:inkChg chg="add del">
          <ac:chgData name="Jim Beland" userId="d41a4da1a37fb713" providerId="LiveId" clId="{FE3DCCBF-F1B9-4840-8AAF-32A6F501DF9C}" dt="2020-06-11T00:17:37.371" v="9216"/>
          <ac:inkMkLst>
            <pc:docMk/>
            <pc:sldMk cId="3573743953" sldId="311"/>
            <ac:inkMk id="58" creationId="{AE27BECC-BB6E-4781-9EA4-7012FCB3B029}"/>
          </ac:inkMkLst>
        </pc:inkChg>
        <pc:inkChg chg="add del">
          <ac:chgData name="Jim Beland" userId="d41a4da1a37fb713" providerId="LiveId" clId="{FE3DCCBF-F1B9-4840-8AAF-32A6F501DF9C}" dt="2020-06-11T00:17:37.371" v="9216"/>
          <ac:inkMkLst>
            <pc:docMk/>
            <pc:sldMk cId="3573743953" sldId="311"/>
            <ac:inkMk id="59" creationId="{3877B78B-1328-4D39-9ACD-713453C2B8BB}"/>
          </ac:inkMkLst>
        </pc:inkChg>
        <pc:inkChg chg="add">
          <ac:chgData name="Jim Beland" userId="d41a4da1a37fb713" providerId="LiveId" clId="{FE3DCCBF-F1B9-4840-8AAF-32A6F501DF9C}" dt="2020-06-11T00:17:37.371" v="9216"/>
          <ac:inkMkLst>
            <pc:docMk/>
            <pc:sldMk cId="3573743953" sldId="311"/>
            <ac:inkMk id="60" creationId="{0044B661-3F89-471D-B7A1-1E82BD9E8D48}"/>
          </ac:inkMkLst>
        </pc:inkChg>
        <pc:inkChg chg="add del">
          <ac:chgData name="Jim Beland" userId="d41a4da1a37fb713" providerId="LiveId" clId="{FE3DCCBF-F1B9-4840-8AAF-32A6F501DF9C}" dt="2020-06-11T00:17:47.262" v="9220"/>
          <ac:inkMkLst>
            <pc:docMk/>
            <pc:sldMk cId="3573743953" sldId="311"/>
            <ac:inkMk id="61" creationId="{DC8934FE-69BC-4071-8B69-34B29CB5B812}"/>
          </ac:inkMkLst>
        </pc:inkChg>
        <pc:inkChg chg="add del">
          <ac:chgData name="Jim Beland" userId="d41a4da1a37fb713" providerId="LiveId" clId="{FE3DCCBF-F1B9-4840-8AAF-32A6F501DF9C}" dt="2020-06-11T00:17:47.262" v="9220"/>
          <ac:inkMkLst>
            <pc:docMk/>
            <pc:sldMk cId="3573743953" sldId="311"/>
            <ac:inkMk id="62" creationId="{2AA102A3-CE43-4B3E-B6DC-316583BADE26}"/>
          </ac:inkMkLst>
        </pc:inkChg>
        <pc:inkChg chg="add del">
          <ac:chgData name="Jim Beland" userId="d41a4da1a37fb713" providerId="LiveId" clId="{FE3DCCBF-F1B9-4840-8AAF-32A6F501DF9C}" dt="2020-06-11T00:17:47.262" v="9220"/>
          <ac:inkMkLst>
            <pc:docMk/>
            <pc:sldMk cId="3573743953" sldId="311"/>
            <ac:inkMk id="63" creationId="{40A9CABB-6880-4C4A-BBA9-E7EC1E718D0A}"/>
          </ac:inkMkLst>
        </pc:inkChg>
        <pc:inkChg chg="add del">
          <ac:chgData name="Jim Beland" userId="d41a4da1a37fb713" providerId="LiveId" clId="{FE3DCCBF-F1B9-4840-8AAF-32A6F501DF9C}" dt="2020-06-11T00:17:49.368" v="9222"/>
          <ac:inkMkLst>
            <pc:docMk/>
            <pc:sldMk cId="3573743953" sldId="311"/>
            <ac:inkMk id="64" creationId="{35C5A059-2AF8-4199-8FF7-C0BA6D5F22F9}"/>
          </ac:inkMkLst>
        </pc:inkChg>
        <pc:inkChg chg="add del">
          <ac:chgData name="Jim Beland" userId="d41a4da1a37fb713" providerId="LiveId" clId="{FE3DCCBF-F1B9-4840-8AAF-32A6F501DF9C}" dt="2020-06-11T00:17:49.368" v="9222"/>
          <ac:inkMkLst>
            <pc:docMk/>
            <pc:sldMk cId="3573743953" sldId="311"/>
            <ac:inkMk id="65" creationId="{559AD8FF-8373-4BB3-BA62-ED650E0C6FBC}"/>
          </ac:inkMkLst>
        </pc:inkChg>
        <pc:inkChg chg="add">
          <ac:chgData name="Jim Beland" userId="d41a4da1a37fb713" providerId="LiveId" clId="{FE3DCCBF-F1B9-4840-8AAF-32A6F501DF9C}" dt="2020-06-11T00:17:49.368" v="9222"/>
          <ac:inkMkLst>
            <pc:docMk/>
            <pc:sldMk cId="3573743953" sldId="311"/>
            <ac:inkMk id="66" creationId="{C91049DA-AF27-4162-ABE7-71262DBCE39C}"/>
          </ac:inkMkLst>
        </pc:inkChg>
        <pc:inkChg chg="add del">
          <ac:chgData name="Jim Beland" userId="d41a4da1a37fb713" providerId="LiveId" clId="{FE3DCCBF-F1B9-4840-8AAF-32A6F501DF9C}" dt="2020-06-11T00:17:59.868" v="9227"/>
          <ac:inkMkLst>
            <pc:docMk/>
            <pc:sldMk cId="3573743953" sldId="311"/>
            <ac:inkMk id="67" creationId="{07710E6B-62C0-4CC3-A123-68B02FEBF625}"/>
          </ac:inkMkLst>
        </pc:inkChg>
        <pc:inkChg chg="add del">
          <ac:chgData name="Jim Beland" userId="d41a4da1a37fb713" providerId="LiveId" clId="{FE3DCCBF-F1B9-4840-8AAF-32A6F501DF9C}" dt="2020-06-11T00:17:59.868" v="9227"/>
          <ac:inkMkLst>
            <pc:docMk/>
            <pc:sldMk cId="3573743953" sldId="311"/>
            <ac:inkMk id="68" creationId="{FE01C8A6-2A34-4400-A0E2-FF6848A65CDE}"/>
          </ac:inkMkLst>
        </pc:inkChg>
        <pc:inkChg chg="add del">
          <ac:chgData name="Jim Beland" userId="d41a4da1a37fb713" providerId="LiveId" clId="{FE3DCCBF-F1B9-4840-8AAF-32A6F501DF9C}" dt="2020-06-11T00:17:59.868" v="9227"/>
          <ac:inkMkLst>
            <pc:docMk/>
            <pc:sldMk cId="3573743953" sldId="311"/>
            <ac:inkMk id="70" creationId="{B3FA92CD-F8F6-45AB-92BA-D320768E7E1F}"/>
          </ac:inkMkLst>
        </pc:inkChg>
        <pc:inkChg chg="add del">
          <ac:chgData name="Jim Beland" userId="d41a4da1a37fb713" providerId="LiveId" clId="{FE3DCCBF-F1B9-4840-8AAF-32A6F501DF9C}" dt="2020-06-11T00:17:59.868" v="9227"/>
          <ac:inkMkLst>
            <pc:docMk/>
            <pc:sldMk cId="3573743953" sldId="311"/>
            <ac:inkMk id="71" creationId="{5C102578-12FB-465F-9F2B-1F275CB8D33D}"/>
          </ac:inkMkLst>
        </pc:inkChg>
        <pc:inkChg chg="add">
          <ac:chgData name="Jim Beland" userId="d41a4da1a37fb713" providerId="LiveId" clId="{FE3DCCBF-F1B9-4840-8AAF-32A6F501DF9C}" dt="2020-06-11T00:17:59.868" v="9227"/>
          <ac:inkMkLst>
            <pc:docMk/>
            <pc:sldMk cId="3573743953" sldId="311"/>
            <ac:inkMk id="73" creationId="{5CE58F06-C1C0-449D-8A4C-C9BD2F076540}"/>
          </ac:inkMkLst>
        </pc:inkChg>
        <pc:inkChg chg="add del">
          <ac:chgData name="Jim Beland" userId="d41a4da1a37fb713" providerId="LiveId" clId="{FE3DCCBF-F1B9-4840-8AAF-32A6F501DF9C}" dt="2020-06-11T00:18:10.141" v="9233"/>
          <ac:inkMkLst>
            <pc:docMk/>
            <pc:sldMk cId="3573743953" sldId="311"/>
            <ac:inkMk id="74" creationId="{DA3D4223-06E9-4C8E-848B-D84D61E2BE23}"/>
          </ac:inkMkLst>
        </pc:inkChg>
        <pc:inkChg chg="add del">
          <ac:chgData name="Jim Beland" userId="d41a4da1a37fb713" providerId="LiveId" clId="{FE3DCCBF-F1B9-4840-8AAF-32A6F501DF9C}" dt="2020-06-11T00:18:10.141" v="9233"/>
          <ac:inkMkLst>
            <pc:docMk/>
            <pc:sldMk cId="3573743953" sldId="311"/>
            <ac:inkMk id="75" creationId="{B293D4FA-A0D8-4918-B96A-E5824674FAEF}"/>
          </ac:inkMkLst>
        </pc:inkChg>
        <pc:inkChg chg="add del">
          <ac:chgData name="Jim Beland" userId="d41a4da1a37fb713" providerId="LiveId" clId="{FE3DCCBF-F1B9-4840-8AAF-32A6F501DF9C}" dt="2020-06-11T00:18:10.141" v="9233"/>
          <ac:inkMkLst>
            <pc:docMk/>
            <pc:sldMk cId="3573743953" sldId="311"/>
            <ac:inkMk id="76" creationId="{6AFBCD64-39E7-46A4-B889-72C3AC6D209B}"/>
          </ac:inkMkLst>
        </pc:inkChg>
        <pc:inkChg chg="add del">
          <ac:chgData name="Jim Beland" userId="d41a4da1a37fb713" providerId="LiveId" clId="{FE3DCCBF-F1B9-4840-8AAF-32A6F501DF9C}" dt="2020-06-11T00:18:10.141" v="9233"/>
          <ac:inkMkLst>
            <pc:docMk/>
            <pc:sldMk cId="3573743953" sldId="311"/>
            <ac:inkMk id="77" creationId="{3A1DB76B-3A76-471F-A5AF-D26A9A6BEE4E}"/>
          </ac:inkMkLst>
        </pc:inkChg>
        <pc:inkChg chg="add del">
          <ac:chgData name="Jim Beland" userId="d41a4da1a37fb713" providerId="LiveId" clId="{FE3DCCBF-F1B9-4840-8AAF-32A6F501DF9C}" dt="2020-06-11T00:18:10.141" v="9233"/>
          <ac:inkMkLst>
            <pc:docMk/>
            <pc:sldMk cId="3573743953" sldId="311"/>
            <ac:inkMk id="78" creationId="{921B3FCC-5298-49AD-ACF7-AFAD766B4835}"/>
          </ac:inkMkLst>
        </pc:inkChg>
        <pc:inkChg chg="add del">
          <ac:chgData name="Jim Beland" userId="d41a4da1a37fb713" providerId="LiveId" clId="{FE3DCCBF-F1B9-4840-8AAF-32A6F501DF9C}" dt="2020-06-11T00:18:10.687" v="9235"/>
          <ac:inkMkLst>
            <pc:docMk/>
            <pc:sldMk cId="3573743953" sldId="311"/>
            <ac:inkMk id="79" creationId="{BF089BF6-B1B7-42FE-8B88-7ED931113B17}"/>
          </ac:inkMkLst>
        </pc:inkChg>
        <pc:inkChg chg="add del">
          <ac:chgData name="Jim Beland" userId="d41a4da1a37fb713" providerId="LiveId" clId="{FE3DCCBF-F1B9-4840-8AAF-32A6F501DF9C}" dt="2020-06-11T00:18:10.687" v="9235"/>
          <ac:inkMkLst>
            <pc:docMk/>
            <pc:sldMk cId="3573743953" sldId="311"/>
            <ac:inkMk id="80" creationId="{B27E2E45-4EF9-4474-842E-4C182FA1C54B}"/>
          </ac:inkMkLst>
        </pc:inkChg>
        <pc:inkChg chg="add del">
          <ac:chgData name="Jim Beland" userId="d41a4da1a37fb713" providerId="LiveId" clId="{FE3DCCBF-F1B9-4840-8AAF-32A6F501DF9C}" dt="2020-06-11T00:18:13.173" v="9239"/>
          <ac:inkMkLst>
            <pc:docMk/>
            <pc:sldMk cId="3573743953" sldId="311"/>
            <ac:inkMk id="81" creationId="{45F746F2-B6FE-4C2F-84FF-10E97B121770}"/>
          </ac:inkMkLst>
        </pc:inkChg>
        <pc:inkChg chg="add del">
          <ac:chgData name="Jim Beland" userId="d41a4da1a37fb713" providerId="LiveId" clId="{FE3DCCBF-F1B9-4840-8AAF-32A6F501DF9C}" dt="2020-06-11T00:18:13.173" v="9239"/>
          <ac:inkMkLst>
            <pc:docMk/>
            <pc:sldMk cId="3573743953" sldId="311"/>
            <ac:inkMk id="82" creationId="{4DFC9533-774F-4569-B939-6A076EE56111}"/>
          </ac:inkMkLst>
        </pc:inkChg>
        <pc:inkChg chg="add del">
          <ac:chgData name="Jim Beland" userId="d41a4da1a37fb713" providerId="LiveId" clId="{FE3DCCBF-F1B9-4840-8AAF-32A6F501DF9C}" dt="2020-06-11T00:18:13.173" v="9239"/>
          <ac:inkMkLst>
            <pc:docMk/>
            <pc:sldMk cId="3573743953" sldId="311"/>
            <ac:inkMk id="83" creationId="{9B10C930-B8FD-400D-902A-465D66FA0B06}"/>
          </ac:inkMkLst>
        </pc:inkChg>
        <pc:inkChg chg="add del">
          <ac:chgData name="Jim Beland" userId="d41a4da1a37fb713" providerId="LiveId" clId="{FE3DCCBF-F1B9-4840-8AAF-32A6F501DF9C}" dt="2020-06-11T00:18:13.173" v="9239"/>
          <ac:inkMkLst>
            <pc:docMk/>
            <pc:sldMk cId="3573743953" sldId="311"/>
            <ac:inkMk id="84" creationId="{E7132C8A-BC3F-4BBC-896D-33C69E9EF5C5}"/>
          </ac:inkMkLst>
        </pc:inkChg>
        <pc:inkChg chg="add del">
          <ac:chgData name="Jim Beland" userId="d41a4da1a37fb713" providerId="LiveId" clId="{FE3DCCBF-F1B9-4840-8AAF-32A6F501DF9C}" dt="2020-06-11T00:18:17.691" v="9245"/>
          <ac:inkMkLst>
            <pc:docMk/>
            <pc:sldMk cId="3573743953" sldId="311"/>
            <ac:inkMk id="85" creationId="{2377F630-22B4-453F-BFED-BED53B27DF4C}"/>
          </ac:inkMkLst>
        </pc:inkChg>
        <pc:inkChg chg="add del">
          <ac:chgData name="Jim Beland" userId="d41a4da1a37fb713" providerId="LiveId" clId="{FE3DCCBF-F1B9-4840-8AAF-32A6F501DF9C}" dt="2020-06-11T00:18:17.691" v="9245"/>
          <ac:inkMkLst>
            <pc:docMk/>
            <pc:sldMk cId="3573743953" sldId="311"/>
            <ac:inkMk id="86" creationId="{DAAFDD1F-1759-464C-B1C2-23B2EA65C74A}"/>
          </ac:inkMkLst>
        </pc:inkChg>
        <pc:inkChg chg="add del">
          <ac:chgData name="Jim Beland" userId="d41a4da1a37fb713" providerId="LiveId" clId="{FE3DCCBF-F1B9-4840-8AAF-32A6F501DF9C}" dt="2020-06-11T00:18:17.691" v="9245"/>
          <ac:inkMkLst>
            <pc:docMk/>
            <pc:sldMk cId="3573743953" sldId="311"/>
            <ac:inkMk id="87" creationId="{ABAC3EE7-F1F7-463A-986E-29BAB96894FA}"/>
          </ac:inkMkLst>
        </pc:inkChg>
        <pc:inkChg chg="add del">
          <ac:chgData name="Jim Beland" userId="d41a4da1a37fb713" providerId="LiveId" clId="{FE3DCCBF-F1B9-4840-8AAF-32A6F501DF9C}" dt="2020-06-11T00:18:17.691" v="9245"/>
          <ac:inkMkLst>
            <pc:docMk/>
            <pc:sldMk cId="3573743953" sldId="311"/>
            <ac:inkMk id="88" creationId="{77FCBDC5-1B36-4DF7-9184-F95FA2298080}"/>
          </ac:inkMkLst>
        </pc:inkChg>
        <pc:inkChg chg="add del">
          <ac:chgData name="Jim Beland" userId="d41a4da1a37fb713" providerId="LiveId" clId="{FE3DCCBF-F1B9-4840-8AAF-32A6F501DF9C}" dt="2020-06-11T00:18:17.691" v="9245"/>
          <ac:inkMkLst>
            <pc:docMk/>
            <pc:sldMk cId="3573743953" sldId="311"/>
            <ac:inkMk id="89" creationId="{7FCE9F07-53BF-46E6-A204-16888495D7E7}"/>
          </ac:inkMkLst>
        </pc:inkChg>
        <pc:inkChg chg="add del">
          <ac:chgData name="Jim Beland" userId="d41a4da1a37fb713" providerId="LiveId" clId="{FE3DCCBF-F1B9-4840-8AAF-32A6F501DF9C}" dt="2020-06-11T00:18:17.691" v="9245"/>
          <ac:inkMkLst>
            <pc:docMk/>
            <pc:sldMk cId="3573743953" sldId="311"/>
            <ac:inkMk id="90" creationId="{25D43751-78EF-4B22-9C64-57A72FD0B600}"/>
          </ac:inkMkLst>
        </pc:inkChg>
        <pc:inkChg chg="add del">
          <ac:chgData name="Jim Beland" userId="d41a4da1a37fb713" providerId="LiveId" clId="{FE3DCCBF-F1B9-4840-8AAF-32A6F501DF9C}" dt="2020-06-11T00:18:20.651" v="9250"/>
          <ac:inkMkLst>
            <pc:docMk/>
            <pc:sldMk cId="3573743953" sldId="311"/>
            <ac:inkMk id="91" creationId="{EF33F442-F71D-4580-96D4-2CBBAB1C3735}"/>
          </ac:inkMkLst>
        </pc:inkChg>
        <pc:inkChg chg="add del">
          <ac:chgData name="Jim Beland" userId="d41a4da1a37fb713" providerId="LiveId" clId="{FE3DCCBF-F1B9-4840-8AAF-32A6F501DF9C}" dt="2020-06-11T00:18:20.651" v="9250"/>
          <ac:inkMkLst>
            <pc:docMk/>
            <pc:sldMk cId="3573743953" sldId="311"/>
            <ac:inkMk id="92" creationId="{9C580916-BFD4-475E-9D61-36E7436002F6}"/>
          </ac:inkMkLst>
        </pc:inkChg>
        <pc:inkChg chg="add del">
          <ac:chgData name="Jim Beland" userId="d41a4da1a37fb713" providerId="LiveId" clId="{FE3DCCBF-F1B9-4840-8AAF-32A6F501DF9C}" dt="2020-06-11T00:18:20.651" v="9250"/>
          <ac:inkMkLst>
            <pc:docMk/>
            <pc:sldMk cId="3573743953" sldId="311"/>
            <ac:inkMk id="93" creationId="{7CDB4236-2AA0-41A4-AE00-A41DE9E55F0B}"/>
          </ac:inkMkLst>
        </pc:inkChg>
        <pc:inkChg chg="add del">
          <ac:chgData name="Jim Beland" userId="d41a4da1a37fb713" providerId="LiveId" clId="{FE3DCCBF-F1B9-4840-8AAF-32A6F501DF9C}" dt="2020-06-11T00:18:20.651" v="9250"/>
          <ac:inkMkLst>
            <pc:docMk/>
            <pc:sldMk cId="3573743953" sldId="311"/>
            <ac:inkMk id="95" creationId="{1D994713-3FDF-43AC-B0DF-E7D05A601D82}"/>
          </ac:inkMkLst>
        </pc:inkChg>
        <pc:inkChg chg="add del">
          <ac:chgData name="Jim Beland" userId="d41a4da1a37fb713" providerId="LiveId" clId="{FE3DCCBF-F1B9-4840-8AAF-32A6F501DF9C}" dt="2020-06-11T00:18:20.651" v="9250"/>
          <ac:inkMkLst>
            <pc:docMk/>
            <pc:sldMk cId="3573743953" sldId="311"/>
            <ac:inkMk id="96" creationId="{85854D59-10D8-47F3-8EC6-CC3D86522AFC}"/>
          </ac:inkMkLst>
        </pc:inkChg>
        <pc:inkChg chg="add">
          <ac:chgData name="Jim Beland" userId="d41a4da1a37fb713" providerId="LiveId" clId="{FE3DCCBF-F1B9-4840-8AAF-32A6F501DF9C}" dt="2020-06-11T00:18:20.651" v="9250"/>
          <ac:inkMkLst>
            <pc:docMk/>
            <pc:sldMk cId="3573743953" sldId="311"/>
            <ac:inkMk id="97" creationId="{AEBC3AAA-AC21-44C0-BBCA-E6D19459AED1}"/>
          </ac:inkMkLst>
        </pc:inkChg>
      </pc:sldChg>
      <pc:sldChg chg="addSp modSp add">
        <pc:chgData name="Jim Beland" userId="d41a4da1a37fb713" providerId="LiveId" clId="{FE3DCCBF-F1B9-4840-8AAF-32A6F501DF9C}" dt="2020-06-11T00:19:51.498" v="9519" actId="20577"/>
        <pc:sldMkLst>
          <pc:docMk/>
          <pc:sldMk cId="2272449633" sldId="312"/>
        </pc:sldMkLst>
        <pc:spChg chg="add mod">
          <ac:chgData name="Jim Beland" userId="d41a4da1a37fb713" providerId="LiveId" clId="{FE3DCCBF-F1B9-4840-8AAF-32A6F501DF9C}" dt="2020-06-11T00:19:51.498" v="9519" actId="20577"/>
          <ac:spMkLst>
            <pc:docMk/>
            <pc:sldMk cId="2272449633" sldId="312"/>
            <ac:spMk id="4" creationId="{1E7CB404-8E6A-4BB9-98FC-0CC9CED6CF22}"/>
          </ac:spMkLst>
        </pc:spChg>
      </pc:sldChg>
      <pc:sldChg chg="addSp modSp add">
        <pc:chgData name="Jim Beland" userId="d41a4da1a37fb713" providerId="LiveId" clId="{FE3DCCBF-F1B9-4840-8AAF-32A6F501DF9C}" dt="2020-06-11T00:21:43.033" v="9874" actId="20577"/>
        <pc:sldMkLst>
          <pc:docMk/>
          <pc:sldMk cId="1749961892" sldId="313"/>
        </pc:sldMkLst>
        <pc:spChg chg="add mod">
          <ac:chgData name="Jim Beland" userId="d41a4da1a37fb713" providerId="LiveId" clId="{FE3DCCBF-F1B9-4840-8AAF-32A6F501DF9C}" dt="2020-06-11T00:21:43.033" v="9874" actId="20577"/>
          <ac:spMkLst>
            <pc:docMk/>
            <pc:sldMk cId="1749961892" sldId="313"/>
            <ac:spMk id="6" creationId="{445CA503-8EE7-49B2-9A86-A167948F584F}"/>
          </ac:spMkLst>
        </pc:spChg>
      </pc:sldChg>
      <pc:sldChg chg="addSp modSp add">
        <pc:chgData name="Jim Beland" userId="d41a4da1a37fb713" providerId="LiveId" clId="{FE3DCCBF-F1B9-4840-8AAF-32A6F501DF9C}" dt="2020-06-11T00:22:20.122" v="9910" actId="20577"/>
        <pc:sldMkLst>
          <pc:docMk/>
          <pc:sldMk cId="3156131451" sldId="314"/>
        </pc:sldMkLst>
        <pc:spChg chg="add mod">
          <ac:chgData name="Jim Beland" userId="d41a4da1a37fb713" providerId="LiveId" clId="{FE3DCCBF-F1B9-4840-8AAF-32A6F501DF9C}" dt="2020-06-11T00:22:20.122" v="9910" actId="20577"/>
          <ac:spMkLst>
            <pc:docMk/>
            <pc:sldMk cId="3156131451" sldId="314"/>
            <ac:spMk id="7" creationId="{D77A2322-ADD3-4C86-A13B-A5001A82C8AD}"/>
          </ac:spMkLst>
        </pc:spChg>
      </pc:sldChg>
      <pc:sldChg chg="addSp delSp add">
        <pc:chgData name="Jim Beland" userId="d41a4da1a37fb713" providerId="LiveId" clId="{FE3DCCBF-F1B9-4840-8AAF-32A6F501DF9C}" dt="2020-06-11T00:23:54.250" v="9987"/>
        <pc:sldMkLst>
          <pc:docMk/>
          <pc:sldMk cId="3292826898" sldId="315"/>
        </pc:sldMkLst>
        <pc:spChg chg="del">
          <ac:chgData name="Jim Beland" userId="d41a4da1a37fb713" providerId="LiveId" clId="{FE3DCCBF-F1B9-4840-8AAF-32A6F501DF9C}" dt="2020-06-11T00:22:33.936" v="9912" actId="478"/>
          <ac:spMkLst>
            <pc:docMk/>
            <pc:sldMk cId="3292826898" sldId="315"/>
            <ac:spMk id="4" creationId="{1E7CB404-8E6A-4BB9-98FC-0CC9CED6CF22}"/>
          </ac:spMkLst>
        </pc:spChg>
        <pc:spChg chg="del">
          <ac:chgData name="Jim Beland" userId="d41a4da1a37fb713" providerId="LiveId" clId="{FE3DCCBF-F1B9-4840-8AAF-32A6F501DF9C}" dt="2020-06-11T00:22:37.639" v="9913" actId="478"/>
          <ac:spMkLst>
            <pc:docMk/>
            <pc:sldMk cId="3292826898" sldId="315"/>
            <ac:spMk id="6" creationId="{445CA503-8EE7-49B2-9A86-A167948F584F}"/>
          </ac:spMkLst>
        </pc:spChg>
        <pc:spChg chg="del">
          <ac:chgData name="Jim Beland" userId="d41a4da1a37fb713" providerId="LiveId" clId="{FE3DCCBF-F1B9-4840-8AAF-32A6F501DF9C}" dt="2020-06-11T00:22:43.306" v="9914" actId="478"/>
          <ac:spMkLst>
            <pc:docMk/>
            <pc:sldMk cId="3292826898" sldId="315"/>
            <ac:spMk id="7" creationId="{D77A2322-ADD3-4C86-A13B-A5001A82C8AD}"/>
          </ac:spMkLst>
        </pc:spChg>
        <pc:inkChg chg="add del">
          <ac:chgData name="Jim Beland" userId="d41a4da1a37fb713" providerId="LiveId" clId="{FE3DCCBF-F1B9-4840-8AAF-32A6F501DF9C}" dt="2020-06-11T00:22:58.968" v="9919"/>
          <ac:inkMkLst>
            <pc:docMk/>
            <pc:sldMk cId="3292826898" sldId="315"/>
            <ac:inkMk id="8" creationId="{C588179E-08CD-48DE-A39D-AE2BD3CCA419}"/>
          </ac:inkMkLst>
        </pc:inkChg>
        <pc:inkChg chg="add del">
          <ac:chgData name="Jim Beland" userId="d41a4da1a37fb713" providerId="LiveId" clId="{FE3DCCBF-F1B9-4840-8AAF-32A6F501DF9C}" dt="2020-06-11T00:22:58.968" v="9919"/>
          <ac:inkMkLst>
            <pc:docMk/>
            <pc:sldMk cId="3292826898" sldId="315"/>
            <ac:inkMk id="11" creationId="{9CAF5709-9F0F-4F8B-B50E-8063DB20A923}"/>
          </ac:inkMkLst>
        </pc:inkChg>
        <pc:inkChg chg="add del">
          <ac:chgData name="Jim Beland" userId="d41a4da1a37fb713" providerId="LiveId" clId="{FE3DCCBF-F1B9-4840-8AAF-32A6F501DF9C}" dt="2020-06-11T00:22:58.968" v="9919"/>
          <ac:inkMkLst>
            <pc:docMk/>
            <pc:sldMk cId="3292826898" sldId="315"/>
            <ac:inkMk id="12" creationId="{F8801ED8-1FBE-42D0-A183-A800900847B8}"/>
          </ac:inkMkLst>
        </pc:inkChg>
        <pc:inkChg chg="add del">
          <ac:chgData name="Jim Beland" userId="d41a4da1a37fb713" providerId="LiveId" clId="{FE3DCCBF-F1B9-4840-8AAF-32A6F501DF9C}" dt="2020-06-11T00:22:58.968" v="9919"/>
          <ac:inkMkLst>
            <pc:docMk/>
            <pc:sldMk cId="3292826898" sldId="315"/>
            <ac:inkMk id="13" creationId="{8ED9804B-4230-48E4-A183-F46A4867921E}"/>
          </ac:inkMkLst>
        </pc:inkChg>
        <pc:inkChg chg="add">
          <ac:chgData name="Jim Beland" userId="d41a4da1a37fb713" providerId="LiveId" clId="{FE3DCCBF-F1B9-4840-8AAF-32A6F501DF9C}" dt="2020-06-11T00:22:58.968" v="9919"/>
          <ac:inkMkLst>
            <pc:docMk/>
            <pc:sldMk cId="3292826898" sldId="315"/>
            <ac:inkMk id="14" creationId="{A9AA5EC1-10A1-4563-A920-97E8BA3F9D58}"/>
          </ac:inkMkLst>
        </pc:inkChg>
        <pc:inkChg chg="add del">
          <ac:chgData name="Jim Beland" userId="d41a4da1a37fb713" providerId="LiveId" clId="{FE3DCCBF-F1B9-4840-8AAF-32A6F501DF9C}" dt="2020-06-11T00:23:07.227" v="9927"/>
          <ac:inkMkLst>
            <pc:docMk/>
            <pc:sldMk cId="3292826898" sldId="315"/>
            <ac:inkMk id="17" creationId="{1719B8AD-9992-4053-8A9C-5BB7D29B5128}"/>
          </ac:inkMkLst>
        </pc:inkChg>
        <pc:inkChg chg="add del">
          <ac:chgData name="Jim Beland" userId="d41a4da1a37fb713" providerId="LiveId" clId="{FE3DCCBF-F1B9-4840-8AAF-32A6F501DF9C}" dt="2020-06-11T00:23:07.227" v="9927"/>
          <ac:inkMkLst>
            <pc:docMk/>
            <pc:sldMk cId="3292826898" sldId="315"/>
            <ac:inkMk id="18" creationId="{0E5A59D9-1DA1-4EEA-8BAF-369B52E2E29A}"/>
          </ac:inkMkLst>
        </pc:inkChg>
        <pc:inkChg chg="add del">
          <ac:chgData name="Jim Beland" userId="d41a4da1a37fb713" providerId="LiveId" clId="{FE3DCCBF-F1B9-4840-8AAF-32A6F501DF9C}" dt="2020-06-11T00:23:07.227" v="9927"/>
          <ac:inkMkLst>
            <pc:docMk/>
            <pc:sldMk cId="3292826898" sldId="315"/>
            <ac:inkMk id="19" creationId="{76CECFB0-BB8F-4635-AF1E-32B695815D09}"/>
          </ac:inkMkLst>
        </pc:inkChg>
        <pc:inkChg chg="add del">
          <ac:chgData name="Jim Beland" userId="d41a4da1a37fb713" providerId="LiveId" clId="{FE3DCCBF-F1B9-4840-8AAF-32A6F501DF9C}" dt="2020-06-11T00:23:07.227" v="9927"/>
          <ac:inkMkLst>
            <pc:docMk/>
            <pc:sldMk cId="3292826898" sldId="315"/>
            <ac:inkMk id="21" creationId="{F619A792-8280-4DAA-B698-0E341ADE5AD1}"/>
          </ac:inkMkLst>
        </pc:inkChg>
        <pc:inkChg chg="add del">
          <ac:chgData name="Jim Beland" userId="d41a4da1a37fb713" providerId="LiveId" clId="{FE3DCCBF-F1B9-4840-8AAF-32A6F501DF9C}" dt="2020-06-11T00:23:07.227" v="9927"/>
          <ac:inkMkLst>
            <pc:docMk/>
            <pc:sldMk cId="3292826898" sldId="315"/>
            <ac:inkMk id="24" creationId="{493EFC47-37F3-44E5-911A-C0869059E8AA}"/>
          </ac:inkMkLst>
        </pc:inkChg>
        <pc:inkChg chg="add del">
          <ac:chgData name="Jim Beland" userId="d41a4da1a37fb713" providerId="LiveId" clId="{FE3DCCBF-F1B9-4840-8AAF-32A6F501DF9C}" dt="2020-06-11T00:23:07.227" v="9927"/>
          <ac:inkMkLst>
            <pc:docMk/>
            <pc:sldMk cId="3292826898" sldId="315"/>
            <ac:inkMk id="25" creationId="{135AA915-F5FD-46CA-A848-E97BCDA7B185}"/>
          </ac:inkMkLst>
        </pc:inkChg>
        <pc:inkChg chg="add del">
          <ac:chgData name="Jim Beland" userId="d41a4da1a37fb713" providerId="LiveId" clId="{FE3DCCBF-F1B9-4840-8AAF-32A6F501DF9C}" dt="2020-06-11T00:23:07.227" v="9927"/>
          <ac:inkMkLst>
            <pc:docMk/>
            <pc:sldMk cId="3292826898" sldId="315"/>
            <ac:inkMk id="26" creationId="{94253504-CC82-4F9A-B981-C4F456561818}"/>
          </ac:inkMkLst>
        </pc:inkChg>
        <pc:inkChg chg="add del">
          <ac:chgData name="Jim Beland" userId="d41a4da1a37fb713" providerId="LiveId" clId="{FE3DCCBF-F1B9-4840-8AAF-32A6F501DF9C}" dt="2020-06-11T00:23:10.706" v="9932"/>
          <ac:inkMkLst>
            <pc:docMk/>
            <pc:sldMk cId="3292826898" sldId="315"/>
            <ac:inkMk id="28" creationId="{79248B0A-2B9B-4708-91B2-D10AB661FAA5}"/>
          </ac:inkMkLst>
        </pc:inkChg>
        <pc:inkChg chg="add del">
          <ac:chgData name="Jim Beland" userId="d41a4da1a37fb713" providerId="LiveId" clId="{FE3DCCBF-F1B9-4840-8AAF-32A6F501DF9C}" dt="2020-06-11T00:23:19.970" v="9943"/>
          <ac:inkMkLst>
            <pc:docMk/>
            <pc:sldMk cId="3292826898" sldId="315"/>
            <ac:inkMk id="29" creationId="{F2D29C33-315B-48D5-B9C0-4AAE08DCB4AF}"/>
          </ac:inkMkLst>
        </pc:inkChg>
        <pc:inkChg chg="add del">
          <ac:chgData name="Jim Beland" userId="d41a4da1a37fb713" providerId="LiveId" clId="{FE3DCCBF-F1B9-4840-8AAF-32A6F501DF9C}" dt="2020-06-11T00:23:10.706" v="9932"/>
          <ac:inkMkLst>
            <pc:docMk/>
            <pc:sldMk cId="3292826898" sldId="315"/>
            <ac:inkMk id="31" creationId="{E9166EF9-B5ED-4585-AB18-905F01B0CDE3}"/>
          </ac:inkMkLst>
        </pc:inkChg>
        <pc:inkChg chg="add del">
          <ac:chgData name="Jim Beland" userId="d41a4da1a37fb713" providerId="LiveId" clId="{FE3DCCBF-F1B9-4840-8AAF-32A6F501DF9C}" dt="2020-06-11T00:23:10.706" v="9932"/>
          <ac:inkMkLst>
            <pc:docMk/>
            <pc:sldMk cId="3292826898" sldId="315"/>
            <ac:inkMk id="32" creationId="{1517B8B8-BF1A-4A47-9C8C-7C98460F6067}"/>
          </ac:inkMkLst>
        </pc:inkChg>
        <pc:inkChg chg="add del">
          <ac:chgData name="Jim Beland" userId="d41a4da1a37fb713" providerId="LiveId" clId="{FE3DCCBF-F1B9-4840-8AAF-32A6F501DF9C}" dt="2020-06-11T00:23:10.706" v="9932"/>
          <ac:inkMkLst>
            <pc:docMk/>
            <pc:sldMk cId="3292826898" sldId="315"/>
            <ac:inkMk id="33" creationId="{F348D564-CB00-4199-9D6C-AC23A5DC5A05}"/>
          </ac:inkMkLst>
        </pc:inkChg>
        <pc:inkChg chg="add del">
          <ac:chgData name="Jim Beland" userId="d41a4da1a37fb713" providerId="LiveId" clId="{FE3DCCBF-F1B9-4840-8AAF-32A6F501DF9C}" dt="2020-06-11T00:23:10.706" v="9932"/>
          <ac:inkMkLst>
            <pc:docMk/>
            <pc:sldMk cId="3292826898" sldId="315"/>
            <ac:inkMk id="38" creationId="{5C1FC48A-1FF9-4BD8-8567-86B31651BAB4}"/>
          </ac:inkMkLst>
        </pc:inkChg>
        <pc:inkChg chg="add">
          <ac:chgData name="Jim Beland" userId="d41a4da1a37fb713" providerId="LiveId" clId="{FE3DCCBF-F1B9-4840-8AAF-32A6F501DF9C}" dt="2020-06-11T00:23:10.706" v="9932"/>
          <ac:inkMkLst>
            <pc:docMk/>
            <pc:sldMk cId="3292826898" sldId="315"/>
            <ac:inkMk id="39" creationId="{1F12D527-07D4-4334-98FA-C9E1B49C446B}"/>
          </ac:inkMkLst>
        </pc:inkChg>
        <pc:inkChg chg="add">
          <ac:chgData name="Jim Beland" userId="d41a4da1a37fb713" providerId="LiveId" clId="{FE3DCCBF-F1B9-4840-8AAF-32A6F501DF9C}" dt="2020-06-11T00:23:10.706" v="9932"/>
          <ac:inkMkLst>
            <pc:docMk/>
            <pc:sldMk cId="3292826898" sldId="315"/>
            <ac:inkMk id="42" creationId="{7BBDF45C-44D2-45A4-84B2-5AC3D39DFB15}"/>
          </ac:inkMkLst>
        </pc:inkChg>
        <pc:inkChg chg="add del">
          <ac:chgData name="Jim Beland" userId="d41a4da1a37fb713" providerId="LiveId" clId="{FE3DCCBF-F1B9-4840-8AAF-32A6F501DF9C}" dt="2020-06-11T00:23:14.561" v="9936"/>
          <ac:inkMkLst>
            <pc:docMk/>
            <pc:sldMk cId="3292826898" sldId="315"/>
            <ac:inkMk id="44" creationId="{2A6CC212-473B-49FE-92F8-1669BBAB28E4}"/>
          </ac:inkMkLst>
        </pc:inkChg>
        <pc:inkChg chg="add del">
          <ac:chgData name="Jim Beland" userId="d41a4da1a37fb713" providerId="LiveId" clId="{FE3DCCBF-F1B9-4840-8AAF-32A6F501DF9C}" dt="2020-06-11T00:23:14.561" v="9936"/>
          <ac:inkMkLst>
            <pc:docMk/>
            <pc:sldMk cId="3292826898" sldId="315"/>
            <ac:inkMk id="45" creationId="{C1FF0374-1AEC-450F-B2CD-40D4EDEDECE2}"/>
          </ac:inkMkLst>
        </pc:inkChg>
        <pc:inkChg chg="add del">
          <ac:chgData name="Jim Beland" userId="d41a4da1a37fb713" providerId="LiveId" clId="{FE3DCCBF-F1B9-4840-8AAF-32A6F501DF9C}" dt="2020-06-11T00:23:14.561" v="9936"/>
          <ac:inkMkLst>
            <pc:docMk/>
            <pc:sldMk cId="3292826898" sldId="315"/>
            <ac:inkMk id="47" creationId="{F78B184D-2D6B-4C01-A690-FAE42DAADE29}"/>
          </ac:inkMkLst>
        </pc:inkChg>
        <pc:inkChg chg="add">
          <ac:chgData name="Jim Beland" userId="d41a4da1a37fb713" providerId="LiveId" clId="{FE3DCCBF-F1B9-4840-8AAF-32A6F501DF9C}" dt="2020-06-11T00:23:14.561" v="9936"/>
          <ac:inkMkLst>
            <pc:docMk/>
            <pc:sldMk cId="3292826898" sldId="315"/>
            <ac:inkMk id="49" creationId="{B5DDB6AE-77C5-421C-BA8D-DEE72A656F4D}"/>
          </ac:inkMkLst>
        </pc:inkChg>
        <pc:inkChg chg="add">
          <ac:chgData name="Jim Beland" userId="d41a4da1a37fb713" providerId="LiveId" clId="{FE3DCCBF-F1B9-4840-8AAF-32A6F501DF9C}" dt="2020-06-11T00:23:14.615" v="9937" actId="9405"/>
          <ac:inkMkLst>
            <pc:docMk/>
            <pc:sldMk cId="3292826898" sldId="315"/>
            <ac:inkMk id="55" creationId="{DF44CF35-97A5-4A5F-8511-7F6AD79B72CA}"/>
          </ac:inkMkLst>
        </pc:inkChg>
        <pc:inkChg chg="add del">
          <ac:chgData name="Jim Beland" userId="d41a4da1a37fb713" providerId="LiveId" clId="{FE3DCCBF-F1B9-4840-8AAF-32A6F501DF9C}" dt="2020-06-11T00:23:19.970" v="9943"/>
          <ac:inkMkLst>
            <pc:docMk/>
            <pc:sldMk cId="3292826898" sldId="315"/>
            <ac:inkMk id="57" creationId="{BDB7216E-E125-4734-B905-FEECBAEB5AEC}"/>
          </ac:inkMkLst>
        </pc:inkChg>
        <pc:inkChg chg="add del">
          <ac:chgData name="Jim Beland" userId="d41a4da1a37fb713" providerId="LiveId" clId="{FE3DCCBF-F1B9-4840-8AAF-32A6F501DF9C}" dt="2020-06-11T00:23:19.970" v="9943"/>
          <ac:inkMkLst>
            <pc:docMk/>
            <pc:sldMk cId="3292826898" sldId="315"/>
            <ac:inkMk id="58" creationId="{E6231130-08B2-4677-8E7C-38319AD94C37}"/>
          </ac:inkMkLst>
        </pc:inkChg>
        <pc:inkChg chg="add del">
          <ac:chgData name="Jim Beland" userId="d41a4da1a37fb713" providerId="LiveId" clId="{FE3DCCBF-F1B9-4840-8AAF-32A6F501DF9C}" dt="2020-06-11T00:23:19.970" v="9943"/>
          <ac:inkMkLst>
            <pc:docMk/>
            <pc:sldMk cId="3292826898" sldId="315"/>
            <ac:inkMk id="59" creationId="{DBD9EF06-D501-46B0-9462-E6BADECC4C2B}"/>
          </ac:inkMkLst>
        </pc:inkChg>
        <pc:inkChg chg="add del">
          <ac:chgData name="Jim Beland" userId="d41a4da1a37fb713" providerId="LiveId" clId="{FE3DCCBF-F1B9-4840-8AAF-32A6F501DF9C}" dt="2020-06-11T00:23:19.970" v="9943"/>
          <ac:inkMkLst>
            <pc:docMk/>
            <pc:sldMk cId="3292826898" sldId="315"/>
            <ac:inkMk id="61" creationId="{74BFD41B-D7D0-485D-BE70-2D5257D1D10F}"/>
          </ac:inkMkLst>
        </pc:inkChg>
        <pc:inkChg chg="add del">
          <ac:chgData name="Jim Beland" userId="d41a4da1a37fb713" providerId="LiveId" clId="{FE3DCCBF-F1B9-4840-8AAF-32A6F501DF9C}" dt="2020-06-11T00:23:19.970" v="9943"/>
          <ac:inkMkLst>
            <pc:docMk/>
            <pc:sldMk cId="3292826898" sldId="315"/>
            <ac:inkMk id="62" creationId="{6290D89B-27E9-4C6B-AD5F-7B49F40E8F22}"/>
          </ac:inkMkLst>
        </pc:inkChg>
        <pc:inkChg chg="add">
          <ac:chgData name="Jim Beland" userId="d41a4da1a37fb713" providerId="LiveId" clId="{FE3DCCBF-F1B9-4840-8AAF-32A6F501DF9C}" dt="2020-06-11T00:23:19.970" v="9943"/>
          <ac:inkMkLst>
            <pc:docMk/>
            <pc:sldMk cId="3292826898" sldId="315"/>
            <ac:inkMk id="63" creationId="{43E2AD21-3E82-4732-BE32-5E1FFEA22F43}"/>
          </ac:inkMkLst>
        </pc:inkChg>
        <pc:inkChg chg="add">
          <ac:chgData name="Jim Beland" userId="d41a4da1a37fb713" providerId="LiveId" clId="{FE3DCCBF-F1B9-4840-8AAF-32A6F501DF9C}" dt="2020-06-11T00:23:19.970" v="9943"/>
          <ac:inkMkLst>
            <pc:docMk/>
            <pc:sldMk cId="3292826898" sldId="315"/>
            <ac:inkMk id="64" creationId="{EC714E7B-D6C5-4011-8663-E3B5F0D66A99}"/>
          </ac:inkMkLst>
        </pc:inkChg>
        <pc:inkChg chg="add">
          <ac:chgData name="Jim Beland" userId="d41a4da1a37fb713" providerId="LiveId" clId="{FE3DCCBF-F1B9-4840-8AAF-32A6F501DF9C}" dt="2020-06-11T00:23:19.970" v="9943"/>
          <ac:inkMkLst>
            <pc:docMk/>
            <pc:sldMk cId="3292826898" sldId="315"/>
            <ac:inkMk id="65" creationId="{A34B5E45-1365-467D-B7B8-4759E6D23FEF}"/>
          </ac:inkMkLst>
        </pc:inkChg>
        <pc:inkChg chg="add del">
          <ac:chgData name="Jim Beland" userId="d41a4da1a37fb713" providerId="LiveId" clId="{FE3DCCBF-F1B9-4840-8AAF-32A6F501DF9C}" dt="2020-06-11T00:23:21.761" v="9947"/>
          <ac:inkMkLst>
            <pc:docMk/>
            <pc:sldMk cId="3292826898" sldId="315"/>
            <ac:inkMk id="67" creationId="{A423A6DA-D859-43FC-9763-B35ADB04F4F4}"/>
          </ac:inkMkLst>
        </pc:inkChg>
        <pc:inkChg chg="add del">
          <ac:chgData name="Jim Beland" userId="d41a4da1a37fb713" providerId="LiveId" clId="{FE3DCCBF-F1B9-4840-8AAF-32A6F501DF9C}" dt="2020-06-11T00:23:21.761" v="9947"/>
          <ac:inkMkLst>
            <pc:docMk/>
            <pc:sldMk cId="3292826898" sldId="315"/>
            <ac:inkMk id="68" creationId="{A2F0FE76-65EC-4BE1-B3C6-81B1956DA385}"/>
          </ac:inkMkLst>
        </pc:inkChg>
        <pc:inkChg chg="add del">
          <ac:chgData name="Jim Beland" userId="d41a4da1a37fb713" providerId="LiveId" clId="{FE3DCCBF-F1B9-4840-8AAF-32A6F501DF9C}" dt="2020-06-11T00:23:21.761" v="9947"/>
          <ac:inkMkLst>
            <pc:docMk/>
            <pc:sldMk cId="3292826898" sldId="315"/>
            <ac:inkMk id="70" creationId="{7EE9EC56-5DE1-4A4B-A5E6-52BF11056B16}"/>
          </ac:inkMkLst>
        </pc:inkChg>
        <pc:inkChg chg="add">
          <ac:chgData name="Jim Beland" userId="d41a4da1a37fb713" providerId="LiveId" clId="{FE3DCCBF-F1B9-4840-8AAF-32A6F501DF9C}" dt="2020-06-11T00:23:21.761" v="9947"/>
          <ac:inkMkLst>
            <pc:docMk/>
            <pc:sldMk cId="3292826898" sldId="315"/>
            <ac:inkMk id="71" creationId="{DBDDA4B1-5915-491F-BC87-267621E595B4}"/>
          </ac:inkMkLst>
        </pc:inkChg>
        <pc:inkChg chg="add">
          <ac:chgData name="Jim Beland" userId="d41a4da1a37fb713" providerId="LiveId" clId="{FE3DCCBF-F1B9-4840-8AAF-32A6F501DF9C}" dt="2020-06-11T00:23:22.841" v="9948" actId="9405"/>
          <ac:inkMkLst>
            <pc:docMk/>
            <pc:sldMk cId="3292826898" sldId="315"/>
            <ac:inkMk id="74" creationId="{B1677452-BA59-4A03-A193-76EA87A3189C}"/>
          </ac:inkMkLst>
        </pc:inkChg>
        <pc:inkChg chg="add del">
          <ac:chgData name="Jim Beland" userId="d41a4da1a37fb713" providerId="LiveId" clId="{FE3DCCBF-F1B9-4840-8AAF-32A6F501DF9C}" dt="2020-06-11T00:23:25.966" v="9953"/>
          <ac:inkMkLst>
            <pc:docMk/>
            <pc:sldMk cId="3292826898" sldId="315"/>
            <ac:inkMk id="75" creationId="{2EFA693C-C357-4346-933C-F1555F9C8706}"/>
          </ac:inkMkLst>
        </pc:inkChg>
        <pc:inkChg chg="add del">
          <ac:chgData name="Jim Beland" userId="d41a4da1a37fb713" providerId="LiveId" clId="{FE3DCCBF-F1B9-4840-8AAF-32A6F501DF9C}" dt="2020-06-11T00:23:25.966" v="9953"/>
          <ac:inkMkLst>
            <pc:docMk/>
            <pc:sldMk cId="3292826898" sldId="315"/>
            <ac:inkMk id="76" creationId="{BCC09C41-7005-4AFF-8203-CCF9679434E4}"/>
          </ac:inkMkLst>
        </pc:inkChg>
        <pc:inkChg chg="add del">
          <ac:chgData name="Jim Beland" userId="d41a4da1a37fb713" providerId="LiveId" clId="{FE3DCCBF-F1B9-4840-8AAF-32A6F501DF9C}" dt="2020-06-11T00:23:25.966" v="9953"/>
          <ac:inkMkLst>
            <pc:docMk/>
            <pc:sldMk cId="3292826898" sldId="315"/>
            <ac:inkMk id="77" creationId="{1AD940CB-37E5-4076-A558-6E36EF3D68F1}"/>
          </ac:inkMkLst>
        </pc:inkChg>
        <pc:inkChg chg="add del">
          <ac:chgData name="Jim Beland" userId="d41a4da1a37fb713" providerId="LiveId" clId="{FE3DCCBF-F1B9-4840-8AAF-32A6F501DF9C}" dt="2020-06-11T00:23:25.966" v="9953"/>
          <ac:inkMkLst>
            <pc:docMk/>
            <pc:sldMk cId="3292826898" sldId="315"/>
            <ac:inkMk id="78" creationId="{114524AB-22A1-4ED1-BAA6-E96F20C27AD9}"/>
          </ac:inkMkLst>
        </pc:inkChg>
        <pc:inkChg chg="add">
          <ac:chgData name="Jim Beland" userId="d41a4da1a37fb713" providerId="LiveId" clId="{FE3DCCBF-F1B9-4840-8AAF-32A6F501DF9C}" dt="2020-06-11T00:23:25.966" v="9953"/>
          <ac:inkMkLst>
            <pc:docMk/>
            <pc:sldMk cId="3292826898" sldId="315"/>
            <ac:inkMk id="79" creationId="{2D4EACC3-0FCB-45FB-8CA5-A741A6F610B3}"/>
          </ac:inkMkLst>
        </pc:inkChg>
        <pc:inkChg chg="add">
          <ac:chgData name="Jim Beland" userId="d41a4da1a37fb713" providerId="LiveId" clId="{FE3DCCBF-F1B9-4840-8AAF-32A6F501DF9C}" dt="2020-06-11T00:23:25.966" v="9953"/>
          <ac:inkMkLst>
            <pc:docMk/>
            <pc:sldMk cId="3292826898" sldId="315"/>
            <ac:inkMk id="80" creationId="{EA2FC0E1-080E-483E-8AC8-5F7C31E4C179}"/>
          </ac:inkMkLst>
        </pc:inkChg>
        <pc:inkChg chg="add del">
          <ac:chgData name="Jim Beland" userId="d41a4da1a37fb713" providerId="LiveId" clId="{FE3DCCBF-F1B9-4840-8AAF-32A6F501DF9C}" dt="2020-06-11T00:23:29.623" v="9958"/>
          <ac:inkMkLst>
            <pc:docMk/>
            <pc:sldMk cId="3292826898" sldId="315"/>
            <ac:inkMk id="81" creationId="{D690671B-890A-4F10-AE96-91E5C4D4EC9C}"/>
          </ac:inkMkLst>
        </pc:inkChg>
        <pc:inkChg chg="add del">
          <ac:chgData name="Jim Beland" userId="d41a4da1a37fb713" providerId="LiveId" clId="{FE3DCCBF-F1B9-4840-8AAF-32A6F501DF9C}" dt="2020-06-11T00:23:29.623" v="9958"/>
          <ac:inkMkLst>
            <pc:docMk/>
            <pc:sldMk cId="3292826898" sldId="315"/>
            <ac:inkMk id="82" creationId="{DCCBED7C-6590-4A08-B8CB-CD8B19EE3CDA}"/>
          </ac:inkMkLst>
        </pc:inkChg>
        <pc:inkChg chg="add del">
          <ac:chgData name="Jim Beland" userId="d41a4da1a37fb713" providerId="LiveId" clId="{FE3DCCBF-F1B9-4840-8AAF-32A6F501DF9C}" dt="2020-06-11T00:23:29.623" v="9958"/>
          <ac:inkMkLst>
            <pc:docMk/>
            <pc:sldMk cId="3292826898" sldId="315"/>
            <ac:inkMk id="83" creationId="{E4AE8587-F6A7-4A7D-8DA2-7719C8908696}"/>
          </ac:inkMkLst>
        </pc:inkChg>
        <pc:inkChg chg="add del">
          <ac:chgData name="Jim Beland" userId="d41a4da1a37fb713" providerId="LiveId" clId="{FE3DCCBF-F1B9-4840-8AAF-32A6F501DF9C}" dt="2020-06-11T00:23:29.623" v="9958"/>
          <ac:inkMkLst>
            <pc:docMk/>
            <pc:sldMk cId="3292826898" sldId="315"/>
            <ac:inkMk id="84" creationId="{D85F8C8E-83FF-4D44-BA63-594EAE2339E1}"/>
          </ac:inkMkLst>
        </pc:inkChg>
        <pc:inkChg chg="add del">
          <ac:chgData name="Jim Beland" userId="d41a4da1a37fb713" providerId="LiveId" clId="{FE3DCCBF-F1B9-4840-8AAF-32A6F501DF9C}" dt="2020-06-11T00:23:33.765" v="9962"/>
          <ac:inkMkLst>
            <pc:docMk/>
            <pc:sldMk cId="3292826898" sldId="315"/>
            <ac:inkMk id="85" creationId="{BC40B335-B5EA-42BE-839E-A3B484DF1FB8}"/>
          </ac:inkMkLst>
        </pc:inkChg>
        <pc:inkChg chg="add del">
          <ac:chgData name="Jim Beland" userId="d41a4da1a37fb713" providerId="LiveId" clId="{FE3DCCBF-F1B9-4840-8AAF-32A6F501DF9C}" dt="2020-06-11T00:23:33.765" v="9962"/>
          <ac:inkMkLst>
            <pc:docMk/>
            <pc:sldMk cId="3292826898" sldId="315"/>
            <ac:inkMk id="86" creationId="{D009E865-6F73-4490-9C34-EF5BDE14ABF1}"/>
          </ac:inkMkLst>
        </pc:inkChg>
        <pc:inkChg chg="add del">
          <ac:chgData name="Jim Beland" userId="d41a4da1a37fb713" providerId="LiveId" clId="{FE3DCCBF-F1B9-4840-8AAF-32A6F501DF9C}" dt="2020-06-11T00:23:33.765" v="9962"/>
          <ac:inkMkLst>
            <pc:docMk/>
            <pc:sldMk cId="3292826898" sldId="315"/>
            <ac:inkMk id="87" creationId="{4AFC60ED-FF69-4160-A30F-0F54C1B372DD}"/>
          </ac:inkMkLst>
        </pc:inkChg>
        <pc:inkChg chg="add del">
          <ac:chgData name="Jim Beland" userId="d41a4da1a37fb713" providerId="LiveId" clId="{FE3DCCBF-F1B9-4840-8AAF-32A6F501DF9C}" dt="2020-06-11T00:23:33.765" v="9962"/>
          <ac:inkMkLst>
            <pc:docMk/>
            <pc:sldMk cId="3292826898" sldId="315"/>
            <ac:inkMk id="88" creationId="{96CA20C9-A275-455C-8B55-D075DC0E442C}"/>
          </ac:inkMkLst>
        </pc:inkChg>
        <pc:inkChg chg="add del">
          <ac:chgData name="Jim Beland" userId="d41a4da1a37fb713" providerId="LiveId" clId="{FE3DCCBF-F1B9-4840-8AAF-32A6F501DF9C}" dt="2020-06-11T00:23:34.882" v="9965"/>
          <ac:inkMkLst>
            <pc:docMk/>
            <pc:sldMk cId="3292826898" sldId="315"/>
            <ac:inkMk id="89" creationId="{024E6771-A9F2-4A41-BC70-EC6C428A24B7}"/>
          </ac:inkMkLst>
        </pc:inkChg>
        <pc:inkChg chg="add del">
          <ac:chgData name="Jim Beland" userId="d41a4da1a37fb713" providerId="LiveId" clId="{FE3DCCBF-F1B9-4840-8AAF-32A6F501DF9C}" dt="2020-06-11T00:23:34.882" v="9965"/>
          <ac:inkMkLst>
            <pc:docMk/>
            <pc:sldMk cId="3292826898" sldId="315"/>
            <ac:inkMk id="90" creationId="{879AE76F-46F4-4BE0-A64E-DB1689DD218F}"/>
          </ac:inkMkLst>
        </pc:inkChg>
        <pc:inkChg chg="add del">
          <ac:chgData name="Jim Beland" userId="d41a4da1a37fb713" providerId="LiveId" clId="{FE3DCCBF-F1B9-4840-8AAF-32A6F501DF9C}" dt="2020-06-11T00:23:34.882" v="9965"/>
          <ac:inkMkLst>
            <pc:docMk/>
            <pc:sldMk cId="3292826898" sldId="315"/>
            <ac:inkMk id="91" creationId="{784B6FD1-AD4C-4BE1-9D83-9467003FC150}"/>
          </ac:inkMkLst>
        </pc:inkChg>
        <pc:inkChg chg="add del">
          <ac:chgData name="Jim Beland" userId="d41a4da1a37fb713" providerId="LiveId" clId="{FE3DCCBF-F1B9-4840-8AAF-32A6F501DF9C}" dt="2020-06-11T00:23:36.463" v="9967"/>
          <ac:inkMkLst>
            <pc:docMk/>
            <pc:sldMk cId="3292826898" sldId="315"/>
            <ac:inkMk id="92" creationId="{FD5391F4-87D8-40BC-84EC-A93DC3EBFCD1}"/>
          </ac:inkMkLst>
        </pc:inkChg>
        <pc:inkChg chg="add del">
          <ac:chgData name="Jim Beland" userId="d41a4da1a37fb713" providerId="LiveId" clId="{FE3DCCBF-F1B9-4840-8AAF-32A6F501DF9C}" dt="2020-06-11T00:23:36.463" v="9967"/>
          <ac:inkMkLst>
            <pc:docMk/>
            <pc:sldMk cId="3292826898" sldId="315"/>
            <ac:inkMk id="93" creationId="{8C88EFF1-66DF-40A9-9487-9D9C5684C7F6}"/>
          </ac:inkMkLst>
        </pc:inkChg>
        <pc:inkChg chg="add del">
          <ac:chgData name="Jim Beland" userId="d41a4da1a37fb713" providerId="LiveId" clId="{FE3DCCBF-F1B9-4840-8AAF-32A6F501DF9C}" dt="2020-06-11T00:23:37.441" v="9970"/>
          <ac:inkMkLst>
            <pc:docMk/>
            <pc:sldMk cId="3292826898" sldId="315"/>
            <ac:inkMk id="95" creationId="{1D7D5E36-8E1D-4FDB-90A8-5AE3F113FED8}"/>
          </ac:inkMkLst>
        </pc:inkChg>
        <pc:inkChg chg="add del">
          <ac:chgData name="Jim Beland" userId="d41a4da1a37fb713" providerId="LiveId" clId="{FE3DCCBF-F1B9-4840-8AAF-32A6F501DF9C}" dt="2020-06-11T00:23:37.441" v="9970"/>
          <ac:inkMkLst>
            <pc:docMk/>
            <pc:sldMk cId="3292826898" sldId="315"/>
            <ac:inkMk id="96" creationId="{18D018C3-A7F5-4843-8E0F-80915BCDF69C}"/>
          </ac:inkMkLst>
        </pc:inkChg>
        <pc:inkChg chg="add del">
          <ac:chgData name="Jim Beland" userId="d41a4da1a37fb713" providerId="LiveId" clId="{FE3DCCBF-F1B9-4840-8AAF-32A6F501DF9C}" dt="2020-06-11T00:23:37.441" v="9970"/>
          <ac:inkMkLst>
            <pc:docMk/>
            <pc:sldMk cId="3292826898" sldId="315"/>
            <ac:inkMk id="98" creationId="{76DEC960-3112-4110-B908-92844C92F3A8}"/>
          </ac:inkMkLst>
        </pc:inkChg>
        <pc:inkChg chg="add">
          <ac:chgData name="Jim Beland" userId="d41a4da1a37fb713" providerId="LiveId" clId="{FE3DCCBF-F1B9-4840-8AAF-32A6F501DF9C}" dt="2020-06-11T00:23:37.441" v="9970"/>
          <ac:inkMkLst>
            <pc:docMk/>
            <pc:sldMk cId="3292826898" sldId="315"/>
            <ac:inkMk id="99" creationId="{BE5C4176-557E-4520-AC95-780DC70E67EC}"/>
          </ac:inkMkLst>
        </pc:inkChg>
        <pc:inkChg chg="add del">
          <ac:chgData name="Jim Beland" userId="d41a4da1a37fb713" providerId="LiveId" clId="{FE3DCCBF-F1B9-4840-8AAF-32A6F501DF9C}" dt="2020-06-11T00:23:44.921" v="9974"/>
          <ac:inkMkLst>
            <pc:docMk/>
            <pc:sldMk cId="3292826898" sldId="315"/>
            <ac:inkMk id="100" creationId="{7540F500-2101-4C60-85F1-3312D2622D18}"/>
          </ac:inkMkLst>
        </pc:inkChg>
        <pc:inkChg chg="add del">
          <ac:chgData name="Jim Beland" userId="d41a4da1a37fb713" providerId="LiveId" clId="{FE3DCCBF-F1B9-4840-8AAF-32A6F501DF9C}" dt="2020-06-11T00:23:44.921" v="9974"/>
          <ac:inkMkLst>
            <pc:docMk/>
            <pc:sldMk cId="3292826898" sldId="315"/>
            <ac:inkMk id="101" creationId="{6ABF08CB-E64A-47DC-B0E3-0535800E2730}"/>
          </ac:inkMkLst>
        </pc:inkChg>
        <pc:inkChg chg="add del">
          <ac:chgData name="Jim Beland" userId="d41a4da1a37fb713" providerId="LiveId" clId="{FE3DCCBF-F1B9-4840-8AAF-32A6F501DF9C}" dt="2020-06-11T00:23:44.921" v="9974"/>
          <ac:inkMkLst>
            <pc:docMk/>
            <pc:sldMk cId="3292826898" sldId="315"/>
            <ac:inkMk id="102" creationId="{568B5B6B-F60A-46DA-A7AD-47320BECC73C}"/>
          </ac:inkMkLst>
        </pc:inkChg>
        <pc:inkChg chg="add del">
          <ac:chgData name="Jim Beland" userId="d41a4da1a37fb713" providerId="LiveId" clId="{FE3DCCBF-F1B9-4840-8AAF-32A6F501DF9C}" dt="2020-06-11T00:23:54.250" v="9987"/>
          <ac:inkMkLst>
            <pc:docMk/>
            <pc:sldMk cId="3292826898" sldId="315"/>
            <ac:inkMk id="103" creationId="{7A7EA8A5-EFC4-4961-B032-1EF7901407E2}"/>
          </ac:inkMkLst>
        </pc:inkChg>
        <pc:inkChg chg="add del">
          <ac:chgData name="Jim Beland" userId="d41a4da1a37fb713" providerId="LiveId" clId="{FE3DCCBF-F1B9-4840-8AAF-32A6F501DF9C}" dt="2020-06-11T00:23:54.250" v="9987"/>
          <ac:inkMkLst>
            <pc:docMk/>
            <pc:sldMk cId="3292826898" sldId="315"/>
            <ac:inkMk id="104" creationId="{C380E154-556C-4813-88D3-74DA02F09331}"/>
          </ac:inkMkLst>
        </pc:inkChg>
        <pc:inkChg chg="add del">
          <ac:chgData name="Jim Beland" userId="d41a4da1a37fb713" providerId="LiveId" clId="{FE3DCCBF-F1B9-4840-8AAF-32A6F501DF9C}" dt="2020-06-11T00:23:54.250" v="9987"/>
          <ac:inkMkLst>
            <pc:docMk/>
            <pc:sldMk cId="3292826898" sldId="315"/>
            <ac:inkMk id="105" creationId="{4AA35ACB-DDE4-4292-B53F-A72371E123C6}"/>
          </ac:inkMkLst>
        </pc:inkChg>
        <pc:inkChg chg="add del">
          <ac:chgData name="Jim Beland" userId="d41a4da1a37fb713" providerId="LiveId" clId="{FE3DCCBF-F1B9-4840-8AAF-32A6F501DF9C}" dt="2020-06-11T00:23:54.250" v="9987"/>
          <ac:inkMkLst>
            <pc:docMk/>
            <pc:sldMk cId="3292826898" sldId="315"/>
            <ac:inkMk id="106" creationId="{38D7D058-81B1-40EA-8CC8-BB4D8EA3308E}"/>
          </ac:inkMkLst>
        </pc:inkChg>
        <pc:inkChg chg="add del">
          <ac:chgData name="Jim Beland" userId="d41a4da1a37fb713" providerId="LiveId" clId="{FE3DCCBF-F1B9-4840-8AAF-32A6F501DF9C}" dt="2020-06-11T00:23:54.250" v="9987"/>
          <ac:inkMkLst>
            <pc:docMk/>
            <pc:sldMk cId="3292826898" sldId="315"/>
            <ac:inkMk id="108" creationId="{7435A561-70B0-4E9B-BFD4-6ED304A71B4C}"/>
          </ac:inkMkLst>
        </pc:inkChg>
        <pc:inkChg chg="add del">
          <ac:chgData name="Jim Beland" userId="d41a4da1a37fb713" providerId="LiveId" clId="{FE3DCCBF-F1B9-4840-8AAF-32A6F501DF9C}" dt="2020-06-11T00:23:54.250" v="9987"/>
          <ac:inkMkLst>
            <pc:docMk/>
            <pc:sldMk cId="3292826898" sldId="315"/>
            <ac:inkMk id="109" creationId="{41DFBC98-2B43-4F8D-BFB7-CDB34CB0337A}"/>
          </ac:inkMkLst>
        </pc:inkChg>
        <pc:inkChg chg="add del">
          <ac:chgData name="Jim Beland" userId="d41a4da1a37fb713" providerId="LiveId" clId="{FE3DCCBF-F1B9-4840-8AAF-32A6F501DF9C}" dt="2020-06-11T00:23:54.250" v="9987"/>
          <ac:inkMkLst>
            <pc:docMk/>
            <pc:sldMk cId="3292826898" sldId="315"/>
            <ac:inkMk id="110" creationId="{8EFBA793-14AD-44F8-8735-3806896A3177}"/>
          </ac:inkMkLst>
        </pc:inkChg>
        <pc:inkChg chg="add del">
          <ac:chgData name="Jim Beland" userId="d41a4da1a37fb713" providerId="LiveId" clId="{FE3DCCBF-F1B9-4840-8AAF-32A6F501DF9C}" dt="2020-06-11T00:23:54.250" v="9987"/>
          <ac:inkMkLst>
            <pc:docMk/>
            <pc:sldMk cId="3292826898" sldId="315"/>
            <ac:inkMk id="111" creationId="{47F64C66-9243-4BE2-B4A7-599837079664}"/>
          </ac:inkMkLst>
        </pc:inkChg>
        <pc:inkChg chg="add del">
          <ac:chgData name="Jim Beland" userId="d41a4da1a37fb713" providerId="LiveId" clId="{FE3DCCBF-F1B9-4840-8AAF-32A6F501DF9C}" dt="2020-06-11T00:23:54.250" v="9987"/>
          <ac:inkMkLst>
            <pc:docMk/>
            <pc:sldMk cId="3292826898" sldId="315"/>
            <ac:inkMk id="112" creationId="{6540111E-B520-4B10-AC8E-66B7BBA65284}"/>
          </ac:inkMkLst>
        </pc:inkChg>
        <pc:inkChg chg="add del">
          <ac:chgData name="Jim Beland" userId="d41a4da1a37fb713" providerId="LiveId" clId="{FE3DCCBF-F1B9-4840-8AAF-32A6F501DF9C}" dt="2020-06-11T00:23:54.250" v="9987"/>
          <ac:inkMkLst>
            <pc:docMk/>
            <pc:sldMk cId="3292826898" sldId="315"/>
            <ac:inkMk id="113" creationId="{C9384C9C-DCB6-4548-A12E-FCE1F7ACA3E0}"/>
          </ac:inkMkLst>
        </pc:inkChg>
        <pc:inkChg chg="add del">
          <ac:chgData name="Jim Beland" userId="d41a4da1a37fb713" providerId="LiveId" clId="{FE3DCCBF-F1B9-4840-8AAF-32A6F501DF9C}" dt="2020-06-11T00:23:54.250" v="9987"/>
          <ac:inkMkLst>
            <pc:docMk/>
            <pc:sldMk cId="3292826898" sldId="315"/>
            <ac:inkMk id="114" creationId="{BEB46F9D-DA8D-4425-9391-14E5655A59E6}"/>
          </ac:inkMkLst>
        </pc:inkChg>
        <pc:inkChg chg="add del">
          <ac:chgData name="Jim Beland" userId="d41a4da1a37fb713" providerId="LiveId" clId="{FE3DCCBF-F1B9-4840-8AAF-32A6F501DF9C}" dt="2020-06-11T00:23:54.250" v="9987"/>
          <ac:inkMkLst>
            <pc:docMk/>
            <pc:sldMk cId="3292826898" sldId="315"/>
            <ac:inkMk id="115" creationId="{0B0E2809-2311-4BF5-A302-D8D8C0A146E2}"/>
          </ac:inkMkLst>
        </pc:inkChg>
        <pc:inkChg chg="add del">
          <ac:chgData name="Jim Beland" userId="d41a4da1a37fb713" providerId="LiveId" clId="{FE3DCCBF-F1B9-4840-8AAF-32A6F501DF9C}" dt="2020-06-11T00:23:54.250" v="9987"/>
          <ac:inkMkLst>
            <pc:docMk/>
            <pc:sldMk cId="3292826898" sldId="315"/>
            <ac:inkMk id="116" creationId="{789CA214-705F-4240-A14E-C9E36138815A}"/>
          </ac:inkMkLst>
        </pc:inkChg>
        <pc:inkChg chg="add">
          <ac:chgData name="Jim Beland" userId="d41a4da1a37fb713" providerId="LiveId" clId="{FE3DCCBF-F1B9-4840-8AAF-32A6F501DF9C}" dt="2020-06-11T00:23:54.250" v="9987"/>
          <ac:inkMkLst>
            <pc:docMk/>
            <pc:sldMk cId="3292826898" sldId="315"/>
            <ac:inkMk id="117" creationId="{2714688F-5CAD-489E-8017-2399A739A99F}"/>
          </ac:inkMkLst>
        </pc:inkChg>
      </pc:sldChg>
      <pc:sldChg chg="addSp delSp add">
        <pc:chgData name="Jim Beland" userId="d41a4da1a37fb713" providerId="LiveId" clId="{FE3DCCBF-F1B9-4840-8AAF-32A6F501DF9C}" dt="2020-06-11T22:06:21.874" v="10942" actId="9405"/>
        <pc:sldMkLst>
          <pc:docMk/>
          <pc:sldMk cId="3512177762" sldId="316"/>
        </pc:sldMkLst>
        <pc:inkChg chg="add del">
          <ac:chgData name="Jim Beland" userId="d41a4da1a37fb713" providerId="LiveId" clId="{FE3DCCBF-F1B9-4840-8AAF-32A6F501DF9C}" dt="2020-06-11T22:06:10.747" v="10941" actId="9405"/>
          <ac:inkMkLst>
            <pc:docMk/>
            <pc:sldMk cId="3512177762" sldId="316"/>
            <ac:inkMk id="4" creationId="{B71D8BAC-F5D3-4DE2-9C29-41B14E9D16A5}"/>
          </ac:inkMkLst>
        </pc:inkChg>
        <pc:inkChg chg="add del">
          <ac:chgData name="Jim Beland" userId="d41a4da1a37fb713" providerId="LiveId" clId="{FE3DCCBF-F1B9-4840-8AAF-32A6F501DF9C}" dt="2020-06-11T00:24:08.952" v="9992"/>
          <ac:inkMkLst>
            <pc:docMk/>
            <pc:sldMk cId="3512177762" sldId="316"/>
            <ac:inkMk id="4" creationId="{E2EDADA3-71D5-4FFE-9A8E-7513F5E1AC52}"/>
          </ac:inkMkLst>
        </pc:inkChg>
        <pc:inkChg chg="add del">
          <ac:chgData name="Jim Beland" userId="d41a4da1a37fb713" providerId="LiveId" clId="{FE3DCCBF-F1B9-4840-8AAF-32A6F501DF9C}" dt="2020-06-11T00:24:08.952" v="9992"/>
          <ac:inkMkLst>
            <pc:docMk/>
            <pc:sldMk cId="3512177762" sldId="316"/>
            <ac:inkMk id="6" creationId="{B52D32F0-43D6-4106-84B9-F4F83BE41F97}"/>
          </ac:inkMkLst>
        </pc:inkChg>
        <pc:inkChg chg="add">
          <ac:chgData name="Jim Beland" userId="d41a4da1a37fb713" providerId="LiveId" clId="{FE3DCCBF-F1B9-4840-8AAF-32A6F501DF9C}" dt="2020-06-11T22:06:21.874" v="10942" actId="9405"/>
          <ac:inkMkLst>
            <pc:docMk/>
            <pc:sldMk cId="3512177762" sldId="316"/>
            <ac:inkMk id="6" creationId="{C7AF607D-99D9-46C0-A7EF-78A205B47B96}"/>
          </ac:inkMkLst>
        </pc:inkChg>
        <pc:inkChg chg="add del">
          <ac:chgData name="Jim Beland" userId="d41a4da1a37fb713" providerId="LiveId" clId="{FE3DCCBF-F1B9-4840-8AAF-32A6F501DF9C}" dt="2020-06-11T00:24:08.952" v="9992"/>
          <ac:inkMkLst>
            <pc:docMk/>
            <pc:sldMk cId="3512177762" sldId="316"/>
            <ac:inkMk id="7" creationId="{DF35191D-CCF5-43C6-928D-7C7E5011D177}"/>
          </ac:inkMkLst>
        </pc:inkChg>
        <pc:inkChg chg="add del">
          <ac:chgData name="Jim Beland" userId="d41a4da1a37fb713" providerId="LiveId" clId="{FE3DCCBF-F1B9-4840-8AAF-32A6F501DF9C}" dt="2020-06-11T00:24:14.260" v="10000"/>
          <ac:inkMkLst>
            <pc:docMk/>
            <pc:sldMk cId="3512177762" sldId="316"/>
            <ac:inkMk id="8" creationId="{9CD3AE90-D3D9-42D6-B778-2777B1874534}"/>
          </ac:inkMkLst>
        </pc:inkChg>
        <pc:inkChg chg="add del">
          <ac:chgData name="Jim Beland" userId="d41a4da1a37fb713" providerId="LiveId" clId="{FE3DCCBF-F1B9-4840-8AAF-32A6F501DF9C}" dt="2020-06-11T00:24:14.260" v="10000"/>
          <ac:inkMkLst>
            <pc:docMk/>
            <pc:sldMk cId="3512177762" sldId="316"/>
            <ac:inkMk id="11" creationId="{BC34EFCB-30C6-4BEC-AA96-38555F1AECB5}"/>
          </ac:inkMkLst>
        </pc:inkChg>
        <pc:inkChg chg="add del">
          <ac:chgData name="Jim Beland" userId="d41a4da1a37fb713" providerId="LiveId" clId="{FE3DCCBF-F1B9-4840-8AAF-32A6F501DF9C}" dt="2020-06-11T00:24:14.260" v="10000"/>
          <ac:inkMkLst>
            <pc:docMk/>
            <pc:sldMk cId="3512177762" sldId="316"/>
            <ac:inkMk id="12" creationId="{0E204DBD-789D-467F-80F9-43AB35339282}"/>
          </ac:inkMkLst>
        </pc:inkChg>
        <pc:inkChg chg="add del">
          <ac:chgData name="Jim Beland" userId="d41a4da1a37fb713" providerId="LiveId" clId="{FE3DCCBF-F1B9-4840-8AAF-32A6F501DF9C}" dt="2020-06-11T00:24:14.260" v="10000"/>
          <ac:inkMkLst>
            <pc:docMk/>
            <pc:sldMk cId="3512177762" sldId="316"/>
            <ac:inkMk id="13" creationId="{49656185-5181-4AFC-A2AA-C56B3E2FA139}"/>
          </ac:inkMkLst>
        </pc:inkChg>
        <pc:inkChg chg="add del">
          <ac:chgData name="Jim Beland" userId="d41a4da1a37fb713" providerId="LiveId" clId="{FE3DCCBF-F1B9-4840-8AAF-32A6F501DF9C}" dt="2020-06-11T00:24:14.260" v="10000"/>
          <ac:inkMkLst>
            <pc:docMk/>
            <pc:sldMk cId="3512177762" sldId="316"/>
            <ac:inkMk id="17" creationId="{B2BFA154-D5F4-4AC1-9A90-B253CB29408F}"/>
          </ac:inkMkLst>
        </pc:inkChg>
        <pc:inkChg chg="add del">
          <ac:chgData name="Jim Beland" userId="d41a4da1a37fb713" providerId="LiveId" clId="{FE3DCCBF-F1B9-4840-8AAF-32A6F501DF9C}" dt="2020-06-11T00:24:14.260" v="10000"/>
          <ac:inkMkLst>
            <pc:docMk/>
            <pc:sldMk cId="3512177762" sldId="316"/>
            <ac:inkMk id="18" creationId="{22D0CC18-909B-4826-87C5-2DD05D0A2E4B}"/>
          </ac:inkMkLst>
        </pc:inkChg>
        <pc:inkChg chg="add del">
          <ac:chgData name="Jim Beland" userId="d41a4da1a37fb713" providerId="LiveId" clId="{FE3DCCBF-F1B9-4840-8AAF-32A6F501DF9C}" dt="2020-06-11T00:24:14.260" v="10000"/>
          <ac:inkMkLst>
            <pc:docMk/>
            <pc:sldMk cId="3512177762" sldId="316"/>
            <ac:inkMk id="19" creationId="{2677DAE5-F0F4-4799-AC7C-0461C83D8728}"/>
          </ac:inkMkLst>
        </pc:inkChg>
        <pc:inkChg chg="add del">
          <ac:chgData name="Jim Beland" userId="d41a4da1a37fb713" providerId="LiveId" clId="{FE3DCCBF-F1B9-4840-8AAF-32A6F501DF9C}" dt="2020-06-11T00:24:14.260" v="10000"/>
          <ac:inkMkLst>
            <pc:docMk/>
            <pc:sldMk cId="3512177762" sldId="316"/>
            <ac:inkMk id="21" creationId="{F2A7B330-86B8-492B-ABE6-7CC1B4CE4B65}"/>
          </ac:inkMkLst>
        </pc:inkChg>
        <pc:inkChg chg="add">
          <ac:chgData name="Jim Beland" userId="d41a4da1a37fb713" providerId="LiveId" clId="{FE3DCCBF-F1B9-4840-8AAF-32A6F501DF9C}" dt="2020-06-11T00:24:14.260" v="10000"/>
          <ac:inkMkLst>
            <pc:docMk/>
            <pc:sldMk cId="3512177762" sldId="316"/>
            <ac:inkMk id="24" creationId="{33122EDC-2E48-4539-A583-A28620193417}"/>
          </ac:inkMkLst>
        </pc:inkChg>
        <pc:inkChg chg="add del">
          <ac:chgData name="Jim Beland" userId="d41a4da1a37fb713" providerId="LiveId" clId="{FE3DCCBF-F1B9-4840-8AAF-32A6F501DF9C}" dt="2020-06-11T00:24:25.663" v="10016"/>
          <ac:inkMkLst>
            <pc:docMk/>
            <pc:sldMk cId="3512177762" sldId="316"/>
            <ac:inkMk id="25" creationId="{C08CF507-AB17-420C-9C23-6AB57EC34635}"/>
          </ac:inkMkLst>
        </pc:inkChg>
        <pc:inkChg chg="add del">
          <ac:chgData name="Jim Beland" userId="d41a4da1a37fb713" providerId="LiveId" clId="{FE3DCCBF-F1B9-4840-8AAF-32A6F501DF9C}" dt="2020-06-11T00:24:16.961" v="10005"/>
          <ac:inkMkLst>
            <pc:docMk/>
            <pc:sldMk cId="3512177762" sldId="316"/>
            <ac:inkMk id="26" creationId="{E1B15A5A-E6C4-45CB-9FC5-13E7EB3C6C5A}"/>
          </ac:inkMkLst>
        </pc:inkChg>
        <pc:inkChg chg="add del">
          <ac:chgData name="Jim Beland" userId="d41a4da1a37fb713" providerId="LiveId" clId="{FE3DCCBF-F1B9-4840-8AAF-32A6F501DF9C}" dt="2020-06-11T00:24:16.961" v="10005"/>
          <ac:inkMkLst>
            <pc:docMk/>
            <pc:sldMk cId="3512177762" sldId="316"/>
            <ac:inkMk id="28" creationId="{32C84031-75CB-48A4-8C35-CF2D1004D7C9}"/>
          </ac:inkMkLst>
        </pc:inkChg>
        <pc:inkChg chg="add del">
          <ac:chgData name="Jim Beland" userId="d41a4da1a37fb713" providerId="LiveId" clId="{FE3DCCBF-F1B9-4840-8AAF-32A6F501DF9C}" dt="2020-06-11T00:24:16.961" v="10005"/>
          <ac:inkMkLst>
            <pc:docMk/>
            <pc:sldMk cId="3512177762" sldId="316"/>
            <ac:inkMk id="29" creationId="{C78CA991-8871-4AF9-AB0F-76D4421F6FE1}"/>
          </ac:inkMkLst>
        </pc:inkChg>
        <pc:inkChg chg="add del">
          <ac:chgData name="Jim Beland" userId="d41a4da1a37fb713" providerId="LiveId" clId="{FE3DCCBF-F1B9-4840-8AAF-32A6F501DF9C}" dt="2020-06-11T00:24:16.961" v="10005"/>
          <ac:inkMkLst>
            <pc:docMk/>
            <pc:sldMk cId="3512177762" sldId="316"/>
            <ac:inkMk id="31" creationId="{B84520EC-C18F-4415-99BC-0B2CAA8564AD}"/>
          </ac:inkMkLst>
        </pc:inkChg>
        <pc:inkChg chg="add del">
          <ac:chgData name="Jim Beland" userId="d41a4da1a37fb713" providerId="LiveId" clId="{FE3DCCBF-F1B9-4840-8AAF-32A6F501DF9C}" dt="2020-06-11T00:24:21.219" v="10010"/>
          <ac:inkMkLst>
            <pc:docMk/>
            <pc:sldMk cId="3512177762" sldId="316"/>
            <ac:inkMk id="32" creationId="{E4AE8325-07DD-4403-9C30-3356B7732C29}"/>
          </ac:inkMkLst>
        </pc:inkChg>
        <pc:inkChg chg="add del">
          <ac:chgData name="Jim Beland" userId="d41a4da1a37fb713" providerId="LiveId" clId="{FE3DCCBF-F1B9-4840-8AAF-32A6F501DF9C}" dt="2020-06-11T00:24:21.219" v="10010"/>
          <ac:inkMkLst>
            <pc:docMk/>
            <pc:sldMk cId="3512177762" sldId="316"/>
            <ac:inkMk id="33" creationId="{50547C87-A59C-41E0-B2EC-9D34CC24FC05}"/>
          </ac:inkMkLst>
        </pc:inkChg>
        <pc:inkChg chg="add del">
          <ac:chgData name="Jim Beland" userId="d41a4da1a37fb713" providerId="LiveId" clId="{FE3DCCBF-F1B9-4840-8AAF-32A6F501DF9C}" dt="2020-06-11T00:24:21.219" v="10010"/>
          <ac:inkMkLst>
            <pc:docMk/>
            <pc:sldMk cId="3512177762" sldId="316"/>
            <ac:inkMk id="38" creationId="{4F4B2334-4CC4-48EB-8FF2-330A53E7B89B}"/>
          </ac:inkMkLst>
        </pc:inkChg>
        <pc:inkChg chg="add del">
          <ac:chgData name="Jim Beland" userId="d41a4da1a37fb713" providerId="LiveId" clId="{FE3DCCBF-F1B9-4840-8AAF-32A6F501DF9C}" dt="2020-06-11T00:24:21.219" v="10010"/>
          <ac:inkMkLst>
            <pc:docMk/>
            <pc:sldMk cId="3512177762" sldId="316"/>
            <ac:inkMk id="44" creationId="{A6BFB1B0-4ED9-45F1-B870-0F864B5C5E57}"/>
          </ac:inkMkLst>
        </pc:inkChg>
        <pc:inkChg chg="add del">
          <ac:chgData name="Jim Beland" userId="d41a4da1a37fb713" providerId="LiveId" clId="{FE3DCCBF-F1B9-4840-8AAF-32A6F501DF9C}" dt="2020-06-11T00:24:21.219" v="10010"/>
          <ac:inkMkLst>
            <pc:docMk/>
            <pc:sldMk cId="3512177762" sldId="316"/>
            <ac:inkMk id="45" creationId="{FDF75210-B626-4C62-8633-B1796DB09B63}"/>
          </ac:inkMkLst>
        </pc:inkChg>
        <pc:inkChg chg="add del">
          <ac:chgData name="Jim Beland" userId="d41a4da1a37fb713" providerId="LiveId" clId="{FE3DCCBF-F1B9-4840-8AAF-32A6F501DF9C}" dt="2020-06-11T00:24:28.126" v="10021"/>
          <ac:inkMkLst>
            <pc:docMk/>
            <pc:sldMk cId="3512177762" sldId="316"/>
            <ac:inkMk id="47" creationId="{6AF4D17B-082E-4945-AAA5-78598A7DEDE4}"/>
          </ac:inkMkLst>
        </pc:inkChg>
        <pc:inkChg chg="add del">
          <ac:chgData name="Jim Beland" userId="d41a4da1a37fb713" providerId="LiveId" clId="{FE3DCCBF-F1B9-4840-8AAF-32A6F501DF9C}" dt="2020-06-11T00:24:25.663" v="10016"/>
          <ac:inkMkLst>
            <pc:docMk/>
            <pc:sldMk cId="3512177762" sldId="316"/>
            <ac:inkMk id="57" creationId="{646C44D7-6AF9-4CED-981B-A7F08D72B83B}"/>
          </ac:inkMkLst>
        </pc:inkChg>
        <pc:inkChg chg="add del">
          <ac:chgData name="Jim Beland" userId="d41a4da1a37fb713" providerId="LiveId" clId="{FE3DCCBF-F1B9-4840-8AAF-32A6F501DF9C}" dt="2020-06-11T00:24:25.663" v="10016"/>
          <ac:inkMkLst>
            <pc:docMk/>
            <pc:sldMk cId="3512177762" sldId="316"/>
            <ac:inkMk id="58" creationId="{D1707969-9CF5-4635-AD2A-936BD22E68AE}"/>
          </ac:inkMkLst>
        </pc:inkChg>
        <pc:inkChg chg="add del">
          <ac:chgData name="Jim Beland" userId="d41a4da1a37fb713" providerId="LiveId" clId="{FE3DCCBF-F1B9-4840-8AAF-32A6F501DF9C}" dt="2020-06-11T00:24:25.663" v="10016"/>
          <ac:inkMkLst>
            <pc:docMk/>
            <pc:sldMk cId="3512177762" sldId="316"/>
            <ac:inkMk id="59" creationId="{39F3FD73-3758-470A-AE47-2B4CD8185808}"/>
          </ac:inkMkLst>
        </pc:inkChg>
        <pc:inkChg chg="add del">
          <ac:chgData name="Jim Beland" userId="d41a4da1a37fb713" providerId="LiveId" clId="{FE3DCCBF-F1B9-4840-8AAF-32A6F501DF9C}" dt="2020-06-11T00:24:25.663" v="10016"/>
          <ac:inkMkLst>
            <pc:docMk/>
            <pc:sldMk cId="3512177762" sldId="316"/>
            <ac:inkMk id="61" creationId="{DA69518E-5EF7-46B2-BC34-61E18A637A4E}"/>
          </ac:inkMkLst>
        </pc:inkChg>
        <pc:inkChg chg="add del">
          <ac:chgData name="Jim Beland" userId="d41a4da1a37fb713" providerId="LiveId" clId="{FE3DCCBF-F1B9-4840-8AAF-32A6F501DF9C}" dt="2020-06-11T00:24:25.663" v="10016"/>
          <ac:inkMkLst>
            <pc:docMk/>
            <pc:sldMk cId="3512177762" sldId="316"/>
            <ac:inkMk id="62" creationId="{354C893D-E7FE-4A2E-A3D5-7475C3ED5DD8}"/>
          </ac:inkMkLst>
        </pc:inkChg>
        <pc:inkChg chg="add del">
          <ac:chgData name="Jim Beland" userId="d41a4da1a37fb713" providerId="LiveId" clId="{FE3DCCBF-F1B9-4840-8AAF-32A6F501DF9C}" dt="2020-06-11T00:24:46.070" v="10029"/>
          <ac:inkMkLst>
            <pc:docMk/>
            <pc:sldMk cId="3512177762" sldId="316"/>
            <ac:inkMk id="67" creationId="{94FDD954-E8F9-4B78-892B-5A60F52A6061}"/>
          </ac:inkMkLst>
        </pc:inkChg>
        <pc:inkChg chg="add">
          <ac:chgData name="Jim Beland" userId="d41a4da1a37fb713" providerId="LiveId" clId="{FE3DCCBF-F1B9-4840-8AAF-32A6F501DF9C}" dt="2020-06-11T00:24:25.663" v="10016"/>
          <ac:inkMkLst>
            <pc:docMk/>
            <pc:sldMk cId="3512177762" sldId="316"/>
            <ac:inkMk id="68" creationId="{193D4EBE-E296-4F2E-AC6B-5853B739009F}"/>
          </ac:inkMkLst>
        </pc:inkChg>
        <pc:inkChg chg="add">
          <ac:chgData name="Jim Beland" userId="d41a4da1a37fb713" providerId="LiveId" clId="{FE3DCCBF-F1B9-4840-8AAF-32A6F501DF9C}" dt="2020-06-11T00:24:25.663" v="10016"/>
          <ac:inkMkLst>
            <pc:docMk/>
            <pc:sldMk cId="3512177762" sldId="316"/>
            <ac:inkMk id="70" creationId="{1346ACE8-05C1-4215-BB19-E3F221636ABA}"/>
          </ac:inkMkLst>
        </pc:inkChg>
        <pc:inkChg chg="add del">
          <ac:chgData name="Jim Beland" userId="d41a4da1a37fb713" providerId="LiveId" clId="{FE3DCCBF-F1B9-4840-8AAF-32A6F501DF9C}" dt="2020-06-11T00:24:46.070" v="10029"/>
          <ac:inkMkLst>
            <pc:docMk/>
            <pc:sldMk cId="3512177762" sldId="316"/>
            <ac:inkMk id="75" creationId="{2671F430-E8B9-4DD6-9B9F-12D88019BDF3}"/>
          </ac:inkMkLst>
        </pc:inkChg>
        <pc:inkChg chg="add del">
          <ac:chgData name="Jim Beland" userId="d41a4da1a37fb713" providerId="LiveId" clId="{FE3DCCBF-F1B9-4840-8AAF-32A6F501DF9C}" dt="2020-06-11T00:24:46.070" v="10029"/>
          <ac:inkMkLst>
            <pc:docMk/>
            <pc:sldMk cId="3512177762" sldId="316"/>
            <ac:inkMk id="76" creationId="{33A7C92C-AB42-45BE-92F2-12EA0CA8EFBE}"/>
          </ac:inkMkLst>
        </pc:inkChg>
        <pc:inkChg chg="add del">
          <ac:chgData name="Jim Beland" userId="d41a4da1a37fb713" providerId="LiveId" clId="{FE3DCCBF-F1B9-4840-8AAF-32A6F501DF9C}" dt="2020-06-11T00:24:46.070" v="10029"/>
          <ac:inkMkLst>
            <pc:docMk/>
            <pc:sldMk cId="3512177762" sldId="316"/>
            <ac:inkMk id="77" creationId="{E3A4AE12-B25F-4D83-8B35-6C1D1E3FFF56}"/>
          </ac:inkMkLst>
        </pc:inkChg>
        <pc:inkChg chg="add del">
          <ac:chgData name="Jim Beland" userId="d41a4da1a37fb713" providerId="LiveId" clId="{FE3DCCBF-F1B9-4840-8AAF-32A6F501DF9C}" dt="2020-06-11T00:24:34.044" v="10022" actId="9405"/>
          <ac:inkMkLst>
            <pc:docMk/>
            <pc:sldMk cId="3512177762" sldId="316"/>
            <ac:inkMk id="78" creationId="{471D9135-CBB1-474F-83F3-E1146CF184A5}"/>
          </ac:inkMkLst>
        </pc:inkChg>
        <pc:inkChg chg="add">
          <ac:chgData name="Jim Beland" userId="d41a4da1a37fb713" providerId="LiveId" clId="{FE3DCCBF-F1B9-4840-8AAF-32A6F501DF9C}" dt="2020-06-11T00:24:28.126" v="10021"/>
          <ac:inkMkLst>
            <pc:docMk/>
            <pc:sldMk cId="3512177762" sldId="316"/>
            <ac:inkMk id="81" creationId="{5B2AF53B-BE07-43C5-A4BC-D69A2B3F6962}"/>
          </ac:inkMkLst>
        </pc:inkChg>
        <pc:inkChg chg="add">
          <ac:chgData name="Jim Beland" userId="d41a4da1a37fb713" providerId="LiveId" clId="{FE3DCCBF-F1B9-4840-8AAF-32A6F501DF9C}" dt="2020-06-11T00:24:36.958" v="10023" actId="9405"/>
          <ac:inkMkLst>
            <pc:docMk/>
            <pc:sldMk cId="3512177762" sldId="316"/>
            <ac:inkMk id="82" creationId="{7F0C0A59-691A-4022-9968-95516F901DF4}"/>
          </ac:inkMkLst>
        </pc:inkChg>
        <pc:inkChg chg="add">
          <ac:chgData name="Jim Beland" userId="d41a4da1a37fb713" providerId="LiveId" clId="{FE3DCCBF-F1B9-4840-8AAF-32A6F501DF9C}" dt="2020-06-11T00:24:40.975" v="10024" actId="9405"/>
          <ac:inkMkLst>
            <pc:docMk/>
            <pc:sldMk cId="3512177762" sldId="316"/>
            <ac:inkMk id="83" creationId="{62683099-E114-4C03-82E4-04421CC9A3A5}"/>
          </ac:inkMkLst>
        </pc:inkChg>
        <pc:inkChg chg="add">
          <ac:chgData name="Jim Beland" userId="d41a4da1a37fb713" providerId="LiveId" clId="{FE3DCCBF-F1B9-4840-8AAF-32A6F501DF9C}" dt="2020-06-11T00:24:41.803" v="10025" actId="9405"/>
          <ac:inkMkLst>
            <pc:docMk/>
            <pc:sldMk cId="3512177762" sldId="316"/>
            <ac:inkMk id="84" creationId="{E38572B1-E282-434F-AD24-2C784A60786D}"/>
          </ac:inkMkLst>
        </pc:inkChg>
        <pc:inkChg chg="add del">
          <ac:chgData name="Jim Beland" userId="d41a4da1a37fb713" providerId="LiveId" clId="{FE3DCCBF-F1B9-4840-8AAF-32A6F501DF9C}" dt="2020-06-11T00:24:46.070" v="10029"/>
          <ac:inkMkLst>
            <pc:docMk/>
            <pc:sldMk cId="3512177762" sldId="316"/>
            <ac:inkMk id="85" creationId="{BBF6A84B-CC6A-4E0E-AA73-D1927BEE3F59}"/>
          </ac:inkMkLst>
        </pc:inkChg>
        <pc:inkChg chg="add del">
          <ac:chgData name="Jim Beland" userId="d41a4da1a37fb713" providerId="LiveId" clId="{FE3DCCBF-F1B9-4840-8AAF-32A6F501DF9C}" dt="2020-06-11T00:24:46.070" v="10029"/>
          <ac:inkMkLst>
            <pc:docMk/>
            <pc:sldMk cId="3512177762" sldId="316"/>
            <ac:inkMk id="86" creationId="{67878113-4CC5-4A29-807A-50859EDDFBF3}"/>
          </ac:inkMkLst>
        </pc:inkChg>
        <pc:inkChg chg="add del">
          <ac:chgData name="Jim Beland" userId="d41a4da1a37fb713" providerId="LiveId" clId="{FE3DCCBF-F1B9-4840-8AAF-32A6F501DF9C}" dt="2020-06-11T00:24:46.070" v="10029"/>
          <ac:inkMkLst>
            <pc:docMk/>
            <pc:sldMk cId="3512177762" sldId="316"/>
            <ac:inkMk id="87" creationId="{62E0D404-4F64-4426-A928-53C8553C2F18}"/>
          </ac:inkMkLst>
        </pc:inkChg>
        <pc:inkChg chg="add">
          <ac:chgData name="Jim Beland" userId="d41a4da1a37fb713" providerId="LiveId" clId="{FE3DCCBF-F1B9-4840-8AAF-32A6F501DF9C}" dt="2020-06-11T00:24:46.070" v="10029"/>
          <ac:inkMkLst>
            <pc:docMk/>
            <pc:sldMk cId="3512177762" sldId="316"/>
            <ac:inkMk id="88" creationId="{E3ADFACF-EB41-4CF0-94F1-0D7813459AB2}"/>
          </ac:inkMkLst>
        </pc:inkChg>
        <pc:inkChg chg="add del">
          <ac:chgData name="Jim Beland" userId="d41a4da1a37fb713" providerId="LiveId" clId="{FE3DCCBF-F1B9-4840-8AAF-32A6F501DF9C}" dt="2020-06-11T00:24:51.499" v="10033"/>
          <ac:inkMkLst>
            <pc:docMk/>
            <pc:sldMk cId="3512177762" sldId="316"/>
            <ac:inkMk id="89" creationId="{3F3D475F-5D0A-4F3E-A95F-5459A422A630}"/>
          </ac:inkMkLst>
        </pc:inkChg>
        <pc:inkChg chg="add del">
          <ac:chgData name="Jim Beland" userId="d41a4da1a37fb713" providerId="LiveId" clId="{FE3DCCBF-F1B9-4840-8AAF-32A6F501DF9C}" dt="2020-06-11T00:24:51.499" v="10033"/>
          <ac:inkMkLst>
            <pc:docMk/>
            <pc:sldMk cId="3512177762" sldId="316"/>
            <ac:inkMk id="90" creationId="{539AFA7F-7F4C-4726-A8FD-CAD216C19CFB}"/>
          </ac:inkMkLst>
        </pc:inkChg>
        <pc:inkChg chg="add del">
          <ac:chgData name="Jim Beland" userId="d41a4da1a37fb713" providerId="LiveId" clId="{FE3DCCBF-F1B9-4840-8AAF-32A6F501DF9C}" dt="2020-06-11T00:24:51.499" v="10033"/>
          <ac:inkMkLst>
            <pc:docMk/>
            <pc:sldMk cId="3512177762" sldId="316"/>
            <ac:inkMk id="91" creationId="{5990123E-C7FE-4B2A-AA33-6C717E151E82}"/>
          </ac:inkMkLst>
        </pc:inkChg>
        <pc:inkChg chg="add">
          <ac:chgData name="Jim Beland" userId="d41a4da1a37fb713" providerId="LiveId" clId="{FE3DCCBF-F1B9-4840-8AAF-32A6F501DF9C}" dt="2020-06-11T00:24:51.499" v="10033"/>
          <ac:inkMkLst>
            <pc:docMk/>
            <pc:sldMk cId="3512177762" sldId="316"/>
            <ac:inkMk id="92" creationId="{29262E2A-1998-41B0-8928-19D4F20D5C7D}"/>
          </ac:inkMkLst>
        </pc:inkChg>
        <pc:inkChg chg="add">
          <ac:chgData name="Jim Beland" userId="d41a4da1a37fb713" providerId="LiveId" clId="{FE3DCCBF-F1B9-4840-8AAF-32A6F501DF9C}" dt="2020-06-11T00:24:52.016" v="10034" actId="9405"/>
          <ac:inkMkLst>
            <pc:docMk/>
            <pc:sldMk cId="3512177762" sldId="316"/>
            <ac:inkMk id="93" creationId="{605BC823-3238-4DD8-9078-550319085DF8}"/>
          </ac:inkMkLst>
        </pc:inkChg>
        <pc:inkChg chg="add">
          <ac:chgData name="Jim Beland" userId="d41a4da1a37fb713" providerId="LiveId" clId="{FE3DCCBF-F1B9-4840-8AAF-32A6F501DF9C}" dt="2020-06-11T00:24:52.929" v="10035" actId="9405"/>
          <ac:inkMkLst>
            <pc:docMk/>
            <pc:sldMk cId="3512177762" sldId="316"/>
            <ac:inkMk id="95" creationId="{07F574F7-5A89-453E-B537-B0D640C1A10E}"/>
          </ac:inkMkLst>
        </pc:inkChg>
        <pc:inkChg chg="add del">
          <ac:chgData name="Jim Beland" userId="d41a4da1a37fb713" providerId="LiveId" clId="{FE3DCCBF-F1B9-4840-8AAF-32A6F501DF9C}" dt="2020-06-11T00:24:56.985" v="10040"/>
          <ac:inkMkLst>
            <pc:docMk/>
            <pc:sldMk cId="3512177762" sldId="316"/>
            <ac:inkMk id="96" creationId="{4D29B873-5744-4D45-AFFE-527909BFBF23}"/>
          </ac:inkMkLst>
        </pc:inkChg>
        <pc:inkChg chg="add del">
          <ac:chgData name="Jim Beland" userId="d41a4da1a37fb713" providerId="LiveId" clId="{FE3DCCBF-F1B9-4840-8AAF-32A6F501DF9C}" dt="2020-06-11T00:24:56.985" v="10040"/>
          <ac:inkMkLst>
            <pc:docMk/>
            <pc:sldMk cId="3512177762" sldId="316"/>
            <ac:inkMk id="98" creationId="{AD3D6D07-ECAA-43F2-8E95-EC605B5605B2}"/>
          </ac:inkMkLst>
        </pc:inkChg>
        <pc:inkChg chg="add del">
          <ac:chgData name="Jim Beland" userId="d41a4da1a37fb713" providerId="LiveId" clId="{FE3DCCBF-F1B9-4840-8AAF-32A6F501DF9C}" dt="2020-06-11T00:24:56.985" v="10040"/>
          <ac:inkMkLst>
            <pc:docMk/>
            <pc:sldMk cId="3512177762" sldId="316"/>
            <ac:inkMk id="100" creationId="{64A6CF91-9EC5-4A6B-B869-FDA9E64F9CB3}"/>
          </ac:inkMkLst>
        </pc:inkChg>
        <pc:inkChg chg="add del">
          <ac:chgData name="Jim Beland" userId="d41a4da1a37fb713" providerId="LiveId" clId="{FE3DCCBF-F1B9-4840-8AAF-32A6F501DF9C}" dt="2020-06-11T00:24:56.985" v="10040"/>
          <ac:inkMkLst>
            <pc:docMk/>
            <pc:sldMk cId="3512177762" sldId="316"/>
            <ac:inkMk id="101" creationId="{E022CCF6-E5D5-4459-B1E9-4AA53AE84189}"/>
          </ac:inkMkLst>
        </pc:inkChg>
        <pc:inkChg chg="add">
          <ac:chgData name="Jim Beland" userId="d41a4da1a37fb713" providerId="LiveId" clId="{FE3DCCBF-F1B9-4840-8AAF-32A6F501DF9C}" dt="2020-06-11T00:24:56.985" v="10040"/>
          <ac:inkMkLst>
            <pc:docMk/>
            <pc:sldMk cId="3512177762" sldId="316"/>
            <ac:inkMk id="102" creationId="{6E3FD7C6-3258-41F9-A440-B37FF1923CAB}"/>
          </ac:inkMkLst>
        </pc:inkChg>
      </pc:sldChg>
      <pc:sldChg chg="modSp add">
        <pc:chgData name="Jim Beland" userId="d41a4da1a37fb713" providerId="LiveId" clId="{FE3DCCBF-F1B9-4840-8AAF-32A6F501DF9C}" dt="2020-06-11T00:28:21.231" v="10542" actId="255"/>
        <pc:sldMkLst>
          <pc:docMk/>
          <pc:sldMk cId="399015252" sldId="317"/>
        </pc:sldMkLst>
        <pc:spChg chg="mod">
          <ac:chgData name="Jim Beland" userId="d41a4da1a37fb713" providerId="LiveId" clId="{FE3DCCBF-F1B9-4840-8AAF-32A6F501DF9C}" dt="2020-06-11T00:28:21.231" v="10542" actId="255"/>
          <ac:spMkLst>
            <pc:docMk/>
            <pc:sldMk cId="399015252" sldId="317"/>
            <ac:spMk id="3" creationId="{C532C58E-6991-43E6-B09D-CD89E73A59C9}"/>
          </ac:spMkLst>
        </pc:spChg>
      </pc:sldChg>
      <pc:sldChg chg="addSp modSp add">
        <pc:chgData name="Jim Beland" userId="d41a4da1a37fb713" providerId="LiveId" clId="{FE3DCCBF-F1B9-4840-8AAF-32A6F501DF9C}" dt="2020-06-11T00:30:41.287" v="10934" actId="1076"/>
        <pc:sldMkLst>
          <pc:docMk/>
          <pc:sldMk cId="2774622716" sldId="318"/>
        </pc:sldMkLst>
        <pc:spChg chg="mod">
          <ac:chgData name="Jim Beland" userId="d41a4da1a37fb713" providerId="LiveId" clId="{FE3DCCBF-F1B9-4840-8AAF-32A6F501DF9C}" dt="2020-06-11T00:28:41.973" v="10552" actId="20577"/>
          <ac:spMkLst>
            <pc:docMk/>
            <pc:sldMk cId="2774622716" sldId="318"/>
            <ac:spMk id="3" creationId="{C532C58E-6991-43E6-B09D-CD89E73A59C9}"/>
          </ac:spMkLst>
        </pc:spChg>
        <pc:spChg chg="add mod">
          <ac:chgData name="Jim Beland" userId="d41a4da1a37fb713" providerId="LiveId" clId="{FE3DCCBF-F1B9-4840-8AAF-32A6F501DF9C}" dt="2020-06-11T00:30:41.287" v="10934" actId="1076"/>
          <ac:spMkLst>
            <pc:docMk/>
            <pc:sldMk cId="2774622716" sldId="318"/>
            <ac:spMk id="4" creationId="{2ED38973-CE98-4A1E-B968-BA2BB04EBC8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16.013"/>
    </inkml:context>
    <inkml:brush xml:id="br0">
      <inkml:brushProperty name="width" value="0.1" units="cm"/>
      <inkml:brushProperty name="height" value="0.1" units="cm"/>
      <inkml:brushProperty name="color" value="#E71224"/>
    </inkml:brush>
  </inkml:definitions>
  <inkml:trace contextRef="#ctx0" brushRef="#br0">327 109 96,'0'0'1706,"0"0"-555,0 0-322,0 0-81,0 0-141,0 0-220,0-2 5089,0 2-2365,0 3-4441,0 294 2147,7-235-756,-4-45-42,-1 1-1,0-1 1,-1 5-19,-1-21 16,1-5 57,0 0 0,0 0 1,0 0-1,-1 0 0,1 0 0,-1 0 0,0 0 0,0 0 1,-1-1-1,1 1-73,0-2 45,-2-102-15,0 18-84,6-44 54,5 91-12,-6 36 7,-1 0 0,-1-1 1,1 1-1,-1-1 0,-1-1 5,2 7-20,-1 0 0,1 0 0,0 0 0,-1 1 0,1-1 0,0 0 0,0 1-1,0-1 1,0 1 0,0-1 0,1 1 0,-1 0 0,0 0 0,1 0 20,6-4-27,-3 1 16,0 0-17,0-1 1,0 2 0,0-1 0,0 1 0,1 0 0,-1 0 0,1 0 0,0 1 0,0 0 0,0 1-1,0 0 1,0 0 0,3 0 27,-9 1-5,1 1 0,-1-1 0,0 1 0,1-1 0,-1 1 0,0 0 0,0-1 0,1 1-1,-1 0 1,0 0 0,0 0 0,0 0 0,0 0 0,0 0 0,-1 0 0,1 0 0,0 1 0,0-1-1,-1 0 1,1 1 5,16 33-114,-11-22 93,0-1 25,0 0 0,-1 1 1,0-1-1,-1 1 0,-1 0 0,0 0 0,0 0 1,-1 0-1,-1 1 0,0-1 0,-1 1 1,-2 8-5,2-19 4,-1-1 1,0 0-1,0 0 1,-1 0 0,1 0-1,0 0 1,-1 0 0,1 0-1,-1-1 1,0 1-1,0 0 1,1-1 0,-1 1-1,0-1 1,0 0 0,0 0-1,0 0 1,-1 0-1,0 1-4,-48 16 21,42-16-11,-9 4 0,9-3-9,0-1 1,1 0-1,-1 0 1,0 0-1,0-2 1,0 1-1,0-1 1,-4 0-2,13 0-7,0 0-2,0 0-5,0 0-4,0 0-28,0 0 26,0 0-6,0 0-32,0 0-28,0 0-4,0 0-14,26 10 16,-6 4 89,-2 0 0,1 0 0,-2 2 0,0 0-1,-1 1 1,5 8-1,48 46 23,-56-57-32,-11-11-7,0-1-1,1 1 1,-1 0 0,1-1-1,0 1 1,-1-1 0,1 0 0,0 1-1,0-1 1,1-1 0,-1 1 0,0 0-1,1-1 1,-1 0 0,1 0 16,-3-2-226,0 0 0,0 0 0,0 0 0,0 0 0,0 0 0,0 0 0,0-1 0,0 1 0,0 0 0,-1-1 0,1 1 0,0 0 0,-1-1 0,0 1 0,1-1 0,-1 1 0,0-1 0,1 1 0,-1-2 226,1-17-4292</inkml:trace>
  <inkml:trace contextRef="#ctx0" brushRef="#br0" timeOffset="756.16">855 428 3393,'0'0'2112,"0"0"-1064,0 0-423,0 0-99,0 0-114,0 0-65,0 16-67,0 118 903,0-129-1148,0 1-1,1-1 0,-1 0 1,1 0-1,0-1 1,1 1-1,-1 0 0,1 0 1,0 0-1,0-1 1,0 1-1,1-1 0,-1 0 1,1 0-1,0 0 1,1 0-1,-1 0 0,1 0 1,-1-1-1,1 0 1,0 0-1,0 0 0,1 0 1,-1-1-1,0 1 1,1-1-1,0 0 1,-1 0-1,1-1 0,0 0 1,0 1-1,0-2 1,0 1-1,0 0 0,0-1-34,2 0 4,-1 0 0,1 0-1,0-1 1,-1 0-1,1 0 1,-1 0 0,0-1-1,1 0 1,-1 0 0,0-1-1,0 0 1,0 0-1,-1 0 1,1-1 0,-1 1-1,0-1 1,0-1-1,0 1 1,0-1 0,-1 0-1,0 0 1,0 0-1,0 0 1,1-3-4,-2 1 7,0 0 1,0-1-1,-1 1 0,0-1 1,0 0-1,-1 1 0,0-1 1,0 0-1,-1 0 0,0 0 1,0 0-1,-1 1 0,0-1 1,-1-4-8,1 9 18,-1 0 0,1 0 0,-1-1 0,1 1 0,-1 1 0,0-1 0,0 0 0,0 0 0,-1 1 0,1-1 0,0 1 0,-1 0 0,0 0 0,0 0 0,1 0 0,-1 0 0,0 0 0,0 1 0,-1-1 0,0 1-18,-6-3 67,0 0 1,-1 0 0,1 2 0,-1-1 0,-10 0-68,19 3 0,-11-2 42,-1 1-1,0 0 1,0 1 0,0 1 0,-7 1-42,18-2-25,1 1 0,0-1 0,-1 1 0,1-1 0,0 1 0,-1 0 0,1 0 0,0 0 0,0 0 0,0 0 0,0 0 0,0 1 0,0-1 0,0 1 0,0-1 0,0 1 0,1 0 0,-1 0 0,1 0 0,-1 0 0,1 0 0,0 0 0,0 0 0,0 0 0,0 0 0,0 1 0,0-1 0,1 0 0,-1 1 0,1-1 0,-1 1 0,1-1 0,0 0 0,0 2 25,0-2-78,-1 1-1,1 0 1,0 0-1,0 0 1,0 0-1,1 0 0,-1 0 1,1 0-1,-1-1 1,1 1-1,0 0 0,0 0 1,0-1-1,1 1 1,-1-1-1,1 1 0,-1-1 1,1 1-1,0-1 1,0 0-1,0 0 1,0 0-1,0 0 0,0 0 1,0 0-1,1-1 1,1 2 78,21 11-1839,-5-3-1146</inkml:trace>
  <inkml:trace contextRef="#ctx0" brushRef="#br0" timeOffset="1604.41">1263 561 5153,'0'0'1764,"0"0"-581,0 0-265,0 0-238,0 0-297,0 0-195,0 0-37,0 0 81,0 0 97,0 0 50,0 11 274,3-2-540,0 1 1,0-1-1,1 1 0,0-1 0,1-1 1,3 6-114,7 15 70,20 34 10,-32-57-69,1-1-1,0 1 0,0-1 1,0 0-1,1 0 0,0 0 0,0-1 1,0 0-1,3 2-10,-6-5 5,0 0-1,-1 0 1,1-1 0,0 1-1,0-1 1,-1 0 0,1 1 0,0-1-1,0 0 1,0 0 0,0 0-1,-1 0 1,1-1 0,0 1-1,0 0 1,0-1 0,-1 1-1,1-1 1,0 0 0,-1 0-1,1 1 1,-1-1 0,1 0-1,-1 0 1,1 0 0,-1-1-1,1 1 1,-1 0 0,0 0-1,0-1 1,0 1 0,1-1-1,-2 1 1,1-1 0,0 1 0,0-1-5,7-11 13,-2 0 1,1 0 0,-1 0-1,1-8-13,1 0-19,-5 14 3,1 1-34,-1-1 0,-1 0 1,1 0-1,-1 0 0,0 0 0,-1 0 1,0-1-1,0 1 0,0-4 50,0 20 7,0 0-1,0 0 1,1 0 0,0 0-1,1 0 1,0-1 0,0 1 0,1-1-1,0 0 1,1 0 0,0 0-1,0 0 1,2 1-7,0 0 13,0-1 1,0 0-1,1 0 1,0 0-1,0-1 1,1-1-1,0 1 1,0-1-1,0-1 0,10 5-13,-16-9 7,1 0-1,-1 0 1,0-1-1,0 1 0,0-1 1,0 0-1,1 1 1,-1-2-1,0 1 1,0 0-1,1 0 0,-1-1 1,0 0-1,0 0 1,0 0-1,0 0 0,0 0 1,0 0-1,0-1 1,0 0-1,-1 1 0,1-1 1,0 0-1,-1 0 1,0-1-1,1 1 1,-1 0-1,0-1 0,0 1 1,0-1-1,-1 0 1,2-2-7,5-8-24,-1-1 0,0 0 0,-1 0 0,-1 0 0,0 0 0,1-7 24,-3 7-101,-1 0-1,0 0 1,-1 0 0,0 0 0,-1 0 0,-1 0 0,0-4 101,1 17 5,0 0 1,-1 0-1,1 0 1,0 0-1,0 0 1,-1 0-1,1 1 1,-1-1 0,1 0-1,-1 0 1,1 0-1,-1 0 1,1 0-1,-1 1 1,0-1-1,1 0 1,-1 1 0,0-1-1,0 0 1,1 1-1,-1-1 1,0 1-1,0-1 1,0 1-1,0 0 1,0-1-6,-27-3-1540,20 4-321,8 0-726,0 3-1115</inkml:trace>
  <inkml:trace contextRef="#ctx0" brushRef="#br0" timeOffset="2233.99">2044 123 5049,'0'0'1396,"0"0"-451,0 0-175,0 0 63,0 0 43,0 0-239,0 16-143,0-7-427,0 12 213,0 1 0,2-1 1,0 0-1,5 19-280,59 250 1681,-54-217-1880,-3 1 1,-4-1 0,-2 3 198,-3-75-871,0-17-3638,0-6-480</inkml:trace>
  <inkml:trace contextRef="#ctx0" brushRef="#br0" timeOffset="2972.25">2252 0 3417,'0'0'643,"0"0"-189,0 0 182,0 0 106,0 0 9,0 0 85,8 2 103,4 1-617,0 0 0,-1 1 0,0 0 0,0 1 0,0 0 1,-1 0-1,1 1 0,-1 1 0,-1 0 0,1 0 0,-1 2-322,19 22 282,-1 1 1,-2 1-1,-2 2 0,-1 0 0,-1 1 1,-3 1-1,0 1 0,7 30-282,-16-39 25,-2 1 1,-1 0-1,-1 0 0,-2 1 1,-1-1-1,-1 1 0,-3 12-25,2-38-2,-1 21-5,-2-1-1,0 1 1,-2 0 0,-1-1 0,-1 0 0,-5 11 7,-13 28-355,-25 48 355,50-112-1,-19 32-280,19-31 127,-1 0 1,0 0 0,0 1 0,0-1 0,0 0 0,0 0-1,-1 0 1,1 0 0,0-1 0,0 1 0,-1 0 0,1 0-1,0-1 1,-1 1 0,1-1 0,-1 1 0,1-1 0,-1 0-1,1 1 1,-1-1 153,-3 0-4153</inkml:trace>
  <inkml:trace contextRef="#ctx0" brushRef="#br0" timeOffset="4199.06">96 167 3409,'0'0'1265,"0"0"-256,0 0-231,0 0-127,0 0-60,0 0-23,-3 22-38,-12 68-133,11-65-22,2 0 0,0 0 1,2 0-1,2 17-375,0 11 285,-2-9-115,-2-8-115,2 0 0,2 0-1,1 0 1,2 0 0,1 0-1,7 18-54,-6-33 27,0-1-1,2 0 0,0 0 0,11 16-26,-14-27-193,0-1-1,0 0 1,1 0-1,0 0 1,1-1-1,0 0 1,0-1 0,0 0-1,1 0 1,0 0-1,3 1 194,19 4-2602</inkml:trace>
  <inkml:trace contextRef="#ctx0" brushRef="#br0" timeOffset="5865.06">70 1352 4601,'0'0'1702,"0"0"-306,0 0-144,0 0-220,0 0-255,0 0-240,0 0-146,0 0-34,0 0 14,0 0 13,0 0-29,0 0 28,0 0 22,0 0-60,0 0-97,0 0-65,0 0-24,0 4-4,-2 26-53,-2 0 1,-1 0 0,-1 0 0,-1-1 0,-2 0-103,-1 5 21,2 0 1,1 1-1,-2 34-21,7-34 5,2-1 1,1 0-1,3 8-5,-2-26-2,1-1 0,1 0 0,0 0 0,1 0 0,1 0 0,0-1 0,1 1 0,2 1 2,2 4 108,2-1-1,0-1 1,3 3-108,18 12-1254,5-9-4673,-34-23-2506</inkml:trace>
  <inkml:trace contextRef="#ctx0" brushRef="#br0" timeOffset="7515.28">463 1349 512,'0'0'4129,"0"0"-2017,0 0-646,0 0-214,0 0-347,0 0-3,0 15-240,0 20-351,2-1-1,1 1 1,7 30-311,6-3 255,6 20 24,-4 2-1,2 40-278,-17-97 24,-3-26-44,0-9-334,-16-90 36,10-19 519,10-106-201,-4 218-2,0-1-1,1 1 0,0 0 0,0 0 0,0 0 0,1 0 0,-1 0 0,1 1 0,0-1 0,1 0 1,-1 1-1,1-1 0,0 1 0,0 0 0,1 0 3,-1 1-17,0 0-1,0 0 1,1 1 0,-1 0-1,1-1 1,-1 1-1,1 0 1,0 1 0,0-1-1,0 1 1,0 0 0,0 0-1,0 0 1,0 0 0,1 1-1,-1 0 1,0-1-1,1 2 18,84-1-933,-88 0 892,1 0 0,-1 0 0,0 0 0,1 0 0,-1 1 0,1-1 0,-1 0 0,0 1 0,0-1 0,1 1 0,-1 0 0,0-1 0,0 1 0,0 0 0,1 0 0,-1 0 0,0 0 0,0 0 0,-1 0 0,1 0 0,0 0 0,0 0 0,0 1 41,1 2-69,0 0 0,0 0 0,-1 0 0,0 0 0,0 0 0,0 0 0,0 1 0,0 2 69,0 7-33,-1 0-1,0 0 1,-1 0 0,-3 11 33,2-18 3,0 1 1,-1-1 0,0 0 0,0 0 0,0 0 0,-1-1 0,0 1 0,-1-1 0,1 0 0,-1 0 0,-1 0 0,1-1 0,-3 2-4,0 0-49,0 0-1,-1 0 1,0-1-1,0 0 1,-1-1-1,1 0 1,-1 0-1,-9 2 50,-34-1-106,23-4 182,30-2-75,0-1 0,-1 1 1,1 0-1,0 0 0,0 0 0,0 0 1,-1 0-1,1 0 0,0 0 1,0 0-1,0 0 0,-1 0 1,1 0-1,0 0 0,0 0 0,0 0 1,-1 0-1,1 0 0,0 0 1,0 1-1,0-1 0,0 0 0,-1 0 1,1 0-1,0 0 0,0 0 1,0 0-1,0 0 0,-1 1 1,1-1-1,0 0 0,0 0 0,0 0 1,0 0-1,0 0 0,0 1 1,0-1-1,0 0 0,-1 0 1,1 0-1,0 1 0,0-1 0,0 0 1,0 0-1,0 0 0,0 1 1,0-1-1,0 0 0,0 0 1,0 0-1,0 1 0,0-1 0,0 0 1,0 0-1,1 0 0,-1 1 1,0-1-1,0 0 0,0 0 0,0 0 1,0 0-1,0 1 0,0-1 1,1 0-1,-1 0 0,0 0 1,0 0-1,0 0 0,0 0 0,0 1-1,37 33 331,-23-19-225,0-2 0,1 0 0,1 0 0,17 9-106,12 1 1,2-2 0,0-2 0,8 0-1,-28-9-597,-11-4-1532,-4-5-2021</inkml:trace>
  <inkml:trace contextRef="#ctx0" brushRef="#br0" timeOffset="8059.52">1002 1695 5457,'0'0'1783,"0"0"-481,0 0-238,0 0-110,0 0-181,0 0-147,1 14-41,-1-7-506,0 2 3,0 1 0,1-1 1,0 0-1,1 0 0,0 0 1,0 0-1,1 0 0,0 0 1,1-1-1,-1 1 0,2 0-82,1 1 15,0-2 0,0 1-1,0-1 1,1 0 0,1 0 0,-1-1-1,1 0 1,1 0 0,-1-1 0,1 0-1,0 0 1,0-1 0,1 0-1,-1-1 1,1 0 0,0-1 0,0 0-1,1 0 1,-1-1 0,0 0 0,1-1-1,0 0 1,8-1-15,-18 0 3,1 0 1,0 0-1,-1-1 1,1 1-1,0 0 1,-1-1-1,1 1 0,0-1 1,-1 0-1,1 1 1,-1-1-1,1 0 1,-1 0-1,1 0 0,-1 0 1,0 0-1,1 0 1,-1 0-1,0-1 1,0 1-4,2-3 4,-1 1 0,0 0 1,0-1-1,-1 1 0,1-1 1,-1 1-1,0-1 0,0 0 0,0-1-4,2-13-7,-1 1-1,-1-1 0,-1 0 0,0-1 8,-1 5-31,1 3 11,-1 1-1,-1 0 0,0 0 1,0 1-1,-1-1 0,-1 0 1,1 1-1,-1 0 0,-1 0 1,0 0-1,0 0 1,-1 1-1,0 0 0,0 0 1,-6-6 20,7 9-77,0 0 1,-1 0-1,1 0 1,-1 0-1,1 1 1,-1 0 0,-1 0-1,1 1 1,0 0-1,-1 0 1,0 0-1,0 1 1,0 0 0,0 1-1,0-1 1,0 1-1,0 0 1,0 1-1,0 0 1,-1 0 0,1 1-1,-2 0 77,8-1-66,-1 1 0,0 0 0,0 0 0,1 0 0,-1 0 0,0 0 0,1 0 0,-1 0 0,1 0 0,-1 1 0,1-1 0,0 0 0,-1 1 0,1 0 0,0-1 0,0 1 0,0 0 0,0-1 0,1 1 0,-1 0 0,0 0 0,1 0 0,-1-1 0,1 2 66,-8 52-842,8-49 706,-1 112-3226,1-69 414</inkml:trace>
  <inkml:trace contextRef="#ctx0" brushRef="#br0" timeOffset="8764.63">1482 1607 4721,'0'0'2610,"0"0"-916,0 0-640,0 0-400,0 0-139,0 0-72,1 8-79,5 12-242,0 0 1,2 0 0,0-1 0,0 0 0,2-1 0,1 0-1,0 0 1,1-1 0,1-1 0,2 2-123,-12-15-2,0-1-1,0 0 1,0-1 0,0 1 0,1 0 0,-1-1-1,1 1 1,-1-1 0,1 0 0,-1-1 0,1 1 0,1 0 2,-3-1-8,1 1 0,-1-1 0,1 0 1,-1 0-1,1 0 0,0 0 0,-1 0 1,1-1-1,-1 1 0,1-1 0,-1 0 1,0 1-1,1-1 0,-1 0 0,1 0 1,-1-1-1,0 1 0,0 0 0,1-2 8,4-6-41,0 0-1,-1 0 1,0 0-1,0-1 0,-1 0 1,-1 0-1,0-1 0,0 1 1,-1-1-1,0 0 1,-1 0-1,0 0 0,-1 0 1,0-3 41,-1 13 204,0 1-2,0 21-68,1-13-125,0 1 1,0-1 0,1 0-1,0 0 1,0 0-1,1 0 1,0 0 0,1-1-1,0 1 1,0-1 0,0 0-1,1 0 1,0-1-1,0 1 1,1-1 0,0 0-1,0-1 1,0 1-1,3 0-9,-6-4 1,-1 0 0,1-1 0,0 0 0,0 0 0,0 1 0,0-2 0,0 1 0,0 0 0,0-1 0,0 1 0,0-1 0,0 0 0,0 0 0,1 0 0,-1 0 0,0-1 0,0 1 0,0-1 0,0 0 0,0 0 0,0 0 0,0 0 0,-1 0 0,1-1 0,0 0 0,-1 1-1,1-1 1,-1 0 0,1 0 0,-1 0 0,0 0 0,0-1 0,0 1 0,0 0 0,0-1 0,1-2-1,4-8 10,-1-1-1,0 1 0,-1-1 1,0 0-1,-1-1 0,-1 1 1,0-1-1,-1 0 0,0 1 1,-1-1-1,-1 0 0,-1 0 1,0 0-1,-1-4-9,0 11-186,-1 0 0,0 0 0,0 1 0,0-1 0,-1 1 0,0 0 0,0 0 0,-1 0 0,0 0-1,0 1 1,-1 0 0,-1-2 186,2 6-752,5 3-1988,0-1-1101</inkml:trace>
  <inkml:trace contextRef="#ctx0" brushRef="#br0" timeOffset="9323.92">2123 1407 5761,'0'0'2493,"0"0"-1010,0 0-583,0 0-453,0 0-249,0 0 72,5-4 109,2-2-311,1 1 1,-1 0 0,1 0 0,0 1 0,0 0 0,0 1 0,0-1 0,1 2 0,0-1 0,-1 1 0,1 0 0,0 1 0,5 0-69,-10 0 7,-1 1 0,1 0 0,0 1 1,0-1-1,-1 1 0,1-1 0,0 1 0,-1 0 1,1 1-1,-1-1 0,1 0 0,1 2-7,-2-1 6,-1 0-1,0 0 0,0 0 1,0 1-1,0-1 1,-1 1-1,1-1 1,-1 1-1,1-1 1,-1 1-1,0 0 0,0 0 1,0-1-1,0 1 1,-1 0-1,1 2-5,2 13 33,-1 1 0,-1-1 1,-1 0-1,-1 8-33,1 2 34,0-20-24,-1 1 0,0-1 0,0 0-1,-1 0 1,0 0 0,-1 0 0,1 0 0,-1 0 0,-1 0-10,-39 65 43,11-22-4,32-51-40,0 1 0,0-1 1,-1 1-1,1-1 0,0 0 1,0 1-1,0-1 0,0 1 1,-1-1-1,1 1 0,0-1 1,0 1-1,0-1 0,0 1 1,0-1-1,0 1 0,0-1 1,1 1-1,-1-1 0,0 1 1,0-1-1,0 1 0,0-1 1,1 0-1,-1 1 0,0-1 1,0 1-1,1-1 0,-1 0 1,0 1-1,0-1 0,1 0 1,-1 1-1,1-1 0,-1 0 1,0 1-1,1-1 0,-1 0 1,1 1 0,18 5 112,-16-5-104,17 3 63,1-1 1,-1-1-1,0-1 0,1 0 0,-1-2 0,7-1-71,26 1-43,-43 1-153,36 0-3733,-41 0-2441</inkml:trace>
  <inkml:trace contextRef="#ctx0" brushRef="#br0" timeOffset="9792.84">2437 1244 5513,'0'0'3920,"0"0"-2696,0 0-823,0 0-118,0 0 42,0 0 88,8 5-45,53 28 289,-17-10 168,37 27-825,-66-39 62,-2-1-1,1 2 1,-2 0 0,1 0-1,-2 1 1,0 1-1,6 9-61,-6-6 24,-1 1 0,0 1-1,-2 0 1,0 0 0,-1 0-1,-1 1 1,3 20-24,-3-8 60,-3 0-1,0 0 1,-2 0-1,-3 24-59,2-50-20,-1 0-1,0 0 0,-1 0 1,1 0-1,-1 0 0,0 0 0,0 0 1,-1-1-1,0 1 0,0-1 1,0 0-1,-1 0 0,0 0 0,1 0 1,-2-1-1,1 1 0,0-1 1,-1 0 20,1-1-411,0 0 1,0-1 0,0 0 0,0 0 0,0 0 0,-1 0 0,1 0 0,0-1 0,-4 1 410,-7-1-4756</inkml:trace>
  <inkml:trace contextRef="#ctx0" brushRef="#br0" timeOffset="10364.59">3173 1413 1432,'0'0'2896,"0"0"-1257,0 0-424,0 0 26,0 0-78,0 0-152,0 1-883,0-1 0,1 0 0,-1 0 0,1 1 0,-1-1 0,1 0-1,-1 0 1,0 1 0,1-1 0,-1 0 0,0 1 0,1-1 0,-1 1 0,0-1 0,1 0 0,-1 1 0,0-1 0,0 1 0,0-1 0,1 1-1,-1-1 1,0 1 0,0-1 0,0 1 0,0-1 0,0 1 0,0-1 0,0 1-128,1 16 156,-1-1-1,-1 1 1,-1 0 0,0-1-1,-1 1 1,-1-1 0,-4 14-156,-89 238-759,91-253 502,4-11-1221,2-6-4534,0-13 1650</inkml:trace>
  <inkml:trace contextRef="#ctx0" brushRef="#br0" timeOffset="10708.67">2980 1526 7394,'0'0'1729,"0"0"-531,0 0-257,0 0-150,0 0-108,0 0-113,3 4 14,9 8-227,1 0 0,1 0 0,-1-1 0,2-1 0,5 3-357,49 38 48,-13 5-60,-33-33-586,0 0 0,21 14 598,-41-35-184,1 0-1,-1 0 1,1 0 0,-1 0-1,1-1 1,0 1-1,-1-1 1,1 0 0,0 0-1,0 0 1,0-1 0,0 1 184,32-2-4351,-17-2-480</inkml:trace>
  <inkml:trace contextRef="#ctx0" brushRef="#br0" timeOffset="11289.89">3316 1329 9570,'0'0'1979,"0"0"-704,0 0-409,0 0-386,0 0-282,0 0-103,39-7 672,8 5-427,-28 1-302,0 0 1,0 1-1,0 1 0,19 4-38,-34-4 0,0 0 0,1 1-1,-1-1 1,0 1 0,0 0-1,0 0 1,-1 1 0,1-1-1,0 1 1,-1-1 0,0 1-1,0 0 1,1 0 0,-2 1-1,1-1 1,0 1 0,-1-1-1,0 1 1,1 0 0,-1 0-1,-1 0 1,1 0 0,-1 0-1,0 1 1,1 0 0,2 14-22,-1 0 0,-1-1 0,-1 1 0,0 0 0,-2 6 22,1-8-8,-1-2-55,-1-1 1,-1 1-1,0 0 0,-1-1 1,0 0-1,-1 0 1,0 0-1,-2-1 1,1 1-1,-2-2 0,0 1 1,-4 4 62,11-15 19,0 1-1,0-1 1,0 1 0,1 0 0,-1-1 0,0 1-1,1 0 1,0-1 0,0 1 0,0 0 0,0-1-1,0 1 1,0 0 0,1-1 0,-1 1 0,1 0-1,0-1 1,-1 1 0,1-1 0,0 1-1,1-1 1,-1 1 0,0-1 0,1 0 0,0 0-1,-1 1 1,1-1 0,0 0 0,0-1 0,0 1-1,0 0 1,0-1 0,1 1-19,16 7 58,2-2 1,-1 0-1,1-1 0,1-1 1,-1-1-1,1-1 1,-1-1-1,10 0-58,9 2-203,32 6 203,4 1-2485,-47-9-1294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5.482"/>
    </inkml:context>
    <inkml:brush xml:id="br0">
      <inkml:brushProperty name="width" value="0.1" units="cm"/>
      <inkml:brushProperty name="height" value="0.1" units="cm"/>
      <inkml:brushProperty name="color" value="#E71224"/>
    </inkml:brush>
  </inkml:definitions>
  <inkml:trace contextRef="#ctx0" brushRef="#br0">42 67 128,'0'0'1472,"0"0"-449,0 0-393,0 0-232,0 0-121,0 0-36,1-10 8,1-29-322,-2 26 2643,1 8 4414,-3 27-6687,0-1-1,-1 0 1,-2 1-1,0-2 1,-1 2-297,0-2-300,1 2 0,1-1 1,0 0-1,2 1 0,0 0 300,2-21-758,0-1-750,0-3-1462,0-14-1636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9.177"/>
    </inkml:context>
    <inkml:brush xml:id="br0">
      <inkml:brushProperty name="width" value="0.05" units="cm"/>
      <inkml:brushProperty name="height" value="0.05" units="cm"/>
    </inkml:brush>
  </inkml:definitions>
  <inkml:trace contextRef="#ctx0" brushRef="#br0">18 153 1608,'0'0'894,"0"0"-402,0 0-111,0 0 95,0 0 175,0 0 28,0 0 116,0 0 124,0 0 176,0 0 70,0 0-95,0 0-250,0 0-216,0 0-121,0 0-98,0 0-102,0 0-31,0 0 6,0 0 14,0 0 16,0 0 13,0 0-5,1-21 748,2 16-994,1 1-1,0-1 1,0 1-1,0-1 0,1 1 1,-1 0-1,1 1 1,0-1-1,0 1 1,1 0-1,-1 0 1,0 1-1,1-1 0,0 1 1,2 0-50,-5 1 19,0 0-1,0 1 1,0 0 0,0-1-1,0 1 1,0 0 0,1 1 0,-1-1-1,0 1 1,0-1 0,0 1 0,0 0-1,0 0 1,0 0 0,0 0 0,0 1-1,-1-1 1,1 1 0,0 0-1,-1 0 1,1 0 0,-1 0 0,2 2-19,0 1 16,-1 0 1,1 0-1,-1 1 1,0 0-1,-1 0 1,1-1-1,-1 1 1,0 1-1,-1-1 0,0 0 1,1 4-17,1 4 49,4 40 187,-6-52-212,-1 1 0,0 0 0,0 0 0,0-1 0,-1 1 0,1 0 0,-1-1 0,1 1 0,-1 0 0,0-1 0,0 1 0,0-1 0,0 1 0,-1-1 0,1 0 0,-2 3-24,-74 71 140,-43 45-140,136-119 296,-1-1-1,1 0 1,-1-1-1,14-2-295,165-2 649,-176 4-606,-16 0 51,-2 0 16,0 0-2,0 0 22,0 0-22,0 0-23,0 0-41,0 0-96,0 0-125,0 0-181,0 0-354,0 0-442,0 0-917,0 0-1429</inkml:trace>
  <inkml:trace contextRef="#ctx0" brushRef="#br0" timeOffset="1050.82">622 21 1608,'0'0'2162,"0"0"-141,0 0-101,0 0-78,0 0-358,0 0-285,0-3 2136,0 4-526,-1 16-2747,-1-1 0,-1 0 0,0 0 0,-1 0 0,-5 14-62,-6 27 113,12-46-112,1 0 0,0 1 0,1-1 0,0 0 0,1 3-1,0-12-51,0-2 15,0 0-21,0 0 37,0 0 12,0 0-1,122-2 1672,-62 1-3193,0 0-9239,-60 1 5667</inkml:trace>
  <inkml:trace contextRef="#ctx0" brushRef="#br0" timeOffset="1598.42">844 0 2681,'0'0'2012,"0"0"-42,0 0-11,0 0-163,0 0-437,0 0-383,0 0-197,0 0-39,0 0-37,0 0-1,0 0-40,0 0-99,0 0-159,0 0-130,0 0-26,0 0-9,0 10 73,0 391 770,-3-326-1037,3-75-57,0 0 2,0 0-17,0 0-73,0 0-28,0 0-81,0 0-146,0 0-230,0-17-1521,0-4-305,0-2-2910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6.229"/>
    </inkml:context>
    <inkml:brush xml:id="br0">
      <inkml:brushProperty name="width" value="0.05" units="cm"/>
      <inkml:brushProperty name="height" value="0.05" units="cm"/>
    </inkml:brush>
  </inkml:definitions>
  <inkml:trace contextRef="#ctx0" brushRef="#br0">72 88 1456,'0'0'1926,"0"0"-691,0 0-299,0 0 30,0 0-118,0 0-195,0 0-150,0 0-35,0 0-40,0 0 2,0 0 34,0 0 53,0 0 82,0 0-1,0 0-6,0 0-2,0 0-5,0 0-19,0 0-32,0 0 14,0 0-60,0 0-29,0 0-32,0 0-33,0 0-67,0 0-124,0 0-69,0 0-41,0 0-8,0 0-25,3-2 17,6-6-25,1-1 0,0 2-1,1-1 1,0 2 0,0-1 0,0 2-1,1-1 1,0 1 0,0 1 0,0 0-1,0 1 1,1 1 0,-1-1 0,1 2-1,2 0-51,-14 1 0,0 0 0,0 1-1,1-1 1,-1 0 0,0 1 0,0-1-1,0 1 1,0 0 0,0-1-1,0 1 1,1 0 0,-2 0-1,1-1 1,0 1 0,0 0-1,0 0 1,0 0 0,0 0-1,-1 0 1,1 0 0,0 1 0,-1-1-1,1 0 1,-1 0 0,0 0-1,1 1 1,-1-1 0,0 0-1,1 0 1,-1 2 0,4 45 154,-3-38-112,0 7 5,1 18 67,-2 0 0,-1-1 1,-3 15-115,3-42 9,0-1 1,-1 0 0,0 0 0,-1 1 0,0-1 0,0-1 0,0 1 0,0 0 0,-1-1 0,0 0 0,0 0 0,-2 2-10,-10 10-3,-2-2 0,-17 14 3,-21 19-117,28-18 107,1 2 0,2 1 0,-18 29 10,43-61 5,0-1-1,0 0 0,-1 1 1,1-1-1,0 0 1,0 1-1,0-1 1,0 1-1,0-1 0,0 0 1,0 1-1,0-1 1,0 0-1,0 1 0,0-1 1,0 1-1,0-1 1,0 0-1,0 1 1,1-1-1,-1 0 0,0 1 1,0-1-1,0 0 1,1 1-1,-1-1 1,0 0-1,0 1 0,1-1 1,-1 0-1,0 0 1,0 1-1,1-1 1,-1 0-1,0 0 0,1 0 1,-1 1-1,0-1 1,1 0-1,-1 0 0,0 0 1,1 0-1,-1 0 1,1 0-1,-1 0 1,0 0-1,1 0 0,-1 0 1,1 0-1,-1 0 1,0 0-1,1 0 1,-1 0-1,0 0 0,1 0-4,33 0 354,-22-1-205,47-1 549,25-6-698,-24 2 147,25 2-147,-43 4 26,-41 0-9,-1 0 36,0 0-22,0 0-160,0 0-241,0 0-99,0-10-5442,0 10 918</inkml:trace>
  <inkml:trace contextRef="#ctx0" brushRef="#br0" timeOffset="914.11">593 37 1792,'0'0'3708,"0"0"-1306,0 0-418,0 0-386,0 0-441,0 0-283,0 0-803,0 1 0,0-1 0,0 0 0,0 0 0,0 0 0,0 0-1,0 0 1,0 0 0,0 0 0,0 0 0,0 1 0,0-1 0,0 0 0,0 0 0,0 0 0,0 0 0,0 0 0,0 0 0,0 0 0,0 0 0,1 0-1,-1 1 1,0-1 0,0 0 0,0 0 0,0 0 0,0 0 0,0 0 0,0 0 0,0 0 0,0 0 0,0 0 0,0 0 0,1 0 0,-1 0 0,0 0 0,0 0-1,0 0 1,0 0 0,0 0 0,0 0 0,0 0 0,0 0 0,0 0 0,1 0 0,-1 0 0,0 0 0,0 0 0,0 0 0,0 0 0,0 0 0,0 0 0,0 0-1,0 0 1,0 0 0,1 0 0,-1 0 0,0 0 0,0 0 0,0 0 0,0 0 0,0 0 0,0 0-71,0 265 1301,-4-234-1486,18-31 138,6-4 129,0-1-1,0 0 1,-1-2 0,1 0-1,-1-1 1,12-8-82,-8 5 118,1 1 1,0 0 0,24-5-119,-43 15 27,-5 0 97,0 0 0,0 0-67,0 0-57,0 0-107,0 0-94,0 0-74,0 0-113,0 0-168,0 0-307,0 11-2635,-4 2-339</inkml:trace>
  <inkml:trace contextRef="#ctx0" brushRef="#br0" timeOffset="1530.59">808 34 5129,'0'0'1866,"0"0"-445,0 0-40,0 0-188,0 0-211,0 0-126,2-4-40,-1 1-627,-1 0-66,1 1 1,-1 0-1,1-1 0,0 1 1,0 0-1,0-1 1,1 1-1,-1 0 1,0 0-1,2-1-123,-2 2 362,-1 1 36,0 0 70,0 0 41,0 0 3,0 17 495,2 33-288,3 0 0,2 0 1,5 14-720,-1-5 617,3 55-617,-9 117 267,-3-242 243,-1 1-1697,0 3-4526,-1 1-524</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01.845"/>
    </inkml:context>
    <inkml:brush xml:id="br0">
      <inkml:brushProperty name="width" value="0.05" units="cm"/>
      <inkml:brushProperty name="height" value="0.05" units="cm"/>
    </inkml:brush>
  </inkml:definitions>
  <inkml:trace contextRef="#ctx0" brushRef="#br0">23 160 5033,'0'0'2371,"0"0"-737,0 0-391,0 0-247,0 0-194,0 0-74,-3 5-68,1-4-488,0 0-99,1 1-1,-1-1 1,1 0 0,0 0-1,0 1 1,-1-1-1,1 1 1,0-1 0,0 1-1,0-1 1,1 1 0,-1-1-1,0 1 1,0 0-1,1 0-72,0-1 451,0-1-37,0 0-70,0 0-128,0 0-76,0 0-44,23 10 412,0-3-270,1-2 0,-1 0-1,1-2 1,0-1 0,0-1 0,3 0-238,-27-1 15,0 2 5,0-1-79,0-1 1,0 0 0,0 0 0,0 0 0,0 0 0,0 1-1,0-1 1,0 0 0,0 0 0,0 0 0,0 0 0,0 1-1,0-1 1,0 0 0,1 0 0,-1 0 0,0 0 0,0 1 0,0-1-1,0 0 1,0 0 0,0 0 0,0 0 0,0 0 0,1 0-1,-1 1 1,0-1 0,0 0 0,0 0 0,0 0 0,0 0-1,1 0 1,-1 0 0,0 0 0,0 0 0,0 0 0,0 0-1,1 0 1,-1 0 0,0 0 0,0 0 0,0 0 0,0 0-1,1 0 1,-1 0 0,0 0 0,0 0 58,11-5-1116,7-11-2087,-10 2-3174</inkml:trace>
  <inkml:trace contextRef="#ctx0" brushRef="#br0" timeOffset="942.35">363 11 4401,'0'0'2220,"0"0"-602,0 0-351,0 0 233,0 0-37,0 0-338,0 0-288,0 0-166,0 0-192,17-1 497,39-5-108,37 2-868,-92 6 48,0 0 0,0 0 0,-1 0 1,1 0-1,-1 0 0,1 1 0,-1-1 0,0 0 0,0 0 0,0 0 1,0 0-1,0 0 0,0 0 0,-1 2-48,1 1 86,0 4-22,0 0 1,0-1-1,-1 1 0,0 0 0,-1-1 0,0 3-64,0-7-6,1-1 0,-1 1 0,0 0 0,0-1 0,-1 1 0,1-1 0,-1 0 0,0 1 0,0-1 0,0-1-1,0 1 1,0 0 0,0-1 0,-2 1 6,-25 16-193,24-16 160,0-1 1,1 2-1,-1-1 1,1 0-1,0 1 1,0 0-1,0 0 1,1 1-1,-1-1 1,1 1-1,0 0 1,0 0-1,1 1 1,-1-1-1,1 1 1,-1 3 32,4-9-5,0 1 0,0-1 0,0 0 0,0 1 0,0-1 0,0 0 0,0 1 0,0-1 1,0 0-1,0 0 0,0 1 0,0-1 0,0 0 0,0 1 0,0-1 0,0 0 0,0 1 0,0-1 0,1 0 0,-1 0 0,0 1 1,0-1-1,0 0 0,1 0 0,-1 1 0,0-1 0,0 0 0,1 0 0,-1 0 0,0 0 0,0 1 0,1-1 0,-1 0 1,0 0-1,0 0 0,1 0 0,-1 0 0,0 0 0,1 0 5,18 2 201,19-9 85,-30 5-278,-1 0 1,0 1 0,1-1-1,-1 2 1,1-1 0,-1 1-1,1 0 1,0 0 0,2 2-9,-8-2 8,0 1 0,0-1 0,0 1 0,0 0 1,0-1-1,0 1 0,-1 0 0,1 0 0,0 1 0,0-1 1,-1 0-1,1 0 0,-1 1 0,1-1 0,-1 1 1,1 0-1,-1-1 0,0 1 0,0 0 0,0 0 0,0 0 1,0 0-1,0 0 0,-1 0 0,1 0 0,0 0 1,-1 0-1,0 0 0,1 0 0,-1 0 0,0 0 0,0 0 1,-1 2-9,2 11 69,-1-8-58,1-1 1,-1 1-1,-1-1 0,1 1 0,-1-1 0,0 1 1,0-1-1,-1 0 0,0 1 0,0-1 0,-1 0 1,-1 4-12,-2-1 4,-41 60 25,42-62-27,0-1 0,-1 0 0,0 0 0,0 0 0,-1-1 0,1 1 0,-1-2 0,-4 3-2,10-6-10,0 0 0,0 0 0,0-1 0,0 1 0,-1-1 0,1 1 0,0-1 0,0 1 0,0-1 0,0 1-1,-1-1 1,1 0 0,0 0 0,0 0 0,-1 0 0,1 0 0,0 0 0,0 0 0,-1 0 0,1 0 0,0 0 0,0-1 0,0 1 0,-1-1 0,1 1 0,0-1 0,0 1 0,0-1 0,0 0 0,0 1 0,0-1 10,-1-1-26,1 0 1,0-1-1,0 1 1,0 0 0,0-1-1,1 1 1,-1 0-1,0-1 1,1 1 0,0-1-1,0 1 1,0-1 0,0 1-1,0-1 26,0 2-147,0 1-199,0 0-230,0 0-165,0 0-19,0 0-137,7 3-4206,-3 1-751</inkml:trace>
  <inkml:trace contextRef="#ctx0" brushRef="#br0" timeOffset="2075.51">767 38 6633,'0'0'2514,"0"0"-1073,0 0-469,0 0-64,0 0-155,0 0-218,0 0-209,0 0-124,0 0-82,0 0-33,0 0 30,0 0 65,0 0 151,0 0 39,19 0 78,155-10 726,-174 10-1151,1 0 1,0 1-1,0-1 1,-1 0-1,1 1 0,0-1 1,-1 1-1,1-1 1,-1 1-1,1 0 1,0-1-1,-1 1 0,1 0 1,-1-1-1,0 1 1,1 0-1,-1-1 0,1 1 1,-1 0-1,0 0 1,0-1-1,1 1 0,-1 0 1,0 0-1,0 0 1,0 0-1,0-1 1,0 1-1,0 0 0,0 0 1,0 0-26,-1 37 353,1-26-203,0-9-141,-1 1 0,1-1 1,-1 0-1,1 1 0,-1-1 0,0 0 0,-1 0 1,1 0-1,0 0 0,-1 0 0,0 0 1,1 0-1,-1 0 0,0-1 0,-1 1 0,1-1 1,0 1-1,-1-1 0,1 0 0,-1 0 1,0 0-1,0 0 0,0-1 0,0 1 0,0-1 1,0 1-1,0-1 0,0 0 0,0 0 0,-1-1 1,1 1-1,0-1 0,-1 1 0,1-1-9,-1 2-23,11 2-48,12 4 15,-19-8 70,6 2-11,-1 1-1,0-1 1,0 1-1,0 1 1,0-1-1,0 1 0,-1-1 1,0 1-1,0 0 1,0 1-1,0-1 1,0 1-1,-1 0 0,0 0 1,0 0-1,0 0 1,-1 0-1,1 3-2,1 4 33,0 1 0,-1-1 0,0 1 0,-1 0 0,-1 0 0,0 0 0,-1 8-33,0-20 1,0 0 1,0-1-1,-1 1 1,1 0-1,0-1 0,-1 1 1,1 0-1,-1 0 0,1-1 1,-1 1-1,1-1 1,-1 1-1,1 0 0,-1-1 1,0 1-1,1-1 0,-1 0 1,0 1-1,1-1 1,-1 1-1,0-1 0,0 0 1,1 0-1,-1 1 0,0-1 1,0 0-1,1 0 1,-1 0-1,0 0 0,0 0 1,0 0-1,0 0-1,-34 0-91,26 0 55,-103 0-524,111 0 431,1 0-36,0 0-33,0 0-13,0 0 11,0 0-8,0 0-126,0 0-207,0 0-99,0 0-164,0 0-613,0 0-1459</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28.316"/>
    </inkml:context>
    <inkml:brush xml:id="br0">
      <inkml:brushProperty name="width" value="0.05" units="cm"/>
      <inkml:brushProperty name="height" value="0.05" units="cm"/>
    </inkml:brush>
  </inkml:definitions>
  <inkml:trace contextRef="#ctx0" brushRef="#br0">0 239 1640,'0'0'1850,"0"0"-600,0 0-398,0 0-157,0 0-138,1-3 10998,3 2-12676,89-4 1560,-37 1-1486,-18 3-2502,-33 1-594</inkml:trace>
  <inkml:trace contextRef="#ctx0" brushRef="#br0" timeOffset="982.14">340 59 2537,'0'0'4770,"0"0"-2692,0 0-1306,0 0-95,0 0 213,0 0-166,0 0-231,0 0-106,0 0-49,0 0 18,0 0 5,0 0-54,6-8 262,12-1-437,1 1 0,1 1 0,-1 1 0,1 0 0,0 2 0,0 0 0,1 1 0,-1 1 1,1 1-1,4 1-132,-24 0 6,-1 0 0,0 0 1,1 0-1,-1 1 0,1-1 1,-1 0-1,1 0 1,-1 1-1,1-1 0,-1 0 1,0 1-1,1-1 0,-1 0 1,1 1-1,-1-1 1,0 0-1,0 1 0,1-1 1,-1 1-1,0-1 0,0 1 1,1-1-1,-1 0 1,0 1-1,0-1 0,0 1 1,0-1-1,0 1 0,0-1 1,1 1-1,-1-1 1,0 1-1,-1 0-6,1 18 198,0-16-174,-1 3-4,0 1 1,0 0 0,-1 0 0,0 0-1,0-1 1,-1 1 0,1-1-1,-1 1 1,-1-1 0,1 0 0,-1 0-1,0-1 1,-1 1 0,-2 2-21,2-2-16,-1 0 0,0 0 0,0-1 0,0 0-1,0 0 1,-1 0 0,0-1 0,0 0 0,0 0 0,0-1 0,-1 0 0,-6 2 16,118 0-171,-103-5 177,1 1-1,-1-1 0,0 1 1,1 0-1,-1 0 0,0 0 0,1 0 1,-1 0-1,0 0 0,0 0 1,0 0-1,0 0 0,0 0 1,0 1-1,0-1 0,-1 0 1,1 1-1,0-1 0,-1 1 1,1-1-1,-1 1 0,1-1 1,-1 1-1,0-1 0,1 1 0,-1-1 1,0 1-1,0-1 0,0 1 1,-1 1-6,1 4 70,0 1 0,0-1 1,-1 1-1,0-1 0,-2 7-70,-2-3 35,-1-1 1,0 0-1,0 0 0,-1 0 1,0-1-1,-1 0 0,0-1 0,-1 1 1,0-2-1,0 1 0,0-1 1,-1 0-1,-2 0-35,6-5-57,0 1 1,-1-1-1,1-1 0,-1 1 1,0-1-1,1 0 1,-1-1-1,0 0 1,1 0-1,-7-1 57,-2 1-116,14 0 64,1 0-21,0 0-35,0-1 0,0 1 0,1 0 0,-1-1 0,0 1 1,0-1-1,0 1 0,1 0 0,-1-1 0,0 1 0,1 0 0,-1-1 0,0 1 0,1 0 0,-1 0 0,0-1 1,1 1-1,-1 0 0,1 0 0,-1 0 0,0-1 0,1 1 0,-1 0 0,1 0 0,-1 0 0,1 0 1,-1 0-1,1 0 0,-1 0 0,0 0 0,1 0 0,-1 0 0,1 0 108,21 0-1400,-15 0-226,9 0-3015</inkml:trace>
  <inkml:trace contextRef="#ctx0" brushRef="#br0" timeOffset="1964.95">759 76 3881,'0'0'3506,"0"0"-1970,0 0-621,0 0 223,0 0-101,0 0-333,0 0-196,0 0-93,0 0-127,0-1-267,0 1-1,0-1 0,-1 1 1,1-1-1,0 0 0,0 1 1,0-1-1,0 1 0,0-1 1,0 1-1,0-1 0,0 1 1,1-1-1,-1 1 0,0-1 1,0 1-1,0-1 0,1 1 0,-1-1 1,0 1-1,0-1 0,1 1 1,-1-1-1,0 1 0,1-1-20,6-2 46,-1 0 0,1 0 0,0 1 0,0 0 0,0 0 0,0 1 0,0-1 0,0 2 0,1-1 0,-1 1-1,0 0 1,0 0 0,1 1 0,4 1-46,-10-1 21,0 0-1,0 0 0,0 0 0,0 0 1,0 1-1,0-1 0,-1 1 1,1-1-1,0 1 0,-1-1 0,1 1 1,-1 0-1,0 0 0,0 0 1,1 0-1,-1 0 0,0 0 0,-1 0 1,1 0-1,0 0 0,0 0 1,-1 1-1,0-1 0,1 0 0,-1 1-20,2 11 173,-1 0 0,0 0 0,-1 10-173,0-14 40,0-7-24,0 13 59,0 0 0,-1 0 1,-2 7-76,1-17 5,0 1 0,0 0-1,0-1 1,-1 0 0,1 0 0,-2 0 0,1 0-1,-1 0 1,-2 3-5,-53 62 39,38-47-24,1 0 1,1 2 0,-13 22-16,25-37 7,5-10 11,1 1 0,0-1 0,0 1 0,0-1 0,0 1-1,0-1 1,0 1 0,1-1 0,-1 1 0,0 0 0,1 0 0,0-1 0,-1 2-18,-4 4 707,0 0-425,13-4-64,43-3 130,0-3 1,41-7-349,-31 6 41,-60 4-177,-1 0 0,0 0-1,1 0 1,-1-1 0,1 1-1,-1 0 1,1 0-1,-1-1 1,1 1 0,-1 0-1,0-1 1,1 1 0,-1 0-1,0-1 1,1 1 0,-1-1-1,0 1 1,1 0 0,-1-1-1,0 1 1,0-1 0,0 1-1,1-1 1,-1 1-1,0-1 1,0 1 0,0-1-1,0 0 137,2-5-2779,2-4-4396</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0.305"/>
    </inkml:context>
    <inkml:brush xml:id="br0">
      <inkml:brushProperty name="width" value="0.05" units="cm"/>
      <inkml:brushProperty name="height" value="0.05" units="cm"/>
    </inkml:brush>
  </inkml:definitions>
  <inkml:trace contextRef="#ctx0" brushRef="#br0">1 218 2697,'0'0'1158,"0"0"-403,0 0-149,0 0 14,0 0 41,0 0 142,11-4 8429,-7 1-9677,9-8 800,0-1-114,0 0-1,1 1 0,1 0 1,4-2-241,-13 10-2,0 0 1,0 1 0,0 0-1,0 0 1,0 0 0,0 0-1,0 1 1,1 0 0,-1 1-1,0-1 1,1 1 0,-1 0-1,1 1 1,0 0 1,-6-1 8,1 1 0,-1 0 0,1 0 0,-1-1 0,0 1 0,1 0 0,-1 0 0,0 1 0,0-1 0,0 0 0,0 0 0,0 1 0,0-1 0,0 0-1,0 1 1,0-1 0,-1 1 0,1-1 0,0 1 0,-1 0 0,0-1 0,1 1 0,-1-1 0,0 2-8,7 43 302,-7-42-281,2 26 108,-1-1 0,-2 1 0,-2 14-129,2-36 17,0 0 1,-1 0-1,0-1 0,0 1 1,-1 0-1,1-1 0,-2 1 0,1-1 1,-1 0-1,0 0 0,-1 0 0,0-1 1,0 0-1,0 0 0,-2 2-17,4-6 12,1 0-1,-1-1 1,0 1-1,1-1 0,-1 1 1,0-1-1,0 0 1,0 0-1,-1 0-11,1 0 15,1 0 1,-1 0-1,0 0 0,0 0 0,1 1 1,-1-1-1,1 1 0,-1-1 0,1 1 1,0 0-1,-2 2-15,-29 39 11,30-40-1,1 1-1,-1 0 1,1 1 0,0-1-1,1 0 1,-1 1-1,1-1 1,0 1-1,0-1 1,0 5-10,17-11 108,55-18 149,-56 14-248,0 1-1,1 1 0,-1 1 1,1 0-1,-1 0 0,1 2 1,2 0-9,-16 1-7,4 18-400,-5-15-4536,-1-17-493</inkml:trace>
  <inkml:trace contextRef="#ctx0" brushRef="#br0" timeOffset="796.12">511 72 1608,'0'0'3705,"0"0"-1786,0 0-425,0 0-90,0 0-384,0 0-306,0 7 7494,3 31-8222,-3 141 18,27-179-238,-12-1 161,0 0-1,-1-1 1,1-1 0,7-3 73,-6 2-164,0 1 0,0 0 1,1 1-1,10 0 164,-27 3-1406,0 1 864,-1-2-4837,-5 0-173</inkml:trace>
  <inkml:trace contextRef="#ctx0" brushRef="#br0" timeOffset="1266.86">692 1 4481,'0'0'4880,"0"0"-2314,0 0-957,0 0-171,0 0-311,0 0-343,0 0-197,0 0-95,0 0-101,15 14 290,-8 2-547,0 1 0,0 0 0,-2 0 0,0 1-1,-1 0 1,-1 0 0,-1 0 0,0 11-134,0-10 75,7 89 131,-6 75-206,1-157-1785,0 5-4273,-4-23 2139</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3.264"/>
    </inkml:context>
    <inkml:brush xml:id="br0">
      <inkml:brushProperty name="width" value="0.05" units="cm"/>
      <inkml:brushProperty name="height" value="0.05" units="cm"/>
    </inkml:brush>
  </inkml:definitions>
  <inkml:trace contextRef="#ctx0" brushRef="#br0">49 76 2969,'0'0'1877,"0"0"-478,0 0-133,0 0 229,0 0 60,0 0-108,0 0-226,0 0-216,0 0-146,0 0-71,0 0-117,0 0-189,0 0-436,0-1 0,0 0 0,0 0 0,0 0 1,0 0-1,0 0 0,1 1 0,-1-1 0,0 0 0,0 0 0,1 0 0,-1 0 0,0 1 0,1-1 0,-1 0 0,1 0 0,-1 1 0,1-1 0,-1 0 0,1 1 0,0-1-46,6-2 39,0 1-1,0 0 1,0 0-1,1 1 1,-1-1-1,1 2 1,-1-1-1,0 1 0,1 0 1,-1 1-1,1 0 1,2 0-39,-7 0 10,0-1 0,0 1 0,0 0 0,0 0 0,0 0 0,0 0 0,-1 0 0,1 0-1,0 1 1,-1 0 0,0-1 0,1 1 0,-1 0 0,0 0 0,0 0 0,0 0 0,0 1 0,0-1 0,0 0 0,0 1 0,-1 0 0,0-1 0,1 1 0,-1 0 0,0-1 0,0 1 0,0 0 0,-1 0-1,1 0 1,-1 0 0,0 0 0,1 2-10,-1 2 24,-1 0-1,1 0 1,-1-1-1,0 1 0,0 0 1,-1 0-1,0-1 0,0 0 1,-1 1-1,0-1 1,-1 2-24,-2 2-5,-1-1 1,0 0 0,-1 0 0,0 0 0,0-1-1,-4 2 5,6-4-24,-2 2-4,0-1-1,-1 1 1,1-2 0,-1 1-1,-1-1 1,1-1 0,-1 1 0,-10 3 28,52-15-46,0 2 0,-1 1 1,1 2-1,24 2 46,-54-1 1,0 1 0,0-1 0,0 1 0,0-1 0,0 1 0,0 0 0,0 0 1,-1-1-1,1 1 0,0 1 0,-1-1 0,1 0 0,0 0 0,-1 1 0,1-1 0,-1 0 0,0 1 0,0 0 0,1-1 0,-1 1 0,0 0 1,0-1-1,-1 1 0,1 0 0,0 0 0,0 0 0,-1 0 0,1 0 0,-1 1-1,2 8 98,0 0-1,-1 0 1,-1 0 0,0 11-98,0-12 55,0-4-48,-1 1 0,-1 0 0,1 0 0,-1-1 0,0 1 0,0-1 0,-1 1 0,0-1 0,0 0 0,-1 0 0,1 0 0,-1-1 0,-1 1 0,1-1 0,-1 0 0,1 0-1,-2-1 1,1 1 0,-5 2-7,2-1-19,-1 0-1,1 0 0,-1-2 1,0 1-1,0-1 0,-1 0 1,1-1-1,-1 0 0,0 0 0,0-1 1,0 0-1,0-1 0,-2 0 20,6-1-26,1 0-1,-1 0 1,1-1-1,0 1 1,-1-1-1,1 0 1,-5-2 26,9 2-12,-1 0 1,1 0 0,-1 1 0,1-1 0,0 0 0,0 0 0,0 0 0,-1 0 0,1-1 0,0 1 0,0 0 0,0 0-1,1-1 1,-1 1 0,0 0 0,0-1 0,1 1 0,-1-1 0,1 1 0,-1-1 0,1 1 0,0-1 0,-1 1 0,1-1-1,0 0 1,0 1 0,0-1 0,0 0 11,0 2-126,0 0-76,16 0-1682,32 0-5304,-36 0 2080</inkml:trace>
  <inkml:trace contextRef="#ctx0" brushRef="#br0" timeOffset="967.87">506 2 1840,'0'0'4799,"0"0"-2464,0 0-799,0 0-38,0 0-188,0 0-337,0 0-908,0 0 1,0 0-1,0 0 0,0 0 0,0 0 1,0 0-1,0 0 0,0 0 1,0 0-1,-1 0 0,1 1 0,0-1 1,0 0-1,0 0 0,0 0 1,0 0-1,0 0 0,0 0 0,0 0 1,-1 0-1,1 0 0,0 0 0,0 0 1,0 0-1,0 0 0,0 0 1,0 0-1,0 0 0,0 0 0,-1 0 1,1 0-1,0 0 0,0 0 1,0 0-1,0 0 0,0 0 0,0-1 1,0 1-1,0 0 0,0 0 1,-1 0-1,1 0 0,0 0 0,0 0 1,0 0-1,0 0 0,0 0 0,0 0 1,0 0-1,0-1 0,0 1 1,0 0-1,0 0 0,0 0 0,0 0 1,0 0-1,0 0 0,0 0 1,0 0-66,-39 69 246,4 2 0,-3 16-246,27-59 7,2 0-1,1 1 1,1 0 0,1 0-1,2 1 1,1-1-1,1 17-6,2-32-26,0-8 5,-1 1 0,2 0 0,-1-1 0,1 1 0,0-1 0,0 1 0,2 3 21,-2-8 8,0 1 0,1 0 0,0-1 0,-1 0 0,1 1 0,0-1 0,0 0 0,0 0 0,0 0 0,1 0 0,-1-1 0,0 1 0,1-1 0,-1 1 0,1-1 0,0 0 0,-1 0 0,4 1-8,3 1 56,1-1 1,0 0-1,0-1 0,0 0 0,0 0 1,1-1-1,-1 0 0,4-2-56,17 1 51,-25 1-41,-1-1 0,0 0 0,0 0 0,0-1 0,0 1 0,0-1 0,0 0-1,-1 0 1,1-1 0,-1 0 0,1 1 0,-1-2 0,0 1 0,0 0 0,1-3-10,4-2 16,0-1 0,-1 0 0,0-1 0,-1 0-1,0 0 1,0-3-16,-5 5 20,0 0 0,0 0 0,-1-1 0,-1 1 0,1 0 1,-1-1-1,-1 1 0,1-1 0,-2 1 0,1 0-20,0 6 4,1 1 0,-1 0 1,1 0-1,-1-1 1,0 1-1,0 0 1,0 0-1,0 0 1,0 0-1,0 0 1,0 0-1,0 0 1,0 0-1,0 0 1,-1 0-1,1 1 1,0-1-1,-1 0 1,1 1-1,0-1 1,-1 1-1,1 0 1,-1-1-1,1 1 1,-1 0-1,1 0 1,0 0-1,-2 0-4,-51 0 4,38 1-21,12-1 8,0 0 0,1 1 0,0 0 0,-1-1 0,1 1 1,-1 0-1,1 1 0,0-1 0,0 1 0,-1-1 0,1 1 1,0 0-1,0 0 0,1 0 0,-1 0 0,0 1 0,1-1 1,0 1-1,-1 0 0,1 0 0,0-1 0,0 1 0,1 1 1,-1-1-1,0 0 0,1 0 0,0 1 0,0-1 0,0 2 9,-3 10-16,0 0 0,1 0-1,1 0 1,1 1-1,0-1 1,1 3 16,0-6-85,1 17-2411,6-13-3300,-3-12-365</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1.811"/>
    </inkml:context>
    <inkml:brush xml:id="br0">
      <inkml:brushProperty name="width" value="0.05" units="cm"/>
      <inkml:brushProperty name="height" value="0.05" units="cm"/>
    </inkml:brush>
  </inkml:definitions>
  <inkml:trace contextRef="#ctx0" brushRef="#br0">2310 384 1560,'0'0'2562,"0"0"-671,0 0-276,0 0 15,0 0-234,0 0-230,-3-1 3363,-14 0-3873,9 9-652,1 0 0,0 0 1,0 0-1,1 1 0,0 0 0,0 0 0,1 1 0,-3 6-4,-2 4 4,-8 13-10,3 1 0,0 0 0,2 1 0,2 1 1,-6 31 5,7-14-15,3-1 1,2 1 0,3 45 14,2-91 2,-1 9-13,2-1 1,0 0-1,0 1 1,2 3 10,-2-15-4,0 0 0,1 0 1,-1 0-1,0 0 1,1-1-1,0 1 1,0 0-1,0-1 0,1 1 1,-1-1-1,1 0 1,-1 0-1,1 0 1,0 0-1,0 0 0,1 0 1,3 1 3,-5-2 1,0-1 1,0 0-1,0 0 1,0-1-1,0 1 0,1 0 1,-1-1-1,0 1 1,0-1-1,1 0 0,-1 0 1,0 0-1,1 0 1,-1 0-1,0-1 1,1 1-1,-1 0 0,0-1 1,0 0-1,1 0 1,-1 1-1,0-1 0,0-1 1,0 1-1,0 0 1,0 0-1,0-1 1,-1 1-1,1-1 0,0 1 1,-1-1-1,2-2-1,6-6 26,-1-1 0,0 0 0,-1-1 0,0 1 0,1-4-26,-1 2 25,-2 3 6,-1 0 1,1-1-1,-2 1 1,1-1-1,-1 0 0,-1 0 1,0 0-1,-1-1 1,0 1-1,0 0 0,-2-9-31,1 18 0,0 0 0,-1 0-1,1 1 1,-1-1-1,1 0 1,-1 0 0,0 1-1,0-1 1,1 1-1,-1-1 1,0 1 0,-1-1-1,1 1 1,0-1-1,0 1 1,-1 0 0,1 0-1,0 0 1,-1-1-1,1 1 1,-1 1-1,0-1 1,1 0 0,-1 0-1,0 1 1,1-1-1,-1 1 1,0-1 0,-1 1 0,-6-3-91,0 2 1,0-1-1,0 1 1,-1 1-1,-1 0 91,7 0-26,1 0-1,-1 0 0,1 1 1,0-1-1,-1 1 1,1 0-1,0 0 0,0 0 1,-1 1-1,1-1 1,0 1-1,0 0 1,1 0-1,-1 0 0,0 0 1,1 0-1,-1 0 1,1 1-1,-1-1 0,1 1 1,0 0-1,0 0 1,1 0-1,-1 0 0,0 0 1,1 0-1,0 0 1,0 0-1,0 1 0,0-1 1,0 3 26,-3 13-242,1 0 0,1 0 1,1 1-1,0-1 0,2 5 242,-1-5-519,0-18-648,0-6-2830,0-7 380</inkml:trace>
  <inkml:trace contextRef="#ctx0" brushRef="#br0" timeOffset="1069.45">2654 435 1792,'0'0'2784,"0"0"-935,0 0-283,0 0 178,0 0-254,0 0-326,0 0-182,0 0-78,0 0-74,0 0-38,0 0-60,0 0-97,0 0-150,-5 15 143,-19 26-616,2 2 0,1 1-1,3 1 1,2 1 0,-7 29-12,9-9-4,2 0 0,3 1 0,3 0 0,2 20 4,4-85-6,0 1 1,1-1-1,-1 0 1,0 1-1,1-1 1,0 0-1,-1 1 1,1-1-1,0 0 1,0 0-1,1 1 1,-1-1-1,0 0 1,1 0-1,-1 0 1,1-1-1,-1 1 1,1 0-1,0 0 1,0-1-1,0 1 1,1 0 5,-1-1-4,-1-1 1,1 1 0,0 0 0,-1-1-1,1 1 1,0-1 0,0 1 0,-1-1-1,1 0 1,0 0 0,0 1 0,0-2-1,-1 1 1,1 0 0,0 0 0,0 0-1,0-1 1,-1 1 0,1-1 0,0 0-1,-1 1 1,1-1 0,0 0 0,-1 0-1,1 0 1,-1 0 0,1 0 0,-1 0-1,0 0 1,1-2 3,7-6 26,0-1-1,-1 0 1,-1-1-1,0 0 1,0 0-1,-1-1 1,-1 1-1,0-1 1,0-1-1,-1 1 1,-1-1-1,0 1 1,-1-1-1,0 0 1,-1 0-1,0 0 1,-1 0-1,-1 0-25,2 7 34,-1 0 1,0 1-1,-1-1 0,0 0 1,0 1-1,0-1 1,0 1-1,-2-4-34,2 7 7,0 0 0,0 1 1,0-1-1,-1 0 0,1 1 0,0 0 0,-1-1 1,1 1-1,-1 0 0,1-1 0,-1 1 0,1 0 1,-1 0-1,0 0 0,0 1 0,1-1 0,-1 0 1,0 1-1,0-1 0,0 1 0,0-1 0,0 1 1,0 0-1,0 0 0,0 0 0,0 0 0,0 0-7,-9 0 0,2 0 9,0 0 1,0 0-1,1 1 1,-1 0-1,0 1-9,5-1-3,1 0 0,0 1 1,-1-1-1,1 1 0,0 0 0,-1 0 1,1 0-1,0 0 0,1 0 0,-1 1 1,0-1-1,1 1 0,-3 2 3,1 1-4,0-1 0,1 1-1,-1 0 1,1 1 0,0-1 0,1 0-1,-1 1 1,1-1 0,1 1 0,-1 2 4,-1 8-45,1 1 0,1-1 0,0 9 45,-4-34-4137,-1-11-1303</inkml:trace>
  <inkml:trace contextRef="#ctx0" brushRef="#br0" timeOffset="-5172.58">0 802 1872,'0'0'4441,"0"0"-2547,0 0-1219,0 0-227,0 0 145,0 0-16,0 0-36,0 0 16,0 0-10,0 0-23,0 0-57,0 0-17,0 0 11,0 0-46,0 0-46,0 0-73,0 0-86,0 0 19,0 0 94,0 0 90,0 0 115,0 0 124,0 0 3,0 0-107,0 0-156,0 0-98,0 0-63,0 0-65,0 0-71,17 0-64,80-2 478,27-6-509,-111 7-315,7-1 774,-7 1-6814,-6 1 261</inkml:trace>
  <inkml:trace contextRef="#ctx0" brushRef="#br0" timeOffset="-4178.5">555 591 3545,'0'0'1393,"0"0"-378,0 0 111,0 0 366,0 0-42,0 0-443,0 0-222,0 0-29,0 0-42,0 0-57,0 0-85,0 0-97,0 0-68,9 0 334,1-1-542,1-1-1,-1 0 0,0 0 0,0-1 1,0 0-1,0-1 0,0 0 0,1-2-198,4-1 95,0 1 0,0 1 1,5-1-96,-2 2-6,1 2 0,-1 0 0,0 0 0,3 2 6,-20 1 13,-1 0 1,1-1 0,0 1 0,-1 0 0,1 0 0,-1 0 0,0 0 0,1 0 0,-1 0 0,0 0-1,0 0 1,1 0 0,-1 0 0,0 0 0,0 0 0,0 0 0,0 0 0,0 0 0,0 0 0,-1 0-1,1 0 1,0 1-14,-1 3 33,1 4 5,0 0 0,-1-1-1,-1 1 1,0 0 0,0 0 0,0-1-1,-1 1 1,0-1 0,-1 0-1,0 0 1,0 0 0,-1 0 0,0-1-1,-3 4-37,-51 75 62,-4-2-1,-4-2-61,55-70 74,-1 1 1,0-1-1,-1-1 1,-1-1-1,-4 3-74,-2 5 78,20-18-78,1 0 1,0 0-1,-1 0 1,1 1-1,0-1 1,0 0 0,0 0-1,-1 0 1,1 0-1,0 0 1,0 1-1,-1-1 1,1 0-1,0 0 1,0 0-1,0 1 1,0-1-1,-1 0 1,1 0-1,0 1 1,0-1-1,0 0 1,0 0 0,0 1-1,0-1 1,0 0-1,0 0 1,0 1-1,0-1 1,0 0-1,0 1 1,0-1-1,0 0 1,0 0-1,0 1 1,0-1-1,0 0 1,0 0-1,0 1 1,0-1 0,0 0-1,0 0 1,1 1-1,-1-1 1,0 0-1,0 0 1,0 1-1,1-1 1,-1 0-1,0 0 1,0 0-1,0 0 1,1 1-1,-1-1 1,0 0-1,0 0 1,1 0 0,-1 0-1,0 0 1,0 0-1,1 0 1,-1 1-1,0-1 1,0 0-1,1 0 1,-1 0-1,0 0 1,1 0-1,-1 0 1,0-1-1,161 1 360,-91 0-4865,-67-2 1588,4-9-2487</inkml:trace>
  <inkml:trace contextRef="#ctx0" brushRef="#br0" timeOffset="-3443.24">1057 527 3209,'0'0'2263,"0"0"-568,0 0-155,0 0 185,0 0-141,0 0-444,0 0-333,0 0-154,0 0-36,0 0-31,0 0-62,0 0-13,0 0-87,0 0-186,0 0-136,0 0-27,0 0 6,0 0 13,0 0-1,0 2-15,15 373 938,-14-375-926,1 0-79,-1 0-76,-1 0-2,0 0-66,0 0-161,0 2-46,0 1 0,0-1-1,1 0 1,-1 1 0,1-1 0,-1 1-1,1-1 1,0 0 0,0 1 0,0-1-1,0 0 1,0 0 0,1 0-1,-1 0 1,1 0 0,-1 0 0,1 0-1,0 0 1,0-1 0,1 2 340,4-2-5103</inkml:trace>
  <inkml:trace contextRef="#ctx0" brushRef="#br0" timeOffset="-1460.67">1654 459 7418,'0'0'2560,"0"0"-977,0 0-440,0 0-139,0 0-217,0 0-145,0 0-109,0 0-76,0 0-28,0 0-12,0 0-33,0 0-37,0 0-47,0 0-101,0 0-41,0 0-36,0 0 24,0 0 49,0 0 16,0 0-58,0 0-108,0 0-34,0 0-3,0 0 1,0 0 5,0 0 2,0 0 20,0 0-6,0 0 41,0 0 60,0 0 100,0 0 55,0 11-92,-5 113 186,-9 31-380,6-69 142,3 21 139,5 42-281,-2 71 386,-2-101-157,4-66-171,-2-1 0,-3 0 1,-2 0-1,-5 14-58,6-33 25,1 1 0,2 0 0,1 0 0,2 0 0,2 14-25,0 4 0,-5 39 0,-7 94 9,8 24-9,2-179 4,-2 25 30,-7 37-34,2-38-227,2 37 227,-10 104-276,0-26-895,15-169 1104,0 0 7,0 0-28,0 0-8,0 0 7,0 0 33,0 0 23,0-6-425,1-32-2381,2 18-1783</inkml:trace>
  <inkml:trace contextRef="#ctx0" brushRef="#br0" timeOffset="22386.59">1831 1709 1872,'0'0'2192,"0"0"-661,0 0-167,0 0 171,0 0-130,0 0-346,0 0-252,0 0-193,0 0-72,0 0-17,0 0-23,0 0 18,0 0 37,0 0-136,16-7 2810,-11 7-3226,15 0 20,-1 0 0,0-1 0,0-1 0,0-1 0,19-5-25,-20 5-3,1 0 1,0 1 0,0 0-1,7 2 3,-25 0-280,-1 0-117,0 0-133,0 0-371,0 0-649,0 0-934,0 0-1633,0 0-1396</inkml:trace>
  <inkml:trace contextRef="#ctx0" brushRef="#br0" timeOffset="34851.4">518 2429 544,'0'0'7563,"0"0"-4093,0 0-1902,0 0-382,0 0-184,0 0-281,0 0-206,0 0-47,0 0-15,0 0-93,0 8 2,-3 10-283,0-1 1,0 0-1,-2 0 1,0 0 0,-1-1-1,-1 1 1,0-1-1,-9 12-79,-16 42 225,31-67-204,-5 12 72,0 0 1,1 0-1,0 1 0,2-1 0,-1 1 1,2 0-1,0 9-93,16-25 9,22-3 1,0-2-1,0-1 1,-1-1-1,3-3-9,-9 3 9,-11 3 13,0 0-10,-1 0-1,-1-2 1,7-2-12,-17 7 325,-6 1-516,0 0 0,0-1 1,0 1-1,0 0 0,1 0 0,-1 0 0,0 0 0,0 0 0,0 0 0,0 0 0,1 0 0,-1 0 0,0 0 0,0 0 0,0-1 0,0 1 0,0 0 0,0 0 0,0 0 0,1 0 0,-1 0 0,0-1 0,0 1 0,0 0 0,0 0 0,0 0 0,0 0 0,0 0 0,0-1 0,0 1 0,0 0 0,0 0 0,0 0 0,0 0 0,0-1 0,0 1 0,0 0 0,0 0 0,0 0 0,0 0 0,0-1 0,0 1 0,0 0 0,0 0 0,0 0 0,-1 0 0,1-1 191,0-5-7392</inkml:trace>
  <inkml:trace contextRef="#ctx0" brushRef="#br0" timeOffset="35267.08">733 2503 8130,'0'0'2607,"0"0"-1039,0 0-299,0 0-87,0 0-295,0 0-379,0 3-223,-3 68 116,-3 0 0,-3 0 0,-3-1 0,-3-1 1,-3 0-1,-3-1 0,-8 11-401,26-65 525,2-9-1427,3-6-4790,6-17 3047,1-2-2788</inkml:trace>
  <inkml:trace contextRef="#ctx0" brushRef="#br0" timeOffset="36385.41">993 2500 4321,'0'0'4717,"0"0"-2922,0 0-1131,0 0 150,0 0 201,0 0-221,10 0-187,90 0 1242,-100 0-1825,1 1 0,-1-1 0,1 0 0,-1 1 0,1-1 0,-1 1 0,1-1 0,-1 0 0,0 1 0,1-1 0,-1 1 0,0-1 0,1 1 0,-1 0 0,0-1 0,1 1 0,-1-1 0,0 1 0,0-1 0,0 1 0,0 0 0,0-1 0,1 1 0,-1 0 0,0-1 0,0 1 0,-1-1 0,1 1 0,0 0-24,0 25 604,0-20-409,0 3-139,-1 0 1,-1-1 0,0 1 0,0-1 0,0 1 0,-1-1 0,0 0-1,-1 0 1,0 0 0,0 0 0,0-1 0,-3 3-57,-13 17-27,-1 0 1,-15 14 26,12-15-19,-8 10-104,-48 58-13,70-81 152,1 1 1,0 0-1,1 0 0,1 0 1,0 1-1,-1 5-16,7-18 12,1 0 0,-1 0 0,0 1 0,1-1-1,-1 0 1,1 0 0,0 1 0,0-1 0,0 0 0,0 1 0,0-1 0,1 0 0,-1 1 0,1-1-1,-1 0 1,1 0 0,0 0 0,0 1 0,0-1 0,0 0 0,0 0 0,0 0 0,0-1-1,1 1 1,-1 0 0,1 0 0,0-1 0,-1 1 0,1-1 0,0 1 0,0-1 0,0 0-12,3 2 5,1 0 0,0 0 1,0-1-1,0 0 1,0 0-1,0-1 0,0 1 1,0-1-1,1-1 1,-1 1-1,4-1-5,-6 0 0,1 1-1,-1-1 1,0 0-1,0 0 1,0-1-1,0 1 1,0-1 0,0 0-1,0 0 1,0 0-1,0 0 1,0-1-1,-1 0 1,1 0 0,0 0-1,-1 0 1,1 0-1,-1-1 1,0 1 0,0-1-1,0 0 1,0 0-1,-1 0 1,1 0-1,0-2 1,12-14 11,-2 0 0,0-1-1,-1 0 1,-1-1 0,-1-1-1,-1 0 1,-1 0 0,2-11-11,-9 31 0,-1 1 0,0-1 1,0 1-1,0 0 0,0-1 1,-1 1-1,1-1 0,0 1 0,0-1 1,-1 1-1,1-1 0,-1 1 1,1 0-1,-1-1 0,0 1 1,0 0-1,1 0 0,-1-1 1,0 1-1,0 0 0,0 0 0,0 0 1,-1 0-1,1 0 0,0 0 1,0 1-1,0-1 0,-2 0 0,-5-4-5,-1 1 0,1 1-1,-1-1 1,-6 0 5,-19-9-10,28 10 14,0 0 0,0-1-1,0 0 1,0-1 0,1 1-1,-4-5-3,7 7 2,0 0-1,0-1 1,0 0-1,1 1 1,-1-1 0,1 0-1,0 1 1,-1-1-1,1 0 1,0 0-1,1 0 1,-1 0-1,1 0 1,-1 0-1,1 0 1,0-2-2,-15-74-48,15 76 41,-1 0 0,1 0 0,0 0 0,1 0 0,-1 0 0,1 0 0,-1 0 0,1 0 0,0 0 0,0 0 0,0 0 0,0 0 0,1 1 0,-1-1 0,1 0 0,0 1 0,-1-1 0,1 1 0,0 0-1,1 0 1,-1-1 0,0 1 0,1 1 0,-1-1 0,1 0 0,-1 1 0,1-1 0,0 1 0,0 0 0,-1-1 0,1 2 0,0-1 0,0 0 0,0 0 0,0 1 7,161-38-3892,-148 32 1086</inkml:trace>
  <inkml:trace contextRef="#ctx0" brushRef="#br0" timeOffset="37549.57">2295 2531 7034,'0'0'2400,"0"0"-608,0 0-321,0 0-241,0 0-120,0 0-121,1-1-907,-1 1-1,0 0 1,1 0-1,-1 0 1,0 0 0,1 0-1,-1 0 1,0 0-1,1 0 1,-1 0-1,0 0 1,1 0 0,-1 0-1,0 0 1,1 0-1,-1 0 1,0 0-1,1 0 1,-1 0 0,0 1-1,1-1 1,-1 0-1,0 0 1,0 0 0,1 0-1,-1 1 1,0-1-1,0 0 1,1 0-1,-1 1 1,0-1 0,0 0-1,0 1 1,1-1-1,-1 0 1,0 0-1,0 1 1,0-1 0,0 0-1,0 1 1,1-1-82,-3 14 35,1 0 1,-2 0 0,0 0-1,-1 0 1,0-1 0,-5 12-36,3-10 48,1 1 1,0-1-1,1 1 0,1 0 1,-1 9-49,4 70 64,0-94-69,0 0 1,1 0-1,-1 1 0,0-1 1,1 0-1,-1 0 1,1 0-1,-1 0 0,1 0 1,0 0-1,0 0 0,-1-1 1,1 1-1,0 0 1,0 0-1,0 0 0,0-1 1,0 1-1,0 0 0,0-1 1,0 1-1,0-1 1,0 1-1,0-1 0,0 0 1,0 1-1,0-1 1,0 0-1,1 0 0,-1 0 1,0 0-1,0 0 0,1 0 5,48 0 56,-36 0-47,-7 0-8,5 0-3,0 0-1,0-1 1,0 0-1,-1 0 0,11-4 3,-18 4-1,0-1 0,0 0 0,0 0 0,0 0-1,0-1 1,0 1 0,0-1 0,-1 0 0,1 0-1,-1 0 1,0-1 0,0 1 0,0-1 0,0 0-1,-1 1 1,2-4 1,1-2 1,-1-1 0,0 0 0,0 0 0,-1 0 0,0 0 0,0-1 0,-1 0 0,-1 1 0,0-2-1,1-26 13,-2-36-13,-2 25 2,2 48-8,0 0-1,0 0 0,0 0 0,0 1 1,-1-1-1,1 0 0,0 0 1,-1 0-1,1 0 0,-1 0 1,1 0-1,-1 0 0,1 1 0,-1-1 1,0 0-1,0 0 0,1 1 1,-1-1-1,0 1 0,0-1 1,1 0-1,-1 1 0,0 0 0,0-1 1,0 1-1,0-1 0,0 1 1,0 0-1,0 0 0,0-1 1,0 1-1,0 0 0,-1 0 7,-40 0-393,28 0 274,-2 0 31,5-1-152,0 1 0,0 1 0,1-1 0,-7 3 240,15-3-48,0 0-1,0 1 0,0-1 1,0 1-1,0 0 0,0-1 0,0 1 1,0 0-1,0 0 0,1 0 1,-1 0-1,0 1 0,1-1 0,-1 0 1,1 1-1,-1-1 0,1 1 1,0-1-1,-1 1 0,1 0 0,0 0 1,0-1-1,0 1 0,1 0 1,-1 0-1,0 0 49,-5 25-364,-1 2-1483,-1-1 0,-9 21 1847,6-24-4313</inkml:trace>
  <inkml:trace contextRef="#ctx0" brushRef="#br0" timeOffset="39680.18">2914 27 5473,'0'0'6342,"0"0"-4075,0 0-1418,0 0 115,0 0 86,0 0-115,4-3-244,22-21 881,-26 24-1199,0 0-91,0 0-45,0 0 22,0 0-12,0 0-105,0 0-62,0 0-16,0 0-8,0 0-4,0 0 8,0 0 3,0 0 13,0 0-15,17 1 78,51 16 12,-12-1-15,13-5 231,62 2-367,-53-6 152,23 6-152,-98-12 14,-2-1-9,-1 0 0,1-1 1,0 1-1,-1 0 0,1 1 0,0-1 0,-1 0 0,1 0 1,-1 0-1,1 0 0,0 0 0,-1 1 0,1-1 1,-1 0-1,1 0 0,0 1 0,-1-1 0,1 1 1,-1-1-1,1 0 0,-1 1 0,0-1 0,1 1 1,-1-1-1,1 1 0,-1-1 0,0 1 0,1-1 1,-1 1-1,0 0 0,0-1 0,1 1 0,-1-1 0,0 1 1,0 0-6,0 0 92,0-1-10,0 0-27,0 29-195,23 852 633,-12-326-155,-11-478-291,-5 31 31,-15 89-78,7-96 23,-19 124 170,14-118-82,5 0 0,1 81-111,10-137 0,-2-1 1,-5 10-1,1 8 59,2-34-51,-1-1 0,-2 1 0,-6 12-8,14-45-1,-1 0 0,0-1 1,0 1-1,1 0 1,-1-1-1,0 1 0,0-1 1,1 0-1,-1 0 1,0 1-1,0-1 0,0 0 1,0-1-1,1 1 1,-1 0-1,-1-1 1,-5 1-48,-4 0 33,0 1 0,1 1-1,0 0 1,-1 0 0,1 1-1,0 1 1,-4 1 15,-75 38-137,16-7-40,56-27 117,15-7 33,0 0-1,-1 0 1,1 0 0,-1-1 0,1 1-1,-1-1 1,0 0 0,0 0-1,-3 0 28,7-1-341,0 0-155,0 0-57,0-13-4475,0 2-1926</inkml:trace>
  <inkml:trace contextRef="#ctx0" brushRef="#br0" timeOffset="44426.44">4182 493 720,'0'0'5505,"0"0"-3051,0 0-1442,0 0-309,0 0 33,-3 17 18,-4 8-501,2-6 73,1 0 0,0 1 0,2 1-326,-1 21 722,2 0 0,2-1 0,2 1 0,4 15-722,-1 2 687,-1 31-687,-5-50 182,0-31 60,0-28-110,0-369-94,0 379-43,1 0-1,-1 0 1,2-1 0,-1 1 0,2 0 0,-1 1 0,1-1 0,0 0 0,1 1 0,0 0 0,1-2 5,-3 6-3,1 0 1,-1 1 0,1-1 0,0 1 0,0-1 0,0 1 0,0 0 0,1 0 0,-1 1 0,1-1 0,0 1 0,-1-1-1,1 1 1,0 0 0,1 1 0,-1-1 0,0 1 0,0 0 0,1 0 0,-1 0 0,1 0 0,-1 1 0,3 0 2,-4 0 15,1 0 0,0 1 0,0-1 0,0 1 0,0 0 0,-1 1 1,1-1-1,0 0 0,-1 1 0,1 0 0,-1 0 0,1 0 0,-1 0 1,0 1-1,0-1 0,0 1 0,0 0 0,-1-1 0,1 1 0,-1 1 0,0-1 1,0 0-1,0 0 0,0 1 0,0-1 0,-1 1 0,1 0 0,-1 0 0,1 3-15,2 8 79,-1 0 0,0 1 0,-1-1 0,0 1 0,-1-1-1,-1 1 1,-1 0 0,0-1 0,-3 12-79,2-20-19,-1 1-1,0-1 1,0 0 0,-1 0-1,0 0 1,0 0 0,-1 0-1,0-1 1,0 0 0,0 0-1,-1 0 1,1-1 0,-2 0 0,1 0-1,0 0 1,-1-1 0,0 0-1,0 0 1,0 0 0,-1-1-1,1-1 1,-1 1 0,1-1-1,-1 0 1,0-1 0,0 0-1,0 0 20,7-1 83,1 0-19,0 0 6,0 0-24,0 0-34,0 0-24,0 0-34,0 0-34,2 18 36,-2-13 78,0 0 0,1 0 0,0 0 0,0 1 0,0-1 0,1-1 0,-1 1-1,1 0 1,0 0 0,1-1 0,-1 1 0,1-1 0,2 4-34,55 67 140,-30-39-101,-1 1 1,6 14-40,-25-27 53,-9-21-232,0 0 0,1 0 0,-1 1 0,1-1 0,-1 0 0,1 0 0,0 0 0,0-1 0,1 2 179,-2-4-1680,-1 0-1789,3-3-2782</inkml:trace>
  <inkml:trace contextRef="#ctx0" brushRef="#br0" timeOffset="45142.07">4620 863 6329,'0'0'3945,"0"0"-2146,0 0-819,0 0-271,0 0-301,0 0-198,0 45 2303,-4 72-2436,28-116-115,-19-2 49,0 0 1,0 0 0,0 0 0,0-1-1,0 1 1,-1-1 0,1 0-1,0-1 1,-1 1 0,0-1 0,1 0-1,-1 0 1,0 0 0,-1-1-1,1 1 1,0-1-12,14-15 35,-1-1 0,10-15-35,-16 19 12,-8 14-9,-1-1 0,0 0 0,0 0 0,0 0 0,0 0-1,-1 0 1,1 0 0,-1 0 0,0 0 0,0-1 0,0 1 0,0 0 0,-1-1 0,1 1 0,-1-1 0,0 1-1,0-1 1,0 1 0,-1-3-3,0 3-11,0 0-1,0 0 0,-1 0 0,1 1 1,-1-1-1,0 1 0,0-1 0,0 1 1,0 0-1,0-1 0,0 1 1,-1 0-1,1 1 0,-1-1 0,0 0 1,1 1-1,-1-1 0,0 1 0,0 0 1,0 0-1,0 0 0,0 0 12,-2-1-126,-1 1 0,0-1 0,0 1 0,1 0 0,-1 0 0,0 1 0,0-1-1,0 1 1,0 1 0,0-1 0,0 1 0,0 0 126,4 0-61,-1 0 0,1-1 0,0 1 1,0 0-1,0 0 0,0 0 0,0 1 0,0-1 0,0 0 1,1 1-1,-1-1 0,0 1 0,1 0 0,-1-1 0,1 1 1,0 0-1,-1 0 0,1 0 0,0 0 0,0 0 0,0 0 0,1 0 1,-1 0-1,0 0 0,1 1 0,-1-1 0,1 0 0,0 0 1,0 1-1,0-1 0,0 2 61,0-1-360,2 14-4692,7-16 1418</inkml:trace>
  <inkml:trace contextRef="#ctx0" brushRef="#br0" timeOffset="45948.43">4911 904 2497,'0'0'5898,"0"0"-3433,0 0-1294,0 0-193,0 0-53,0 0-164,1 0-643,0 0-1,-1 0 1,1 0-1,0 0 1,0 0-1,0 1 1,0-1-1,-1 0 1,1 1-1,0-1 1,0 1-1,-1-1 1,1 1-1,0-1 1,0 1-1,-1-1 0,1 1 1,-1-1-1,1 1 1,0 0-118,22 59 1132,-18-43-1093,1-1 0,1 0 0,0 0 0,8 10-39,-15-26-17,1 1-1,-1 0 1,1 0-1,-1-1 1,1 1-1,0 0 0,0-1 1,-1 1-1,1 0 1,0-1-1,0 0 1,0 1-1,-1-1 1,1 1-1,0-1 1,0 0-1,0 1 1,0-1-1,0 0 0,0 0 1,0 0-1,0 0 1,0 0-1,0 0 1,0 0-1,0 0 1,-1 0-1,1 0 1,0-1-1,0 1 1,0 0-1,0-1 0,0 1 1,0-1-1,0 1 1,-1 0-1,1-1 1,0 0-1,0 1 1,-1-1-1,1 0 1,0 1-1,-1-1 1,1 0 17,4-4 26,0 0 0,0-1 0,-1 1 0,0-1 0,2-3-26,-2 3 10,22-36-276,-1-2 0,1-7 266,-27 71-70,1-1-1,1 1 0,1 4 71,-1-22 7,0 0-1,0 1 0,0-1 0,0 1 0,0-1 1,0 0-1,1 0 0,-1 0 0,1 0 0,0 0 1,0 0-1,-1 0 0,1-1 0,0 1 0,0-1 1,1 1-1,-1-1 0,0 0 0,0 1 1,1-1-1,-1-1 0,1 1 0,-1 0 0,1 0 1,-1-1-1,2 1-6,4 0 59,0 0 1,-1 0 0,1 0-1,0-1 1,-1 0 0,1-1-1,0 1 1,3-2-60,-10 1 9,0 0-1,1 1 1,-1-1 0,0 0-1,0 0 1,0 0-1,0 0 1,0 0 0,0 0-1,0 0 1,0 0 0,0 0-1,0 0 1,0-1-1,-1 1 1,1 0 0,-1-1-1,1 1 1,-1 0-9,11-31 99,-10 26-86,6-23-322,-1-1-1,-2 0 1,-1 0 0,0-28 309,-3 56-426,0 2-353,0 5-550,0 48-3364,0-26-1171</inkml:trace>
  <inkml:trace contextRef="#ctx0" brushRef="#br0" timeOffset="48206.53">3964 265 1040,'0'0'1578,"0"0"-398,0 0 108,0 0 215,0 0 128,0 0 28,-1 0-1519,1 0-1,0 0 1,0 0-1,0 0 1,0 1-1,0-1 0,0 0 1,0 0-1,0 0 1,0 0-1,0 0 0,0 0 1,-1 0-1,1 0 1,0 0-1,0 0 0,0 0 1,0 0-1,0 0 1,0 1-1,0-1 1,0 0-1,-1 0 0,1 0 1,0 0-1,0 0 1,0 0-1,0 0 0,0 0 1,0 0-1,-1 0 1,1 0-1,0-1 0,0 1 1,0 0-1,0 0 1,0 0-1,0 0 1,0 0-1,0 0 0,-1 0 1,1 0-1,0 0 1,0 0-1,0 0 0,0 0 1,0 0-1,0-1 1,0 1-1,0 0 1,0 0-1,0 0 0,0 0 1,0 0-1,0 0 1,-1 0-1,1 0 0,0-1 1,0 1-1,0 0 1,0 0-1,0 0 0,0 0 1,0 0-1,0 0 1,0-1-1,0 1-139,-12 14 12,1 1 1,0 0-1,1 1 0,1 0 0,0 1 1,1-1-1,1 1 0,1 1 1,-3 12-13,1 2 9,2 0 0,2 0 1,1 1-1,1 0 0,2 4-9,0-35 2,4 154 89,-1-128-81,1 0 0,1-1 0,1 1 0,6 14-10,-1-9-67,1-1 0,2-1 0,0 0 1,6 6 66,-14-28-347,-1 0 0,1 0 0,1-1 1,0 0-1,0 0 0,1-1 0,-1 0 1,2 0-1,-1-1 0,1 0 1,0 0-1,0-1 0,0 0 0,1-1 1,6 3 346,26 4-3428,0-1-2577</inkml:trace>
  <inkml:trace contextRef="#ctx0" brushRef="#br0" timeOffset="46658.81">5787 645 3449,'0'0'1735,"0"0"-732,0 0-429,0 0-203,0 0 53,0 0 279,0 0 325,0 0 134,0 0 50,0 0-125,0 0-263,0 0-170,0 0-129,0 14 351,-4 399 2076,4-412-2970,0-1-154,0 0-258,0 0-267,0 0-268,0 0-438,0 0-864,0 0-2108,0 0-2261</inkml:trace>
  <inkml:trace contextRef="#ctx0" brushRef="#br0" timeOffset="47245.45">6039 323 5617,'0'0'2293,"0"0"-574,0 0-464,0 0-214,0 0-90,0 0-47,0 0-45,5 20 1083,10-1-994,0 0 1,1 0-1,11 8-948,-13-15 112,-1 2 1,0 0 0,-1 0-1,-1 1 1,-1 0 0,8 15-113,-12-17 43,0 2 0,-1-1 1,-1 0-1,-1 1 0,0 0 1,1 12-44,-1 17 257,-2 29-257,-1-53 29,-1 1-2,-1-1 0,-1 0 0,-1-1 0,0 1 0,-2-1-1,0 1 1,-2-2 0,0 1 0,-10 16-27,-8 10-324,-1-1 0,-3-2 0,-12 13 324,32-43-644,0-1 1,-1 0 0,-10 9 643,16-16-703,-1 0 0,1-1 1,-1 1-1,0-1 0,0 0 0,-2 0 703,-15 5-5841</inkml:trace>
  <inkml:trace contextRef="#ctx0" brushRef="#br0" timeOffset="49120.64">6843 530 2681,'0'0'6114,"0"0"-3475,0 0-1326,0 0-208,0 0-291,0 0-354,-5 11-217,-29 45 815,-34 43-1058,22-34 929,-15 32-929,34-46-36,27-50-162,0-1-264,0 0-213,0 0-67,0 0-69,0 0-137,-1 4-3585,-2 3-313</inkml:trace>
  <inkml:trace contextRef="#ctx0" brushRef="#br0" timeOffset="49557.15">6613 561 5233,'0'0'4860,"0"0"-2912,0 0-957,0 0 105,0 0-5,0 0-139,12 1 860,-5 1-1687,0 0 0,-1 1 0,1 0 1,-1 1-1,1-1 0,-1 1 0,0 1 1,-1-1-1,1 1 0,-1 0 0,0 0 1,0 0-1,0 1 0,-1 0 0,4 5-125,6 13-18,0 1 1,-2 0-1,4 14 18,-1-6 140,2 6-215,25 56-314,-12-32-2772,-22-46 734,-4 0-2387</inkml:trace>
  <inkml:trace contextRef="#ctx0" brushRef="#br0" timeOffset="52003.97">7281 299 9994,'0'0'2601,"0"0"-913,0 0-406,0 0-85,0 0-230,0 0-345,17-1 1321,2-2-1843,50-7 24,-1 2 1,30 3-125,-96 5-6,1 0 0,0 0 1,0 1-1,-1-1 0,1 1 0,0 0 1,-1-1-1,1 1 0,-1 1 0,1-1 0,-1 0 1,0 0-1,1 1 0,-1 0 0,0-1 0,0 1 1,0 0-1,0 0 0,0 0 0,0 0 0,-1 0 1,1 1-1,-1-1 0,0 0 0,1 1 1,-1-1-1,0 1 0,0-1 0,-1 1 0,1 0 1,0-1-1,-1 1 0,0 0 0,1 1 6,-1 3 2,1 0 0,-1 0 0,0 0 0,0-1 0,-1 1 0,0 0 0,-1 0-1,1 0 1,-1 0 0,0-1 0,-1 1 0,0-1 0,-2 6-2,-7 4-59,-1 0 0,-1 0 1,0-1-1,0-1 0,-2 0 0,0-1 0,0 0 1,-1-2-1,-1 0 0,-14 6 59,26-14-53,1 0-1,-1-1 1,0 0 0,0-1 0,0 1 0,0-1-1,0 0 1,0-1 0,0 1 0,-7-1 53,13 0 12,0 0 6,5 0 38,46-1 9,66 2-4,-114 0-60,0-1 0,0 1 1,-1 0-1,1-1 0,0 1 0,-1 1 1,1-1-1,-1 0 0,1 1 1,-1-1-1,1 1 0,-1 0 0,0-1 1,0 1-1,0 0 0,0 0 0,0 1 1,0-1-1,-1 0 0,1 1 0,-1-1 1,0 1-1,1-1 0,-1 1 0,0 0 1,-1-1-1,1 1 0,0 1-1,1 5 60,-1-1-1,1 0 0,-2 0 1,1 1-1,-1-1 0,0 1 1,-1-1-1,0 0 0,-1 6-59,-1-8 29,1 1-1,-1-1 0,0 0 1,-1 0-1,0 0 0,1-1 1,-2 1-1,1-1 1,-1 0-1,0 0 0,0-1 1,-4 4-29,-11 8-10,-1-1 1,-17 10 9,21-15-323,0-1 0,0 0 0,-1-1 0,0-1 0,-1-1 0,1-1 0,-12 2 323,23-6-372,5-2-3734,2-1-1719</inkml:trace>
  <inkml:trace contextRef="#ctx0" brushRef="#br0" timeOffset="53220.36">3982 1332 3545,'0'0'2178,"0"0"-275,0 0-7,0 0-397,0 0-436,0 0-114,10-17-2,28-51 18,-29 51-65,-9 17-12,0 0-28,0 0-185,0 0-238,0 0-103,0 0-64,0 0 11,0 0 77,0 0 34,0 0-70,0 0-73,-7 13 170,6-11-417,-71 111 113,2 9-115,50-85 2,2 1 1,2 0 0,2 1 0,1 1 0,-4 26-3,12-33 0,2 0 0,0 1 0,3-1 1,1 1-1,2 7 0,-2-32-1,1 1 1,0-1-1,1 0 1,0 0 0,1 0-1,0 0 1,0-1-1,0 1 1,1-1-1,1 0 1,-1 0-1,1-1 1,7 7 0,-3-4-5,0 0 1,1-1 0,0 0-1,0-1 1,1 0 0,0 0-1,1-2 1,0 1 0,1-1 4,15-1-1187,-28-5 845,0 1 0,0-1 1,0 0-1,0 0 0,0 0 0,0-1 1,-1 1-1,1 0 0,0 0 0,0 0 1,0-1-1,0 1 0,0 0 0,0-1 1,0 1-1,0-1 342,4-11-6416</inkml:trace>
  <inkml:trace contextRef="#ctx0" brushRef="#br0" timeOffset="54204.74">4311 1610 8738,'0'0'2882,"0"0"-1302,0 0-504,0 0 65,0 0-188,0 0-306,4 15 174,3 110 30,-7 26-851,0-108 183,0-393-452,1 347 264,-1 0 1,1 0 0,0 0 0,0 0 0,0 0-1,0 0 1,1 0 0,-1 1 0,1-1-1,0 0 1,0 1 0,0 0 0,0-1 0,0 1-1,0 0 5,42-37-61,-27 24 51,27-30 15,-34 33-6,1 0 0,0 1 1,1 0-1,0 1 0,0 1 0,7-4 1,-19 13 0,0-1 1,1 1-1,-1 0 0,1 0 0,-1-1 1,1 1-1,-1 0 0,1 0 0,-1 0 1,1 0-1,-1 0 0,1 0 1,-1 0-1,1 0 0,0 0 0,-1 0 1,1 0-1,-1 0 0,1 0 0,-1 0 1,1 0-1,-1 0 0,1 0 1,-1 1-1,1-1 0,-1 0 0,1 0 1,-1 1-1,0-1 0,1 0 1,-1 1-1,1-1 0,-1 0 0,0 1 1,1-1-1,-1 1 0,0-1 0,1 1 1,-1-1-1,0 1 0,0-1 1,0 1-1,1-1 0,-1 1 0,0-1 1,0 1-1,0-1 0,0 1 1,0-1-1,0 1 0,0-1 0,0 1 0,1 36 300,-2-28-253,1-1-33,0 0 0,-1 1 0,0-1 0,-1 0 0,1 0-1,-2 0 1,1 0 0,-1 0 0,0 0 0,-1-1 0,0 1-1,0-1 1,0 0 0,-1 0 0,0-1 0,-1 0 0,1 1-1,-1-2 1,0 1 0,-1-1 0,1 0 0,-1 0 0,0 0-1,-2 0-13,6-4-26,1 0 0,-1-1 0,0 1-1,0 0 1,1-1 0,-1 1 0,0-1-1,0 0 1,0 0 0,-2-1 26,3 1-38,-1 0 1,0 0-1,0 0 1,1 0-1,-1 1 1,0-1-1,1 1 1,-1-1-1,-1 2 38,3-2-12,0 1 0,0 0-1,0 0 1,0 0 0,0 0-1,0 0 1,0 0 0,0 0-1,0 0 1,1 0 0,-1 0-1,0 1 1,1-1-1,-1 0 1,1 0 0,0 1-1,-1-1 1,1 0 0,0 1-1,0-1 1,-1 1 12,0 32-111,2-26 109,-1 97 48,0-104-41,0-1 1,0 1 0,1 0 0,-1 0-1,0 0 1,1-1 0,-1 1 0,0 0 0,1-1-1,-1 1 1,1 0 0,-1-1 0,1 1 0,0 0-1,-1-1 1,1 1 0,0-1 0,-1 1-1,1-1 1,0 0 0,-1 1 0,1-1 0,0 1-1,0-1-5,25 9 234,-12-5-132,-7-1-100,-1 0 0,0 0 1,0 0-1,0 1 0,0 0 0,-1 0 0,1 1 0,-1-1 0,0 1 0,0 0 0,-1 1 0,0-1 0,0 1 0,0 0 0,0 0 0,-1 0 0,0 0 0,-1 1 0,1-1 1,-1 1-3,1 2-909,-1 1 0,-1-1 0,1 1 0,-1-1 0,-1 9 909,0-7-4500</inkml:trace>
  <inkml:trace contextRef="#ctx0" brushRef="#br0" timeOffset="54768.09">4666 1817 8210,'0'0'3475,"0"0"-2024,0 0-531,0 0 117,0 0-173,0 0-201,0 9-169,0 6-305,0 0 0,2 0 0,0 0-1,0 0 1,2-1 0,3 11-189,-6-21 10,0 0 1,0 0-1,1-1 1,0 1-1,0 0 1,0-1-1,0 1 1,0-1-1,1 0 1,-1 0-1,1 0 0,0 0 1,0 0-1,0 0 1,1-1-1,-1 0 1,0 1-1,1-1 1,0-1-1,-1 1 1,1 0-1,0-1 1,0 0-1,0 0 1,0 0-1,0 0 1,0-1-1,4 1-10,-6-1 7,1 0 0,-1 0-1,1 0 1,-1 0 0,1-1 0,-1 1 0,1-1 0,-1 1 0,0-1-1,1 0 1,-1 0 0,0 0 0,0 0 0,0 0 0,1-1-1,-1 1 1,0-1 0,-1 1 0,1-1 0,0 0 0,0 0 0,-1 1-1,1-1 1,-1 0 0,0-1 0,1 1 0,-1 0 0,0 0-1,0-1 1,0 1-7,6-12-37,-1 0 0,0 0 0,-1-1 0,-1 0-1,0 0 1,-1 0 0,0 0 0,-1-1-1,-1 1 1,-1-11 37,0 24-63,0 1-1,0 0 0,0 0 1,0-1-1,-1 1 0,1 0 1,0 0-1,-1 0 0,1 0 1,-1-1-1,1 1 0,-1 0 1,0 0-1,1 0 0,-1 0 1,0 0-1,0 0 0,1 1 1,-1-1-1,0 0 0,0 0 1,0 1-1,-1-2 64,-1 1-126,0 0 0,1 0-1,-1-1 1,0 2 0,0-1 0,0 0-1,0 1 1,0-1 0,0 1 0,-1 0 126,-2 0-191,0 0 1,0 0-1,0 0 1,1 1-1,-1 0 1,0 1-1,1-1 0,-1 1 1,1 0-1,-1 0 1,-1 2 190,-2 2-475,0 0 1,1 1-1,0 1 1,0-1-1,-4 6 475,9-9-390,0-1 0,0 1 1,0 0-1,1 0 0,0 0 0,0 0 1,0 0-1,0 1 0,0-1 0,1 0 1,0 1-1,0 0 0,0-1 0,0 3 390,17-3-1950,2-4 203</inkml:trace>
  <inkml:trace contextRef="#ctx0" brushRef="#br0" timeOffset="55484.78">5032 1773 10522,'0'0'2754,"0"0"-1248,0 0-471,0 0-164,0 0-279,0 0-274,0 11 116,4 16-153,5 36-71,8 26-210,-17-88-15,0 1 1,1-1-1,-1 0 1,1 1-1,-1-1 1,1 0-1,0 0 1,0 0-1,-1 1 1,1-1-1,0 0 1,0 0-1,0 0 0,0 0 1,0 0-1,0 0 1,0-1-1,0 1 1,1 0-1,-1 0 1,0-1-1,0 1 1,1-1-1,-1 1 1,0-1-1,1 0 1,-1 1-1,1-1 1,-1 0-1,0 0 1,1 0-1,-1 0 1,1 0-1,-1 0 1,0-1-1,1 1 1,-1 0-1,1-1 15,2 0-51,0 0 0,0 0 0,-1-1 0,1 1-1,0-1 1,-1 0 0,1 0 0,-1 0 0,1-1-1,-1 1 1,0-1 0,2-3 51,2 0-137,-2-1 0,1 0-1,-1-1 1,0 1 0,0-1-1,-1 0 1,0-1 0,-1 1 0,0-1-1,0 1 1,-1-1 0,0 0 0,1-9 137,-3 18 6,0 0 12,0 20 27,0 75 286,0-94-312,1 0-1,-1-1 1,0 1 0,1 0 0,-1 0-1,0 0 1,1 0 0,-1 0 0,1 0-1,0-1 1,-1 1 0,1 0 0,0 0-1,-1-1 1,1 1 0,0-1 0,0 1 0,-1 0-1,1-1 1,0 1 0,0-1 0,0 0-1,0 1 1,0-1 0,0 0 0,0 0-1,0 1 1,0-1 0,0 0 0,0 0-19,33 3 117,-34-3-117,1 0 56,1-73 606,-1 35-1960,-1-1-5128,0 39 1356</inkml:trace>
  <inkml:trace contextRef="#ctx0" brushRef="#br0" timeOffset="56397.1">5594 1634 10610,'0'0'2669,"0"0"-1302,0 0-703,0 0-23,0 0 289,0 0 46,21-10-326,67-30-274,-79 36-342,0 0 0,0 1 0,1 0 0,-1 1 0,0 0 0,1 0 0,0 1 0,-1 0 0,1 0 0,0 1 0,2 1-34,12 0 44,-22-1-31,0 0 0,1 0-1,-1 0 1,0 1-1,1-1 1,-1 1-1,0 0 1,0 0 0,0 0-1,1 0 1,-1 0-1,0 0 1,0 0-1,-1 1 1,1-1-1,0 1 1,0-1 0,-1 1-1,1 0 1,-1 0-1,1 0 1,-1 0-1,0 0 1,1 0-1,-1 0 1,-1 0 0,1 0-1,0 0 1,0 1-1,-1-1 1,1 0-1,-1 1 1,0-1-13,3 12 71,-2 0 1,0 0-1,-1 0 1,0 1-1,-2 1-71,2-10-1,0 0 3,-1 0 0,0-1 0,-1 1 1,1 0-1,-1-1 0,0 0 0,-1 1 0,1-1 0,-1 0 0,0 0 0,0 0 0,0-1 0,-1 1 0,-2 1-2,-9 10-87,-1-1-1,0-1 0,-7 4 88,-36 33-192,57-48 173,0-1 1,1 1 0,-1 0 0,0 0-1,1 0 1,0 0 0,0 1 0,0-1 0,0 0-1,0 0 1,1 1 0,-1-1 0,1 0 0,0 1-1,0-1 1,0 0 0,1 3 18,-1-1-43,0-4 44,0 0 0,1 0-1,-1 0 1,0 0-1,1-1 1,-1 1 0,1 0-1,-1 0 1,1-1-1,0 1 1,-1 0 0,1-1-1,0 1 1,-1-1-1,1 1 1,0-1-1,0 1 1,0-1 0,-1 0-1,1 1 1,0-1-1,0 0 1,0 1 0,0-1-1,0 0 1,0 0-1,0 0 0,32 5 105,-25-4-82,75 6-1346,81-4 1323,-132-3-1817,-32 0-1042,0 0-3537</inkml:trace>
  <inkml:trace contextRef="#ctx0" brushRef="#br0" timeOffset="56997.05">6119 1199 1672,'0'0'8302,"0"0"-4940,0 0-1910,0 0-37,0 0 139,0 0-338,2 12-403,6 37-284,-7-47-485,0 0 0,0 0 0,0 0 1,0-1-1,0 1 0,0 0 0,0-1 0,0 1 0,1-1 0,-1 1 0,0-1 1,1 0-1,-1 1 0,1-1 0,0 0 0,0 0 0,-1 0 0,1 0 0,0 0 1,0-1-1,0 1 0,0-1 0,0 1 0,0-1 0,0 1 0,0-1 0,0 0 1,0 0-1,0 0 0,0 0 0,0-1-44,16 4 134,-3 3-108,-1 1 0,0 1 0,0 0 0,-1 0 0,0 2 0,-1-1 1,0 2-1,0 0 0,-1 0 0,0 1 0,-1 0 0,5 9-26,-1-1 34,-1 1 0,-1 1 0,-1 0 0,-1 0 0,0 1 0,-2 0-1,4 20-33,-7-15-13,0 0-1,-2 0 1,-1 0-1,-2 0 1,0 1-1,-2-1 1,-2 2 13,1-16-145,0 0 1,-2-1 0,0 1-1,0-1 1,-1 0-1,-1 0 1,0-1-1,-1 0 1,0 0 0,-1-1-1,0 0 1,-1 0-1,0-1 1,-8 6 144,17-15-61,0 0 0,0 0 1,0 0-1,-1-1 0,1 1 0,0-1 0,0 1 0,0-1 1,0 1-1,-1-1 0,1 1 0,0-1 0,0 0 1,-1 0-1,1 0 61,0 0-288,1 0-255,0 0-359,0 0-673,0 0-1441,0 0-2957</inkml:trace>
  <inkml:trace contextRef="#ctx0" brushRef="#br0" timeOffset="57799.04">6968 1566 10138,'0'0'3644,"0"0"-2231,0 0-791,0 0-74,0 0-125,0 0-70,-2 25 1358,-4-16-1663,-1-1 0,0 1 0,0-1 0,-1-1 0,-2 3-48,-23 24 7,-18 26-26,-8 9-466,-15 27 485,68-87-2287,5-11 1007,12-21-602,-1-1-3241,-5 7-539</inkml:trace>
  <inkml:trace contextRef="#ctx0" brushRef="#br0" timeOffset="58350.6">6806 1566 8410,'0'0'3787,"0"0"-2066,0 0-582,0 0 113,0 0-173,0 0-336,18-7 2114,-13 8-2806,-1-1 0,0 1 0,0 0 0,0 0 0,-1 0 0,1 1 0,0 0 0,0-1 0,-1 1 0,1 0 0,-1 1 0,0-1 0,1 1 0,-1-1 0,0 1 0,1 2-51,10 11 187,0-1 0,9 17-187,-8-10 155,132 197 278,-142-215-279,-2-4-6723,-3 0 1652</inkml:trace>
  <inkml:trace contextRef="#ctx0" brushRef="#br0" timeOffset="60279.32">7557 1172 4977,'0'0'4896,"0"0"-2816,0 0-1248,0 0 18,0 0 201,0 0-82,0 0-911,0 0-1,0 0 0,0 0 0,0 0 0,0 0 0,0-1 0,0 1 1,0 0-1,1 0 0,-1 0 0,0 0 0,0 0 0,0 0 1,0 0-1,0 0 0,0 0 0,0 0 0,0 0 0,1 0 1,-1 0-1,0 0 0,0 0 0,0 0 0,0 0 0,0 0 1,0 0-1,0 0 0,0 0 0,1 1 0,-1-1 0,0 0 0,0 0 1,0 0-1,0 0 0,0 0 0,0 0 0,0 0 0,0 0 1,0 0-1,0 0 0,0 0 0,1 0 0,-1 1 0,0-1 1,0 0-1,0 0 0,0 0 0,0 0 0,0 0 0,0 0 1,0 0-1,0 0 0,0 1 0,0-1 0,0 0 0,0 0 0,0 0 1,0 0-1,0 0 0,0 0 0,0 0 0,0 0 0,0 1 1,0-1-1,-1 0-57,0 23 177,-1 0 0,-1-1 0,-1 1 0,-1 0 0,-4 8-177,-42 114 158,33-97 32,-12 32 428,33-76-362,10-5-177,19-6-118,-24 5 75,106-15-7,13-3 9,-82 16-21,-45 4-20,2-12-1642,11-10-2731,-9 11-1188</inkml:trace>
  <inkml:trace contextRef="#ctx0" brushRef="#br0" timeOffset="60645.46">7787 1209 9842,'0'0'3698,"0"0"-1940,0 0-532,0 0 108,0 0-256,0 0-416,0 6-80,0 14-389,-1 149 1320,-9 17-1513,5-130 18,-3-1 0,-3 0-1,-1-1 1,-3 0 0,-10 19-18,22-65-37,1-2-37,0 0-1,0-1 1,-1 1-1,1-1 1,-1 0-1,-1 0 0,1 0 1,-3 3 74,2-41-6644,4 6-444</inkml:trace>
  <inkml:trace contextRef="#ctx0" brushRef="#br0" timeOffset="63109.45">5341 1753 264,'0'0'1638,"0"0"-291,0 0 92,0 0 61,0 0-173,0 0-168,-6 3 8478,5 1-8673,-3 142-681,3-145-277,0 1 0,0-1 0,1 1 0,-1-1 0,0 1 0,-1-1 0,1 1 0,0-1 1,0 0-1,-1 0 0,1 0 0,0 0 0,-1 0 0,1 0 0,-1 0 0,0 0 0,1 0 1,-1-1-1,0 1 0,1-1 0,-1 1-6,-2 0 10,1 1 1,-1-1-1,1 0 1,-1-1 0,1 1-1,-1 0 1,1-1-1,-1 0 1,0 0-1,1 0 1,-1 0-1,-3-1-10,6-1 2,0 1 0,-1-1 0,1 1 0,0-1 0,0 0-1,0 1 1,1-1 0,-1 0 0,0 0 0,1 0 0,-1 0 0,1 1 0,-1-1-1,1 0 1,0 0 0,0-2-2,-4-36-6,4-77-1326,0 116 1055,0 1-6,-1 8-1003,-13 48-3121,7-28-3227</inkml:trace>
  <inkml:trace contextRef="#ctx0" brushRef="#br0" timeOffset="65210.58">4050 2371 3145,'0'0'2124,"0"0"-275,0 0 130,0 0-94,0 0-291,0 0-338,5-6-289,12-16-181,-12 16-120,-5 6-93,0 0-76,0 0-61,0 0-46,0 0-50,0 0-20,0 0 21,0 0-62,-2 21 24,-4-5-281,0 0 0,-1-1-1,0 0 1,-1 0 0,-3 2-22,-18 36 36,18-29 19,0 1 1,2 0-1,1 1 0,1 0 1,1 0-1,1 1 0,2-1 1,1 1-1,0 0 0,3 15-55,0-34 3,0 0 0,1 0-1,0 0 1,0 0 0,1 0 0,0-1-1,0 1 1,1-1 0,0 0-1,1 0 1,-1 0 0,1-1-1,0 1 1,1-1 0,0 0 0,0-1-1,3 3-2,7 5-35,1 0 0,1-1 0,0-1 0,1 0 0,0-2 0,5 2 35,-17-8-165,1 0-1,-1-1 0,1 0 0,-1-1 1,1 1-1,5-1 166,13 0-5790,-26-1 104</inkml:trace>
  <inkml:trace contextRef="#ctx0" brushRef="#br0" timeOffset="66142.47">4405 2541 1376,'0'0'8159,"0"0"-5279,0 0-2135,0 0-270,0 0 26,0 0-89,0 25-141,0 184 636,-1-156-322,0-24-215,1 1 1,1-1-1,5 23-370,-3-45 469,-1-21-322,-1-24-118,-1 29-23,6-199 40,-3 170-49,1 0 0,3 1 0,1 0 0,7-17 3,-14 49-11,1 0-1,0 0 1,1 0 0,-1 0 0,1 1 0,0-1 0,0 1 0,0 0 0,1 0 0,-1 0 0,1 0 0,0 1 0,0-1 0,1 1 0,-1 0 0,1 0 0,2-1 11,1 1-15,0-1 1,1 1-1,0 1 0,0 0 0,0 0 1,0 0-1,0 1 0,0 1 0,7-1 15,47 1-84,-62 0 87,-1 1 0,1-1 0,-1 0 0,1 0 0,-1 0 0,1 1-1,-1-1 1,1 0 0,-1 1 0,0-1 0,1 0 0,-1 1-1,0-1 1,1 0 0,-1 1 0,0-1 0,1 1 0,-1-1 0,0 1-1,0-1 1,1 1 0,-1-1 0,0 0 0,0 1 0,0-1 0,0 1-1,0 0 1,0-1 0,0 1 0,0-1 0,0 1 0,0-1-3,0 23 294,0-17-205,-1-1-77,1-1 0,-2 0 1,1 1-1,0-1 0,-1 0 0,0 0 0,0 0 0,0 0 0,0 0 0,-1-1 0,0 1 0,0-1 1,1 1-1,-2-1 0,1 0 0,-1 1-12,-16 13-142,0-1 0,-8 5 142,13-11-127,-20 12-231,27-18 268,1 0 0,0 1 0,0 0 0,0 0 0,0 0 0,1 1 0,-4 4 90,10-10-8,0 0 0,-1 1 0,1-1 0,0 1 0,-1-1 0,1 1 0,0-1 0,0 1 0,0 0 0,0-1 0,-1 1 0,1-1 0,0 1 0,0-1 0,0 1 0,0-1 0,0 1 0,0 0 0,0-1 0,1 1 0,-1-1 0,0 1 0,0-1 0,0 1 0,0-1 0,1 1 0,-1-1 0,0 1 0,1-1 0,-1 1 0,0-1 0,1 1 0,-1-1 0,0 1 0,1-1-1,0 0 10,18 13 336,-12-9-281,3 3 64,0 0 0,0 1 0,-1 0 1,-1 0-1,1 1 0,-1 0 0,-1 1 0,1 0-120,11 20 277,-1 1 0,0 2-277,2 6 44,-19-39-91,-1 1 0,1 0 0,0 0 0,-1-1 0,1 1 0,0-1 0,-1 1 0,1 0-1,0-1 1,0 1 0,-1-1 0,1 1 0,0-1 0,0 0 0,0 1 0,0-1 0,0 0 0,-1 0 0,1 0 0,0 1 0,0-1 0,0 0 0,0 0 0,0 0 0,0-1 0,0 1-1,0 0 1,0 0 0,0 0 0,-1-1 0,1 1 0,0 0 0,0-1 0,0 1 0,0-1 47,27-17-5419,-13 7-3662</inkml:trace>
  <inkml:trace contextRef="#ctx0" brushRef="#br0" timeOffset="66688.52">4892 2711 8770,'0'0'3485,"0"0"-2033,0 0-461,0 0 154,0 0-147,0 0-349,0 20-270,0 149 752,0-167-1124,0 0-1,0 0 1,0 0 0,1 0-1,-1 0 1,1-1 0,-1 1-1,1 0 1,0 0 0,-1-1-1,1 1 1,0 0-1,0-1 1,0 1 0,0-1-1,1 1 1,-1-1 0,0 0-1,0 1 1,1-1 0,-1 0-1,1 0 1,-1 0 0,1 0-1,0 0 1,-1 0-1,1 0 1,0-1 0,0 1-1,0-1 1,-1 1 0,1-1-1,0 0 1,0 0 0,0 1-1,0-1 1,0-1 0,-1 1-1,1 0 1,1 0-7,3-1 0,0 1 0,0-1-1,0-1 1,0 1 0,0-1 0,0 0 0,0 0 0,-1 0 0,1-1-1,-1 0 1,0 0 0,2-2 0,2-2-46,-1-1-1,0 0 1,-1-1-1,0 1 1,0-1 0,-1-1-1,0 1 1,-1-1-1,3-7 47,-5 10-64,0 0 1,-1 0-1,0 0 0,0 0 0,0 0 0,-1-1 1,-1 1-1,1-1 0,-1 1 0,0 0 0,0-1 1,-1 1-1,0-1 0,-1 1 0,0-2 64,1 6-77,-1 0 0,1 0 0,-1 0 0,0 0 0,1 1 0,-1-1 0,0 0 0,-1 1 0,1 0 0,0-1 0,-1 1 0,1 0 0,-1 0 0,0 1 0,0-1 0,0 0 0,0 1 0,0 0 0,0 0 0,0 0 0,0 0 0,-1 0 77,-6-2-570,0 2 1,0-1 0,-1 1-1,1 1 1,0-1 0,-6 2 569,14-1-106,0 1 0,0-1 0,-1 1-1,1-1 1,0 1 0,0 0 0,0 0 0,0 0 0,0 0 0,0 0 0,1 0 0,-1 0 0,0 1 0,0-1 0,1 1 0,-1-1 0,1 1 0,-1 1 106,-2 2-101,1 0 1,0 0 0,0 1 0,0 0 0,0-1 0,1 1-1,0 1 101,-3 11-37,1-1 0,1 1 0,1-1-1,0 11 38,1-12-210,0-8 294,0 0 0,1 0-1,0 1 1,1-1 0,1 7-84,-2-13-114,1-1 1,-1 1-1,1 0 1,-1-1-1,1 1 1,0-1 0,0 1-1,-1-1 1,1 0-1,0 1 1,0-1-1,1 0 1,-1 0-1,0 1 1,0-1-1,0 0 1,1 0 0,-1 0-1,1-1 1,-1 1-1,0 0 1,1 0-1,0-1 1,-1 1-1,1-1 1,-1 0-1,1 1 1,0-1-1,0 0 114,11 1-5521</inkml:trace>
  <inkml:trace contextRef="#ctx0" brushRef="#br0" timeOffset="67387.95">5186 2653 7114,'0'0'5158,"0"0"-2906,0 0-993,0 0-34,0 0-311,0 0-357,0 6-185,-1 46 133,0-3-274,4 37-231,-3-84-9,0 0-1,1 1 1,-1-1 0,1 0 0,-1 0 0,1 0-1,0 0 1,0 0 0,0 0 0,0 0-1,0 0 1,0 0 0,1 0 0,-1 0 0,1-1-1,-1 1 1,1-1 0,-1 1 0,1-1-1,0 0 1,0 1 0,0-1 0,0 0 0,0 0-1,0 0 1,0 0 0,1 0 9,4 0-46,0 1 1,0-1-1,0 0 1,0-1-1,0 0 1,0 0-1,0 0 0,1-1 46,-4 0-31,0 0-1,-1-1 0,1 1 0,0-1 0,-1 0 1,0 0-1,1 0 0,-1 0 0,0-1 0,0 1 0,0-1 1,-1 0-1,1 1 0,0-1 0,-1-1 0,0 1 1,0 0-1,0-1 0,1-1 32,5-10-398,0 0 0,-1-1 1,3-13 397,-4 1-71,-6 27 441,-1 16-232,1 10-136,-1-11 84,1-1 1,1 1-1,0-1 1,1 0-1,0 1 1,1 0-87,-2-10 26,1 0 1,-1 0 0,1 0-1,0 0 1,1 0 0,-1-1-1,1 1 1,-1-1-1,1 1 1,0-1 0,0 0-1,0 0 1,1 0 0,-1-1-1,1 1 1,0-1 0,-1 0-1,1 0 1,0 0 0,4 1-27,-6-2-1,0 0-1,0 0 1,0 0 0,1 0 0,-1-1 0,0 1 0,1-1 0,-1 1 0,1-1 0,-1 0-1,1 0 1,-1 0 0,1 0 0,-1 0 0,0-1 0,1 1 0,-1-1 0,0 0 0,1 1-1,-1-1 1,0 0 0,1 0 0,-1-1 0,0 1 0,0 0 0,0-1 0,0 1 0,-1-1-1,1 0 1,0 1 0,-1-1 0,1 0 0,-1 0 0,1 0 0,-1 0 0,0 0 0,0-1-1,0 1 1,0-1 1,4-10-19,-1 0 0,0 0 0,-2-1-1,1 1 1,-2-1 0,1-7 19,0-41-405,-2-16 405,-1 20-398,1 58 393,0-1 0,0 1 0,0-1 0,0 0 1,0 1-1,0-1 0,0 0 0,0 1 0,0-1 0,-1 1 0,1-1 0,0 0 0,0 1 0,-1-1 0,1 1 0,0-1 1,-1 1-1,1-1 0,0 1 0,-1-1 0,1 1 0,-1-1 0,1 1 0,-1 0 0,1-1 0,-1 1 0,1 0 1,-1-1 4,0 1-12,1 0 1,-1 0-1,1 0 0,0 0 1,-1 0-1,1 1 1,-1-1-1,1 0 1,0 0-1,-1 0 1,1 0-1,-1 1 1,1-1-1,0 0 1,-1 0-1,1 1 1,0-1-1,-1 0 1,1 0-1,0 1 1,0-1-1,-1 0 1,1 1-1,0-1 1,0 1-1,0-1 1,-1 0-1,1 1 0,0-1 1,0 1-1,0-1 1,0 0-1,0 1 1,0-1-1,0 1 1,0-1-1,0 0 1,0 1-1,0-1 12,-1 58-1124,1-33-4670,0-24 395</inkml:trace>
  <inkml:trace contextRef="#ctx0" brushRef="#br0" timeOffset="68291.84">5851 2272 4793,'0'0'7288,"0"0"-4577,0 0-1833,0 0-138,0 0-21,0 0-260,15 4 652,29-5-680,-15 0-270,1 1 0,6 2-161,-33-1 19,-1 0 0,0 0 0,0 0 0,0 0 0,0 0 0,0 0 0,0 0 0,0 0 0,0 1 0,0-1 0,-1 1 0,1 0 0,-1-1 0,1 1 0,-1 0 0,1 0 0,-1 0 0,0 0 0,0 0 0,0 0 0,0 0 0,0 0-1,-1 1 1,1-1 0,-1 0 0,1 0 0,-1 1 0,0-1-19,2 12 92,0 0 0,-1 0 0,0 14-92,-1-12 62,0 0 1,-2 0-1,-1 12-62,1-22 8,1 0 0,-1 0 0,0-1-1,-1 1 1,1-1 0,-1 1-1,0-1 1,0 0 0,-1 0-1,0 0 1,-1 1-8,-6 7-7,-1 0 0,-1-1 0,-11 10 7,19-19-41,0 0-1,0 1 1,0-2-1,0 1 1,0 0-1,-1-1 1,1 0-1,-1 0 1,0-1-1,0 0 1,1 0-1,-1 0 1,-6 0 41,12-1-13,0 0-5,0 0-22,0 0 18,0 0-13,0 0 19,34 0-7,-24 0 26,-1 0 0,1 0 0,-1 2 0,1-1 0,-1 1 0,1 0 0,3 2-3,-10-3 18,0 1-1,0-1 0,-1 0 0,1 1 1,0 0-1,-1-1 0,1 1 0,-1 0 0,0 0 1,0 1-1,0-1 0,0 0 0,0 1 1,0-1-1,0 1 0,-1 0 0,1-1 1,-1 1-1,0 0 0,0 0 0,0 0 1,0 0-1,-1 0 0,1 0 0,-1 1-17,1 3 56,0 0-1,0 1 0,-1-1 0,-1 1 1,1-1-1,-1 0 0,0 1 0,0-1 1,-3 5-56,3-8-1,-1 0 0,0 0 0,-1 0 0,1 0 0,-1 0 0,1 0 0,-1-1 0,-1 1 0,1-1 0,0 0 0,-1 0 0,1 0 0,-1 0 0,0-1 0,-3 2 1,2-1-201,0 0 1,0-1-1,0 0 0,0 0 1,0-1-1,-1 1 0,1-1 0,0 0 1,-1 0-1,1-1 0,-1 0 1,-3 0 200,-11 4-3965,17 2-2239,3-6 2155</inkml:trace>
  <inkml:trace contextRef="#ctx0" brushRef="#br0" timeOffset="68852.36">6311 2164 5457,'0'0'5237,"0"0"-3056,0 0-953,0 0 124,0 0-83,0 0-296,1 6-291,-1-2-565,0-2-86,0-1-1,0 1 0,0-1 0,0 1 0,0-1 0,1 1 0,-1-1 0,0 1 0,1-1 0,-1 0 0,1 1 0,-1-1 0,1 0 0,0 1 0,0-1 0,-1 0 1,1 0-1,0 0 0,0 0 0,0 0 0,0 0 0,0 0 0,1 0 0,-1 0 0,0 0 0,0 0 0,1 0-30,9 4 114,-1 0-1,0 1 1,0 0 0,0 1-1,-1 0 1,0 1 0,0 0-1,-1 0 1,0 1 0,5 8-114,-3-2 108,-1-1 1,0 2 0,-1-1 0,-1 1 0,-1 0 0,5 17-109,-1 9 70,-2 0 1,-1 1-1,-3-1 0,-1 1 1,-3 22-71,0-42 31,0 0 0,-2 0 1,-1 0-1,-1-1 0,-5 18-31,7-32-41,-1 0-1,0-1 1,0 1 0,-1-1-1,1 0 1,-2 0 0,1 0-1,-1 0 1,0-1 0,0 0-1,-1 0 1,0 0 0,0-1-1,0 0 1,-1 0-1,0 0 1,0-1 0,-1 0 41,-60 33-4133,65-37 846,2 0 1043,1 0-5385</inkml:trace>
  <inkml:trace contextRef="#ctx0" brushRef="#br0" timeOffset="69489.42">7051 2497 9674,'0'0'3600,"0"0"-1873,0 0-654,0 0-218,0 0-363,0 0-248,-2 4-132,-24 41-111,-3 0 1,-1-2-1,-2-1 0,-16 14-1,16-17-2,10-14-106,12-15-52,1 1 0,0 0 0,0 1 0,1 0 0,1 0 0,-3 6 160,10-16-677,0-2-395,0 0-549,0-2-529,0-6-656</inkml:trace>
  <inkml:trace contextRef="#ctx0" brushRef="#br0" timeOffset="69970.34">6794 2544 9874,'0'0'3602,"0"0"-2049,0 0-919,0 0-202,0 0-106,0 0-39,0 0 14,0 0-16,0 0 77,0 0 59,0 0-17,27 0 1693,-24 1-2052,0-1-1,0 1 1,-1 0 0,1 0 0,0 0-1,0 0 1,-1 0 0,1 1 0,0-1-1,-1 1 1,1-1 0,-1 1 0,0 0 0,0 0-1,1 1-44,33 38 276,-27-31-194,23 33 75,-1 1 0,9 23-157,14 19-51,-43-66 217,-5-11-2877,1-28-1400,-4 2-61</inkml:trace>
  <inkml:trace contextRef="#ctx0" brushRef="#br0" timeOffset="70488.02">7410 2317 11562,'0'0'2810,"0"0"-1407,0 0-557,0 0 89,0 0-160,0 0-231,2 6-8,3 9-288,-1 0 0,0 0 0,-1 1 0,0-1 1,-2 1-1,0 5-248,-1 106 179,-1-60-151,1 73 388,0-28-2466,0-53-7544,0-75 2172</inkml:trace>
  <inkml:trace contextRef="#ctx0" brushRef="#br0" timeOffset="71082.78">7591 2405 7402,'0'0'6076,"0"0"-4064,0 0-1543,0 0-159,0 0 71,0 0-47,0-5 11,2 2-247,0-1 1,0 0-1,0 0 0,0 1 0,1-1 1,0 1-1,-1 0 0,1 0 1,0 0-1,1 0 0,-1 0 0,0 1 1,1-1-1,-1 1 0,1 0 1,0 0-1,0 0 0,3 0-98,2-3 87,1 1-1,-1 1 0,1 0 1,0 0-1,0 0 1,1 2-1,-1-1 1,2 1-87,-9 1 11,1 0 0,0 0 0,0 0 0,-1 0 1,1 1-1,0-1 0,0 1 0,-1 0 0,1 0 1,-1 1-1,1-1 0,-1 1 0,2 0-11,-3 0 17,0 0-1,0 1 0,0-1 0,0 1 1,0-1-1,-1 1 0,1 0 1,-1 0-1,0 0 0,0-1 1,0 1-1,0 0 0,0 1 1,0-1-1,-1 0 0,1 0-16,1 9-3,0 0 0,0 0 0,-1 0 0,-1 0 0,0 0-1,-1 0 1,0 0 0,-1 0 0,0 0 0,0 0 0,-2 0-1,1-1 1,-2 1 0,1-1 0,-1 0 0,-1-1 0,0 1-1,-1-1 1,-5 7 3,2-5-21,-17 24-45,1 1 0,-15 28 66,34-52-1,1 0-1,0 1 1,1-1 0,1 1-1,0 0 1,0 1 0,2-1-1,0 0 1,0 1 0,1 6 1,1-20-6,0 0 1,0 1-1,0-1 1,0 0-1,0 0 1,0 1-1,0-1 1,0 0-1,0 1 1,1-1-1,-1 0 1,1 0-1,-1 1 1,1-1-1,-1 0 1,1 0-1,0 0 1,-1 0-1,1 0 1,0 0-1,0 0 1,0 0-1,0 0 1,0 0 5,2 0-1,1 0 0,-1 0 0,0 0 0,1-1-1,-1 1 1,1-1 0,-1 0 0,0 0 0,3 0 1,37 1 2,-24 0 56,-1-1 0,0 0 0,1-1-1,-1-1 1,0-1 0,0 0 0,9-4-58,0-3 0,-18 5-129,1 1 0,0 1 0,0-1 0,0 2 0,0-1 0,1 2 0,1-1 129,-2 4-2030,-8 10-2005</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38.580"/>
    </inkml:context>
    <inkml:brush xml:id="br0">
      <inkml:brushProperty name="width" value="0.05" units="cm"/>
      <inkml:brushProperty name="height" value="0.05" units="cm"/>
    </inkml:brush>
  </inkml:definitions>
  <inkml:trace contextRef="#ctx0" brushRef="#br0">1 283 24,'0'0'2754,"0"0"-683,0 0-295,0 0-301,0 0-197,0 0-96,0 0-57,0 0-170,0 0-255,0 0-144,0 0-18,0 0 39,0 0-54,0 0-54,0 0-75,0 0-46,0 0-4,0 0 53,0 0 26,0 0 8,0 0-20,0 0-93,0 0-63,0 0-76,0 0-48,0 0-53,11-3-32,66-3 9,1 3 0,41 5-55,-21 0 56,20-5-56,117-7 48,-96 1 7,-75 8-46,-64 1 1,0 0 14,0 0 28,0 0-34,0 0-10,0 0 4,0 0-9,0 0-112,0 0-89,0 0-50,0 0-119,0 0-254,0 0-574,0 0-1244,0 0-2273</inkml:trace>
  <inkml:trace contextRef="#ctx0" brushRef="#br0" timeOffset="1019.09">755 1 1872,'0'0'5243,"0"0"-2808,0 0-1212,0 0-340,0 0-204,0 0-126,0 0-58,0 0 16,0 0 53,0 0 53,0 0 77,0 0 33,0 0-37,0 0-128,0 0-135,0 0-85,0 0-42,0 0-22,0 0-38,0 0-67,20 0-34,25 2-36,0 2 0,-1 2 1,0 2-1,0 2 0,19 7-103,-59-16 7,0 0-1,0 1 1,0-1 0,0 1 0,0-1-1,-1 1 1,1 0 0,0 1 0,-1-1-1,1 1 1,-1-1 0,0 1-1,0 0-6,-1 0 21,-1 0-1,1 0 1,-1 0-1,0 0 1,0 0-1,0 0 1,0 0-1,-1 0 1,1 1-1,-1-1 0,0 0 1,0 0-1,0 1 1,0-1-1,0 0 1,-1 1-21,-2 10 19,0-1 1,-1 0-1,0 0 1,-1 0-1,-1-1 1,0 0 0,-4 8-20,-9 17 0,-15 35 33,-2-1 1,-29 38-34,61-106-887,4-9-111,3-10-2592,1 6-1619</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5.623"/>
    </inkml:context>
    <inkml:brush xml:id="br0">
      <inkml:brushProperty name="width" value="0.05" units="cm"/>
      <inkml:brushProperty name="height" value="0.05" units="cm"/>
    </inkml:brush>
  </inkml:definitions>
  <inkml:trace contextRef="#ctx0" brushRef="#br0">4 313 4033,'0'0'2507,"0"0"-289,0 0-394,0 0-265,0 0-262,0 0-236,-3-1-87,50 0 3609,93-1-5055,-139 2 371,-1 0-25,0 0-100,0 0-229,0 3-844,1-2-5350,2-1 1258</inkml:trace>
  <inkml:trace contextRef="#ctx0" brushRef="#br0" timeOffset="818.77">329 88 5801,'0'0'2002,"0"0"-402,0 0-301,0 0-94,0 0-287,0 0-343,3-2-103,11-11 378,0 1 0,1 1 0,7-5-850,-16 13 58,0 0 0,0 0 0,1 0 0,-1 0 0,0 1 0,1 0 0,0 1 0,-1-1 0,1 1 0,0 1 0,3-1-58,-8 1 13,-1 0 0,1 0 0,0 0 0,-1 0 0,1 0 0,-1 0 0,1 0 0,-1 0 0,1 1 0,-1-1 0,1 1 0,-1-1 1,1 1-1,-1-1 0,1 1 0,-1 0 0,0 0 0,1 0 0,-1 0 0,0 0-13,0 1 2,0 0-1,0 1 1,-1-1 0,1 0-1,-1 1 1,1-1-1,-1 0 1,0 1 0,0-1-1,0 1 1,0 1-2,0 2-14,0 16 10,0-7 24,0 0 0,-1 0 0,-2 9-20,2-18-9,0 0 1,-1 0 0,0-1-1,0 1 1,-1-1-1,1 1 1,-1-1-1,-1 0 1,1 0-1,-1 0 1,1 0 8,-1-2-18,1 1 0,0-1 1,1 1-1,-1 0 1,1 0-1,-1 1 0,1-1 1,1 0-1,-1 1 0,0-1 1,1 1-1,0-1 1,0 1-1,0 1 18,1-6-31,0 0-34,0 0-15,19 0 109,34 0 23,-53 0-53,0 1 0,1-1 0,-1 0 0,1 0 0,-1 0 0,1 1 0,-1-1 0,1 0-1,-1 1 1,0-1 0,1 0 0,-1 1 0,0-1 0,1 1 0,-1-1 0,0 0 0,0 1 0,1-1 0,-1 1 0,0-1-1,0 1 1,0-1 0,0 1 0,1-1 0,-1 1 0,0-1 0,0 1 0,0-1 0,0 1 0,0-1 0,0 1 1,0 22-45,0-17 46,0 6 10,-1 0 0,0-1 0,0 1-1,-1 0 1,0-1 0,-1 1 0,-1-1 0,0 0 0,0 0 0,-1 0 0,0-1-1,-1 0 1,-5 8-11,9-17 5,1 1 0,-1-1 0,1 0-1,-1 1 1,1-1 0,-1 0 0,0 0-1,1 0 1,-1 0 0,0 0 0,0 0-1,-1 0-3,2-1-13,1 0 1,-1 1 0,1-1 0,-1 0 0,1 0 0,-1 0 0,0 0 0,1 0 0,-1 0 0,0 1 0,1-1 0,-1-1 0,1 1 0,-1 0 0,0 0 0,1 0 0,-1 0 0,1 0 0,-1 0 0,0-1 0,1 1-1,-1 0 1,1-1 0,-1 1 0,1 0 0,-1-1 0,1 1 0,-1-1 0,1 1 0,-1 0 0,1-1 0,0 1 0,-1-1 0,1 1 0,-1-1 11,0-3-986,0-4-8613,1 1 9835,3-12-2199</inkml:trace>
  <inkml:trace contextRef="#ctx0" brushRef="#br0" timeOffset="1719.05">778 3 720,'0'0'6996,"0"0"-4148,0 0-1439,0 0-334,0 0-343,0 0-328,0 0-133,0 0 14,0 0 93,0 0 82,0 0-28,0 0-52,0 0-33,0 0-42,19 0 145,23-1-198,-23 0-189,-1 0 0,1 2 0,18 2-63,-36-3 0,-1 0 1,1 1-1,0-1 0,-1 0 0,1 1 0,0-1 1,-1 1-1,1-1 0,-1 0 0,1 1 0,-1-1 1,1 1-1,-1 0 0,1-1 0,-1 1 0,1-1 1,-1 1-1,0 0 0,1-1 0,-1 1 0,0 0 1,0-1-1,0 1 0,1 0 0,-1-1 0,0 1 1,0 0-1,0 0 0,0 25-24,0-16 9,-1 0-4,1 1-1,-2 0 1,0-1 0,0 1-1,-1-1 1,0 0 0,0 0-1,-1 0 1,-1 0 0,0 0-1,0-1 1,-1 0 0,0 0 0,-1-1-1,1 1 1,-2-2 0,1 1-1,-1-1 1,0 0 0,-1 0-1,-7 4 20,15-10-7,-1 0 0,1-1 0,-1 1 0,0-1 0,1 1 0,-1-1 0,0 1 0,1-1 0,-1 0 0,0 0 0,0 0 0,1 0 0,-3 0 7,-2 0-14,6 0 27,0 0 34,0 0 16,0 0-53,0 0-52,5 0-33,31-1 72,-20 0 3,0 0-1,-1 2 1,1 0 0,9 2 0,-21-3-4,0 1 0,0 0 0,-1 0 0,1 1 0,0-1 0,0 1 0,-1 0 0,1 0 0,-1 0 0,0 0 0,1 1 0,-1 0 0,0-1 0,0 1 0,-1 0 0,1 0 0,-1 0 0,1 1 0,0 2 4,1 1 13,0 1 0,-1 0 0,0 0 1,-1 1-1,0-1 0,0 1 0,-1-1 0,0 1 0,0-1 0,-1 1 1,0 0-1,-1-1 0,0 1 0,-1 5-13,1-12 7,0 0-1,-1 0 1,1-1 0,0 1-1,0 0 1,-1-1-1,1 0 1,-1 1 0,1-1-1,-1 0 1,1 0-1,-1 1 1,0-1 0,0-1-1,1 1 1,-1 0 0,0 0-1,0-1 1,0 1-1,0-1 1,0 1 0,0-1-1,0 0 1,0 0-1,0 0 1,-1 0-7,-8 1-5,1-1 0,-1-1 0,0 1 0,-4-2 5,11 1 50,0-1 0,0 1 0,0-1 0,0 1 0,0-1 0,0 0 0,1-1 0,-1 1 0,-1-2-50,-8-13-1443,13 16 1143,0 0-1,0 0 1,0 0 0,-1 1-1,1-1 1,0 0 0,0 0 0,0 0-1,1 0 1,-1 0 0,0 0-1,0 1 1,0-1 0,1 0-1,-1 0 1,0 0 0,1 0-1,-1 1 1,1-1 0,-1 0-1,1 1 1,-1-1 0,1 0 300,8-6-5752</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1.811"/>
    </inkml:context>
    <inkml:brush xml:id="br0">
      <inkml:brushProperty name="width" value="0.05" units="cm"/>
      <inkml:brushProperty name="height" value="0.05" units="cm"/>
    </inkml:brush>
  </inkml:definitions>
  <inkml:trace contextRef="#ctx0" brushRef="#br0">435 55 3305,'0'0'2802,"0"0"-545,0 0-463,0 0-400,0 0-339,0 0-212,0 0-58,0-2-428,0 0 1,0 0-1,0 1 0,0-1 1,0 0-1,0 0 0,0 0 0,-1 0 1,1 0-1,-1 1 0,1-1 1,-1 0-358,-8-2 119,0 0 0,0 1 1,0 1-1,0-1 1,0 1-1,-1 1 1,1 0-1,-1 0 0,-4 1-119,-16-2 142,-55-4 221,-66 4-363,84 3 332,66-1-307,1 0 10,0 0-21,0 0-4,0 20-97,18 612 662,-5-496-572,-2-12 0,-4 30-3,0 285 31,1 16 25,-8-68-109,30-394-75,25-11 124,1 3 1,0 2-1,1 3 1,0 2-1,54 1 4,-105 7-12,22 3-169,-27-3 154,0 1 0,0-1 1,-1 1-1,1-1 0,0 1 1,0 0-1,-1-1 0,1 1 0,0 0 1,-1 0-1,1-1 0,-1 1 1,1 0-1,-1 0 0,0 0 0,1 0 1,-1 0-1,0 0 0,0 0 1,1-1-1,-1 1 0,0 0 0,0 0 1,0 0-1,0 0 0,0 0 1,0 1 26,0-1-331,0-1-56,0 0-190,0 0-508,-2-6-4090,-8 2-2311</inkml:trace>
  <inkml:trace contextRef="#ctx0" brushRef="#br0" timeOffset="1516.33">842 262 2425,'0'0'2097,"0"0"-83,0 0-272,0 0-291,0 0-439,0 0-288,12-14-132,38-47-88,-47 57-411,0-1 0,0 1 0,1 1 0,-1-1 0,1 0 0,0 1 0,0 0 0,0-1 0,1 2 0,-1-1 0,1 0-1,-1 1 1,1 0 0,0 0 0,0 1 0,0-1 0,0 1 0,0 0 0,0 0 0,0 1 0,1-1 0,-1 1 0,0 0 0,5 1-93,1-1 139,-7 1-106,-1 0-1,1 0 1,-1 0-1,1 0 1,-1 1-1,1 0 0,-1-1 1,0 1-1,1 0 1,-1 1-1,0-1 1,-1 1-1,1-1 1,0 1-1,-1 0 1,1 0-1,-1 0 1,0 0-1,0 0 0,0 1-32,5 7 19,0 1 0,-1-1 0,-1 1-1,0 0 1,1 6-19,-3-5 17,0 0 1,-1 0-1,0 0 1,-1 0-1,-1 0 1,0 0-1,-1 0 1,0 1-1,-2 8-17,1-18 5,0 0 0,1 0 0,-1 0 0,-1-1 0,1 1 0,-1 0 1,1-1-1,-1 0 0,0 0 0,0 0 0,0 0 0,-1 0 0,1 0 0,-1-1 0,1 1 0,-1-1 0,-3 1-5,-1 1 118,1-1 1,0 0-1,-1-1 0,1 0 1,-1 0-1,0-1 0,0 1 1,0-2-1,-2 1-118,9-1 200,1 0-110,0 41-30,26-40 11,-1 2 1,1 1 0,-1 1 0,23 9-72,35 6-54,-77-20-115,5 3-1213,-8 4-2520,-3-3-256</inkml:trace>
  <inkml:trace contextRef="#ctx0" brushRef="#br0" timeOffset="2317.64">1488 171 5089,'0'0'2817,"0"0"-602,0 0-565,0 0-446,0 0-227,0 0-83,0 3-193,4 25-277,-2 0 0,-1 1 0,-2-1-1,-2 22-423,-8 25-233,11-75 229,1 1 0,-1-1 0,1 1-1,-1-1 1,1 1 0,-1-1 0,1 1 0,-1-1 0,1 1 0,0-1 0,-1 0 0,1 0-1,-1 1 1,1-1 0,0 0 0,-1 0 0,1 1 0,0-1 0,-1 0 0,1 0 0,0 0-1,0 0 1,-1 0 0,1 0 0,0 0 0,0 0 4,26 0-16,-21 0 15,11-1 15,-1 1 0,1-2 0,0 0 0,0-1 0,-1-1 0,0-1 0,0 0 0,6-3-14,-13 4-78,0 1-1,0 0 1,1 1 0,-1 0 0,1 0 0,8 0 78,-17 2-253,-1 0-39,0 0-97,0 0-87,0-11-3829,0 5-435</inkml:trace>
  <inkml:trace contextRef="#ctx0" brushRef="#br0" timeOffset="2800.06">1703 252 4545,'0'0'3611,"0"0"-1371,0 0-564,0 0-380,0 0-265,0 0-136,0 0-800,0 0 1,0-1-1,-1 1 1,1 0-1,0 0 1,0-1-1,0 1 1,0 0-1,0 0 1,0 0-1,-1 0 1,1-1-1,0 1 1,0 0-1,0 0 1,-1 0-1,1 0 1,0-1-1,0 1 1,0 0-1,-1 0 1,1 0-1,0 0 1,0 0-1,-1 0 1,1 0-1,0 0 1,0 0-1,-1 0 1,1 0-1,0 0 1,0 0-1,0 0 1,-1 0-1,1 0 1,0 0-1,0 0 1,-1 0-96,1 96-405,0 76 952,0-56-8123,0-115 3337</inkml:trace>
  <inkml:trace contextRef="#ctx0" brushRef="#br0" timeOffset="15284.46">1171 931 4721,'0'0'5080,"0"0"-2232,0 0-935,0 0-429,0 0-334,0 0-279,4 14 2665,59-15-3668,-13 0 122,33 4 10,-79-3-3,0 1 1,0 0 0,0 1 0,0-1 0,0 1-1,0-1 1,-1 1 0,1 0 0,0 1-1,-1-1 1,1 1 0,-1-1 0,0 1 0,0 0-1,0 0 1,-1 1 0,1-1 0,-1 0 0,1 1-1,-1 0 1,0-1 0,0 2 2,2 3 8,0 1 0,-1-1 0,0 1 0,0 0 0,-1 0 0,0 0 0,-1 1 1,0-1-1,0 6-8,-1 10 21,1-16-35,0-1 0,-1 1 0,-1-1 0,1 1 0,-1-1 0,-1 1 0,1-1 0,-1 0 0,-1 1 0,0-1 14,-2 3-30,0-1-2,0-1 1,0 0-1,-1 1 1,0-2-1,-2 3 32,5-8 1,0 0 0,-1 0 1,1 0-1,-1-1 0,0 1 0,0-1 0,1 0 0,-2 0 0,1 0 0,0 0 1,0-1-1,0 0 0,-1 0 0,0 0-1,-45 11 61,-34 7-13,75-18-61,1 0-1,0 0 1,0-1-1,-1 0 1,1-1-1,0 0 1,0 0-1,-6-2 14,12 2-2,0 0-1,0 0 1,0 0 0,1 0-1,-1 0 1,0 0-1,1-1 1,-1 1 0,1 0-1,-1-1 1,1 0 0,0 1-1,-1-1 1,1 0-1,0 1 1,0-1 0,0 0-1,1 0 1,-1 0-1,0 0 1,0-2 2,-11-19-20,11 20 14,-1 0 1,1 0-1,0 1 1,-1-1-1,2 0 1,-1 0 0,0 0-1,0 0 1,1-1-1,0 1 1,-1 0 0,1-2 5,2-48-113,-1 24 73,-1 23 30,1 1-1,0 0 1,0-1 0,1 1-1,-1 0 1,1 0 0,1-3 10,-1 3 1,0-1 0,0 1 1,0 0-1,-1-1 1,0 0-1,0 1 0,0-4-1,-1 1-21,0 1-1,1-1 1,0 1-1,0 0 1,1-1-1,0 1 1,0 0-1,1 0 1,2-5 21,-4 9-71,1 1 0,-1-1 0,1 1 1,0-1-1,0 1 0,0 0 0,0-1 1,0 1-1,0 0 0,0 0 0,1 1 0,-1-1 1,1 0-1,-1 1 0,1 0 0,0-1 1,-1 1-1,1 0 0,0 0 0,0 1 0,0-1 1,0 1-1,0-1 0,0 1 0,0 0 71,6 0-539,0 0 1,0 1-1,0 1 0,-1-1 0,1 1 0,0 1 0,-1 0 0,0 0 0,5 2 539,-7-1-3357,-5 2-3292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15.219"/>
    </inkml:context>
    <inkml:brush xml:id="br0">
      <inkml:brushProperty name="width" value="0.05" units="cm"/>
      <inkml:brushProperty name="height" value="0.05" units="cm"/>
    </inkml:brush>
  </inkml:definitions>
  <inkml:trace contextRef="#ctx0" brushRef="#br0">16 60 72,'0'0'1650,"0"0"-406,0 0-178,0 0 98,0 0 129,0 0-115,0 0-127,0 0-55,0 0-58,0 0-13,0 0-178,0 0-270,0 0-137,0 0-78,0 0-51,0 0-35,0 0-20,0 0 28,0 0 33,0 0 16,0 0 56,0 0 79,0 0 25,0 0-1,0 22 375,0 299 324,-4-321-2522,-4 0-6076,4 0 934</inkml:trace>
  <inkml:trace contextRef="#ctx0" brushRef="#br0" timeOffset="876.73">261 6 3953,'0'0'2270,"0"0"-7,0 0-67,0 0-382,0 0-366,0 0-191,0-6 93,0 7 2305,4 431-2768,-4-431-879,0-1 1,0 0 4,0 0 11,0 0 50,0 0-25,0 0-34,0 0 2,0 0 28,0 0-38,0 0-67,0 0-87,0 0-98,0 0-97,0 0-95,0 0-43,0 0-92,0 0-159,0 0-328,0 0-592,0 0-1856,0 0-4015</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36.647"/>
    </inkml:context>
    <inkml:brush xml:id="br0">
      <inkml:brushProperty name="width" value="0.05" units="cm"/>
      <inkml:brushProperty name="height" value="0.05" units="cm"/>
    </inkml:brush>
  </inkml:definitions>
  <inkml:trace contextRef="#ctx0" brushRef="#br0">70 156 2537,'0'0'1944,"0"0"-89,0 0-233,0 0-126,0 0-380,0 0-930,-1 0 1,1 0-1,-1 0 0,1 0 0,-1 0 0,1 0 0,-1-1 0,1 1 1,-1 0-1,1 0 0,-1 0 0,1-1 0,-1 1 0,1 0 0,-1-1 1,1 1-1,0 0 0,-1-1 0,1 1 0,0-1 0,-1 1 0,1 0 1,0-1-1,-1 1 0,1-1 0,0 0-186,0-7 56,0 0 0,0 1-1,1-1 1,0 0 0,0 0 0,1 1-1,0-1 1,0 1 0,1-1 0,0 1 0,1 0-1,3-6-55,-7 12 10,2-3 121,0 1 0,0-1 0,0 0 0,1 1 0,-1 0 0,1-1-1,0 1 1,1-1-131,-2 3 19,0 0-1,1 0 0,-1 0 0,1 0 0,-1 0 1,1 1-1,-1-1 0,1 1 0,0-1 0,-1 1 1,1 0-1,0 0 0,2 0-18,28-1 16,-21 0 38,-1 0-1,1 1 1,0 1 0,0 0-1,1 1-53,-10-1 12,-1 0 1,0 0-1,0 0 0,0 1 1,0-1-1,0 1 0,0-1 1,-1 1-1,1 0 0,-1 0 1,1-1-1,-1 1 1,1 0-1,-1 0 0,1 3-12,19 37 395,-18-34-200,2 7-82,-1 1-1,-1 0 1,0-1 0,-1 1 0,-1 0-1,0 0 1,-1 0 0,-3 16-113,2 14 102,1-42-90,-1 1 0,1-1 0,-1 1 0,0-1 0,-1 0 0,1 0 0,-1 1 0,0-1 0,0 0 0,0 0 0,0-1 0,-1 1 0,1 0 0,-1-1 0,0 1 0,-4 2-12,-7 7 52,-1-1 1,0 0 0,-8 4-53,-7 5 57,24-16-7,4-3-11,0 0-1,0-1 0,0 1 0,-1 0 0,1-1 1,-1 1-1,1-1 0,-1 0 0,1 0 0,-1 0 0,0 0 1,0-1-1,1 1 0,-1-1 0,0 1 0,-1-1-38,-68 7 294,71-8-295,-1 1 0,1 0 1,0-1-1,-1 0 0,1 1 0,0-1 1,-1 0-1,1 0 0,0 0 1,0 1-1,0-1 0,0 0 0,-1-1 1,2 1-1,-1 0 0,0 0 1,-1-1 0,-13-23-44,10 16 20,1-1 1,0 1-1,1-1 1,0 0-1,0 0 0,1-1 1,1 1-1,-1-6 24,0-21-351,3-29 351,0 16-127,37 30-206,-16 4 305,-2-1 0,10-11 28,-11 11-301,-16 57-5488,-3-19 1835</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40.406"/>
    </inkml:context>
    <inkml:brush xml:id="br0">
      <inkml:brushProperty name="width" value="0.05" units="cm"/>
      <inkml:brushProperty name="height" value="0.05" units="cm"/>
    </inkml:brush>
  </inkml:definitions>
  <inkml:trace contextRef="#ctx0" brushRef="#br0">16 327 1328,'0'0'1701,"0"0"-692,0 0-575,0 0-244,0 0-82,0 0-46,-10-2 535,6 1 3011,3 0 4639,1-2-8242,1 0 1,0 0 0,0 1-1,1-1 1,-1 1 0,0-1-1,1 1 1,0-1-1,-1 1 1,1 0 0,0 0-1,0 0 1,0 0 0,1 0-1,-1 0 1,0 0 0,1 1-1,-1-1 1,1 1 0,2-1-6,59-28 9,-59 28-5,1 0-10,1 0-1,-1 0 0,1 1 0,0-1 0,0 2 0,0-1 1,-1 1-1,5 0 7,8 20-279,-17-18-405,9 7 1700,3-6-9058,-14-3-981</inkml:trace>
  <inkml:trace contextRef="#ctx0" brushRef="#br0" timeOffset="1697.9">582 24 2697,'0'0'1527,"0"0"190,0 0 210,0 0-376,0 0-400,0 0-168,2-4-43,5-11-74,-5 11-125,-2 4-149,0 0-83,0 0-133,0 0-111,0 0-61,0 0-39,0 0-43,0 0-38,0 0-19,0 0 3,0 0 56,0 0 102,0 0 116,-1 10-6,-2-2-317,-1-1 0,1 0 0,-1-1 0,-1 1 0,1-1 0,-5 4-19,-14 24-47,7-6 40,2 1 0,1 1-1,1 0 1,2 1 0,1 0-1,2 0 1,0 1 0,3 0 0,0 0-1,2 1 1,2 1 7,0-29-1,1 0 0,0-1 1,1 1-1,-1 0 0,1-1 0,0 0 0,0 1 1,0-1-1,1 0 0,0 0 0,-1 0 0,1-1 1,1 1-1,-1 0 0,0-1 0,1 0 0,3 3 1,-1-2 3,0 1 0,0-1 0,0 0-1,1 0 1,-1-1 0,1 1-1,0-2 1,0 1 0,0-1-1,0 0 1,3 0-3,-6-1 8,0 0 0,0 0-1,0-1 1,0 0 0,1 0 0,-1 0-1,0 0 1,0-1 0,0 0 0,0 1-1,0-1 1,0-1 0,0 1 0,-1-1-1,1 1 1,0-1 0,-1 0 0,1 0-1,-1-1 1,1 1 0,-1-1 0,0 0-1,0 1 1,-1-1 0,1-1 0,0 1-1,0-2-7,4-3 35,-1-1 0,0 0 0,0-1 0,-1 1 0,0-1 0,-1 0 0,0 0 0,0-1 0,-2 1 0,1-1 0,-1 0 0,0 0 0,-1 1 0,-1-1 0,0-9-35,1 17 11,-1 0 0,0 0 0,0-1 0,-1 1 0,1 0 0,-1 0 0,1 0 0,-1 0 0,0 0 0,0 0 0,-1 0 0,1 0 0,0 0 0,-1 0 0,0 0 0,0 1 0,0-1 0,0 1 0,0 0 0,0-1 0,-1 1 0,1 0 0,-1 0 0,1 0 0,-1 1 0,0-1 0,0 1 0,0-1 0,0 1 0,0 0 0,0 0 0,0 0 0,0 0 0,0 1 0,-2-1-11,2 1-17,-1-1 0,1 1 0,-1-1 0,1 1 0,-1 0 0,1 1 1,0-1-1,-1 0 0,1 1 0,-1 0 0,1 0 0,0 0 0,-1 0 0,1 0 0,0 1 0,0 0 0,0-1 0,0 1 0,-1 1 17,0 1-10,0 0-1,0 0 0,1 1 0,-1-1 0,1 1 0,0 0 0,0 0 1,0 0-1,1 0 0,0 0 0,-1 3 11,-2 10-23,0 1 1,1 1-1,2-1 0,-1 0 0,2 1 1,1 8 22,0-28-66,0 0-59,0 0-225,0 0-191,0 0-173,0 0-231,0 0-475,0 0-1304,0-3-2065</inkml:trace>
  <inkml:trace contextRef="#ctx0" brushRef="#br0" timeOffset="3064.84">1190 52 1640,'0'0'2949,"0"0"-455,0 0-268,0 0-379,0 0-455,0 0-417,-1-2-785,1 0-1,0 0 1,-1 1 0,1-1 0,-1 0-1,1 1 1,-1-1 0,0 1 0,1-1-1,-1 0 1,-1 0-190,-9-1 292,-1 0 0,0 1 0,0 1 0,1 0-1,-1 0 1,0 1 0,0 0 0,-11 3-292,-18-2 90,39-1-101,0 0 0,0 0 1,1 0-1,-1 0 1,0 1-1,0-1 1,1 0-1,-1 1 0,0-1 1,1 1-1,-1 0 1,1-1-1,-1 1 1,1 0-1,-1 0 0,1 0 1,-1 0-1,0 1 11,-14 29-269,14-28 275,-3 15-31,0-1 0,1 1 0,0 0 0,2 0 0,0 1 0,1-1 0,1 0-1,1 6 26,-1-23-4,35-2-40,-25-3 68,0-1 0,0 0 0,0 0 0,-1-1 0,0-1 0,0 1 0,-1-2 0,0 1 0,5-6-24,17-14 0,-17 16 423,-1 0 0,-1 0 1,1-1-1,-2-1 0,1 0-423,-11 497 468,0-483-505,0-1-47,0 0-88,0 0-77,0 0-17,0-18-587,0-28-4746,0 35-752</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50.701"/>
    </inkml:context>
    <inkml:brush xml:id="br0">
      <inkml:brushProperty name="width" value="0.05" units="cm"/>
      <inkml:brushProperty name="height" value="0.05" units="cm"/>
    </inkml:brush>
  </inkml:definitions>
  <inkml:trace contextRef="#ctx0" brushRef="#br0">50 193 496,'0'0'1576,"0"0"-555,0 0-208,0 0-139,0 0-194,-19 7 436,13 1-553,-6 9-809,0-12 6174,12-5-5193,0 0 26,0 0-86,25-1 4527,3 0-4020,36-1-1369,-23-4 443,-41 6-52,0 0-24,0 0-72,0 0-69,0 0-62,0 0-30,0 0-94,0 0-348,0 0-544,0 0-513,0 0-1230,0 0-2382</inkml:trace>
  <inkml:trace contextRef="#ctx0" brushRef="#br0" timeOffset="1230.46">510 2 1896,'0'0'1409,"0"0"-141,0 0-76,0 0 42,0 0 195,0 0 165,1-1 5108,-2 0-4290,-1 3-3280,-22 28 876,2 1 0,1 0 0,1 2 0,2 1 0,1 0 1,2 1-1,1 0 0,2 1 0,1 1 0,2 0 0,2 0 0,0 11-8,6 52-233,1-98 228,1-1 1,-1 1-1,1-1 1,-1 1-1,1-1 1,0 1-1,-1-1 1,1 0-1,0 1 0,0-1 1,0 0-1,0 1 1,0-1-1,0 0 1,0 0-1,0 0 1,1 0-1,-1 0 1,0 0-1,1 0 0,-1-1 1,1 1-1,-1 0 1,1-1-1,-1 1 1,1-1-1,-1 0 1,1 1-1,-1-1 1,1 0-1,0 0 0,0 0 5,12 2-18,0-1 0,0-1-1,9 0 19,-9-1 20,-8 1-23,-2 1 10,0-1-1,0 0 0,0 0 0,-1-1 0,1 1 0,0-1 0,0 0 0,0 0 1,2-1-7,-5 1 13,1 0 0,0-1 0,-1 1 0,1-1 0,-1 1 0,1-1 0,-1 0 1,0 0-1,0 1 0,0-1 0,0 0 0,0 0 0,0 0 0,0 0 0,-1 0 1,1-1-1,-1 1 0,1-2-13,4-13 108,-1 2-79,-1 1 0,0-1-1,-1 1 1,0-8-29,-2 21 12,0 1-3,0 0-1,4-20 281,-4 17-279,0 0 0,-1 1 0,1-1 0,0 0 0,-1 1 0,0-1 0,1 1 0,-1-1 0,0 1 0,0-1 0,-1 1 0,1-1 0,0 1 0,-1 0 0,0 0 0,1 0 0,-1 0 0,0 0 0,0 0-1,0 0 1,0 1 0,0-1 0,-1 1 0,1-1 0,0 1 0,-1 0 0,0-1-10,-3 0 21,-1 0-1,1 1 0,0-1 1,0 1-1,-1 0 1,1 1-1,0-1 1,-1 1-1,1 1 0,0-1 1,-2 1-21,5 0-12,-1 1-1,1-1 1,0 1 0,0-1 0,0 1 0,1 0-1,-1 0 1,0 0 0,1 0 0,-1 1 0,1-1 0,0 1-1,0-1 1,0 1 0,0 0 0,-1 2 12,-28 52-246,28-51 199,1-3-217,1 0 1,-1 1 0,1-1 0,0 0-1,0 1 1,0-1 0,0 1-1,1-1 1,-1 2 263,2-3-260,-1-1 1,0 0-1,0 0 1,1 1-1,-1-1 1,1 0-1,-1 0 1,1 0-1,-1 1 1,1-1-1,0 0 0,-1 0 1,1 0-1,0 0 1,0 0-1,0 0 1,0-1-1,0 1 1,0 0-1,0 0 0,0-1 1,0 1-1,0 0 1,1-1-1,-1 1 1,1-1 259,9 4-5228</inkml:trace>
  <inkml:trace contextRef="#ctx0" brushRef="#br0" timeOffset="2628.21">940 40 1280,'0'0'3930,"0"0"-1825,0 0-439,0 0-355,0 0-353,0 0-51,-6-3-64,-2-1-419,0 1 0,0 1-1,0-1 1,-1 1 0,1 1 0,-1 0-1,1 0 1,-6 0-424,-13 1 426,14-1-271,1 1 1,0 0-1,-1 1 1,-3 1-156,12-1-1,0 0 1,0 0 0,1 0-1,-1 0 1,1 1 0,-1 0-1,1 0 1,-1 0 0,1 0 0,0 0-1,0 0 1,0 1 0,0 0-1,0 0 1,-1 2 0,-4 4-29,1 1 0,0 0 0,1 0 0,0 0 0,0 1 0,1 0 0,1 0-1,0 1 1,0-1 0,1 1 0,0 0 0,1 0 0,1 0 0,0 0 0,1 9 29,0-20-3,0 0-1,0 0 1,1 0 0,-1 0-1,0 0 1,1 0 0,-1 0-1,1 0 1,-1 0 0,1 0-1,0 0 1,-1 0 0,1-1-1,0 1 1,0 0 0,0 0-1,0-1 1,-1 1 0,1 0-1,0-1 1,0 1-1,0-1 1,0 1 0,0-1-1,0 0 1,1 1 0,-1-1-1,0 0 1,0 0 0,0 0-1,1 0 4,39 3-73,-35-3 71,1-1 2,1-1 0,-1 0 0,0 0 0,1 0 0,-1-1 0,0 0 0,-1-1 0,1 1 0,-1-1 0,1-1 0,-1 1-1,0-1 1,2-3 0,3 0 5,0 0 0,0 1-1,0 0 1,2 0-5,-10 3 7,1 0 0,-1 0 0,0 0 0,-1-1 1,1 1-1,-1-1 0,0 0 0,0 0 1,0 0-1,-1 0 0,0 0 0,1-4-7,-2 8 18,0 1-10,0 0-3,1 0-9,1 0 1,-1 0 9,-1 0 46,0 0 12,0 0-10,0 0-36,0-4-7,1 0 1,-1 0 0,1 0 0,0 0-1,0 0 1,0 0 0,1 0-12,-2 4-1,0 5 1278,3 56-596,-15-2-426,-9 24-255,-5 20 45,10-31-33,3-21 18,3 1 1,2 1-1,2-1 0,2 10-30,4-61 10,0-1 10,-3 0-7,2 0-113,1 0-32,0 0 2,0 0-12,0 0 39,0 0-1,0 0-179,0-17-6439,0 10-96</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8.436"/>
    </inkml:context>
    <inkml:brush xml:id="br0">
      <inkml:brushProperty name="width" value="0.05" units="cm"/>
      <inkml:brushProperty name="height" value="0.05" units="cm"/>
    </inkml:brush>
  </inkml:definitions>
  <inkml:trace contextRef="#ctx0" brushRef="#br0">1 534 1872,'0'0'1621,"0"0"30,0 0 41,0 0-38,0 0 88,0 0-103,0 0-279,0 0-151,0 0-88,0 0-144,0 0-155,0 0-154,0 0-116,0 0-120,0 0-60,0 0-28,0 0-32,0 0-53,0 0-38,0 0-94,5-7-171,15 2 20,0 0 1,0 2-1,0 0 0,0 2 0,10 0 24,37-4 10,-66 4-162,0 1 0,0 0 0,0-1 0,0 1 1,0-1-1,0 1 0,0-1 0,0 0 0,0 1 0,0-1 0,0 0 1,0 0-1,-1 0 0,1 0 0,0 0 0,-1 1 0,1-1 1,0 0-1,-1-1 0,1 1 0,-1 0 0,1 0 0,-1 0 0,0 0 1,0 0-1,1 0 0,-1 0 0,0-1 0,0 0 152,4-13-2780,4-5-3649</inkml:trace>
  <inkml:trace contextRef="#ctx0" brushRef="#br0" timeOffset="632.59">337 197 6281,'0'0'3750,"0"0"-2058,0 0-696,0 0-311,0 0-237,0 0-126,5 0 40,68-9 1532,-59 6-1787,-1 0 1,1 1-1,0 1 1,0 0 0,0 1-1,0 0 1,-1 1-1,10 2-107,-21-2 8,0 0 0,0 0 0,0 0 0,0 0 0,-1 0 0,1 0 0,0 1 0,-1-1 0,1 0 0,0 1 0,-1 0 0,0-1 0,1 1 0,-1 0 0,0-1 0,0 1-1,0 0 1,0 0 0,0 0 0,-1 0 0,1 0 0,-1 0 0,1 0 0,-1 1 0,1 0-8,0 10 58,0 0 1,0-1-1,-2 1 1,1 1-59,-1 5 37,1-13-35,-1 1 0,1-1 0,-1 0 0,-1 1 0,1-1 0,-1 0 0,0 0 0,0 0 0,-1 0 0,0-1 0,0 1 1,0-1-1,-2 2-2,-7 9-117,-1-1 1,-1-1-1,-9 9 117,-30 31-313,52-53 305,1 0 1,-1 0-1,0-1 1,1 1-1,-1 0 1,1 0-1,-1 0 1,1 0-1,-1 0 1,1 0-1,-1 0 1,1 0-1,0 0 1,0 0-1,0 1 1,-1-1-1,1 0 1,0 0 7,1 0 9,-1-1-1,0 1 1,0-1 0,1 1-1,-1-1 1,0 1 0,1-1 0,-1 0-1,0 1 1,1-1 0,-1 1-1,1-1 1,-1 0 0,1 1 0,-1-1-1,1 0 1,-1 1 0,1-1 0,-1 0-1,1 0 1,-1 0 0,1 0-1,-1 1 1,1-1-9,6 1 119,0-1-1,0 1 1,1-1-1,-1 0 1,3-1-119,6 0-7,63-7 148,-56 4-130,-1 1 0,14 1-11,-35 2-31,-1 0-123,0 0-167,0 0-294,0 0-572,1-1-1170,2-5-2195</inkml:trace>
  <inkml:trace contextRef="#ctx0" brushRef="#br0" timeOffset="1103.65">903 126 1744,'0'0'5463,"0"0"-2518,0 0-946,0 0-244,0 0-236,0 0-498,0 18 305,2 17-773,1-1 0,7 30-553,-4-29-16,-1-1-1,-1 31 17,-4 74 74,0-138-181,0-1-197,0 0-167,7-17-4462,-6 3-305</inkml:trace>
  <inkml:trace contextRef="#ctx0" brushRef="#br0" timeOffset="2683.48">1303 65 1736,'0'0'4704,"0"0"-1962,0 0-902,0 0-285,0 0-253,0 0-282,0 0-196,0 0-94,0 0-15,0 0-27,0 0-75,0 0-122,0 0-127,0 0-125,0 0-64,0 0-9,-1 0-121,1 0 0,-1 1 0,0-1 0,1 0 0,-1 1 0,0-1 0,1 1 0,-1-1 0,1 1 1,-1-1-1,1 1 0,-1-1 0,1 1 0,-1-1 0,1 1 0,-1 0 0,1-1 0,0 1 0,-1-1 0,1 1 0,0 0-45,-8 31 6,2 1 0,1-1 1,1 1-1,2 4-6,2 136-70,2-76-33,2 691-492,-12-621 507,-7 67-8,15-210 97,-1 1 1,-1-1-1,-2 0 0,0-1 1,-1 1-1,-5 9-1,7-20-6,1 0-1,0-1 1,1 2 0,0-1-1,1 0 1,1 10 6,0-6 0,-1-1 0,-1 1-1,-2 11 1,1-13-41,1-1 1,1 1-1,0 0 0,2 7 41,-1-11 1,0-1 1,-1 1-1,0-1 1,-1 1-1,0-1 0,0 1 1,-1-1-1,0 0 1,-4 9-2,2-12 61,1-8-270,-9-4-1723,0 5-161,-2 0-1449</inkml:trace>
  <inkml:trace contextRef="#ctx0" brushRef="#br0" timeOffset="4079.4">1729 96 3025,'0'0'2458,"0"0"-709,0 0-324,0 0-75,0 0-260,0 0-187,2-4 9,5-6 579,-6 13 1492,-14 21-1348,1-8-1626,1 0 0,1 0 0,0 1 0,1 0 0,1 1 0,1 0-1,0 0 1,1 1 0,1 0 0,1 0 0,0 6-9,-3 37-215,2 1 0,4 49 215,1-102 2,0-8-20,0 1 0,0 0 0,0-1 1,1 1-1,-1-1 0,1 1 0,-1-1 1,1 0-1,0 1 0,0-1 0,0 0 0,0 1 1,1-1-1,-1 0 0,0 0 0,1 0 1,0 0-1,-1 0 0,1 0 0,0-1 1,0 1-1,0-1 0,0 1 0,2 0 18,-1 0-28,1-1 0,0 1 0,0-1 0,0 0 1,-1 0-1,1-1 0,0 1 0,1-1 0,-1 1 0,0-1 0,0-1 0,0 1 0,0 0 0,0-1 0,1 0 28,0-1 3,-1 0 0,1-1 0,-1 1 1,0-1-1,0 1 0,0-1 0,0 0 0,0-1 0,-1 1 0,1-1 0,-1 1 0,0-1-3,36-50 19,-35 45-37,-1-1 0,0 1 0,0-1 0,-1 0 0,0 0 0,0 0 1,-1 0-1,-1 0 0,0 0 0,0-1 0,-1 1 0,0 0 0,-2-6 18,1 9-35,0 0-1,0 1 1,-1-1 0,0 1 0,0 0 0,0 0 0,-4-5 35,6 9-42,-1 0 0,1-1 1,-1 1-1,0 0 0,0 0 1,1 0-1,-2 0 1,1 0-1,0 0 0,0 1 1,0-1-1,-1 1 0,1 0 1,-1-1-1,1 1 0,-1 0 1,0 0-1,1 1 0,-4-1 42,3 1-40,-1 1 0,0 0 0,0 0 0,1 0 0,-1 0 0,1 1 0,-1-1 0,1 1 0,0 0 1,0 0-1,-1 0 0,1 1 0,1-1 0,-1 1 0,0-1 0,1 1 0,-1 0 0,1 0 0,-1 2 40,-10 12-4,2 2 0,0-1 0,0 3 4,1-2-46,7-13-39,1 0 1,-1 0-1,1 0 0,1 1 1,-1-1-1,1 0 1,0 1-1,0-1 1,1 1-1,0-1 1,0 1-1,1-1 0,0 2 85,0 22-5468,-1-23-1032</inkml:trace>
  <inkml:trace contextRef="#ctx0" brushRef="#br0" timeOffset="5281.59">2031 72 2713,'0'0'2640,"0"0"-387,0 0-185,0 0-381,0 0-479,0 0-287,0 0-68,0 0-65,0 0-89,0 0-81,0 0-72,0 0-63,0 0-112,-4 21 142,-9 9-463,0 2-1,3-1 1,0 2-1,2-1 1,2 1-1,1 1-49,-3 38-227,3 1-1,4 18 228,1-89-13,0 0 1,0 0-1,0 0 1,1 0-1,-1 0 1,0 0 0,1 0-1,0-1 1,-1 1-1,1 0 1,0 0 0,0 0-1,0 0 1,0-1-1,0 1 1,0 0 0,0-1-1,1 1 1,-1-1-1,1 0 1,-1 1-1,1-1 1,-1 0 0,1 0-1,0 0 1,0 0-1,-1 0 1,1 0 0,0 0-1,1-1 13,3 2-43,1-1 0,-1 0-1,1 0 1,-1-1 0,1 1-1,-1-2 1,1 1 0,5-1 43,-9 0 0,1 0 1,-1 0 0,0 0 0,0 0 0,1-1-1,-1 1 1,0-1 0,0 0 0,-1 0-1,1 0 1,0 0 0,-1 0 0,1-1-1,-1 1 1,1-1 0,-1 0 0,1-1-1,5-9 6,0 0 1,-1 0 0,3-8-7,4-6 5,-12 21-6,0-1-1,0 1 0,-1 0 0,0-1 1,0 1-1,0 0 0,-1-1 0,0 1 1,0-1-1,-1 1 0,0-1 2,0-19 53,1 25-51,0-1 1,-1 1-1,1 0 1,0-1-1,-1 1 1,0-1-1,1 1 1,-1 0-1,0-1 1,1 1-1,-1 0 1,0 0-1,0 0 1,0 0-1,0 0 1,0 0-1,0 0 1,-1 0-1,1 0 1,0 0-1,0 0 1,-1 1-1,1-1 1,0 1-1,-1-1 1,1 1-1,-1-1-2,-3-1-1,0 1 0,0 0-1,-1 0 1,1 0 0,0 0 0,-6 1 1,6-1-19,0 1 0,0 0 0,0 1 0,0-1 0,0 1 0,0 0 0,0 0 0,1 1 0,-1 0 0,0-1 0,0 2 19,2-1-18,0 0 0,0 1-1,1-1 1,-1 1 0,0-1 0,1 1 0,0 0 0,0 0-1,0 0 1,0 1 0,1-1 0,-1 0 0,1 1 0,-1-1-1,1 4 19,-4 9-205,2 1 1,0 0-1,1 0 0,1 0 0,1 0 0,1 16 205,0 3-3770,-1-36 13</inkml:trace>
  <inkml:trace contextRef="#ctx0" brushRef="#br0" timeOffset="68218.63">1873 2059 472,'0'0'1235,"0"0"-375,0 0-208,0 0-6,0 0-82,0 0-143,7-11-95,-4 6-313,21-33 1553,13-28-1566,-30 48 271,-1 1 859,0 8 4908,-6 15-636,-8 27-5464,-22 19 64,3 2 0,3 1 1,1 1-1,3 1 1,-5 34-3,19-66-59,2 0-1,1 0 1,1 0 0,1 19 59,1-41-2,0 1-1,0-1 0,1 0 0,-1 0 0,1 0 0,0 0 0,0 0 1,0 0-1,1 0 0,-1 0 0,0 0 0,1-1 0,0 1 0,0 0 1,0-1-1,0 1 0,0-1 0,0 0 0,1 0 0,-1 0 0,1 0 1,-1 0-1,1 0 0,0-1 0,0 1 0,-1-1 0,1 0 0,3 1 3,5 1-94,1 0-1,-1 0 0,1-1 1,0-1-1,0 0 0,-1 0 1,2-1 94,-10 0-13,0 0 0,-1 0 0,1-1 0,0 1 0,0 0 0,-1-1 0,1 0 1,0 1-1,-1-1 0,1 0 0,-1-1 0,1 1 0,-1 0 0,0-1 0,2 0 13,0-2-9,0-1-1,0 1 1,0-1-1,-1 0 1,1 0-1,0-2 10,2-3-16,0 0 14,0 0-1,0-1 1,-1 0 0,-1 0 0,0 0-1,0 0 1,-1-1 0,-1 1 0,0-1-1,0 0 1,-1 1 0,-1-1 0,0-6 2,0 17-5,-1 0 0,1 0 0,-1-1 0,1 1 0,-1 0 0,1 0 0,-1 0 0,0 0 0,1 0 0,-1 0 0,0 0 0,0 0 0,0 0 1,0 0-1,0 0 0,0 0 0,0 1 0,0-1 0,0 0 0,0 1 0,-1-1 0,1 1 0,0-1 0,0 1 0,-1 0 0,1-1 0,0 1 0,0 0 1,-1 0-1,1 0 0,0 0 0,-1 0 0,1 0 0,0 0 0,0 1 5,-4-2-6,0 2 0,0-1 1,0 0-1,1 1 0,-1 0 0,0 0 0,1 0 0,-1 1 1,1 0-1,-2 0 6,-3 4-32,1 1-1,0-1 1,0 2-1,0-1 1,0 1 0,1 0-1,1 1 1,-6 8 32,10-12-32,1 1-1,-1-1 1,1 1 0,0 0-1,1 0 1,-1-1 0,1 1-1,0 0 1,1 0-1,-1-1 1,1 3 32,1 14-100,-2 15-2985,0-37 1277,0 0-1143,4 0-1265</inkml:trace>
  <inkml:trace contextRef="#ctx0" brushRef="#br0" timeOffset="69390.25">2431 1886 2905,'0'0'2120,"0"0"-737,0 0-319,0 0-30,0 0 105,0 0-180,1-1-746,-1 1 0,0 0 0,0-1 1,0 1-1,0 0 0,0-1 1,1 1-1,-1-1 0,0 1 0,0 0 1,0-1-1,0 1 0,0 0 0,0-1 1,0 1-1,-1-1 0,1 1 0,0 0 1,0-1-1,0 1 0,0 0 1,0-1-1,-1 1 0,1 0 0,0-1-213,-5 3 17,0 0 0,1 1 0,-1 0 0,1-1 0,-1 1 0,1 1 0,0-1-1,0 1 1,1-1 0,-1 1 0,1 0 0,-1 1 0,-1 2-17,-36 66-15,32-56 30,-4 9 19,0 0-1,2 0 0,1 1 0,1 0 0,2 1 0,0 0 0,2 0 0,1 1 0,2-1 0,0 15-33,1 0 312,-1-25-267,2 0 0,0 1 0,1-1 0,2 8-45,-2-24 1,-1 1 0,1 0 0,0-1-1,0 1 1,0-1 0,0 0 0,0 1-1,1-1 1,-1 0 0,1 0 0,-1 1-1,1-1 1,0 0 0,0-1 0,0 1-1,0 0 1,0 0 0,0-1 0,0 0-1,1 1 1,-1-1 0,1 0 0,-1 0-1,1 0 1,1 0-1,6 1 11,0 0 0,1-1 0,-1 0 0,1 0 0,9-2-11,-4 1 16,-11-1-11,0 0 0,1 0 0,-2 0 1,1-1-1,0 0 0,0 0 1,0 0-1,-1 0 0,1-1 0,-1 0 1,0 0-1,0 0 0,0 0 1,0-1-1,0 1 0,-1-1 0,3-3-5,2-2 9,-1 0 0,0-1 0,0 0 0,-1-1 0,-1 1 0,0-1 0,0-1-9,-1-2 54,0 1 1,-1-1 0,-1 0-1,0-1 1,-1 1 0,0 0-1,-2-7-54,-2 20 14,0 0-1,0 0 0,0 1 1,0-1-1,0 1 0,0-1 1,0 1-1,-1 0 0,1 0 1,0 0-1,-3 1-13,1-1 7,1 1-16,-1 0 1,0 0-1,1 1 1,-1-1-1,1 1 1,-1 0-1,1 0 1,0 0-1,0 1 1,0-1-1,0 1 1,0 0-1,1 1 1,-1-1-1,1 0 1,0 1-1,-2 2 9,-5 6-39,1 1-1,0 0 1,1 0-1,-6 13 40,12-18-53,0 0 0,0-1 0,1 1-1,0 0 1,1 0 0,0 1 0,0-1 0,0 0 0,2 3 53,-1 19-6359,-1-30 1168</inkml:trace>
  <inkml:trace contextRef="#ctx0" brushRef="#br0" timeOffset="71770.79">2586 0 6449,'0'0'3729,"0"0"-1831,0 0-559,0 0 107,0 0-120,0 0-244,-1 3 3632,1-3-4719,0 0 0,-1 1 0,1-1 1,0 0-1,0 1 0,0-1 0,0 1 0,-1-1 0,1 0 0,0 1 0,0-1 0,0 1 0,0-1 1,0 0-1,0 1 0,0-1 0,0 1 0,0-1 0,0 1 0,0-1 0,1 0 0,-1 1 1,0-1-1,0 1 0,0-1 0,0 0 0,1 1 0,-1-1 5,11 6 1,0 0 0,0-1 0,1-1 0,0 0 0,0 0 0,0-1 0,0-1 0,6 1-1,72 9 135,-1-4 1,67-4-136,-155-4 8,-1 0 1,0 0 11,0 0 16,0 0-12,0 0 28,0 0 3,0 0 17,0 0 28,0 0 35,0 22 167,7 114-127,5-1 0,31 132-175,5 36 36,-43-262-31,31 301 46,-26-256 106,5-1 1,14 44-158,-6-26 71,2 38-71,-7 13 118,-3 147-118,-15 1-50,0-301 9,0-1 37,0 0 13,0 0 5,0 0-5,0 0 11,0 0 36,0 0-35,0 0-7,0 0 6,0 0 30,0 0-31,0 0-11,0 0 7,0 0 29,0 0 8,0 0-27,0 0 30,-30 14 84,-14 3-132,25-8 7,-1-1 1,0-1 0,0-1-1,0-1 1,-1-1-1,0 0 1,1-2 0,-4 0-15,-105-2-2264,113 1 1243,14-1 863,1 0 0,-1 0 0,1 1-1,-1-1 1,0 0 0,1 0 0,-1-1 0,0 1 0,1 0-1,-1 0 1,1-1 0,-1 1 0,1-1 0,-1 0-1,1 1 1,-1-1 0,1 0 0,-1 0 0,1 0-1,0 0 1,0 0 0,-1 0 0,1 0 0,0 0-1,0 0 1,0-1 0,0 1 0,-1-2 158,-16-20-3958</inkml:trace>
  <inkml:trace contextRef="#ctx0" brushRef="#br0" timeOffset="74450.21">1356 2100 1344,'0'0'1146,"0"0"-587,0 0-323,0 0-54,0 0-71,0 0 97,-3 0 347,-24 0 4218,27 0-4400,0 0 143,0 0 15,0 0 19,0 0 26,0 0-75,0 0-143,0 0-162,0 0-134,0 0-94,0 0-150,0 0-45,0 0 66,-15-11-481,9 1-276,-1-2 4402,4 28-1011,-8 326-1287,11-19-52,0-323-1118,0 0 125,0 0 34,0-37 167,0 13-311,-1 1 1,-1-1 0,-1 1-1,-6-23-31,4 15 106,1 0 1,2-1-1,1 1 0,1-1 0,3-6-106,-2-35 169,0 34-49,0-13 166,-3 0 0,-1 0 1,-3 0-1,-3-9-286,2 32 17,2-2 0,1 1 1,2-1-1,1-4-17,0 92-65,0 3-87,2 1 0,2-1 0,6 16 152,7 8 53,-4 0 1,-4 0 0,-2 17-54,-18 50-59,7-120-92,5-31 146,0 0 0,0 0-1,0 0 1,0 0 0,0 0 0,0 0 0,0 0-1,0 1 1,0-1 0,0 0 0,0 0 0,0 0-1,0 0 1,0 0 0,0 0 0,0 0 0,0 0-1,-1 1 1,1-1 0,0 0 0,0 0 0,0 0-1,0 0 1,0 0 0,0 0 0,0 0 0,0 0-1,0 0 1,0 0 0,0 0 0,0 0 0,0 0-1,-1 1 1,1-1 0,0 0 0,0 0 0,0 0-1,0 0 1,0 0 0,0 0 0,0 0 0,0 0 0,0 0-1,-1 0 1,1 0 0,0 0 0,0 0 0,0 0-1,0 0 1,0 0 0,0 0 0,0 0 0,0 0-1,-1 0 1,1-1 0,0 1 0,0 0 0,0 0-1,0 0 1,0 0 0,0 0 0,0 0 0,0 0-1,0 0 6,-2-18-115,2-914 333,0 932-210,0 0 6,0 0-12,1 9-19,0 1 0,-1-1 0,0 1 0,0-1 0,-1 1 0,0-1 0,-2 8 17,-2 17-27,-7 96 30,-4 29 9,7 52-12,9 54-1125,0-262 928,0-1 1,1 1-1,-1-1 1,1 1 0,-1-1-1,1 1 1,0-1 0,0 1-1,1-1 1,-1 0 0,0 1 195,8 15-8270,-9-11-127</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24.482"/>
    </inkml:context>
    <inkml:brush xml:id="br0">
      <inkml:brushProperty name="width" value="0.05" units="cm"/>
      <inkml:brushProperty name="height" value="0.05" units="cm"/>
    </inkml:brush>
  </inkml:definitions>
  <inkml:trace contextRef="#ctx0" brushRef="#br0">1 340 5089,'0'0'2683,"0"0"-577,0 0-515,0 0-460,0 0-289,0 0-204,0 0-144,0 0-27,0 0 77,0 0-8,0 0-97,0 0-115,0 0-88,0 0-44,0 0-46,0 0 13,0 0-10,0 0-21,0 0-9,0 0-75,0 0-92,0 0 43,0 1 0,0-1 0,0 0 1,0 0-1,0 1 0,0-1 0,0 0 0,0 1 0,0-1 0,0 0 0,0 0 0,0 1 0,0-1 1,1 0-1,-1 0 0,0 0 0,0 1 0,0-1 0,0 0 0,1 0 0,-1 0 0,0 1 0,0-1 1,0 0-1,1 0 0,-1 0 0,0 0 0,0 0 0,1 1 0,-1-1 0,0 0 0,1 0 0,-1 0 1,0 0-1,0 0 0,1 0 0,-1 0 5,14 3 1,-1-1-1,1 0 1,0-1 0,0-1-1,10-1 0,-14 0 1,0 1-1,0 0 0,0 0 0,0 1 0,0 0 0,0 0 0,0 2 1,0-1-1,-1 1 0,1 0 0,-1 1 0,6 3 0,-15-7-3,0 0 0,0 0 0,0 0-1,0 0 1,0 0 0,-1 0 0,1 1-1,0-1 1,0 0 0,0 0 0,0 0 0,0 0-1,0 0 1,0 0 0,-1 0 0,1 1 0,0-1-1,0 0 1,0 0 0,0 0 0,0 0 0,0 0-1,0 1 1,0-1 0,0 0 0,0 0-1,0 0 1,0 0 0,0 0 0,0 1 0,0-1-1,0 0 1,0 0 0,0 0 0,0 0 0,0 0-1,0 1 1,0-1 0,0 0 0,0 0 0,0 0-1,0 0 1,0 0 0,1 1 0,-1-1-1,0 0 1,0 0 0,0 0 0,0 0 0,0 0-1,0 0 1,0 0 0,1 0 0,-1 1 0,0-1-1,0 0 1,0 0 0,0 0 0,0 0-1,1 0 1,-1 0 0,0 0 0,0 0 0,0 0-1,0 0 1,1 0 0,-1 0 0,0 0 0,0 0 3,-5 4-5171,2 5-885</inkml:trace>
  <inkml:trace contextRef="#ctx0" brushRef="#br0" timeOffset="684.1">499 45 3441,'0'0'1784,"0"0"-449,0 0-385,0 0-184,0 0-63,0 0-87,0-7-89,0-15-131,0 6 2285,-1 95-170,0-3-2323,7 61-188,1-28 180,-7-61-6957,0-41 1749</inkml:trace>
  <inkml:trace contextRef="#ctx0" brushRef="#br0" timeOffset="1295.97">744 41 1432,'0'0'2726,"0"0"-1007,0 0-381,0 0-19,0 0-56,0 0-203,0 0-133,0 0-123,0 0-156,0 25 1261,4 574-201,0-554-1815,-4-45-86,0 0-131,0 0-200,0-2-179,0-31-2946,0 7-2663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32.358"/>
    </inkml:context>
    <inkml:brush xml:id="br0">
      <inkml:brushProperty name="width" value="0.05" units="cm"/>
      <inkml:brushProperty name="height" value="0.05" units="cm"/>
    </inkml:brush>
  </inkml:definitions>
  <inkml:trace contextRef="#ctx0" brushRef="#br0">95 1 4121,'0'0'1519,"0"0"-218,0 0-178,0 0-240,0 0-144,0 0-48,-27 24 2240,15 12-2333,3 1 0,-4 28-598,-9 33 68,19-87-39,0 1-1,1-1 0,0 1 1,1 0-1,0 5-28,1-16 12,0-1 76,0 0 27,0 0-9,0 0-3,0 0-19,0 0-56,18 0 39,7 1 20,1-2-1,0-1 1,-1-1-1,6-2-86,1 2-334,1 2-3942,-22 1 1749,0 0-550</inkml:trace>
  <inkml:trace contextRef="#ctx0" brushRef="#br0" timeOffset="649.2">264 48 2593,'0'0'1487,"0"0"-541,0 0-261,0 0-192,0 0-20,0 0 102,0 3 7718,0 23-8212,1 78 268,1 14-42,-6 1 1,-6 7-308,7-89-1077,2 35 1077,1-48-3965,0-24 291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3.743"/>
    </inkml:context>
    <inkml:brush xml:id="br0">
      <inkml:brushProperty name="width" value="0.05" units="cm"/>
      <inkml:brushProperty name="height" value="0.05" units="cm"/>
    </inkml:brush>
  </inkml:definitions>
  <inkml:trace contextRef="#ctx0" brushRef="#br0">0 330 3609,'0'0'2126,"0"0"-582,0 0-309,0 0-335,0 0-321,23 0 2704,70 9-1995,-62-5-1188,0-1 0,2-2-100,-33-1 26,0 0 25,0 0-27,0 0-63,4 0-2096,0 0-2106</inkml:trace>
  <inkml:trace contextRef="#ctx0" brushRef="#br0" timeOffset="752.08">487 86 4305,'0'0'3807,"0"0"-1770,0 0-641,0 0-317,0 0-277,0 0-148,0-9 2395,0 278-2769,0-268-396,0-1-79,6 0-225,4-1 399,1 0 0,-1-1-1,1-1 1,-1 0 0,0 0-1,0-1 1,0 0 0,5-4 21,40-13 14,-55 21-73,1 0 0,-1 0 1,0 0-1,1 0 0,-1 0 0,1 0 0,-1 0 0,0 0 1,1 0-1,-1 0 0,1 0 0,-1 1 0,0-1 0,1 0 0,-1 0 1,0 0-1,1 1 0,-1-1 0,0 0 0,0 0 0,1 1 0,-1-1 1,0 0-1,0 1 0,1-1 0,-1 0 0,0 1 0,0-1 0,0 0 1,1 1-1,-1-1 0,0 0 0,0 1 0,0-1 0,0 1 1,0-1-1,0 0 0,0 1 0,0-1 0,0 1 0,0-1 0,0 0 1,0 1-1,0-1 0,0 1 0,-1-1 0,1 0 0,0 1 0,0-1 1,0 0-1,0 1 0,-1-1 59,1 2-735,0 5-3446</inkml:trace>
  <inkml:trace contextRef="#ctx0" brushRef="#br0" timeOffset="1234.24">634 96 6361,'0'0'3422,"0"0"-1872,0 0-511,0 0-164,0 0-320,0 0-163,0 0 17,0 0 77,0 8 519,-1 157 770,-16 89-1775,5-138-209,12-124-121,0-3-247,0 3-8234,0 8 869</inkml:trace>
  <inkml:trace contextRef="#ctx0" brushRef="#br0" timeOffset="1879.2">887 55 5297,'0'0'3670,"0"0"-1873,0 0-532,0 0-221,0 0-338,0 0-227,0 0-39,0 0 39,0 14 1138,-4 207-300,8-220-1319,-1 0 1,1-1-1,-1 1 1,1-1 0,-1 1-1,1-1 1,-1 0-1,1-1 1,1 1 1,0 0 2,48 1 2,-30 0-15,-1 0 1,1-1-1,-1-2 0,0 0 1,0-2-1,9-2 11,-24 2-1182,-6-5-5797,-1 6 5104,0-1-5073</inkml:trace>
  <inkml:trace contextRef="#ctx0" brushRef="#br0" timeOffset="2347.21">1148 1 1608,'0'0'6607,"0"0"-3426,0 0-1482,0 0-435,0 0-294,0 0-308,0 0-177,0 0-81,0 0-95,0 0-60,0 0-57,0 0-9,0 3-5,-7 144 324,-7 0 0,-14 49-502,26-162 232,0-4-2985,-3-30-1108,-2 0-1238</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8.005"/>
    </inkml:context>
    <inkml:brush xml:id="br0">
      <inkml:brushProperty name="width" value="0.05" units="cm"/>
      <inkml:brushProperty name="height" value="0.05" units="cm"/>
    </inkml:brush>
  </inkml:definitions>
  <inkml:trace contextRef="#ctx0" brushRef="#br0">61 1 2497,'0'0'2080,"0"0"-893,0 0-447,0 0-76,0 0-196,0 0-180,0 12 5318,-3 40-5324,-8 54 740,-13 101 314,15-147-1231,2 0 1,1 36-106,6-95 13,0-1 11,0 0 43,0 0-35,0 0 13,0 0-30,0 0-43,0 0-99,0-16-7052,0 12 977</inkml:trace>
  <inkml:trace contextRef="#ctx0" brushRef="#br0" timeOffset="931.82">352 89 3881,'0'0'2367,"0"0"-464,0 0-327,0 0-277,0 0-240,0 0-329,0 3-313,-1 4-337,-1-1 1,1 1-1,-1-1 0,0 1 1,-1-1-1,1 0 0,-1 0 1,0 0-1,-1 0 0,0 0-80,-15 31 392,-12 38 89,3 3-481,19-50 19,1 1 1,1 1-1,2-1 1,0 14-20,4 63-85,1-104 92,1 0 0,-1 0 0,1 0 0,-1 0 0,1 0 0,0 0 0,0 0 0,0 0 0,0 0 0,0 0 0,0-1 0,0 1 0,1 0 1,-1-1-1,0 1 0,1-1 0,0 0 0,-1 1 0,1-1 0,0 0 0,-1 0 0,1 0 0,0 0 0,0 0 0,0-1 0,0 1 1,0-1-1,0 1 0,0-1 0,2 1-7,5 0 80,0 1 1,0-1-1,0 0 0,0-1 1,0 0-1,6-1-80,-12 0 22,0 0 0,-1 0 0,1 0-1,-1 0 1,1 0 0,-1 0-1,1-1 1,-1 0 0,0 1 0,0-1-1,0 0 1,0 0 0,0 0 0,0 0-1,0 0 1,-1 0 0,1-1 0,-1 1-1,1 0 1,-1-1 0,0 0 0,0 1-1,0-3-21,2-3 68,0-1-1,-1 1 1,0-1-1,-1 0 1,1 1-1,-2-1 1,1-1-68,0-36 73,1 29-62,-1 1 1,-1-1-1,-1 1 1,0-1 0,-2 1-1,-1-10-11,2 22 9,1 0 0,-1 1 1,0-1-1,0 1 0,0 0 0,-1-1 0,1 1 0,-1 0 0,0 1 0,1-1 0,-1 0 0,-1 1 0,1-1-9,2 2-4,-1 0 0,1 0 0,0 1-1,0-1 1,0 0 0,-1 1 0,1-1 0,0 1-1,-1-1 1,1 1 0,0 0 0,-1 0-1,1-1 1,-1 1 0,1 0 0,0 0-1,-1 0 1,1 1 0,-1-1 0,1 0 0,0 0-1,-1 1 1,1-1 0,0 1 0,-1-1-1,1 1 1,0 0 0,0-1 0,0 1-1,-1 0 1,1 0 0,0 0 0,0 0 0,0 0-1,0 0 1,0 0 0,1 0 0,-2 1 4,-4 8-4,0 1 0,1-1 0,0 1 1,0 1-1,1-1 0,1 0 0,0 1 1,1 0-1,0 0 0,0 0 4,-1 33-311,1 0 0,2 2 311,0-26-337,0-20-107,0-1-43,-4 2-2640,0-1-1020</inkml:trace>
  <inkml:trace contextRef="#ctx0" brushRef="#br0" timeOffset="1707.5">699 161 2513,'0'0'3751,"0"0"-1380,0 0-510,0 0-317,0 0-448,0 0-357,0 0-95,0 0 14,0 0 14,0 0-55,0 0-98,0 0-119,0 0-137,0 11 49,-2 13-189,0 0 0,-2 0 0,0-1-1,-7 16-122,5-15 25,1-1-1,0 1 1,2 0-1,0 17-24,3-41 19,0 0 38,0 0-31,0 0-17,0 0-1,0 0-3,0 0-26,24 0-123,43-13 135,-50 9 19,0 1 1,-1 0-1,1 1 0,9 0-10,-25 2 37,-1 0-35,0 0-22,0 0-97,0 0 0,0 0-1,0 1 1,0-1 0,1 0 0,-1 0 0,0 0 0,0 0 0,0 0 0,0 0 0,1 0 0,-1 1 0,0-1 0,0 0 0,0 0 0,0 0 0,0 0 0,0 0 0,0 1 0,1-1 0,-1 0 0,0 0 0,0 0 0,0 1-1,0-1 1,0 0 0,0 0 0,0 0 0,0 0 0,0 1 0,0-1 0,0 0 0,0 0 0,0 0 0,0 1 0,0-1 0,0 0 0,0 0 0,-1 0 0,1 0 0,0 1 0,0-1 0,0 0 0,0 0 0,0 0-1,0 0 1,-1 1 117,-8 8-4303</inkml:trace>
  <inkml:trace contextRef="#ctx0" brushRef="#br0" timeOffset="2380.87">846 208 4033,'0'0'1446,"0"0"-245,0 0-75,0 0 57,0 0-46,0 0-65,0-4-63,0-15-172,0 15-126,0 4-34,0 0-78,0 0-169,0 0-97,0 0-13,0 0 20,0 0-17,-5 97 625,-5 0 0,-4 0 0,-10 26-948,9-46 94,-16 59-3,30-132-120,-5 0-4867,-1-4-1031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07.122"/>
    </inkml:context>
    <inkml:brush xml:id="br0">
      <inkml:brushProperty name="width" value="0.05" units="cm"/>
      <inkml:brushProperty name="height" value="0.05" units="cm"/>
    </inkml:brush>
  </inkml:definitions>
  <inkml:trace contextRef="#ctx0" brushRef="#br0">36 21 728,'0'0'1343,"0"0"-177,0 0 143,0 0 16,0 0-84,0 0-171,0 0-149,0 0-46,0 0-28,0 0 5,0 0-68,0 0-112,0 0-82,0 0-66,0 0-100,0 0-69,0 0-19,0 0-28,0 0-96,0 0-67,0 0-47,0 5 6,-2 34 26,-1 0-1,-3 1-129,-2 34 2,4-35 3,-3 71-222,5-100-1112,-1-12-2008,3 1 3113,0 0 1,0 0 0,0 0-1,0 0 1,0 0 0,0 0-1,0 0 1,0 0 0,0 0-1,0 0 1,0 0 0,1 0-1,-1 0 1,1 1 0,-1-1-1,0 0 1,1 0 0,-1 0-1,1 0 1,0 0-1,0 0 224,9-9-3936</inkml:trace>
  <inkml:trace contextRef="#ctx0" brushRef="#br0" timeOffset="783.14">372 0 1112,'0'0'2703,"0"0"-1073,0 0-547,0 0-73,0 0-100,0 0-67,0 0-57,0 0-75,0 0 58,0 0 41,0 0-114,0 0-229,0 0-174,0 0-18,0 6 178,0 497 1151,0-502-1644,0-1-1,0 0 6,0 0-82,0 0-60,0 0-37,0 0-72,0 0-70,0 0-134,0-20-4016,0 13-1058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26.652"/>
    </inkml:context>
    <inkml:brush xml:id="br0">
      <inkml:brushProperty name="width" value="0.05" units="cm"/>
      <inkml:brushProperty name="height" value="0.05" units="cm"/>
    </inkml:brush>
  </inkml:definitions>
  <inkml:trace contextRef="#ctx0" brushRef="#br0">1 178 1360,'0'0'1662,"0"0"-236,0 0-205,0 0-118,0 0-56,0 0-100,0 0-178,0 0-128,0 0-112,0 0-62,0 0 85,0 0 5,0 0-114,0 0-92,0 0-52,0 0-27,0 0-4,0 0-38,0 0-26,0 0-34,0 0-26,0 0 8,0 0 15,0 0-2,0 0-45,0 0-49,0 0-26,0-2-35,0 1-1,0 0 1,1 0 0,-1 0-1,0-1 1,1 1 0,-1 0-1,1 0 1,0 0 0,-1 0 0,1 0-1,0 0 1,-1 0 0,1 0-1,0 0-9,7-3 9,0 0 0,0 0 0,0 1 0,0 0 0,0 1 0,1-1 0,-1 2 0,1-1 0,-1 1 0,1 1-1,0-1 1,-1 1 0,7 1-9,-13 0 0,-1-1 1,1 0-1,-1 1 0,1 0 0,-1-1 0,1 1 0,-1 0 0,0-1 1,1 1-1,-1 0 0,0 0 0,0 0 0,1 0 0,-1 0 0,0 1 1,0-1-1,0 0 0,0 0 0,-1 1 0,1-1 0,0 1 1,0-1-1,-1 0 0,1 1 0,-1-1 0,1 1 0,-1 0 0,0-1 1,0 1-1,1-1 0,-1 1 0,4 56 105,-4-54-65,0 1-10,0 0-48,0-1 0,1 1 1,-2-1-1,1 1 0,0-1 0,-1 1 1,0-1-1,0 1 0,0-1 1,-1 0-1,1 1 0,-1-1 0,0 0 1,0 0-1,-1 0 0,0 1 18,-8 13-72,0 0 1,2 1-1,0 1 0,1-1 0,1 1 0,1 1 0,1-1 1,0 7 71,4-26 9,1-1 0,-1 1 0,1-1 0,-1 1 0,1 0 1,-1-1-1,1 1 0,-1-1 0,1 1 0,-1-1 1,0 1-1,1-1 0,-1 0 0,0 1 0,1-1 0,-1 0 1,0 0-1,0 1 0,1-1 0,-1 0 0,0 0 1,0 0-1,1 0 0,-1 0 0,0 0 0,0 0 0,0 0 1,1 0-1,-1 0 0,0-1 0,0 1 0,0 0-9,-7-1 96,8 1-45,0 0-37,0 0-6,0 0-8,0 0-42,0 0-54,0 0-19,14-11 295,-9 8-117,4-4-17,1 0 0,0 1 0,1 0 0,-1 0 0,1 1 0,0 1 1,1 0-1,-1 0 0,10-1-46,5 1-4,1 1 0,0 1-1,22 1 5,-34 6-327,-11-3-4591,-4-2 105</inkml:trace>
  <inkml:trace contextRef="#ctx0" brushRef="#br0" timeOffset="982.38">476 99 3777,'0'0'1918,"0"0"-730,0 0-52,0 0 194,0 0-301,0 0-153,4-1 53,6-5-507,-1 1 0,0-2 0,0 1 0,-1-1 0,4-3-422,-7 4 68,0 1-1,0 0 1,1 0 0,0 1 0,0 0-1,1 0 1,-1 0 0,1 1-1,-1-1 1,1 2 0,0-1-1,1 1 1,-1 0 0,0 1 0,3-1-68,-9 2 5,0 0 1,-1 1 0,1-1-1,0 0 1,0 0 0,-1 1 0,1-1-1,0 1 1,-1-1 0,1 1-1,-1-1 1,1 1 0,0-1-1,-1 1 1,1-1 0,-1 1 0,0 0-1,1-1 1,-1 1 0,1 0-1,-1-1 1,0 1 0,0 0 0,1 0-1,-1-1 1,0 1 0,0 0-1,0 0 1,0-1 0,0 1-1,0 0 1,0 0-6,1 31 60,-1-24-25,1 15 31,-1-5 4,0 0 0,-1 0 0,-2 3-70,3-16-2,-1 0 0,-1 1 0,1-1-1,-1 0 1,0 0 0,0 0 0,-1 0-1,1 0 1,-1-1 0,0 1 0,0-1-1,-3 3 3,4-6-10,1 1 0,-1-1-1,0 0 1,1 0 0,-1 0-1,0 0 1,0 0 0,0 0-1,0-1 1,0 1 0,0-1-1,0 1 1,0-1 0,0 0-1,0 0 1,0 0 0,0 0-1,-1 0 1,1 0 0,0 0 10,-6-1 69,7 1 4,1 0-11,0 0-46,0 0-28,0 0-23,0 0 11,0 0-29,0 0-9,0 0-8,30 0 23,-6-2 48,-20 1 0,-1 1 0,1-1-1,-1 1 1,1 0-1,-1 0 1,1 0-1,-1 0 1,3 1-1,-5 0 0,0-1 1,1 1 0,-1 0-1,0-1 1,0 1-1,-1 0 1,1 0 0,0-1-1,0 1 1,0 0-1,0 0 1,-1 0 0,1 0-1,0 0 1,-1 0-1,1 0 1,-1 0 0,1 0-1,-1 0 1,0 1-1,1-1 1,-1 0 0,0 0-1,0 0 1,0 1-1,0-1 1,0 0 0,0 1-1,2 9 8,-1-1 0,-1 1 0,0 0 1,-1 0-1,0 0 0,0 0 0,-1 0 0,-1-1 1,0 1-1,0-1 0,-1 0 0,-3 6-8,5-12 0,-7 13-12,-1-1-1,0 0 1,-9 10 12,16-23-2,0 0 0,0 1 0,0-1 0,0 0 0,0-1 0,-1 1 0,1 0 0,-1-1 1,0 0-1,0 0 0,0 0 0,0 0 0,0-1 0,0 0 0,0 0 0,0 0 0,-1 0 0,-3 0 2,-10-3-1213,16 1 34,9 1-81,-2 0-1729</inkml:trace>
  <inkml:trace contextRef="#ctx0" brushRef="#br0" timeOffset="2763.96">816 222 2817,'0'0'2317,"0"0"-703,0 0-376,0 0-78,0 0-133,0 0-162,0 0-14,0 0-109,0 0-115,0 0-63,0 0-34,0 0-9,0 0 3,0 0-74,0 0-104,0 0-66,0 0-20,0 0-3,0 3-45,-3 73 64,-3 2-276,-1 2 4,4 2-4,3-25-109,35-56-84,116-1 313,-150 0-112,0-1 0,0 1 0,0-1 0,0 1 0,0 0 0,0-1 0,0 0 0,-1 1 0,1-1 0,0 1 0,0-1 0,0 0 0,-1 0 0,1 0 0,0 1 0,0-1 0,-1 0 0,1 0 0,-1 0 0,1 0 0,-1 0 0,1 0 0,-1 0 0,0 0 0,1-1-8,8-33 178,-7 25-132,46-217 88,-47 213-120,0-1-1,-1 0 0,-1-7-13,0-7 135,-21-3 51,15 17-190,6 9 5,-1 0 0,-1 0 0,1 0-1,-1 0 1,0 1 0,-4-5-1,5 10 8,1 0 0,1 0 0,0 0 0,-18 3-143,17-3 58,0 0 0,-1 0 0,1 0 0,0 0 0,0 0-1,-1 0 1,1 0 0,0 0 0,0 1 0,-1-1 0,1 1 0,0-1-1,0 1 1,0-1 0,0 1 0,0 0 0,0-1 0,0 1 0,-1 1 77,0 0-226,-1-1 1,0 1-1,0 0 1,0-1 0,0 1-1,0-1 1,0 0 0,0 0-1,0 0 1,0 0-1,-1-1 1,1 1 0,0-1-1,0 0 1,-3 0 225,5 0-458,1 0-159,0 0 45,0 0 93,0 0 132,0 0 154,0 0 104,0 1 74,0 1-311,0 0 0,0 0 0,0 0 0,0 0 0,0 0 0,0 0 0,1 0 0,-1 0 0,1 0 0,-1 0 0,1 0 0,0 0 0,0 0 0,0 0 0,0 0 326,3 2-3851</inkml:trace>
  <inkml:trace contextRef="#ctx0" brushRef="#br0" timeOffset="4215.75">940 171 2841,'0'0'1545,"0"0"-474,0 0-380,0 0-140,0 0-7,0 0-95,-4 4-95,1-2-138,0 1 85,1-1-1,-1 0 0,0 0 1,0 0-1,0 0 0,-1-1 1,1 1-1,-3 0-300,5-1 101,0-1 0,0 1 0,0 0 0,0 0 0,0-1 0,0 1 0,1 0 0,-1 0 0,0 0 0,1 0 0,-1 0 0,0 0 0,1 0 0,0 0 0,-1 0 0,1 1-101,-1-1 46,1 0 0,-1 1 1,1-1-1,-1 0 0,0 0 0,1 0 0,-1 0 0,0 0 0,0 0 1,1 0-1,-1 0 0,0 0 0,0 0 0,0 0 0,0 0 0,-1-1 0,1 1-46,-15 4 1160,14-5-1144,0 1-1,0-1 1,0 1 0,0-1-1,0 1 1,0 0-1,0 0 1,0 0 0,0 0-1,1 0 1,-1 1-1,0-1-15,-18 15 13,19-15-14,-1 0 0,0 0 0,0 0 0,1 1 0,-1-1 0,0 1 0,1-1 0,0 1 0,-1-1 0,1 1 0,0 0 0,0 0 0,0 0 0,0-1 0,0 1 0,0 0 0,0 0 0,1 0 0,-1 1 0,1-1 0,-1 0 0,1 0 0,0 0 0,0 0 0,0 0 0,0 0 0,0 1 1,0 67-991,0-70-1016,0 0-2744</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33.145"/>
    </inkml:context>
    <inkml:brush xml:id="br0">
      <inkml:brushProperty name="width" value="0.05" units="cm"/>
      <inkml:brushProperty name="height" value="0.05" units="cm"/>
    </inkml:brush>
  </inkml:definitions>
  <inkml:trace contextRef="#ctx0" brushRef="#br0">420 150 4529,'0'0'1418,"0"0"-282,0 0-51,0 0 49,0 0-70,0 0-184,0 0-159,0-12 2989,1 78-3521,-6 190 777,1-198-597,-2 0 0,-4-1 0,-7 22-369,13-48 112,-14-145 665,10 18-788,3-1 0,6-3 11,-1 57-7,1 35 2,0 0-1,0 1 1,1-1 0,1 1 0,-1-1 0,1 1 0,0 0 0,1 0 0,-1 0 0,2 1-1,-1-1 1,5-5 5,7-7-9,0 0-1,2 1 0,8-7 10,-19 18 4,0 1-1,1 0 1,0 1-1,0 0 1,0 0-1,1 0 1,-1 1-1,1 1 1,0-1-1,0 1 1,1 1-1,-1 0 1,1 0-1,-1 1 1,1 0-1,6 1-3,-15 1 3,0 1 0,0 0 0,-1 0 0,1 0 0,-1 0 0,1 0 0,-1-1 0,0 1 0,1 0 0,-1 0 0,0 0 0,0 0 0,0 0 0,-1 0 0,1 0 0,0 1-3,-1 2 23,2 15 53,-2 0 0,0 0-1,-4 16-75,3-28-9,0 0 0,-1-1-1,1 1 1,-2-1-1,1 0 1,-1 0-1,0 0 1,0 0 0,-1-1-1,0 1 1,0-1 9,-2 3-20,-1-1 0,1-1 0,-2 1 0,1-1 0,-1 0 0,1-1 1,-2 0-1,1-1 0,-1 0 0,0 0 0,-7 2 20,16-7-6,1 0 1,-1 0-1,0 1 1,0-1-1,0 1 0,0-1 1,1 1-1,-1-1 1,0 1-1,0-1 1,1 1-1,-1-1 0,0 1 1,1 0-1,-1 0 1,1-1-1,-1 1 0,1 0 1,-1 0-1,1 0 1,0-1-1,-1 1 0,1 0 1,0 0-1,0 0 1,-1 0-1,1 0 1,0 0-1,0 0 0,0-1 1,0 1-1,0 0 1,0 0-1,1 0 0,-1 0 1,0 0-1,0 0 1,1 0-1,-1 0 0,0-1 1,1 1-1,0 1 6,0 1-25,1 1-1,0-1 1,0 1-1,0-1 1,0 0-1,1 0 1,2 3 25,202 160 356,-207-166-692,6 8 1187,-4-4-1910,-5-2-4017,-9-2-2498</inkml:trace>
  <inkml:trace contextRef="#ctx0" brushRef="#br0" timeOffset="2136.76">915 364 2881,'0'0'1773,"0"0"-567,0 0-199,0 0-40,0 0 32,0 0 130,0 0-90,0 0-173,0 0-114,0 0-100,0 0-101,0 0-47,0 0-40,0 0-77,0 0-101,0 0-68,0 0-30,0 0-35,0 0-32,0 0-22,0 0 5,-1 0-65,0 1-1,1-1 0,-1 0 1,0 1-1,1-1 1,-1 0-1,1 1 1,-1-1-1,0 1 0,1-1 1,-1 1-1,1-1 1,-1 1-1,1-1 0,-1 1 1,1 0-1,0-1 1,-1 1-1,1 0 1,0-1-1,-1 2-38,-4 24-24,1 1 0,0 0 0,2 0 0,2 0 0,0 7 24,0-34-1,1 2-4,-1-1 1,0 1-1,1-1 1,-1 1-1,1 0 1,-1-1-1,1 0 1,0 1-1,0-1 1,-1 1-1,1-1 1,0 0-1,0 0 1,0 1-1,1-1 1,-1 0-1,0 0 1,0 0-1,1 0 1,-1 0-1,0-1 1,1 1-1,-1 0 1,1-1-1,-1 1 0,1-1 1,-1 1-1,1-1 1,-1 0-1,1 1 1,0-1-1,-1 0 1,1 0 4,11 1-55,1 0 0,-1 0 0,13-2 55,-9 0-353,-15-1 317,0 0 1,0 0 0,0-1-1,0 1 1,-1-1 0,1 1-1,-1-1 1,1 0 0,-1 1-1,0-1 1,0 0 0,0-2 35,2-3-24,23-34 33,-25 39 36,-1-1 0,1 0 0,0 0 0,-1 0 0,0 0 0,0 1 1,0-1-1,-1 0 0,0-3-45,0-11 40,0 12-32,-1-1 1,1 1 0,-2-1 0,1 1-1,-1 0 1,0 0 0,0 0 0,0 0-1,-1 0 1,0 1 0,0 0 0,0-1-1,-1 1 1,-2-1-9,3 5 27,0 0-1,0 0 0,-1 1 1,1-1-1,0 1 0,-1 0 1,1 1-1,0-1 0,-2 1-26,-6 0-862,11 33-985,1-1-2157,0-22-1397</inkml:trace>
  <inkml:trace contextRef="#ctx0" brushRef="#br0" timeOffset="3131.06">1262 425 2881,'0'0'1852,"0"0"-241,0 0-73,0 0-85,0 0-223,0 0-121,0-5-104,0-18-145,0 17-95,0 6-38,0 0-73,0 6 2235,0 30-3014,0-23 141,1-1 0,0 1 0,1 0 0,0-1 0,2 4-16,-3-11-24,1 0 0,-1 0 0,1-1 0,0 1 0,1-1-1,-1 1 1,1-1 0,-1 0 0,2 0 0,-1 0 0,0-1 0,1 1 0,-1-1 0,5 4 24,-3-6-48,1 1-1,0-1 1,-1 0 0,1-1 0,0 1-1,-1-1 1,1 0 0,0-1-1,0 1 1,5-2 48,-9 1-6,0 0 1,-1-1-1,1 1 0,0-1 0,-1 1 0,1-1 0,-1 1 1,1-1-1,-1 0 0,0 0 0,0 0 0,0 0 1,0 0-1,0 0 0,0 0 0,0-2 6,13-36-147,-12 32 63,-1 0 0,0-1 0,-1 1 0,1-1 0,-2-1 84,1 2 3,0 7 47,0 1 80,0 0 104,0 0-91,1 24-428,1-19 280,-1 1 1,2-1-1,-1 1 1,0-1 0,1 0-1,0 0 1,0 0-1,1-1 1,-1 1-1,1-1 1,0 1 0,1-1-1,-1-1 1,0 1-1,1-1 1,0 1-1,0-1 1,0 0 0,0-1-1,0 0 1,1 1-1,-1-2 1,1 1-1,0-1 1,-1 1-1,1-2 1,0 1 0,0-1-1,-1 1 1,1-2-1,3 1 5,-8-1 0,0 0-1,0 1 0,0-1 1,0 0-1,-1 0 0,1 0 1,0 0-1,0 0 0,0 0 0,-1 0 1,1 0-1,-1 0 0,1 0 1,-1 0-1,1 0 0,-1-1 1,0 1-1,1 0 0,-1 0 1,0 0-1,0-1 0,0 1 0,0-1 1,2-36 8,-2 34-6,1-30 24,0 16 10,-1 1 1,-1 0 0,-1-8-37,2 24-13,0 1 1,0-1 0,0 1-1,0-1 1,0 1 0,0-1-1,0 1 1,0-1 0,0 1-1,-1-1 1,1 1 0,0-1-1,0 1 1,-1-1 0,1 1-1,0-1 1,-1 1 0,1-1-1,0 1 1,-1 0 0,1-1-1,-1 1 1,1 0 0,0-1-1,-1 1 1,1 0 0,-1 0-1,1-1 1,-1 1 0,1 0-1,-1 0 1,1 0-1,-1 0 1,1-1 0,-1 1-1,0 0 1,1 0 12,-1 0-286,0 1 0,0-1 0,0 0 0,1 1 0,-1-1 0,0 0 0,1 1 0,-1-1 0,0 1 0,1-1 0,-1 1 0,0-1 0,1 1 0,-1 0 0,1-1 0,-1 1 0,1 0 1,-1-1-1,1 1 0,0 0 0,-1 0 0,1 0 286,-3 3-5447</inkml:trace>
  <inkml:trace contextRef="#ctx0" brushRef="#br0" timeOffset="4133.06">1934 160 1568,'0'0'2758,"0"0"-1364,0 0-903,0 0-343,0 0-119,0 0-10,5-21-9,27-104 509,-29 111 8867,-5 24-5573,2 2-5361,0 631 2210,0-642-655,0-1-60,0 0-23,0 0-24,0 0-15,0 0-32,7-36-5938,-7 28-130</inkml:trace>
  <inkml:trace contextRef="#ctx0" brushRef="#br0" timeOffset="6564.96">379 1135 1776,'0'0'1653,"0"0"-221,0 0-249,0 0-199,0 0-180,0 0-26,-3-6 58,-10-19-18,10 19-76,3 6-37,0 0-159,0 0-100,0 0-9,0 0-25,0 0-14,-4 288 1487,4-287-1877,0-1 7,0 0 20,0 0-21,0 0 4,0 0 27,0 0-28,0 0-6,0 0 22,0 0 45,0 0 23,0 0 134,-1-12-162,-2 1-1,1 0 1,-1 0 0,-1 0 0,0 0-73,-10-35-13,8 5 4,1 0 1,2 0 0,2 0-1,2-8 9,-1 12-45,0 35 42,1 1-1,-1 0 1,1-1 0,-1 1 0,1 0-1,0 0 1,0-1 0,-1 1 0,1 0 0,0 0-1,0 0 1,0 0 0,0 0 0,0 0-1,1 0 1,-1 1 0,0-1 0,0 0-1,0 0 1,1 1 0,-1-1 0,0 1-1,1-1 1,-1 1 0,1 0 0,-1 0 0,0-1-1,1 1 1,-1 0 0,1 0 3,48-3 217,-47 3-194,10 0 22,-9-1-40,1 1 0,0 0-1,-1 1 1,1-1 0,-1 1-1,1-1 1,2 2-5,-5-1 2,-1 0 1,1 0-1,-1-1 0,0 1 1,1 0-1,-1 0 0,0 0 0,0 1 1,1-1-1,-1 0 0,0 0 1,0 1-1,-1-1 0,1 0 0,0 1 1,0-1-1,-1 1 0,1-1 1,-1 1-1,1 0 0,-1-1 0,1 1 1,-1-1-1,0 1-2,2 17 64,0 0 0,-1 0-1,-1 0 1,-1 0 0,-1 0 0,-1 4-64,1-14 4,-1 0-1,-1 0 1,0 0 0,0-1 0,0 1 0,-1-1 0,-1 0 0,1-1 0,-1 1 0,-1-1-1,-1 1-3,8-7-45,0-1-11,0 0-12,-9-6 87,90 68 32,-48-38-16,20 18-35,-47-37-195,14 16 532,-16-3-2851,-4-18 855,0 0-1917,0 0-3010</inkml:trace>
  <inkml:trace contextRef="#ctx0" brushRef="#br0" timeOffset="7558.85">745 1237 3753,'0'0'1886,"0"0"-497,0 0-285,0 0-149,0 0-140,0 0-112,0 0-190,0 0-179,0 0-108,0 0 159,0 0 69,-1 3-78,-2 17-118,1 0 0,1 1 0,1-1 0,0 1 0,4 17-258,-4-36-6,1-1 0,-1 1 0,1 0 0,0 0 0,0 0 0,0-1 0,0 1 0,0-1 0,0 1 0,0-1 0,0 1 0,1-1 0,-1 0 0,1 1 0,-1-1 0,1 0 0,-1 0 0,1 0 0,0 0 0,-1 0 0,1-1 0,0 1 0,0 0 0,0-1 0,-1 1 0,1-1 0,1 0 6,0 1-8,-1-1-1,0 1 1,1-1-1,-1 0 1,0 0 0,0 0-1,1 0 1,-1-1-1,0 1 1,1 0-1,-1-1 1,0 0-1,0 1 1,0-1-1,0 0 1,0 0-1,0 0 1,0-1-1,0 1 1,0 0-1,0-1 1,1-1 8,5-8 3,-1 0 0,0-1 0,-1 1 0,0-1 0,-1-1 0,0 0-3,-3 6-1,0 1 0,0-1 0,0 0 1,-1 0-1,0-1 0,0 1 0,0 0 0,-1 0 0,0 0 1,-1-1-1,0 1 0,0 0 1,0 6 0,0 0 0,1 0 0,-1 1 0,0-1 0,0 0 0,0 1 0,0-1 0,0 1 0,0-1 0,0 1 0,0-1 0,0 1 0,0 0 0,0 0 0,0 0 0,0-1 0,-1 1 0,1 0 0,0 0 0,0 0 0,-1 1 0,-34-1-149,24 1-1,10-1 122,0 0 0,1 0 0,-1 0 0,0 0 0,0 1 0,1-1 0,-1 1 0,0-1 0,1 1 1,-1 0-1,1 0 0,-1-1 0,1 1 0,-1 0 0,1 0 0,0 1 0,-1-1 0,1 0 0,0 0 0,0 1 28,-2 1-11,1 0 0,0 0 0,1 1 0,-1-1 0,1 0 0,-1 1 0,1 0 0,0-1 0,0 3 11,-2 12-64,1 0 1,1-1-1,1 1 1,1 2 63,-1-3-343,0-16 47,0 8 455,1-5-4325,2-4 1125</inkml:trace>
  <inkml:trace contextRef="#ctx0" brushRef="#br0" timeOffset="8427.82">1009 1227 5145,'0'0'2066,"0"0"-158,0 0-225,0 0-321,0 0-346,0 0-237,0 0-151,0 0-176,0 0-160,0 0-97,0 14 302,0-3-470,0 0-1,1 0 0,1-1 0,-1 1 1,2 0-1,-1-1 0,2 0 1,-1 1-1,1-1 0,1 0 0,0-1 1,0 1-1,2 0-26,-7-9-11,0-1 1,1 1 0,-1-1-1,1 1 1,-1-1-1,1 1 1,0-1-1,-1 1 1,1-1 0,-1 0-1,1 1 1,0-1-1,-1 0 1,1 0-1,0 1 1,-1-1 0,1 0-1,0 0 1,0 0-1,-1 0 1,1 0 0,0 0-1,-1 0 1,1 0-1,0 0 1,-1 0-1,1 0 1,0-1 0,0 1-1,-1 0 1,1 0-1,0-1 1,-1 1-1,1 0 1,-1-1 0,1 1-1,-1-1 1,1 1-1,0 0 1,-1-1-1,1 0 1,-1 1 0,0-1-1,1 1 1,-1-1-1,1 1 1,-1-1 0,0 0-1,0 1 1,1-1 10,18-34 7,-18 33-13,6-16 8,0-1 0,-1-1 0,1-5-2,-5 20 8,-1 5 36,-1 0 14,1 13-344,1-8 281,1-1 0,-1 0 0,1 0 0,0 1-1,0-2 1,0 1 0,1 0 0,0-1 0,-1 1 0,1-1-1,3 2 6,-5-4 0,0 1 0,1 0 0,-1-1-1,0 0 1,1 1 0,-1-1 0,1 0-1,0 0 1,-1 0 0,1-1 0,0 1-1,-1-1 1,1 1 0,0-1 0,0 0-1,-1 0 1,1 0 0,0-1-1,0 1 1,-1 0 0,1-1 0,0 0 0,-1-1 6,0 0 0,0 0 0,-1-1 0,1 1 0,0-1 0,-1 1 1,0-1-1,1 1 0,-1-1 0,0 0 0,-1 0 0,1 1 0,0-1 0,-1 0 0,1-2-6,1-6 5,1-7 33,0 0-1,-2 1 1,0-9-38,-1-16-1179,0 64 169,0-8-2676,0-10-2292</inkml:trace>
  <inkml:trace contextRef="#ctx0" brushRef="#br0" timeOffset="9047.77">1519 952 832,'0'0'3801,"0"0"-1981,0 0-662,0 0 162,0 0-18,0 0-194,0 14 963,-2 93-53,0-28-1744,3-1 0,6 27-274,-7-103 0,6 20 11,-5-22-2,-1 0 22,0 0 34,0 0-36,0-24-1994,0 1-3761,0 13-1042</inkml:trace>
  <inkml:trace contextRef="#ctx0" brushRef="#br0" timeOffset="9716.45">1651 884 1592,'0'0'2828,"0"0"-1088,0 0-549,0 0-134,0 0-251,0 0-226,0 0 70,0 0-4,0 0-36,0 0-11,0 0-26,0 0 34,0 0 92,0 0 28,0 0-109,0 0-200,9 10 177,36 8-79,-30-13-344,1 1 0,-1 1 0,-1 0 0,13 9-172,-22-12 17,-1-1 1,1 1-1,-1 0 0,0 0 1,0 0-1,-1 1 0,0-1 1,1 1-1,-1 0 0,-1 0 1,1 0-1,-1 0 0,0 0 1,0 1-1,0-1 0,0 3-17,1 9 26,-1-1 0,0 1 0,-1-1 0,-1 1 0,0-1 0,-1 1 0,-1-1 0,-1 1-1,0-1 1,-2 2-26,-4 13-43,-2-1-1,-1 0 0,-2 0 0,-12 17 44,24-42 43,2-5-234,0 1 0,0-1 0,0 0 0,-1 1 1,1-1-1,0 0 0,0 1 0,0-1 0,-1 1 0,1-1 0,0 0 0,-1 1 1,1-1-1,0 0 0,-1 0 0,1 1 0,0-1 0,-1 0 0,1 0 1,-1 1-1,1-1 0,0 0 0,-1 0 0,1 0 0,-1 0 0,1 0 1,0 0-1,-1 0 0,1 0 0,-1 0 0,1 0 0,-1 0 0,1 0 1,-1 0-1,1 0 0,0 0 0,-1 0 191,1 0-62,-8 0-6661</inkml:trace>
  <inkml:trace contextRef="#ctx0" brushRef="#br0" timeOffset="10779.31">115 925 5201,'0'0'1535,"0"0"-387,0 0-122,0 0-146,0 0-54,0 0-14,-12 14 2874,11-5-3576,-1-1 0,0 1 0,-1 0 0,1-1 1,-2 0-1,1 1 0,-1-1 0,-1-1 0,-2 5-110,-20 43 28,16-15 23,1 1-1,2-1 1,2 1 0,2 1 0,2-1 0,1 0 0,2 1 0,3 12-51,-2-46-20,-1-1 0,1 1 0,0-1 0,0 1 0,1-1 1,0 0-1,1 0 0,-1 0 0,1 0 0,0-1 1,1 0-1,0 0 0,0 0 0,0 0 0,1-1 1,0 1-1,0-2 0,0 1 0,4 2 20,13 7-414,0-1 1,1-1-1,0-1 0,25 7 414,-35-14-3514</inkml:trace>
  <inkml:trace contextRef="#ctx0" brushRef="#br0" timeOffset="12294.7">2115 1084 1480,'0'0'2039,"0"0"-321,0 0-179,0 0-32,0 0-183,0 0-314,0 0-161,0 0-107,0 0-38,0 0-137,0 0-51,0 0-5,0 0-15,0 0-47,0 0-53,0 0-58,0 0-18,0 0 12,0 0-16,0 0 25,0 0 47,0 0 5,0 0-8,0 0 2,0 0 5,0 0-24,0 0-39,0 0-66,0 0-78,0 0-66,0 0-46,0 0-62,0 0-50,3 0-2,16-1 41,-1-2 1,1 0-1,-1-1 1,0 0-1,0-2 0,6-3 0,1 1 44,-1 1-1,27-5-43,-33 11-2800,-13 2 345,3-1-2444</inkml:trace>
  <inkml:trace contextRef="#ctx0" brushRef="#br0" timeOffset="13640.67">2647 707 3689,'0'0'2323,"0"0"-555,0 0-277,0 0-314,0 0-355,0 0-321,19 18 644,-15-11-936,-1 0-1,1 1 1,-2-1-1,1 1 1,-1 0 0,0 0-1,-1 0 1,1 0-209,4 67 727,-5-70-688,0 151 318,-2-85-295,1-71-15,0 0 26,0 0 2,0 0 17,0 0 56,0 0 8,0 0-51,0 0-54,0 0-28,0 0 31,0 0 40,0 0 19,0 0-16,-11-17 23,4-20-143,1 0 0,2 0 0,2 0 0,1-1 0,4-32 23,-1-12-19,-2 79 12,0 0 1,0 0-1,0 0 1,0 1-1,1-1 1,-1 0-1,1 0 1,0 0-1,0 1 1,0-1-1,0 0 1,0 1-1,0-1 1,1 1-1,-1 0 1,1-1-1,0 1 1,0 0-1,0 0 1,0 0-1,0 0 1,0 0-1,0 0 1,1 1-1,-1-1 1,1 1-1,-1 0 1,1 0-1,0 0 1,-1 0-1,2 0 7,2-2 6,0 1-1,0 0 1,1 0-1,-1 1 1,0 0-1,1 0 1,-1 0 0,1 1-1,-1 0 1,3 0-6,-6 0 6,1 1 0,-1-1 0,0 1 1,0-1-1,1 1 0,-1 0 0,0 1 0,0-1 1,0 0-1,0 1 0,0-1 0,0 1 1,-1 0-1,1 0 0,-1 0 0,1 1 1,-1-1-1,0 0 0,0 1 0,1 1-6,0 1 25,-1 0 0,1 1-1,-1-1 1,-1 1-1,1 0 1,-1 0 0,0 0-1,0 0 1,-1 0 0,1 0-1,-1-1 1,-1 1 0,0 3-25,1 10 79,-1-13-67,0 0-1,0 0 1,-1 0-1,0 0 1,0 0-1,-1 0 1,1-1-1,-1 1 1,0-1-1,-1 0 1,1 0-1,-1 0 1,0 0-1,-1 0 0,-1 1-11,-5 5 22,-1-1-1,0 1 0,0-2 1,-1 0-1,-9 5-21,11-9 20,-1 0 0,1 0 1,-1-1-1,0-1 0,-2 0-20,-16 5 84,29-6-101,1 0 0,-1 0 0,0 1 0,0-1 0,1 0 0,-1 0 0,1 0 0,0 1 0,-1-1 0,1 0 0,0 0 0,0 1 0,1-1 0,-1 0 0,1 3 17,-1-1-19,0-3 21,1 0 0,-1 0 0,0 1 0,1-1 0,-1 0 0,1 0 0,0 0 0,-1 0 0,1 0 0,0 0 0,-1 0 0,1 0 0,0 0 0,0 0 0,0 0 0,0 0-1,0 0 1,0-1 0,0 1 0,0 0 0,1-1 0,-1 1 0,0-1 0,0 1 0,0-1 0,1 0-2,39 11 152,-29-8-74,16 4-1,-1 1 0,0 1 0,-1 2 0,0 0 0,-1 2 0,0 1 0,-1 1 0,19 15-77,-30-23-579,-6-6-3464,-7-1-770</inkml:trace>
  <inkml:trace contextRef="#ctx0" brushRef="#br0" timeOffset="14386.33">3138 935 3817,'0'0'1899,"0"0"-368,0 0 144,0 0-69,0 0-250,0 0-293,0 51 1773,0 102-2440,0-150-397,1-1 0,-1 0-1,1 0 1,-1 0-1,1 1 1,0-1-1,0 0 1,0 0 0,0 0-1,1 0 1,-1 0-1,0-1 1,1 1-1,-1 0 1,1 0 0,0-1-1,-1 1 1,1-1-1,0 0 1,0 1-1,0-1 1,0 0 0,0 0-1,0 0 1,1-1-1,0 1 2,-1 0-3,1 0 1,0 0-1,-1 0 0,1-1 0,0 1 0,-1-1 0,1 0 1,0 1-1,0-1 0,-1-1 0,1 1 0,0 0 0,0-1 0,-1 1 1,1-1-1,0 0 0,-1 0 0,1 0 0,-1 0 0,1 0 0,-1-1 1,0 1-1,1-1 3,3-4-1,0 0 1,0-1-1,-1 1 1,0-1-1,-1 0 1,0-1 0,0 1-1,0-1 1,-1 1-1,0-1 1,0 0-1,-1 0 1,1-4 0,1-12 22,-1-1 0,-1 1 0,-1-1 0,-1 0-22,0 23 8,0-1 0,-1 1 0,1 0 0,0-1 0,-1 1 0,1 0 0,-1 0 0,0-1 0,0 1 0,0 0 0,0 0 0,0 0 0,0 0-1,-1 0 1,1 0 0,-1 0 0,1 1 0,-1-1 0,1 0 0,-1 1 0,0-1 0,0 1 0,0 0 0,0 0 0,0 0 0,0 0 0,0 0-1,-1 0 1,1 0 0,-2 0-8,-8-2 1,1 1-1,0 1 0,-1 0 1,0 0-1,-7 1 0,19 0-1,-2 0-25,0 0 1,1 1-1,-1-1 0,0 0 0,1 1 0,-1-1 0,1 1 1,-1-1-1,1 1 0,-1 0 0,1-1 0,-1 1 0,1 0 1,0 0-1,-1 0 0,1 0 0,0 0 0,0 0 0,0 1 1,-1 0 25,0 1-53,-1 1 0,1 0 0,0 0 1,0-1-1,1 2 0,-1-1 0,1 0 1,-1 1 52,-1 14-207,0-1 1,1 0-1,0 13 207,2-22-66,-11 135-4058,7-115-1133</inkml:trace>
  <inkml:trace contextRef="#ctx0" brushRef="#br0" timeOffset="15270.57">3481 867 1640,'0'0'2328,"0"0"-669,0 0-482,0 0 6,0 0 196,0 0-39,0 0-218,0 0-279,0 0-277,0 0-147,0 0-79,0 11 167,0 182 816,1-193-1321,-1 1 0,1 0 0,-1 0 1,1-1-1,0 1 0,-1-1 0,1 1 0,0-1 0,-1 1 0,1-1 1,0 1-1,0-1 0,0 1 0,-1-1 0,1 0 0,0 0 0,0 1 0,0-1 1,0 0-1,0 0 0,-1 0 0,1 0 0,0 0 0,0 0 0,0 0 1,0 0-1,0 0 0,0 0 0,-1-1 0,1 1 0,0 0 0,0-1 0,0 1-2,2-1 17,0 1 0,0-1-1,1 0 1,-1 1-1,0-2 1,0 1-1,0 0 1,-1 0 0,1-1-1,0 0-16,4-6 11,0-1 0,-1-1 0,0 1-1,-1-1 1,0 0 0,0 0 0,-1 0 0,0-1 0,-1 1 0,0-1-1,-1 0 1,0 0 0,-1 0 0,0 0 0,-1-2-11,2 26 293,1-1-1,0 1 1,1-1 0,4 9-293,-5-14-12,0 1-1,0-1 1,1 0-1,0 0 1,0 0-1,0-1 1,1 1-1,0-1 1,1 0-1,-1 0 1,1-1-1,1 1 13,-2-3-9,0 0-1,1 0 0,0 0 0,0-1 0,0 0 1,0 0-1,0 0 0,0-1 0,0 0 1,0 0-1,0 0 0,4-1 10,-10 0-4,1-1 0,0 1 0,0 0 1,-1-1-1,1 1 0,0 0 0,0-1 0,-1 1 0,1-1 0,-1 1 1,1-1-1,0 1 0,-1-1 0,1 0 0,-1 1 0,1-1 0,-1 0 1,0 1-1,1-1 0,-1 0 0,0 0 0,1 1 0,-1-1 1,0 0-1,0 0 4,8-26 9,-6 17-14,6-19 9,-2 10-12,0-1 1,-2 1 0,0-1 0,-2 0-1,0 0 1,-1-4 7,-1 23-104,0 4-191,-4 105-4447,4-97 904</inkml:trace>
  <inkml:trace contextRef="#ctx0" brushRef="#br0" timeOffset="16134.25">4119 792 5945,'0'0'2886,"0"0"-1132,0 0-428,0 0-164,0 0-239,0 0-153,0 0-678,0 0-1,-1 0 1,1-1 0,0 1-1,0 0 1,0 0 0,-1 0-1,1-1 1,0 1 0,0 0 0,0 0-1,0-1 1,-1 1 0,1 0-1,0-1 1,0 1 0,0 0-1,0 0 1,0-1 0,0 1 0,0 0-1,0-1 1,0 1 0,0 0-1,0-1 1,0 1 0,0 0-1,0 0 1,0-1 0,0 1 0,0 0-1,1-1 1,-1 1 0,0 0-1,0 0 1,0-1 0,0 1 0,1 0-1,-1 0 1,0-1 0,0 1-1,1 0-91,10-9 64,1 1-1,1 0 0,0 1 1,0 0-1,0 1 0,1 1 1,-1 0-1,12-2-63,17 0-5,-41 7 11,0 0 0,0 0-1,0 0 1,0 0 0,1 0-1,-1 0 1,0 0 0,0 0-1,0 0 1,0 1 0,0-1 0,0 0-1,0 1 1,0-1 0,1 1-1,-2-1 1,1 1 0,0 0-1,0-1 1,0 1 0,0 0 0,0 0-1,0-1 1,-1 1 0,1 0-1,0 0 1,-1 0 0,1 0-1,-1 0 1,1 0 0,-1 0-1,1 1-5,1 14 49,0 1 0,-1-1 0,-1 1 0,0 0 0,-1-1 0,-1 1 0,-1-1 0,0 1 0,-4 7-49,-6 6 31,-1-1 1,-7 7-32,5-7-3,2 0-1,0 1 4,10-20-2,0 1 0,1-1 0,0 1 0,1 0-1,0 0 1,1 0 0,0 10 2,1-20-43,0-1-5,0 0 2,27 0 14,0 1 41,1 1 0,-1 1 1,0 1-1,0 2 0,25 8-9,-36-11-202,-13-2-7124,-3-1-621</inkml:trace>
  <inkml:trace contextRef="#ctx0" brushRef="#br0" timeOffset="17004.83">4523 381 3425,'0'0'3611,"0"0"-1974,0 0-584,0 0 115,0 0 21,0 0-155,0 0-145,0 0-40,0 0-83,0 0-54,0 0-49,0 0-78,0 0-58,0 0-88,0 0-99,0 0-83,0 0-64,0 0-28,16 14 236,37 49-77,-22-26-216,15 22-108,-35-44 52,-2 1 1,0-1-1,-1 2 1,-1-1-1,0 1 1,-1 1-53,4 17 85,-2 1 0,-2 0 0,-1 0 0,-1 17-85,-2 150 201,-2-125-101,0-73-96,-1-1-1,0 0 0,1 0 1,-2 1-1,1-1 0,0 0 1,-1 0-1,1 0 0,-1 0 1,0-1-1,-1 1 0,1 0 1,-1 0-4,-40 45-129,19-25 4,-11 15-192,19-23-168,1 0 0,0 1 0,2 0-1,0 1 1,1 1 0,1 0 0,-8 18 485,20-67-5288,8-3 209</inkml:trace>
  <inkml:trace contextRef="#ctx0" brushRef="#br0" timeOffset="18753.65">2609 527 1696,'0'0'2282,"0"0"-946,0 0-461,0 0-155,0 0-78,0 0 89,4-10 2114,0 1 5175,-5 26-7991,-2-1 1,1 0-1,-2 1 1,0-1-1,-6 13-29,-8 32 14,11-16 14,1 0 0,3 0-1,1 17-27,0-6 87,-8 51-87,4-49 7,3-1 1,2 1-1,3 2-7,-1 19 0,-1-70-2,2-1-1,-1 1 1,1-1 0,0 1-1,1-1 1,0 0-1,0 0 1,1 0 0,0-1-1,0 1 1,1-1-1,0 0 1,0 0 0,0 0-1,4 2 3,6 7-7,2 0 0,0-1 0,1 0-1,0-2 1,5 2 7,-14-9-25,7 3-290,-15-9 293,-1-1 0,0 1 0,1 0 1,-1-1-1,1 1 0,-1 0 1,1-1-1,-1 1 0,0-1 1,1 1-1,-1-1 0,0 1 1,0-1-1,1 1 0,-1-1 0,0 1 1,0-1-1,0 1 0,1-1 1,-1 1-1,0-1 0,0 1 1,0-1-1,0 1 0,0-1 0,0 0 1,0 1-1,0-1 0,0 1 1,-1-1-1,1 1 0,0-1 22,-7-48-4109,3 25-749</inkml:trace>
  <inkml:trace contextRef="#ctx0" brushRef="#br0" timeOffset="20299.82">2647 969 864,'0'0'1506,"0"0"-281,0 0-58,0 0-22,0 0-163,0 0-237,0 0-265,0-1 7526,0 6-8647,2 20 1223,0-1 0,6 23-582,0-1 113,0-13-99,-5-27 28,-2-1 0,1 1 0,-1 0 0,0 0 0,0-1 0,0 7-42,10 7-2,1 14 568,-9-32-563,-3-1 17,0 0 55,0 0 17,0 0 32,0 0 71,0 0 9,0 0-79,0-38-378,1-32 119,0-6-741,-3-1 875,1 66-234,-1 1 0,0-1 0,0 1-1,-1 0 1,0 0 0,-1 0 0,0 0 0,-1 0 234,6 14-288,-1-1 0,1 1 0,-1 0 0,0 0 0,1-1 0,-2 1 0,1 0 0,0-1 0,-1 1 288,0 9-1700,1 12-3984</inkml:trace>
  <inkml:trace contextRef="#ctx0" brushRef="#br0" timeOffset="25129.35">254 1798 4785,'0'0'1398,"0"0"-402,0 0-33,0 0-127,0 0-187,-4-3 2974,4 2-3186,0 1 138,0 0 112,0 0-101,0 0-192,0 0-156,0 0-98,0 0-96,0 0 27,-15 21 284,2 3-309,0 1 0,2 0-1,1 0 1,1 1 0,1 0 0,1 1 0,1-1 0,2 2 0,0-1-1,2 0 1,1 1 0,2-1 0,0 2-46,0-24-5,0 0 1,0 0-1,1 1 1,-1-1-1,1 0 1,0-1-1,1 1 1,-1 0-1,1-1 0,0 1 1,0-1-1,0 0 1,1 0-1,-1 0 1,1 0-1,0-1 1,2 2 4,4 3-6,0-1 0,1 0 0,0 0 1,0-1-1,0-1 0,12 4 6,-23-8-22,0-1 0,1 0 0,-1 0 0,1 1 0,-1-1 0,0 0 1,1 0-1,-1 0 0,1 0 0,-1 1 0,0-1 0,1 0 0,-1 0 0,1 0 0,-1 0 0,1 0 0,-1 0 0,1 0 0,-1 0 0,0 0 1,1 0-1,-1 0 0,1 0 0,-1-1 0,1 1 0,-1 0 0,0 0 0,1 0 0,-1-1 0,1 1 0,-1 0 0,0 0 0,1-1 1,-1 1-1,0 0 0,1-1 0,-1 1 0,0 0 0,0-1 0,1 1 0,-1 0 0,0-1 0,0 1 0,0-1 22,0 0-304,0-1 0,0 1 0,0-1-1,0 0 1,-1 1 0,1-1 0,0 1-1,-1-1 1,0 1 0,1-1 0,-1 1 0,0 0-1,0-1 305,-9-9-6492</inkml:trace>
  <inkml:trace contextRef="#ctx0" brushRef="#br0" timeOffset="26441.55">451 1886 2537,'0'0'1472,"0"0"-232,0 0 34,0 0 9,0 0-70,0 0-28,0-5 1187,0 321 2272,-2-419-4797,4-111 72,-1 204 74,1-1-1,0 1 0,0 1 0,1-1 1,0 0-1,1 0 0,0 1 1,0 0-1,1 0 0,0 0 1,1 1-1,0-1 0,0 1 0,1 1 1,0-1-1,0 1 0,1 0 1,4-3 7,-10 9 1,1-1 0,0 1 0,-1 0 0,1 0 0,0 0 0,0 0 0,-1 0 0,1 0 0,0 1 0,0-1 0,0 1 0,0 0 0,0 0-1,0 0 1,0 0 0,0 1 0,0-1 0,0 1 0,0 0 0,-1-1 0,1 1 0,0 1 0,0-1 0,-1 0 0,1 1 0,-1-1 0,1 1 0,-1 0 0,1 0 0,-1 0 0,0 0 0,0 0 0,0 0 0,0 0 0,-1 1 0,1-1 0,-1 1 0,1 0 0,0 0-1,2 11 88,-1-1-1,0 1 1,0 0-1,-1 0 1,-1 0-1,0 0 1,-1 0-1,-1 2-87,1-7 100,0-8-91,-1 0-1,1 0 1,0 0-1,-1 0 1,1 0-1,-1 0 1,1 0-1,-1 0 1,1-1-1,-1 1 0,1 0 1,-1 0-1,0-1 1,0 1-1,1 0 1,-1-1-1,0 1 1,0 0-1,0-1 1,0 0-1,1 1 0,-1-1 1,0 1-1,0-1 1,0 0-1,0 0 1,0 1-1,0-1 1,0 0-1,0 0-8,-40 4 2,25-3-23,-18 8-152,33-8 159,0-1 0,-1 0 0,1 1 0,0-1 0,0 1-1,0-1 1,-1 1 0,1 0 0,0 0 0,0-1 0,0 1 0,0 0-1,0 0 1,0 0 0,0 0 0,0 0 0,1 0 0,-1 0 0,0 1-1,1-1 1,-1 0 0,0 2 14,1-3-16,0 0-19,0 0-3,0 0-89,0 0-8,0 0 47,0 0 31,23 14 133,-1 0 0,-1 2 1,0 0-1,-1 1 0,5 7-76,1 0-13,-18-17 26,0 0 1,-1 1-1,0 0 1,0 0-1,0 2-13,-5-6-310,1 0 1,-1 1-1,0-1 0,-1 0 0,1 1 0,-1-1 1,0 1-1,0-1 0,0 1 0,-1 0 1,1-1-1,-1 3 310,0 7-5240,0-13 158</inkml:trace>
  <inkml:trace contextRef="#ctx0" brushRef="#br0" timeOffset="27123.77">843 1961 3569,'0'0'2756,"0"0"-907,0 0-493,0 0-262,0 0-238,0 0-160,0 6 398,0 168 751,0-172-1843,1 0 0,-1 0 0,0 1-1,1-1 1,0 0 0,-1 0 0,1 0 0,0 0-1,0 0 1,0 0 0,1 0 0,-1 0 0,0-1-1,1 1 1,-1 0 0,1-1 0,-1 1 0,1-1 0,0 1-1,0-1 1,0 0 0,0 0 0,0 0 0,0 0-1,0 0 1,0 0 0,0 0 0,0-1 0,0 1-1,1-1 1,0 0-2,10 3 14,1-1-1,0-1 1,0 0-1,8-1-13,-18 0 8,-2 0 1,0-1 0,0 0 1,-1 1-1,1-1 1,0 0-1,0 0 1,-1 0-1,1 0 1,-1 0-1,1 0 1,-1 0-1,0-1 0,1 1 1,-1 0-1,0-1 1,0 1-1,0-1 1,0 0-1,0 1 1,0-1-1,0 0 1,-1 1-1,1-1 0,-1 0 1,1 0-1,-1 0 1,0 0-10,11-56 123,-11 57-121,2-86 139,-2 50-97,0 35-40,0 0-1,0 0 0,0 0 1,0 0-1,-1-1 1,1 1-1,-1 0 1,1 0-1,-1 0 1,1 1-1,-1-1 1,0 0-1,0 0 1,0 0-1,0 0 1,0 1-1,-1-1 0,1 1 1,0-1-1,-2-1-3,0 2-31,0-1-1,0 1 1,0-1-1,0 1 0,0 0 1,0 0-1,0 1 1,0-1-1,0 1 0,0-1 1,0 1-1,0 0 1,-3 0 31,4 0-57,0 1 0,0-1 1,1 0-1,-1 1 1,0-1-1,0 1 0,0 0 1,0 0-1,1-1 1,-1 1-1,0 0 0,1 0 1,-1 1-1,1-1 1,-1 0-1,1 0 0,-1 1 1,1-1 56,-3 4-67,0 0 0,1 0 0,-1 0 0,1 1 1,0-1-1,0 3 67,-4 10-920,0 0 1,2 1-1,-2 9 920,6-25-463,1-2-607,0-3-3234,0-12 2512</inkml:trace>
  <inkml:trace contextRef="#ctx0" brushRef="#br0" timeOffset="28041.59">1126 2049 3649,'0'0'3553,"0"0"-1616,0 0-586,0 0-109,0 0-189,0 0-296,1 4 1946,6 23-2502,-3 8-56,6 35-76,-9-64-70,0 0 0,1-1 0,0 0 1,0 1-1,0-1 0,1 0 0,0 0 0,0 0 0,0-1 1,3 4 0,-4-6-6,0-1 0,1 1 0,-1-1 1,0 1-1,1-1 0,-1 0 1,1 0-1,0 0 0,-1 0 1,1 0-1,0-1 0,-1 1 1,1-1-1,0 0 0,0 0 0,0 0 1,-1 0-1,1 0 0,0-1 1,2 0 5,-2 1-7,0-1 1,1 0 0,-1 1 0,1-1-1,-1-1 1,0 1 0,0-1-1,1 1 1,-1-1 0,0 0 0,0 0-1,-1 0 1,1 0 0,0-1 0,1-1 6,2-5 3,0-1 1,-1 1-1,0-1 1,0 0-1,-1-1 1,-1 1-1,0-1 1,0 1 0,-1-1-1,0 0 1,-1 0-1,0-11-3,-1 21 67,0 1-10,0 0-53,0 28-360,0-24 352,0 0 1,0 0-1,1 1 0,-1-1 0,1 0 1,0 0-1,0 0 0,1-1 0,-1 1 1,1 0-1,0 0 0,0-1 1,0 1-1,0-1 0,1 1 0,-1-1 1,1 0-1,0 0 0,0 0 0,0-1 1,0 1-1,0-1 0,1 1 0,-1-1 1,1 0-1,0-1 0,-1 1 0,1 0 1,0-1-1,0 0 0,0 0 0,0 0 1,0-1-1,0 1 0,1-1 0,1 0 4,-3 0-3,0 0 0,0-1-1,0 1 1,0-1-1,0 1 1,-1-1-1,1 0 1,0 0 0,-1 0-1,1-1 1,0 1-1,-1-1 1,0 1-1,1-1 1,-1 0 0,0 0-1,1 0 4,1-3-16,0 0 0,0 0 0,0 0-1,-1 0 1,0-1 0,0 1 0,0-1-1,0-1 17,2-9-34,0 0 0,-1 0 0,-1 0 0,0 0 0,-1 0 0,-1-2 34,0-72-132,-1 89 133,0 1-1,0 0 0,0 0 1,-1 0-1,1 0 1,0-1-1,0 1 0,0 0 1,0 0-1,-1 0 0,1 0 1,0 0-1,0-1 1,0 1-1,0 0 0,-1 0 1,1 0-1,0 0 0,0 0 1,0 0-1,-1 0 0,1 0 1,0 0-1,0 0 1,-1 0-1,1 0 0,0 0 1,0 0-1,0 0 0,-1 0 1,1 0-1,0 0 1,0 0-1,0 0 0,-1 0 1,1 0-1,0 1 0,0-1 1,0 0-1,-1 0 1,1 0-1,0 0 0,0 0 1,0 1-1,0-1 0,0 0 1,-1 0-1,-8 7-211,7-1-106,0 0 0,0 0 0,1 1 0,0-1 0,1 0 0,-1 0 0,1 0 0,1 6 317,-1-8-1013,0-2-2119,0-2-1704</inkml:trace>
  <inkml:trace contextRef="#ctx0" brushRef="#br0" timeOffset="28775.77">1847 1675 3729,'0'0'2082,"0"0"-654,0 0-464,0 0 7,0 0 221,0 0 28,0 10 669,0 199 1433,0 108-3310,0-316-316,0-1-211,0-8-492,0-64-2834,0 50-612</inkml:trace>
  <inkml:trace contextRef="#ctx0" brushRef="#br0" timeOffset="29459.69">1953 1594 4481,'0'0'2507,"0"0"-1093,0 0-261,0 0-231,0 0-289,0 0-36,3-1 2200,13 0-1743,-4 10-899,0 0-1,-1 1 1,0 0-1,-1 0 1,0 1-1,0 1 1,-1 0-1,3 6-154,2 7 82,-2 0 0,0 0 0,-2 1 0,-1 1 0,-1-1 0,3 21-82,6 45 44,-1 30-44,-15-120 2,4 76-228,-2 57 226,-3-117-217,-1-16 128,1 0 0,0 0 0,-1 0 0,1 0 0,-1 0 0,0 0 0,0 0 0,0 0 1,0 0-1,0-1 0,0 1 0,0 0 0,0-1 0,-1 1 0,1-1 0,-1 1 0,1-1 0,-1 0 0,0 0 0,0 1 89,-2 0-765,0 1 0,0-1-1,0 0 1,0 0-1,0 0 1,0 0 0,-1-1-1,-3 1 766,0-2-4530</inkml:trace>
  <inkml:trace contextRef="#ctx0" brushRef="#br0" timeOffset="30544.11">2674 1913 856,'0'0'1043,"0"0"-357,0 0-172,0 0-120,0 0-134,0 0-119,-2-3 98,2 3-207,0-1 1,0 0 0,-1 1-1,1-1 1,0 0-1,-1 1 1,1-1-1,0 0 1,-1 1-1,1-1 1,-1 1 0,1-1-1,-1 1 1,0-1-1,1 1 1,-1-1-1,1 1 1,-1 0 0,0-1-1,1 1 1,-1 0-1,0-1 1,1 1-1,-1 0 1,0 0-1,0 0 1,1 0 0,-1 0-1,0 0 1,1 0-1,-1 0 1,-1 0-33,0 0 178,0 1-1,0 0 1,-1 0 0,1 0 0,0 1-1,0-1 1,0 0 0,0 1-1,0-1 1,-1 3-178,-5-2 5637,4 0-1573,13 2-4221,26 6 237,1-1 1,0-1-1,0-3 1,1-1-1,30 0-80,-62-1-1395,-1 0-5277,3-3 1058</inkml:trace>
  <inkml:trace contextRef="#ctx0" brushRef="#br0" timeOffset="31224">3247 1611 4705,'0'0'1720,"0"0"-402,0 0 64,0 0-34,0 0-249,0 0-155,0 14 378,-2-6-1123,0 0 0,-1 0 0,0 0 0,0 0 0,0-1 0,-1 1 1,0-1-1,-5 6-199,-18 38 374,17-20-312,1 0 1,2 0-1,1 1 1,0 17-63,-5 129 215,11-36-171,1-138-31,-1 1-1,1-1 0,0 1 1,0-1-1,1 0 1,-1 1-1,1-1 0,0 0 1,0 0-1,0 0 1,0 0-1,1-1 0,-1 1 1,1 0-1,0-1 1,1 0-1,-1 0 0,0 0 1,1 0-1,0 0 1,-1-1-1,1 0 1,0 0-1,4 2-12,3 1-235,0-1 0,1-1 1,-1 0-1,1 0 0,0-1 0,-1 0 1,1-1-1,11-1 235,-22 0-1362,-1 0-1036,0 0-1334</inkml:trace>
  <inkml:trace contextRef="#ctx0" brushRef="#br0" timeOffset="32308.9">3500 1832 6585,'0'0'2172,"0"0"-951,0 0-363,0 0-89,0 0-127,0 0-58,0 19-47,0 132 914,-11 24-636,10-193-770,-1-1 1,-1 1-1,-2-8-45,-6-45-8,10 54 2,-1-16 6,1 1 0,2 0 0,1-7 0,-1 31-7,0 0-1,0 0 0,1 0 0,0 0 0,1 1 1,-1-1-1,1 1 0,1 0 0,-1 0 0,1 0 1,1 0-1,-1 0 0,1 1 0,0 0 0,3-2 8,-3 4-14,-1 1 0,1 0 1,0 0-1,1 1 0,-1-1 0,0 1 0,1 1 0,-1-1 0,1 1 0,-1 0 0,1 0 0,0 0 0,-1 1 0,1 0 0,0 0 0,0 0 1,-1 1-1,4 0 14,-7 0 3,-1 0 0,0-1 0,0 1 0,0 0 0,0 0 0,0 0 0,0 0 0,0 0 0,0 0 0,0 0 0,0 0 0,0 0 0,0 0 1,-1 0-1,1 1 0,-1-1 0,1 0 0,-1 1 0,1-1 0,-1 0 0,0 1 0,1-1 0,-1 0 0,0 1 0,0-1 0,0 1 0,0-1-3,0 50 142,0-36-86,-1-4-45,0 0-1,0 0 1,-1 0 0,-1 0 0,0 0 0,0 0 0,-1-1 0,0 0 0,-1 0-1,0 0 1,-1 0 0,0-1 0,-3 4-11,5-12 2,1 0 1,-1 0-1,1 0 1,-1 0-1,1-1 0,-1 0 1,1 1-1,-1-1 0,1-1 1,-1 1-1,0 0 1,1-1-1,-1 0 0,-2-1-2,5 2 26,1 0 26,0 1-54,1 1 1,-1-1-1,1 1 0,-1 0 1,1-1-1,0 1 1,0-1-1,-1 0 0,1 1 1,0-1-1,0 0 1,0 1-1,0-1 0,1 0 1,-1 0-1,0 0 1,0 0-1,1 0 0,0 0 2,41 30 205,-18-13-73,17 20-60,-32-26-73,2-2-1,-1 0 1,1 0 0,1-1 0,5 3 1,-15-11-397,0 0 1,1 0-1,-1-1 1,1 1-1,0-1 1,-1 1-1,1-1 1,-1 0-1,4-1 397,3 1-3822,-2 0-1919</inkml:trace>
  <inkml:trace contextRef="#ctx0" brushRef="#br0" timeOffset="33005.08">3855 1954 5449,'0'0'2002,"0"0"-558,0 0-106,0 0-111,0 0-287,0 0-279,0 12-151,-1 33-134,-1 7 585,2 0 0,4 13-961,-4-64-2,0 0 1,0 0 0,1 0-1,-1 0 1,0 0-1,1 0 1,-1 0 0,1 0-1,-1 0 1,1 0 0,-1 0-1,1 0 1,0 0-1,0-1 1,-1 1 0,1 0-1,0-1 1,0 1 0,0 0-1,0-1 1,0 1-1,-1-1 1,1 1 0,0-1-1,0 0 1,0 1-1,1-1 1,-1 0 0,0 0 1,33 1-217,-23-1 159,-9 0 57,0-1 0,0 1 0,-1-1 0,1 0 0,0 1 0,-1-1 0,1 0 0,-1 0 0,1 0 0,-1 0 0,1 0 0,-1 0 0,0 0 0,1-1 0,-1 1 0,0 0 0,0-1 0,0 1 0,0-1 0,0 1 0,0-2 1,19-39-9,-17 34 7,-1 3 15,0 0 1,-1 0-1,1 0 0,-1 0 1,0 0-1,0-1 0,-1 1 1,0 0-1,0 0 1,0-1-1,0 1 0,-1 0 1,0 0-1,0-1 0,0 1 1,-1 0-14,1 2-28,0 1 1,-1-1 0,1 0-1,-1 1 1,1 0-1,-1-1 1,0 1 0,0 0-1,0 0 1,-1 0-1,1 0 1,0 0 0,-1 1-1,1-1 1,-1 1-1,0-1 1,1 1 0,-1 0-1,0 0 1,0 0-1,1 0 1,-1 1 0,0-1-1,0 1 1,0 0-1,0 0 1,0 0 0,0 0 27,1 0-46,0 0 0,0 0 1,0 0-1,1 0 1,-1 0-1,0 0 1,0 1-1,1-1 1,-1 0-1,0 1 0,1 0 1,-1-1-1,0 1 1,1 0-1,-1 0 1,1 0-1,-1 0 1,1 0-1,-1 0 0,1 0 1,0 1-1,0-1 1,-1 2 45,0 1-27,0-1-1,1 2 1,0-1 0,0 0 0,0 0 0,0 0 0,1 0-1,-1 1 1,1 2 27,-1 54-868,2-38-2687,-1-19-889</inkml:trace>
  <inkml:trace contextRef="#ctx0" brushRef="#br0" timeOffset="33918.35">4085 1886 912,'0'0'4349,"0"0"-2311,0 0-659,0 0-92,0 0-386,0 0-275,0 5-25,0 196 2885,0-200-3487,0 0 0,0 1 0,0-1 1,1 0-1,-1 0 0,0 1 0,0-1 0,1 0 0,-1 0 0,1 0 0,-1 0 0,1 0 0,-1 0 0,1 0 0,0 0 0,0 0 0,-1 0 0,1 0 0,0 0 0,0 0 1,0 0-1,0-1 0,0 1 0,0 0 0,0-1 0,0 1 0,0-1 0,1 1 1,1 0-14,-1 0 1,1-1-1,-1 0 1,1 1-1,-1-1 1,1 0-1,-1 0 1,1 0-1,-1 0 0,1-1 1,-1 1-1,0-1 1,1 0-1,0 0 14,-1 0-17,0 0-1,0-1 0,0 1 1,0-1-1,-1 0 1,1 1-1,-1-1 0,1 0 1,-1 0-1,0 0 0,1 0 1,-1 0-1,0 0 1,-1 0-1,1-1 0,0 1 1,-1 0-1,1 0 18,10-48-55,-9 42 43,-1-4 9,-1 10 6,0-1-1,1 0 1,-1 0 0,1 1-1,-1-1 1,1 0 0,0 1 0,0-1-1,0 1 1,0-1 0,1 0-3,-1 2 139,-1 1 113,0 8-52,0 8-162,2 0 0,-1 0 0,2-1 0,0 1-38,-1-9-30,0 0-1,0 1 0,0-1 0,1 0 1,0-1-1,1 1 0,-1-1 0,1 1 1,3 3 30,-5-8-4,0-1 0,0 0 0,0 1 0,0-1 0,1 0 0,-1 0 0,0 0 1,0-1-1,0 1 0,1-1 0,-1 1 0,0-1 0,1 1 0,-1-1 0,1 0 0,-1 0 1,0-1-1,1 1 0,-1 0 0,0-1 0,1 1 0,-1-1 0,0 0 0,1 0 0,-1 0 1,0 0-1,0 0 0,0 0 0,0 0 0,0-1 0,0 1 0,-1-1 0,1 0 0,0 1 1,-1-1-1,2-1 4,2-7 36,1-1 1,-2 0-1,1 0 1,-1 0-1,-1 0 1,0-1 0,-1 1-1,1-12-36,0-14-134,-2 0 0,-2-6 134,0-2-519,1 43 219,0 2-191,0 4-403,0 42-2160,0-24-612</inkml:trace>
  <inkml:trace contextRef="#ctx0" brushRef="#br0" timeOffset="35156.92">4708 1750 2312,'0'0'998,"0"0"-578,0 0-377,0 0-169,3-16 13,7-51 265,-9 66 725,-1-1 1,0 0-1,1 0 0,0 1 0,-1-1 1,1 0-1,0 1 0,0-1 0,0 1 1,0-1-1,0 1 0,0-1 0,0 1 1,1-1-878,21-9 3065,-15 9-3522,1 1 0,-1 0 0,1 0 0,-1 1 0,4 1 457,-1-1 1160,4 0-1166,-9-1 41,0 1-1,0 0 1,0 0-1,0 1 1,0 0-1,-1 0 1,1 0-1,1 1-34,-5-1 15,0 0-1,0 0 1,0 0 0,-1 1-1,1-1 1,-1 0-1,1 1 1,-1-1-1,1 1 1,-1 0 0,0-1-1,0 1 1,1 0-1,-1 0 1,-1 0-1,1 0 1,0 0 0,0 0-1,-1 0 1,1 0-1,-1 0 1,0 0-1,1 0 1,-1 0 0,0 2-15,1 2 12,0 0 0,-1-1 0,0 1 0,0 0 0,0 0 0,0-1 0,-1 1 0,0 0 0,0 0 0,-1-1 0,0 1 0,0-1 0,0 0 0,0 1 0,-1-1 0,0 0 0,0 0 0,0-1 0,-1 1 0,1-1 0,-1 1 0,0-1 0,-3 2-12,-3 2-3,0 0 1,-1-1 0,0 0 0,0 0 0,-1-1-1,-1 0 3,12-4-5,1-1-44,0-1-3,0 0-10,0 0-31,0 0-28,0 0-10,19 0 59,-6 0 81,-5-1-11,-1 1 0,0 0 0,0 1 0,0-1 0,0 2 0,0-1 0,3 2 2,-8-3 4,0 1 1,0 0-1,0 0 1,-1 0-1,1 1 0,-1-1 1,1 0-1,-1 0 1,1 1-1,-1-1 0,0 1 1,1 0-1,-1-1 1,0 1-1,0 0 0,0-1 1,-1 1-1,1 0 1,0 0-1,-1 0 0,1 0 1,-1 0-1,1 0 1,-1 0-1,0 0 0,0 0 1,0 0-1,0 0 1,0 0-5,0 3 17,0 1 0,-1-1 1,1 0-1,-1 0 0,0 0 1,0 0-1,0 0 0,-1 0 1,0 0-1,0 0 0,0-1 1,-1 1-1,1-1 0,-1 1 1,0-1-1,0 0 0,-1 0 1,1 0-1,-1-1 0,0 1 1,0-1-1,-3 2-17,-7 7 14,1-1 1,-1-1-1,-13 7-14,21-13-76,-1-1-1,1 0 0,-1 0 0,1 0 1,-1-1-1,0 0 0,0 0 0,0-1 1,0 0-1,-4 0 77,10-1-319,1 0-94,0 0-213,0 0-345,0-3 407,0 0 1,0 1-1,0-1 0,1 0 0,-1 0 0,1 0 0,0 0 0,0 1 0,0-1 1,0 0-1,1 1 564,8-16-5548</inkml:trace>
  <inkml:trace contextRef="#ctx0" brushRef="#br0" timeOffset="35969.39">5074 1349 2761,'0'0'1821,"0"0"-190,0 0-5,0 0-54,0 0-242,0 0-127,0 6 44,0 17 48,0-18-76,0-5-183,0 0-171,0 0-110,0 0-148,0 0-159,0 25 363,1-15-777,1 1 1,0 0-1,0 0 1,1-1-1,1 0 1,-1 1-1,2-1 1,-1 0-1,2-1 0,-1 1 1,4 3-35,17 34 45,0 7 9,-3 2 0,-1 1-54,-15-33 28,0 0-1,-2 0 0,0 0 1,-2 0-1,-1 1 0,0 9-27,-2-20 9,1 5 0,-1 0 1,-1 0 0,0 0 0,-1-1-1,-1 1 1,-1-1 0,-1 0-1,0 0 1,-3 5-10,-6 8-250,-2-1 1,0 0-1,-2-1 0,-2-1 0,0-1 0,-2 0 0,-1-2 1,-1-1-1,-19 16 250,41-39-148,1 0 36,0 0 0,0-1-1,0 1 1,0 0 0,0 0-1,0 0 1,0 0 0,0 0-1,0 0 1,1 0-1,-1 0 1,0 0 0,1 0-1,-1 0 1,1 1 0,-1-1-1,1 0 1,-1 0 112,1 0-1726,0-1-1161,0 0-2772</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20.485"/>
    </inkml:context>
    <inkml:brush xml:id="br0">
      <inkml:brushProperty name="width" value="0.05" units="cm"/>
      <inkml:brushProperty name="height" value="0.05" units="cm"/>
    </inkml:brush>
  </inkml:definitions>
  <inkml:trace contextRef="#ctx0" brushRef="#br0">20 463 3713,'0'0'1120,"0"0"-264,0 0-48,0 0-416,0 0-392,0 0-24,-15 0-584,15-10-608,0 3 720,0 1-48,0-1-408,0 3-953</inkml:trace>
  <inkml:trace contextRef="#ctx0" brushRef="#br0" timeOffset="1003.94">20 463 4481,'-16'-42'1592,"15"41"-731,1 0 0,-1 0 0,1-1 0,0 1-1,-1 0 1,1 0 0,0 0 0,0 0 0,0 0 0,0-1-1,0 1 1,0 0 0,0 0 0,0 0 0,0-1 0,0 1-1,1-1-860,-1 1 296,1 0-1,0 0 0,-1 0 0,1 1 1,0-1-1,-1 0 0,1 0 0,0 0 1,0 1-1,0-1 0,-1 0 0,1 1 1,0-1-1,0 0 0,1 1-295,4-2-484,0 0 0,0 0-1,0 1 1,0 0 0,0 0 0,2 0 484,7-1 1597,52-9-1288,-1 3 1,1 3-1,0 3 1,18 4-310,-18-2 21,-54-1-17,0-1 1,0 0-1,0-1 1,0 0-1,0-1 1,0-1-1,0-1-4,4 0 5,1 0-1,-1 0 1,15-1-5,17 3 11,0 1 1,28 3-12,-33 0 2,151 0-83,-194 0 57,-1 0-52,0 0-85,0 0-114,0-4-4695,-1-32-2328,-5 12-3798</inkml:trace>
  <inkml:trace contextRef="#ctx0" brushRef="#br0" timeOffset="8676.62">866 79 2817,'0'0'1189,"0"0"296,0 0 59,0 0-377,0 0-420,0 0-163,-2-5-8,0 0-201,-7-16-9,7 5 3455,2 16-3454,0 0 4,-8-28 1338,19 26-1259,0 1 0,-1 1 0,1-1 0,0 1 0,1 1-450,1-1 238,-1 1-217,0-1 1,0 2 0,0 0-1,-1 0 1,1 1 0,-1 0 0,0 1-1,0 0 1,0 1 0,0 0 0,6 5-22,2 3 113,-1 0 1,0 1-1,-1 1 1,-1 1-1,9 11-113,-18-19 94,-5-6-57,0 1-1,0 0 1,0 0-1,1-1 1,-1 1-1,1-1 1,0 0-1,0 0 1,0 0-1,0 0 1,0 0-1,1 0-36,-3-2 70,-1 0 22,0 0 19,0 0-14,0 0-20,0 0-19,0 0 7,0 0-14,0 0-35,0 0-8,0 0 6,0 0 21,0 0-11,0 0 21,0 0-21,0 0 19,0 0 22,-1 8-35,-1 0-1,1 0 1,-1 0-1,-1 0 0,1-1 1,-1 1-1,-1-1 0,1 0 1,-1 0-1,-1 0 1,1 0-1,-1 0-29,-14 23 55,11-15-43,-21 34 11,3 1 0,2 2-1,2 0 1,-3 20-23,20-54-269,4-14-518,1-7-663,1-25-5027,-1 11-3321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5.293"/>
    </inkml:context>
    <inkml:brush xml:id="br0">
      <inkml:brushProperty name="width" value="0.05" units="cm"/>
      <inkml:brushProperty name="height" value="0.05" units="cm"/>
    </inkml:brush>
  </inkml:definitions>
  <inkml:trace contextRef="#ctx0" brushRef="#br0">0 267 2561,'0'0'2020,"0"0"-97,0 0-8,0 0-180,0 0-259,0 0-337,0 0-304,0 0-120,0 0-63,0 0-156,0 0-138,13 0 654,253-7-207,-206 7-2244,-59 16-4276,-1-12 1172</inkml:trace>
  <inkml:trace contextRef="#ctx0" brushRef="#br0" timeOffset="765.85">400 49 1872,'0'0'5775,"0"0"-3226,0 0-1152,0 0-351,0 0-358,0 0-75,11-3 47,84-30 562,-90 30-1194,0 1-1,0 1 1,0-1-1,0 1 1,0 0-1,0 0 1,1 0-1,-1 1 0,0 0 1,0 0-1,1 0 1,-1 1-1,4 0-27,-9 0-1,1-1-1,0 1 0,0 0 0,0-1 0,-1 1 0,1 0 1,0 0-1,-1 0 0,1 0 0,-1 0 0,1 0 0,-1-1 1,1 1-1,-1 1 0,0-1 0,1 0 0,-1 0 0,0 0 1,0 0-1,0 0 0,0 0 2,1 28-24,-1-21 33,0 8-3,0 0-1,-1 0 1,-1 0-1,0 0 1,-5 15-6,5-25-2,0 0-1,-1-1 1,1 1-1,-1-1 1,0 1-1,-1-1 1,1 0 0,-1 0-1,0-1 1,0 1-1,0-1 1,-1 0-1,0 0 1,0 0 0,0-1-1,0 1 1,-3 0 2,-1 2 88,15-6-254,12-2 185,-14 2-12,1 0 0,-1 0-1,1 0 1,-1 1 0,1-1 0,-1 1-1,0 1 1,1-1 0,-1 0-1,0 1 1,0 0 0,0 0 0,0 0-1,0 0 1,-1 1 0,1 0 0,-1-1-1,1 1 1,-1 1 0,0-1 0,0 0-1,-1 1 1,1-1 0,-1 1 0,1 0-1,-1 0 1,0 0 0,-1 0 0,1 0-1,-1 0 1,1 1 0,-1-1-1,-1 0 1,1 1 0,-1-1 0,1 1-1,-1-1 1,-1 2-7,2 0 42,-1 1 0,-1 0 0,1-1 0,-1 1 0,0-1 0,-1 1 0,0-1 0,0 0 0,-2 6-42,2-8 4,-1-1 0,1 1 0,-1-1 1,1 0-1,-1 0 0,0 0 0,0 0 1,0-1-1,-1 1 0,1-1 0,-1 0 1,1 0-1,-1 0 0,0 0 0,0 0 1,-2 0-5,-2 1-202,-1-1 1,0 1-1,0-1 1,0-1 0,0 1-1,-5-1 202,14-1-229,0 0-184,0 0-229,0 0-589,0 0-1271,0 0-1472,0 0-782</inkml:trace>
  <inkml:trace contextRef="#ctx0" brushRef="#br0" timeOffset="1497.59">778 134 6753,'0'0'4168,"0"0"-2816,0 0-762,0 0 97,0 0-86,0 0-165,0 0-52,12-4 195,12-6-343,1 0 0,0 2 0,1 1-1,0 1 1,0 1 0,0 1 0,13 1-236,-38 3-6,-1 0 0,1 0-1,0 0 1,0 0 0,-1 0 0,1 1-1,0-1 1,0 0 0,-1 0 0,1 1-1,0-1 1,-1 1 0,1-1 0,-1 1-1,1-1 1,0 1 0,-1-1 0,1 1 0,-1-1-1,1 1 1,-1 0 0,0-1 0,1 1-1,-1 0 1,0-1 0,1 1 0,-1 0-1,0 0 1,0-1 0,0 1 0,1 0 0,-1 0-1,0-1 1,0 1 6,0 34-115,-1-22 153,1-7-36,0 0 1,0 0 0,0 1 0,-1-1-1,0 0 1,-1 0 0,1 0 0,-1 0 0,0 0-1,-1 0 1,1-1 0,-1 1 0,0-1-1,-1 1 1,1-1 0,-1 0 0,0 0-1,0-1 1,-1 1 0,0-1 0,1 0-1,-1 0 1,0-1 0,-1 1 0,1-1 0,-1 0-1,0 0-2,-6 2-427,21-2-346,5 0 909,-13-2-135,13 3 75,0 0 1,0 1-1,0 1 1,-1 0-1,4 3-76,-14-7 21,1 1 0,-1-1-1,0 0 1,0 1 0,-1-1 0,1 1-1,0 0 1,-1 0 0,0 0 0,0 0-1,1 0 1,-2 1 0,1-1 0,0 0-1,-1 1 1,0 0 0,1-1 0,-2 1-1,1 0 1,0-1 0,-1 1 0,1 0-1,-1 1-20,0-1 34,0 0-1,0-1 1,0 1 0,-1 0-1,1 0 1,-1-1-1,0 1 1,0 0 0,0-1-1,-1 1 1,1-1-1,-1 1 1,-1 1-34,1-3 0,0 0-1,0 0 0,-1 0 1,1 0-1,-1 0 1,1 0-1,-1 0 1,0-1-1,0 0 1,0 1-1,0-1 1,0 0-1,0 0 0,0-1 1,0 1-1,-2 0 1,-13 1-427,0-1 0,-1 0 0,-11-1 427,7 0-1529,22 0-168,1 0-2895,0 0-2327</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7.794"/>
    </inkml:context>
    <inkml:brush xml:id="br0">
      <inkml:brushProperty name="width" value="0.05" units="cm"/>
      <inkml:brushProperty name="height" value="0.05" units="cm"/>
    </inkml:brush>
  </inkml:definitions>
  <inkml:trace contextRef="#ctx0" brushRef="#br0">1 167 2481,'0'0'2629,"0"0"-851,0 0-248,0 0-61,0 0-246,0 0-278,0 0-861,0 1 0,0-1 1,0 0-1,0 0 0,0 1 0,0-1 1,0 0-1,0 1 0,0-1 1,0 0-1,0 0 0,1 1 1,-1-1-1,0 0 0,0 0 1,0 1-1,0-1 0,1 0 1,-1 0-1,0 0 0,0 1 1,0-1-1,1 0 0,-1 0 1,0 0-1,0 0 0,1 1 1,-1-1-1,0 0 0,1 0 1,-1 0-1,0 0 0,0 0 0,1 0 1,-1 0-1,0 0 0,1 0 1,-1 0-1,0 0 0,0 0 1,1 0-1,-1 0 0,0 0 1,1 0-85,201 0 221,-180 10-179,-17-6-5618,-5-15-507</inkml:trace>
  <inkml:trace contextRef="#ctx0" brushRef="#br0" timeOffset="656.42">363 34 5265,'0'0'2425,"0"0"-834,0 0-556,0 0-539,0 0-366,0 0-98,7 1 36,12-1 232,1-1 0,-1-1 1,14-2-301,-27 2 108,1 1 0,-1 0 0,1 1 0,0-1 0,0 1 0,-1 1 0,1-1 0,-1 1 0,7 2-108,-11-2 23,0 0-1,1 0 0,-1 0 0,0 1 1,0-1-1,0 1 0,0 0 1,0-1-1,0 1 0,0 0 0,-1 0 1,1 0-1,-1 0 0,0 0 1,1 1-1,-1-1 0,0 0 1,0 1-1,0-1 0,-1 1 0,1-1 1,0 1-1,-1-1 0,0 1 1,0-1-1,1 2-22,0 11 66,1 0 0,-2 1 0,0-1 0,-1 0 0,0 0 1,-1 0-1,-1 2-66,1-9 9,0 0 0,-1-1 0,0 1 0,0-1 0,-1 1 0,0-1 0,0 0 0,0-1 0,-1 1 0,0-1 0,0 0 0,-1 0 0,0 0 0,-1 0-9,3-2-1,-1-1-1,1 0 0,-1 0 0,0 0 1,0 0-1,0-1 0,0 0 1,-1 0-1,1 0 0,0-1 0,-1 0 1,1 0-1,-1 0 0,1-1 0,-1 0 1,0 0-1,1 0 2,4 0 36,1 0-81,0 1 36,0 0 1,1-1-1,-1 1 1,1 0-1,-1 0 1,1-1 0,-1 1-1,1 0 1,-1-1-1,1 1 1,0-1-1,-1 1 1,1-1 0,0 1-1,0-1 1,-1 0-1,1 1 1,0-1-1,0 0 1,-1 1-1,1-1 1,0 0 0,0 0-1,0 0 1,0 0-1,0 0 1,-1 0-1,1 0 1,0 0 8,28 2 131,158-2 311,-186 29-4809,-1-21-47</inkml:trace>
  <inkml:trace contextRef="#ctx0" brushRef="#br0" timeOffset="1107.74">911 1 5401,'0'0'2633,"0"0"-778,0 0-163,0 0-284,0 0-474,0 0-302,0 4-98,1 14 8,1 1 1,1-1 0,4 13-543,6 43 340,-8-2-284,-3-37-747,1 0 0,1-1 1,8 25 690,-9-54-5195,-2-5-1250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0.791"/>
    </inkml:context>
    <inkml:brush xml:id="br0">
      <inkml:brushProperty name="width" value="0.05" units="cm"/>
      <inkml:brushProperty name="height" value="0.05" units="cm"/>
    </inkml:brush>
  </inkml:definitions>
  <inkml:trace contextRef="#ctx0" brushRef="#br0">38 1 3809,'0'0'2280,"0"0"-630,0 0-66,0 0-257,0 0-287,0 0-242,0 20-318,-3 142 2523,3 856-1073,-3-942-1907,-9 45-23,3-45 8,2 46-8,7 104 40,-3-33 16,3-193-48,0 0 7,0 0 17,0 0-31,0 0-17,0 0-63,0 0-150,0 0-91,0 0 32,0 0-128,0 0-194,0 0-118,0 0-23,0 0-48,0 38-1053,0-15 3279,0-15-1504,0-16-6538,0-2 1796</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2.197"/>
    </inkml:context>
    <inkml:brush xml:id="br0">
      <inkml:brushProperty name="width" value="0.05" units="cm"/>
      <inkml:brushProperty name="height" value="0.05" units="cm"/>
    </inkml:brush>
  </inkml:definitions>
  <inkml:trace contextRef="#ctx0" brushRef="#br0">141 62 784,'0'0'4933,"0"0"-2311,0 0-967,0 0-411,0 0-403,0 0-383,0-2-248,7-57-382,-10 71 307,-1 1 0,-1-1 1,0 1-1,0-1 0,-1-1 1,-1 1-1,-5 6-135,-5 12 244,-2 4 357,2 1 1,-5 14-602,17-34 154,0 0 1,1 0 0,0 1-1,2-1 1,0 1 0,0-1-1,1 8-154,1-3 132,0-11-150,-1-1 1,2 0-1,-1 1 0,1-1 1,0 0-1,3 8 18,-3-13-2,1 0-1,-1 0 1,1 0 0,0 0-1,0 0 1,0 0 0,0-1 0,0 1-1,1-1 1,-1 1 0,1-1-1,0 0 1,0 0 0,-1 0-1,1 0 1,1-1 0,-1 1-1,2 0 3,3 1-15,-1 0-1,1 0 0,0-1 0,0 0 0,0-1 0,0 0 0,4 0 16,-9 0-18,0-1 1,1 0-1,-1 0 1,0-1 0,0 1-1,0 0 1,0-1-1,0 0 1,-1 0-1,1 0 1,0 0-1,0 0 1,0-1-1,-1 1 1,1-1-1,-1 1 1,1-1-1,-1 0 1,0 0-1,1 0 1,0-2 17,11-15-99,-1-1 1,-1-1 0,8-16 98,-20 37 19,0 0 0,0-1 0,0 1 1,1-1-1,-1 1 0,0-1 0,0 1 0,0 0 0,0-1 1,0 1-1,0-1 0,0 1 0,0-1 0,0 1 0,0-1 1,0 1-1,0 0 0,-1-1 0,1 1 0,0-1 0,0 1 1,0-1-1,-1 1 0,1 0 0,0-1 0,0 1 0,-1 0 1,1-1-1,0 1 0,-1 0 0,1-1 0,0 1 0,-1 0 1,1 0-1,0-1 0,-1 1 0,1 0 0,-1 0 0,1 0 1,-1 0-1,1-1 0,0 1 0,-1 0 0,1 0 0,-1 0 0,1 0 1,-1 0-1,1 0 0,-1 0 0,1 0-19,-31 1-164,22-1 219,-1 0-90,2 0-6,0 0 0,1 0 1,-1 0-1,0 1 1,0 1-1,1-1 0,-7 3 41,11-3-10,1 1-1,-1-1 0,1 1 1,-1 0-1,1 0 0,0 0 1,-1 0-1,1 0 0,0 0 1,1 1-1,-1-1 0,0 1 1,1-1-1,-1 1 0,1 0 1,0-1-1,-1 1 0,2 0 1,-1 0-1,0 0 0,0 0 1,1 1 10,-6 29-88,2 1 1,1 15 87,1-8-236,1-14-484,1-26-868,0-17-694,0-15-3105</inkml:trace>
  <inkml:trace contextRef="#ctx0" brushRef="#br0" timeOffset="882.82">496 5 2761,'0'0'3960,"0"0"-1803,0 0-626,0 0-147,0 0-317,0 0-256,0 0-58,0 0-34,0 5 200,-3 58-126,-3 0 0,-2 0-793,0 0 30,2 1 0,3 1-30,2-41 4,3 28-98,-2-51 83,1 0-1,0 0 0,-1 1 1,1-1-1,0 0 0,0 0 0,0 0 1,0 0-1,0 0 0,1 0 0,-1 0 1,0 0-1,0 0 0,0-1 0,1 1 1,-1 0-1,1-1 0,-1 1 1,0-1-1,1 1 0,-1-1 0,1 0 1,-1 0-1,1 0 0,-1 0 0,2 0 12,48 1 51,-38-1-34,9 1 6,25-3-7,-45 2-8,1-1 0,-1 1 0,0-1 0,1 0 0,-1 0 0,0 0 0,1 0 0,-1-1 0,0 1 0,0 0 0,0-1 0,0 0 0,0 1 0,-1-1 0,1 0 0,0 0 0,-1 0-8,4-4 66,0 0-1,-1 0 1,0 0 0,-1-1 0,1 1 0,-1-1 0,-1 0-1,1 0 1,-1 0 0,0 0 0,-1 0 0,1 0-1,-1-1 1,-1 0-66,-3 7-34,0 0 0,-1 0-1,1 1 1,-1-1 0,1 1-1,-1 0 1,1 0 0,-1 0-1,1 0 1,-2 1 34,-1-1-125,-2 0-24,3-1 39,0 1-1,0 0 1,0 0 0,1 0-1,-1 0 1,0 1 0,0 0 0,1 0-1,-1 0 1,0 1 0,1-1-1,-1 1 1,1 0 0,0 1-1,0-1 1,0 1 0,-4 2 110,5-2-66,0 0 0,0 0 1,0 0-1,1 0 1,-1 0-1,1 1 0,-1-1 1,1 1-1,1 0 0,-1-1 1,0 1-1,1 0 0,0 0 1,0 0-1,0 0 0,0 0 1,0 1-1,1 3 66,0-5-197,-8 37 55,7-39-267,1 1-1,-1 0 1,0-1 0,0 1 0,0-1 0,1 1 0,-2-1-1,1 1 1,0-1 0,0 0 0,0 0 0,0 1 0,-1-1 409,-6 3-5016</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2.024"/>
    </inkml:context>
    <inkml:brush xml:id="br0">
      <inkml:brushProperty name="width" value="0.05" units="cm"/>
      <inkml:brushProperty name="height" value="0.05" units="cm"/>
    </inkml:brush>
  </inkml:definitions>
  <inkml:trace contextRef="#ctx0" brushRef="#br0">473 1 3889,'0'0'1832,"0"0"-197,0 0-225,0 0-213,0 0-155,0 0-32,-27 0 2106,-275 6 1804,160-5-4151,141-1-827,1 678-252,2-632 258,2-1-1,10 43 53,-4-36-81,1 51 81,1 704-1254,-16-626 1171,-4-7 23,8-25 36,17-150-177,45-14 205,1 3 0,1 3 0,0 2 0,14 3-4,20 4-488,-102 8-1258,-16 5-488,-9 4-2412</inkml:trace>
  <inkml:trace contextRef="#ctx0" brushRef="#br0" timeOffset="1406.57">733 347 3849,'0'0'2346,"0"0"-550,0 0-260,0 0-389,0 0-277,0 0-86,16-21 1898,-6 9-2442,1 0 0,1 0 1,0 1-1,11-8-240,-16 14 46,2-2-22,0 0-1,1 1 1,0 0 0,1 0 0,-1 1 0,9-2-24,-17 5-8,0 1 1,1 0 0,0 0-1,-1 0 1,1 1-1,0-1 1,-1 1 0,1-1-1,0 1 1,-1 0-1,1 0 1,0 0 0,0 1-1,-1-1 1,1 0-1,0 1 1,-1 0-1,1 0 1,-1 0 0,1 0-1,-1 0 1,1 0-1,-1 1 1,1-1 0,-1 1-1,0-1 1,0 1-1,0 0 1,0 0-1,0 0 1,0 1 7,4 7 12,-2-1 0,0 1 0,0 0-1,0 0 1,-2 1 0,1-1 0,-1 1 0,-1-1 0,1 7-12,0 26 291,-3 36-291,-1-24 100,3-46-87,-2 1 0,1 0 0,-1-1 1,-1 1-1,1-1 0,-2 1 1,1-1-1,-1 0 0,-3 6-13,3-10 14,1-1 1,-1 0-1,0 0 0,0 0 0,-1 0 0,1-1 1,-1 1-1,1-1 0,-1 0 0,0 0 0,-1 0 1,1 0-1,0-1 0,-1 0 0,1 0 0,-1 0 1,0 0-1,1-1 0,-4 1-14,-7 1 91,0 0 1,1-1 0,-13 1-92,271 0 305,-243-3-308,0 0-1,0 0 1,0 0-1,0 0 1,1 0-1,-1 0 1,0 0 0,0 0-1,0 0 1,0 1-1,0-1 1,0 1-1,0-1 1,0 0 0,0 1-1,0 0 1,-1-1-1,1 1 1,0-1-1,0 1 1,0 0-1,-1 0 1,1 0 3,0 1-427,0 0-1,-1 0 1,1 0-1,-1 0 1,1 0 0,-1 0-1,0 0 1,0 0 0,0 0-1,0 2 428,0 0-4642</inkml:trace>
  <inkml:trace contextRef="#ctx0" brushRef="#br0" timeOffset="2081.5">1390 208 4809,'0'0'2797,"0"0"-513,0 0-542,0 0-610,0 0-446,0 0-312,0 0-248,0 14-96,-3 60 2140,-6 29-2170,6-78 222,3 3 6,0-27-279,0-1-50,0 0-9,14-1 149,0-1 0,1 0 1,-1-1-1,9-3-39,-9 2 7,0 1-1,0 0 1,1 1 0,9 0-7,-17 3-264,11-1 493,-12-1-5412,-6 1 576</inkml:trace>
  <inkml:trace contextRef="#ctx0" brushRef="#br0" timeOffset="2432.37">1601 201 3201,'0'0'5421,"0"0"-2814,0 0-920,0 0-277,0 0-270,0 0-251,-1 23-255,-5 165-118,9-103-484,4 2-32,-2-19-373,-5-65 91,3 20 406,-3-22-312,0 0 0,0-1 0,1 1-1,-1 0 1,0-1 0,0 1 0,0 0 0,1-1 0,-1 1 0,0 0 0,0-1 0,1 1 0,-1 0 0,1-1 0,-1 1 0,1-1 0,-1 1-1,1-1 1,-1 1 0,1-1 0,-1 1 0,1-1 0,-1 0 0,1 1 0,0-1 0,-1 0 0,1 1 188,0-1-5943</inkml:trace>
  <inkml:trace contextRef="#ctx0" brushRef="#br0" timeOffset="14223.74">1088 986 1280,'0'0'2704,"0"0"-945,0 0-529,0 0-172,0 0-260,0 0-241,-5-7 4188,4 7-4693,0 1 1,1-1-1,-1 1 0,0 0 0,0-1 1,0 1-1,0-1 0,0 1 0,1 0 1,-1 0-1,0 0 0,1-1 0,-1 1 1,1 0-1,-1 0 0,1 0 0,-1 0 1,1 0-1,-1 0 0,1 0 0,0 0 1,0 0-1,-1 0 0,1 0 0,0 0-52,-8 39 55,5-22 7,-3 1-47,1 1 1,1 1-1,1-1 1,0 0-1,2 1 1,0-1-1,3 19-15,-2-37-6,1 1 0,0-1 1,1 1-1,-1-1 0,0 0 0,1 0 1,-1 1-1,1-1 0,0 0 0,0 0 0,-1-1 1,1 1-1,1 0 0,-1-1 0,0 1 0,0-1 1,0 0-1,1 1 0,-1-1 0,1 0 1,-1 0-1,1-1 0,-1 1 0,1-1 0,1 1 6,9 2 16,-1-1-1,1 0 0,0-1 0,9-1-15,-19 1 9,0-1-1,0 0 1,1 0 0,-1 0 0,0 0-1,0-1 1,0 1 0,0-1 0,0 0-1,0 0 1,0 0 0,0 0-1,0 0 1,-1-1 0,1 1 0,0-1-1,-1 0 1,1 0 0,-1 0 0,1 0-1,-1 0 1,0 0 0,0-1-1,0 1 1,0-1 0,-1 1 0,1-1-1,-1 0 1,1 0 0,-1 0-1,0 0 1,0 1 0,0-2 0,-1 1-1,1-1-8,3-18-121,-1 0-1,0 0 1,-2-1-1,-1 1 1,-2-21 121,1-10-818,1 53 752,0 0 70,0 0 55,0 0 25,-9-1-79,-1 0 0,1-1 1,-1 0-1,1-1 0,0 0 0,0 0 0,0-1 0,1 0 0,-1 0 1,1-1-1,0 0 0,0-1 0,1 0 0,-6-5-5,12 10-10,0 0-1,0 0 0,0 1 1,0-1-1,0 0 1,-1 1-1,1-1 0,0 0 1,0 1-1,0 0 1,-1-1-1,1 1 0,0 0 1,-1 0-1,1-1 1,0 1-1,-1 0 11,1 1-15,0-1 0,1 0 0,-1 0-1,0 1 1,1-1 0,-1 0 0,0 1 0,1-1 0,-1 1 0,0-1 0,1 1-1,-1-1 1,1 1 0,-1 0 0,1-1 0,-1 1 0,1-1 0,-1 1-1,1 0 1,0 0 0,-1-1 15,-1 7-273,0-1-1,1 0 1,-1 1-1,1-1 1,0 1-1,1 2 274,-2 7-1258,-2 5-1674</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16.446"/>
    </inkml:context>
    <inkml:brush xml:id="br0">
      <inkml:brushProperty name="width" value="0.05" units="cm"/>
      <inkml:brushProperty name="height" value="0.05" units="cm"/>
    </inkml:brush>
  </inkml:definitions>
  <inkml:trace contextRef="#ctx0" brushRef="#br0">69 44 1584,'0'0'1721,"0"0"-82,0 0-427,0 0-548,0 0-370,-38 0-2764,21-3 4077,5 3 5593,11 0-6801,1 0-83,0 0-48,0 0-46,0 0-31,0 0-71,0 0-92,0 0-20,42-7 271,14-6-215,-44 9-58,1 1 1,-1 1-1,1 0 1,0 0-1,3 1-6,128 1 143,-144 18-69,-2-5-68,0 0-1,0 0 0,-2 1 0,1-2 0,-2 1 0,-4 10-5,-5 15 17,3-4-2,-9 27 10,-3 23-25,17-65 11,-1-1 0,0 0 0,-6 10-11,12-26-1,-3 5 1,3-6 0,0 1 0,0-1 0,0 1 0,1-1-1,-1 0 1,1 1 0,-1-1 0,1 1 0,0-1-1,-1 1 1,1 0 0,0-1 0,0 1 0,0 0 0,0-1-28,0-1-63,0 0-2,0 0 66,0 0 0,0 0-63,-2 0-781,0-8-3872,2-8 2074</inkml:trace>
  <inkml:trace contextRef="#ctx0" brushRef="#br0" timeOffset="1704.4">831 10 2833,'0'0'1473,"0"0"193,0 0-292,0 0-432,0 0-232,0 0-9,0 0-62,0 0-107,-24 0 655,-162-3 1879,185 3-3063,0 1 0,0-1-1,0 0 1,1 1 0,-1-1-1,0 1 1,1-1-1,-1 1 1,0 0 0,1-1-1,-1 1 1,1-1 0,-1 1-1,1 0 1,-1 0 0,1-1-1,-1 1 1,1 0 0,0 0-1,-1-1 1,1 1 0,0 0-1,0 0 1,0 0 0,-1 0-1,1 0 1,0-1 0,0 1-1,0 0 1,0 0 0,1 0-3,-1 39-9,1-27 22,-5 135 44,4-147-7,0-1 14,0 0-4,0 0-40,0 0-7,0 0-4,0 0 6,0 0 29,0 0 0,0 0-68,1-24-128,0 22 147,1 0 0,0-1 1,-1 1-1,1 0 0,0 0 0,0-1 0,0 2 1,0-1-1,0 0 0,1 0 0,-1 1 0,0-1 0,1 1 1,-1 0-1,1-1 0,0 1 0,-1 1 0,1-1 1,0 0-1,1 0 5,3 0-35,-1 0 0,0 0-1,1 0 1,-1 1 0,1 0 0,-1 0 0,1 0 0,5 2 35,-9-1-8,0 1 0,0-1 0,0 1 0,0-1 0,0 1 0,0 0 0,-1 0 1,1 0-1,-1 1 0,1-1 0,-1 1 0,0-1 0,0 1 0,0 0 0,0-1 1,0 1-1,-1 0 0,1 0 0,-1 1 0,0-1 0,0 0 0,0 0 0,-1 0 1,1 1 7,2 11 5,0 0 0,-1 0 0,-1 0 1,-1 12-6,0-22 11,0 0 0,0 0 0,-1 0 0,0 0 0,0 0 0,-1 0 0,1 0 0,-1 0 0,0-1 0,-1 1 0,1-1 0,-1 1 0,1-1 0,-1 0 0,-1 0 0,1 0 0,-1 0 0,1 0 0,-1-1 0,0 0 0,0 0 0,-3 2-11,1 0 9,0-1-1,-1 0 1,1 0 0,-1 0-1,0-1 1,0 0 0,0 0-1,0-1 1,-1 0 0,-1 0-9,-9 1-221,-1-2 0,1 0 1,-11-1 220,20 0-202,10-20-5447,6 13 1785</inkml:trace>
  <inkml:trace contextRef="#ctx0" brushRef="#br0" timeOffset="2769.42">1114 106 496,'0'0'3513,"0"0"-1895,0 0-672,0 0-245,0 0-84,0 0-137,-6-9-92,1 1-331,-2-3 82,0 1 0,-1 0 0,0 0 0,-1 0 0,0 1 0,-3-2-139,10 10 129,1 0 0,-1 0 1,0 0-1,1 0 0,-1 0 0,0 1 0,0-1 0,0 1 1,1-1-1,-1 1 0,0 0 0,0 0 0,0 0 0,0 0 0,0 0 1,0 0-1,1 0 0,-1 1 0,0-1 0,-1 1-129,0 0 93,-1 1 0,1-1-1,-1 1 1,1 0 0,0 0-1,0 1 1,0-1 0,0 1-1,-3 2-92,-1 3 34,0 1-1,0 0 1,0 0-1,2 0 1,-1 1-1,-2 7-33,-5 24 38,13-39-41,0-1 1,0 0 0,-1 1-1,1-1 1,0 0-1,0 1 1,0-1 0,0 1-1,0-1 1,1 0-1,-1 1 1,0-1 0,1 0-1,-1 1 1,1-1-1,-1 0 1,1 1 0,0-1-1,-1 0 1,1 0-1,0 0 1,0 0 0,0 0-1,0 0 1,0 0-1,0 0 1,0 0 0,0 0-1,0 0 3,8 2-10,0 1 0,0-1-1,1 0 1,-1-1 0,1 0 0,1-1 10,-8 0-1,0-1 1,0 1 0,0-1 0,1 0-1,-1-1 1,0 1 0,0 0 0,0-1-1,0 0 1,0 1 0,-1-1 0,1 0-1,0-1 1,0 1 0,0 0 0,-1-1-1,1 0 1,-1 1 0,1-1 0,-1 0-1,2-2 1,11-17-72,-1-1 0,-1 0-1,0-1 1,-1-3 72,22-41-284,-33 66 291,-1 26 230,1 87 216,5 0 0,6 9-453,-7-70 125,-4-32-96,1 0 0,0-1 0,1 1 0,1-1 0,1 0 0,1 0 0,7 15-29,-13-32-36,0-1-135,0 0-144,0-12-1072,0 8 1078,1 1-88,-1 0 0,0 1 0,0-1 0,-1 0 0,1 0 0,-1 1 0,1-1-1,-1 0 1,0 1 0,0-1 0,0-1 397,-13-10-7296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20.970"/>
    </inkml:context>
    <inkml:brush xml:id="br0">
      <inkml:brushProperty name="width" value="0.05" units="cm"/>
      <inkml:brushProperty name="height" value="0.05" units="cm"/>
    </inkml:brush>
  </inkml:definitions>
  <inkml:trace contextRef="#ctx0" brushRef="#br0">23 100 360,'0'0'1623,"0"0"-351,0 0-171,0 0 63,0 0 127,0 0-292,-4 0-318,-11 0-165,11 0-98,4 0-37,0 0-58,0 0-26,0 0 71,0 0-57,0 0-72,0 0 106,0 0 311,0 0 106,0 0-97,0 0-101,0 0-98,0 0-77,0 0-102,0 0-88,2-11 10,1 8-167,-1 1 0,2-1 0,-1 0 0,0 1 0,1 0 0,-1 0 0,1 0 0,-1 0 1,1 0-1,0 1 0,1-1-42,46-11 188,-28 10-160,0 1 1,0 0-1,-1 2 1,1 1-1,0 1 1,15 4-29,-18-4 13,0-1 1,0-1 0,6-1-14,13-1-109,-37 2 7,-2 2 115,-1 0-1,1 0 0,0-1 1,-1 1-1,1 0 0,-1-1 1,0 1-1,0-1 1,1 1-1,-1-1 0,-1 2-12,-13 2 161,14-5-154,0 0-1,0 1 1,0-1-1,0 0 1,0 1-1,0-1 1,0 1-1,0-1 1,0 1-1,1 0 1,-1-1-1,0 1 1,0 0-1,0 0 1,1-1 0,-1 1-1,0 0 1,1 0-1,-1 0 1,1 0-1,-1 0 1,1 0-1,-1 0 1,1 0-1,0 1-6,-35 78 99,4 1 0,-19 83-99,39-113-708,10-27-1980,1-24 1571,0-9-4879,0-9 1293</inkml:trace>
  <inkml:trace contextRef="#ctx0" brushRef="#br0" timeOffset="1142.98">853 15 5057,'0'0'1424,"0"0"-181,0 0-218,0 0-400,0 0-141,0 0-168,-14-1-181,-89-11 392,24 11 2115,41 1-1593,36 1-1035,1 0-1,0-1 0,0 1 1,-1 0-1,1 0 1,0 0-1,0 0 1,0 0-1,0 0 1,0 0-1,0 0 0,0 0 1,0 0-1,0 1 1,1-1-1,-1 0 1,1 1-1,-1-1 1,1 0-1,-1 1 0,1-1 1,-1 1-1,1 0-13,-8 34-34,7 14-3,2-42 35,-1 1 1,0-1-1,-1 0 1,1 1-1,-2-1 0,1 0 1,-3 7 1,6-16-90,0 0 1,-1 0-1,1 0 1,0 1 0,0-1-1,0 0 1,0 1-1,0 0 1,-1-1-1,1 1 1,0 0-1,0 0 1,0 0-1,1 0 90,42 0 229,-33 0-331,75 0 116,-86 1-15,1-1 1,-1 0 0,0 1 0,0-1-1,0 1 1,0-1 0,0 1 0,0-1-1,0 1 1,0-1 0,0 1 0,0 0 0,0 0-1,0 0 1,-1 0 0,1-1 0,0 1-1,0 0 1,-1 0 0,1 0 0,-1 0-1,1 1 1,-1-1 0,1 0 0,-1 0-1,0 0 1,1 0 0,-1 0 0,0 0 0,0 1-1,0-1 1,0 0 0,0 1 0,1 49 83,-2-37-60,1-10-19,1 0 0,-1 0 1,0 0-1,0 0 0,0 0 0,-1 0 0,0 0 0,1 0 0,-1 0 0,-1 0 0,1-1 0,0 1 1,-1 0-1,0-1 0,0 1 0,0-1 0,0 0 0,-1 1 0,1-1 0,-1 0 0,0 0 0,0-1 1,0 1-1,0-1 0,0 1 0,0-1 0,-4 1-4,-14 13-19,15-11 14,0 0 0,0 0-1,-1 0 1,1-1-1,-1 0 1,0-1-1,0 1 1,0-1-1,-1-1 1,1 1 0,-1-2-1,0 1 1,-5 0 5,12-2-350,1 0-74,0 0-131,0 0-488,0 0-1081,0 0-1171,0 0-1316</inkml:trace>
  <inkml:trace contextRef="#ctx0" brushRef="#br0" timeOffset="2472.2">1163 59 3329,'0'0'2482,"0"0"-627,0 0-480,0 0-550,0 0-273,0 0-16,-4 0 67,-37-13 1379,36 12-1926,0 0-1,0 1 1,0-1 0,0 1 0,0 0-1,0 0 1,0 1 0,-2 0-56,-10 0 11,16-1-11,-1 1 0,1 0 0,-1-1 0,1 1 0,0 0 0,-1 0 0,1 0 0,0 0 0,0 0 0,0 1 1,0-1-1,0 0 0,0 0 0,0 1 0,0-1 0,0 1 0,0-1 0,1 1 0,-1-1 0,1 1 0,-1 1 0,-10 34-2,7 3-496,1 1 0,2 8 498,1-48-3,1-1 0,0 1 0,-1 0 1,1-1-1,0 1 0,-1-1 0,1 1 0,0 0 0,0-1 1,-1 1-1,1-1 0,0 0 0,0 1 0,0-1 1,0 0-1,0 0 0,-1 1 0,1-1 0,0 0 0,0 0 1,0 0-1,0 0 0,0 0 0,0 0 0,0 0 3,30 0-146,-27 0 107,0 1 32,-1-1 1,1 0 0,-1 0-1,1-1 1,0 1 0,-1-1-1,1 0 1,-1 0-1,1 0 1,-1 0 0,1-1-1,-1 1 1,0-1 0,0 0-1,0 0 1,0 0 0,0 0-1,0-1 1,-1 1 0,1-1-1,-1 0 1,1 1-1,-1-1 1,0 0 0,0-1-1,1-2 7,1 0-17,1-1-1,-1 1 0,-1-1 1,0 0-1,0 0 1,0-1-1,0 1 0,-1-1 1,-1 1-1,1-1 1,-1 0-1,-1 0 0,1 1 1,-1-7 17,1 7 343,1 11 736,2 12-524,-4 356-132,7-286-405,-3-54-8,-1 0-1,-2 2-9,-1-33-32,0-1-122,0 0-129,0 0-226,1-37-2539,2 23-693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38.259"/>
    </inkml:context>
    <inkml:brush xml:id="br0">
      <inkml:brushProperty name="width" value="0.05" units="cm"/>
      <inkml:brushProperty name="height" value="0.05" units="cm"/>
    </inkml:brush>
  </inkml:definitions>
  <inkml:trace contextRef="#ctx0" brushRef="#br0">1 116 1320,'0'0'1575,"0"0"-619,0 0-543,0 0-149,0 0-4,2-7 198,5-20 273,-5 20 430,-2 7 368,0 0 16,0 0-340,0 0-457,4 19 3881,-1 11-3864,1 3-831,4 28 205,-4 1 0,-2-1 0,-4 11-139,2-2 28,-8 1-6,8-71 35,0 0 5,0 0 3,0 0 0,0 0 37,0 0-48,0 0-48,0 0-69,0-21-1521,0-11-2700,0 17-1747</inkml:trace>
  <inkml:trace contextRef="#ctx0" brushRef="#br0" timeOffset="1318.75">518 96 3793,'0'0'2090,"0"0"-531,0 0-114,0 0-116,0 0-388,0 0-270,2 0 4218,-6 0-3425,-202-7-2103,204 7 625,1 0 9,1 0 1,-1 0-1,1 0 0,-1 0 1,1 0-1,0 0 0,-1 0 0,1 0 1,-1 0-1,1 0 0,-1 1 1,1-1-1,-1 0 0,1 0 1,0 1-1,-1-1 0,1 0 1,-1 0-1,1 1 0,0-1 0,-1 0 1,1 1-1,0-1 0,-1 0 1,1 1 4,-5 4-22,4-5 17,1 0-51,0 0-32,0 0-14,0 24 118,1 72 1314,3 2-1330,-2-103-5,1 1 1,0 1-1,-1-1 1,2 0-1,-1 1 1,0-1-1,1 1 1,-1 0-1,1 0 0,0 1 1,0-1-1,0 1 1,0 0-1,1 0 1,-1 0-1,0 0 1,1 1-1,0 0 1,1-1 4,11 0-38,0 0 0,0 1 0,1 1 0,12 1 38,6 0-41,-35-1 29,1 0 1,-1 1-1,1-1 0,-1 0 0,1 1 1,-1 0-1,1-1 0,-1 1 0,0 0 0,1 0 1,-1 0-1,0-1 0,0 1 0,0 1 1,1-1-1,-1 0 0,0 0 0,0 0 1,-1 1-1,1-1 0,0 0 0,0 1 0,-1-1 1,1 0-1,0 1 0,-1-1 0,0 1 1,1-1-1,-1 1 0,0 0 0,0-1 0,0 2 12,2 10 11,-1 0 0,0 0-1,-2 12-10,1-10 29,0-3-10,0-3-10,0 1 0,0-1 0,-1 0 0,-1 0 0,0 6-9,0-11 13,1 0-1,-1 0 1,0 0 0,0 0-1,0-1 1,-1 1-1,0-1 1,1 1 0,-1-1-1,0 0 1,0 0 0,-1 0-1,-1 1-12,-9 6 53,0-1 0,0 0 0,-7 2-53,-18 10 41,5 0 814,-29 11-855,53-30-556,15-1-3701,-1 1 436</inkml:trace>
  <inkml:trace contextRef="#ctx0" brushRef="#br0" timeOffset="2687.34">910 113 5049,'0'0'2149,"0"0"-286,0 0-294,0 0-315,0 0-353,0 0-274,5-8-137,-2 3-432,2-3 61,-1 1-1,1-1 0,1 1 0,4-5-118,-8 9 16,1 1 0,-1 0 0,1 0 0,-1 0 0,1 1 0,0-1 0,-1 1 0,1-1 0,0 1 0,0 0 0,0 0 0,0 0-1,0 0 1,0 1 0,0-1 0,0 1 0,2 0-16,-3-1-6,0 1 0,0 0-1,0 0 1,-1 1 0,1-1-1,0 0 1,0 0-1,-1 1 1,1-1 0,0 1-1,-1 0 1,1 0 0,-1-1-1,1 1 1,-1 0 0,1 0-1,-1 0 1,1 0-1,-1 1 1,0-1 0,0 0-1,1 1 7,0 1-1,-1 0 0,0 0 0,1 0 0,-1 1 0,-1-1 0,1 0 0,0 0 0,-1 1 0,0-1 0,1 0 0,-1 1 0,-1 0 1,2 16 78,0 24 72,-1-42-139,0 0 0,0 0 0,-1 0 0,1 0 0,0 0 0,-1 0-1,0 0 1,1 0 0,-1 0 0,0 0 0,0 0 0,0-1 0,0 1 0,0 0 0,0-1 0,-1 1 0,0 0-11,-16 15 200,0 1 1,1 0 0,0 1-1,2 1 1,0 1-1,2 0 1,0 1-1,1 1 1,1-1 0,-4 17-201,12-27 9,1 0 1,1-1 0,0 1-1,0 0 1,1 0 0,1 0-1,1 5-9,-2-7-74,34-10 39,-15 0 34,-12 0-9,0 1 0,1-2 0,-1 1 0,0-1 0,0 0 0,1-1 10,-5 1-1,0 0 0,-1 0 0,1 0 0,-1 0 0,1-1 0,-1 0 0,1 1 0,-1-1 0,0 0 0,0 0 0,0 0 0,0 0 0,0 0 0,-1-1 0,1 1 0,-1 0 0,2-3 1,6-9 2,-6 11 2,-1 0 0,0-1 0,0 1 0,0 0 0,0-1 0,-1 1 0,1-1 0,-1 0 0,0 1 0,0-1 0,0 0 0,0-3-4,-1 6 70,-2-13 187,-6 6-239,-1 1 0,0-1 0,0 2 0,-10-6-18,-5-5 444,-11 0 38,32 16-472,0 1 0,1-1 0,-1 0 0,0 0 0,1-1 0,-1 1 0,1 0 0,0-1 0,-1 0 0,1 1 0,0-1 0,0 0 0,0 0 0,0 0 0,0 0 0,0-1 0,1 1 0,-1 0 0,1-1 0,0 1 0,-1-1 0,1 0 0,0 1 0,1-1 0,-2-2-10,1-3-30,1 6 28,0 1 1,-1-1-1,1 0 0,0 0 1,-1 0-1,1 1 0,-1-1 0,0 0 1,0 0-1,0 1 0,0-1 1,0 1-1,0-1 0,0 1 1,0-1-1,-2 0 2,3 0-3,-1 0-1,1 0 1,-1 1 0,1-1-1,0 0 1,0 0-1,0 1 1,0-1 0,0 0-1,0 0 1,1 1 0,-1-2 3,1-1-39,-1-3-29,0 0 0,0-1 1,1 1-1,0 0 0,1 0 0,-1 0 0,3-4 68,-4 9-73,1 0 1,0 0-1,0 0 0,0 0 0,0 1 1,1-1-1,-1 0 0,0 1 1,1-1-1,-1 0 0,1 1 0,-1 0 1,1-1-1,0 1 0,0 0 1,-1 0-1,1 0 0,0 0 0,0 0 1,0 0-1,0 1 0,0-1 1,0 1-1,0-1 0,0 1 0,1 0 1,-1 0-1,1 0 73,-2 0-77,0 0 0,0 0 0,1 1 0,-1-1 0,0 1-1,0-1 1,0 0 0,0 1 0,0 0 0,0-1 0,0 1 0,0 0 0,0-1 0,0 1 0,0 0-1,-1 0 1,1 0 0,0 0 0,0 0 0,-1 0 0,1 1 77,12 25-2857,-11-23 1502,3 8-4859</inkml:trace>
  <inkml:trace contextRef="#ctx0" brushRef="#br0" timeOffset="3781.32">1235 65 1072,'0'0'2121,"0"0"166,0 0-88,0 0-261,0 0-502,0 0-456,5 0 1992,4-1-2874,-1 0 1,1-1 0,-1 0 0,0 0 0,0-1-1,0 0 1,0 0 0,0-1 0,4-3-99,40-16 76,-41 20-172,0 0 0,0 0 0,0 2 0,0-1 0,1 1 0,0 1 96,-11 0-188,-1 0-12,0 0 61,0 0 110,0 0 41,0 0 29,0 0 1,0 0-17,0 0 36,0 0 22,0 0 37,0 0-27,-1 10-42,-1 1 0,0-1 0,-1 1 0,0-1 0,0 0-1,-1 0 1,0 0 0,-1-1 0,-5 8-51,-10 25 338,-31 95 480,23-58-601,27-70-458,0 0 0,0 0-1,0 0 1,1 6 241,0-15-572,0 0-102,0 0-207,1-10-2223,6-3 562,0 2-1377</inkml:trace>
  <inkml:trace contextRef="#ctx0" brushRef="#br0" timeOffset="4796.5">1745 164 4785,'0'0'1780,"0"0"-439,0 0-77,0 0-212,0 0-106,0 0-39,-1 3-110,-2 7-307,0 0 0,-1 0 1,0-1-1,-2 4-490,-11 27 850,11-15-569,0 1 0,2-1 0,1 1 0,2 0 0,0 0 0,3 19-281,-2-4-4,0-40-2,1 0 0,-1 0 1,0-1-1,1 1 0,-1 0 0,0-1 1,1 1-1,-1 0 0,1-1 0,-1 1 0,1 0 1,0-1-1,-1 1 0,1-1 0,0 1 0,-1-1 1,1 0-1,0 1 0,-1-1 0,1 0 1,0 1-1,0-1 0,0 0 0,-1 0 0,1 0 1,0 1-1,0-1 0,0 0 0,-1 0 0,2 0 6,30 1 11,-27-1-9,-1 0 1,-1 0 0,1 0 0,0 0-1,0 0 1,0 0 0,0-1 0,0 1 0,0-1 0,0 0 0,-1 0 0,1-1 0,0 1 0,-1-1 0,1 0 0,-1 0 0,0 0 0,1 0 0,-1-1 0,2-1-3,2-3-1,0-1 1,0 1-1,0-1 0,-1-1 1,-1 1-1,1-1 1,-2 0-1,1 0 1,-1 0-1,0-1 0,-1 1 1,0-1-1,0-3 1,2-15 6,-1 0-1,-2 0 0,-1 0 0,-1-6-5,0 32 7,0 1-1,-1 0 0,1-1 1,-1 1-1,1 0 1,-1 0-1,1 0 1,-1-1-1,0 1 1,1 0-1,-1 0 1,0 0-1,0 0 1,0 0-1,0 0 1,0 1-1,0-1 1,0 0-1,0 0 1,0 1-1,0-1 1,-1 0-7,-34-15 203,14 7-138,17 7-154,0 0-1,1 1 1,-1-1 0,0 1 0,0 0 0,0 1 0,-1-1 0,1 1-1,0 0 1,0 0 0,0 1 0,-5 0 89,-17 1-331,27-2 23,0 0-214,0 0-25,-2 2-48,-12 27-2056,7-13-1135</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5.606"/>
    </inkml:context>
    <inkml:brush xml:id="br0">
      <inkml:brushProperty name="width" value="0.05" units="cm"/>
      <inkml:brushProperty name="height" value="0.05" units="cm"/>
    </inkml:brush>
  </inkml:definitions>
  <inkml:trace contextRef="#ctx0" brushRef="#br0">104 1 1280,'0'0'3806,"0"0"-1701,0 0-465,0 0-322,0 0-453,0 0-195,-22 7 1638,6 28-1675,2 1 0,1 1-1,2 0 1,1 1 0,-1 23-633,8-37 248,0 1 1,2 0-1,1 0 1,2 3-249,-1 18 182,-1-44-184,0 1 1,1-1-1,-1 0 0,1 0 1,-1 1-1,1-1 1,0 0-1,0 0 0,0 0 1,0 0-1,1 0 1,-1 0-1,1 0 0,-1 0 1,1-1-1,-1 1 0,1-1 1,0 1-1,0-1 1,0 1-1,0-1 0,0 0 1,0 0-1,0 0 0,0 0 1,0 0-1,1-1 1,-1 1-1,0-1 0,0 1 1,1-1-1,-1 0 2,14 3-16,0-1-1,0-1 1,0-1 0,7 0 16,-10 0-3,-8 0-7,-1 0 1,1 0-1,0 0 1,-1-1-1,1 1 1,-1-1-1,1 0 1,-1-1-1,1 1 1,-1-1 9,-1 0-8,-1 1-1,1-1 1,-1 0 0,0 0-1,0-1 1,0 1 0,0 0-1,-1-1 1,1 1 0,0-1-1,-1 1 1,0-1 0,0 0-1,0 0 1,0 1 0,0-1 8,5-19-61,-1 0-1,0 0 1,-2-1 0,-1 1 0,-1-1 0,0 0 0,-2 1-1,-2-12 62,2 27 2,-1 1 0,0 0-1,0-1 1,-1 1 0,1 0-1,-1 0 1,0 1 0,-1-1 0,0 1-1,0-1 1,0 1 0,0 0-1,-1 0 1,0 1 0,0 0-1,0 0 1,-2-1-2,-14-11-188,0 2 0,-1 1-1,-18-8 189,36 19-65,0 1 0,0 0 0,0 0-1,0 0 1,-1 1 0,1 0 0,0-1-1,-1 1 1,1 1 0,0-1 0,-1 1-1,0-1 66,5 1-9,-1-1 0,0 1-1,1-1 1,-1 1 0,1 0-1,-1-1 1,1 1 0,-1-1-1,1 1 1,-1 0-1,1-1 1,0 1 0,-1 0-1,1 0 1,0-1 0,0 1-1,-1 0 1,1 0 0,0 0-1,0-1 1,0 1-1,0 0 1,0 0 0,0 0 9,0 24-161,0-20 77,0 47-1241,0-17-2399,0-14-3396</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51.186"/>
    </inkml:context>
    <inkml:brush xml:id="br0">
      <inkml:brushProperty name="width" value="0.05" units="cm"/>
      <inkml:brushProperty name="height" value="0.05" units="cm"/>
    </inkml:brush>
  </inkml:definitions>
  <inkml:trace contextRef="#ctx0" brushRef="#br0">1 392 4745,'0'0'2223,"0"0"-296,0 0-185,0 0-467,0 0-368,0 0-200,24 0 3609,-18 0-4320,20 0 24,-1-1 0,1 0-1,-1-2 1,4-2-20,-20 3-53,-1 1-1,1 0 0,0 1 1,7 0 53,-6 0-625,-7 1 575,-3-1-39,0 1 0,0-1-1,0 0 1,0 0 0,0 0 0,0 0 0,0 0 0,1 0 0,-1 0 0,0 0 0,0 0 0,0 0 0,0 0 0,0 0 0,0 0 0,1 0 0,-1 0 0,0 1 0,0-1 0,0 0 0,0 0 0,0-1 0,0 1 0,1 0 0,-1 0 0,0 0 0,0 0 0,0 0 0,0 0 0,0 0 0,0 0 0,1 0 0,-1 0 0,0 0 0,0 0 0,0 0 0,0 0 0,0 0 0,0-1 0,0 1 0,0 0 0,1 0 0,-1 0 0,0 0 0,0 0 0,0 0-1,0 0 1,0-1 0,0 1 0,0 0 0,0 0 0,0 0 0,0 0 0,0 0 0,0 0 0,0-1 0,0 1 0,0 0 0,0 0 0,0 0 0,0 0 0,0 0 0,0 0 0,0-1 0,0 1 0,0 0 0,0 0 0,0 0 0,-1 0 89,2-15-6468</inkml:trace>
  <inkml:trace contextRef="#ctx0" brushRef="#br0" timeOffset="793.67">227 222 4889,'0'0'2026,"0"0"-216,0 0-43,0 0-498,0 0-386,0 0-231,5-4-108,-2 2-335,0-1 0,0 1 0,0 0-1,1 0 1,-1 0 0,1 0 0,0 0-1,-1 1 1,1 0 0,0 0 0,0 0-1,0 0 1,0 0 0,0 1 0,1 0-209,4-2 101,-1 0 1,0 0 0,0 0 0,0-1 0,-1 0 0,1-1 0,-1 0-1,1 0 1,1-2-102,21-10 279,-1 1-80,-22 10-175,1 1 1,0 0 0,0 0-1,0 1 1,0 0-1,1 0 1,-1 1 0,1 0-1,-1 1 1,2-1-25,-9 2 15,-1 0 30,0 0 14,0 0-29,0 0 6,0 0-14,0 0 14,0 11-30,0-8-7,1 44 17,-2 0 1,-2 0-1,-3 0 0,-8 36-16,-17 14 8,20-66-4,1 0 0,1 1 0,-1 18-4,9-47-995,1-5 301,0-13-276,1-24-2684,2 22-1728</inkml:trace>
  <inkml:trace contextRef="#ctx0" brushRef="#br0" timeOffset="1751.02">929 69 5921,'0'0'3056,"0"0"-712,0 0-490,0 0-407,0 0-372,0 0-222,-5-5-233,0 0-560,0 1 0,0-1 0,-1 1-1,1 0 1,-1 1 0,0 0 0,-1 0-1,1 0 1,0 0 0,-1 1 0,1 0 0,-1 1-1,0-1 1,0 1 0,1 0 0,-4 1-60,1 0-30,6 0-1,0-1 0,0 1 0,0 1 0,0-1 1,0 0-1,0 1 0,-1 0 0,1-1 0,0 2 31,2-2-9,-1 1 0,1 0 0,0 0 1,0 0-1,0 0 0,0 1 0,0-1 0,0 0 0,0 0 1,0 1-1,0-1 0,0 1 0,1-1 0,-1 0 1,0 1-1,1-1 0,-1 1 0,1 0 0,0-1 0,0 2 9,-7 41 376,2 0-1,2 1 0,2 37-375,1-78 1,31-17-209,-14 10 193,-1 1-1,0 0 0,1 1 0,15 2 16,-10-1-102,-22 0 83,1 0 0,0 0 0,-1 1 0,1-1 0,-1 0-1,1 0 1,0 1 0,-1-1 0,1 0 0,-1 1 0,1-1 0,-1 0 0,1 1 0,-1-1 0,1 1 0,-1-1 0,0 1-1,1-1 1,-1 1 0,1-1 0,-1 1 0,0-1 0,0 1 0,1 0 0,-1-1 0,0 1 0,0 0 0,0-1 0,0 1 0,0-1-1,0 1 1,0 0 0,0 0 19,0 28-26,0-19 3,0 135 159,0-144-137,-1 1 0,1-1 0,0 0 0,-1 1 0,1-1 0,-1 0 0,0 1 0,1-1 0,-1 0-1,0 1 1,0-1 0,0 0 0,1 0 0,-1 0 0,0 0 0,-1 0 0,1 0 0,0 0 0,0 0 0,0-1 0,-1 1 0,1 0 0,0-1 0,0 1-1,-1-1 1,1 1 0,-1-1 0,1 0 0,0 1 0,-2-1 1,-49 5-246,41-4 197,-29-2-177,30 1 60,0-1 1,0 2 0,0-1-1,0 1 1,-9 2 165,15-1-34,3-1-8197,1-4 3264</inkml:trace>
  <inkml:trace contextRef="#ctx0" brushRef="#br0" timeOffset="2760.83">1209 11 5657,'0'0'2709,"0"0"-545,0 0-365,0 0-272,0 0-210,0 0-288,0 0-991,0-1-1,0 1 1,0 0 0,0-1-1,0 1 1,-1 0-1,1-1 1,0 1 0,0 0-1,0-1 1,0 1-1,0 0 1,0-1 0,-1 1-1,1 0 1,0 0-1,0-1 1,0 1 0,-1 0-1,1 0 1,0-1-1,0 1 1,-1 0-1,1 0 1,0 0 0,-1-1-1,1 1 1,0 0-1,-1 0 1,1 0 0,-1 0-38,-2-1 9,-1 0 0,1 1 0,-1 0 0,1-1 1,-1 2-1,1-1 0,-1 0 0,1 1 0,-1-1 1,1 1-1,-1 0 0,1 0 0,0 0 0,-1 1 1,1-1-1,0 1 0,0 0 0,0 0 0,0 0 1,-2 2-10,-6 4-19,0 0 1,1 1-1,0 1 1,0-1 0,1 2 18,3-5-3,0 1 0,1 0 0,0 0 0,0 0 0,1 0 0,0 1 0,0 0 1,0 0-1,1 0 0,1 1 0,-1-1 0,1 0 0,1 1 0,0 0 0,0-1 0,0 1 0,1 8 3,1-16-3,0 1 0,0-1-1,0 0 1,0 1-1,0-1 1,0 0-1,0 0 1,0 1-1,0-1 1,1 0 0,-1 0-1,0 0 1,1-1-1,-1 1 1,1 0-1,-1 0 1,1-1-1,-1 1 1,1-1 0,-1 1-1,1-1 1,-1 0-1,1 0 1,0 0 3,1 1-42,0 0-1,0 0 1,1-1 0,-1 1-1,0-1 1,0 0 0,0 0 0,1 0-1,-1-1 1,0 1 0,0-1 0,0 0-1,3 0 43,-3-3-30,1 1 0,-1-1 0,1 0 0,-1 1 0,0-1 0,-1-1 0,1 1-1,-1 0 1,0-1 0,0 1 0,0-2 30,6-11-76,11-20-394,11-33 470,-30 66 13,0 4 68,0 0 42,0 0-30,1 0-67,2 0-16,-2 0 12,0 1-1,-1-1 0,1 1 0,0-1 0,0 1 0,-1-1 1,1 1-1,0-1 0,-1 1 0,1 0 0,-1-1 0,1 1 1,-1 0-1,1 0 0,-1-1 0,1 1 0,-1 0 0,0 0 1,1 0-1,-1 0 0,0-1 0,0 1 0,1 0 0,-1 0 0,0 0 1,0 0-1,0 0 0,0 0 0,0-1 0,-1 2-21,1 38 57,-1-27 16,1 591-1111,-1-593 219,-1 0-1,0 1 1,-1-1 0,0 0-1,-1 2 820,1-11-969,2-2-2173,1 0-1423</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7.636"/>
    </inkml:context>
    <inkml:brush xml:id="br0">
      <inkml:brushProperty name="width" value="0.05" units="cm"/>
      <inkml:brushProperty name="height" value="0.05" units="cm"/>
    </inkml:brush>
  </inkml:definitions>
  <inkml:trace contextRef="#ctx0" brushRef="#br0">3 300 2577,'0'0'2695,"0"0"-641,0 0-333,0 0-372,0 0-424,0 0-286,-2 7 288,2-7-907,0 0 0,0 0 0,0 0 0,0 0 0,0 1 0,0-1 1,0 0-1,-1 0 0,1 0 0,0 0 0,0 0 0,0 0 1,0 1-1,0-1 0,0 0 0,0 0 0,0 0 0,0 0 0,0 0 1,0 1-1,0-1 0,0 0 0,0 0 0,0 0 0,0 0 1,1 0-1,-1 0 0,0 1 0,0-1 0,0 0 0,0 0 0,0 0 1,0 0-1,0 0 0,0 0 0,0 0 0,0 1 0,1-1 1,-1 0-1,0 0 0,0 0 0,0 0 0,0 0 0,0 0 0,0 0 1,0 0-1,1 0 0,-1 0 0,0 0 0,0 0 0,0 0 1,0 0-1,0 0 0,1 0 0,-1 0-20,26-9 244,0 1-1,0 0 1,1 2 0,0 2-1,0 0 1,0 2 0,9 0-244,-36 2 24,1 0 1,-1 1 0,1-1 0,-1 0-1,1 0 1,-1 1 0,0-1-1,1 0 1,-1 0 0,1 1 0,-1-1-1,0 0 1,1 1 0,-1-1-1,0 0 1,0 1 0,1-1 0,-1 1-1,0-1 1,0 1 0,0-1-1,1 0 1,-1 1 0,0-1 0,0 1-1,0-1 1,0 1 0,0-1 0,0 1-1,0-1 1,0 1 0,0-1-1,0 1-24,0-1 7,0 1-1,0-1 0,0 1 0,0 0 0,0-1 0,0 1 0,0-1 0,0 1 1,0-1-1,0 1 0,1-1 0,-1 1 0,0-1 0,0 1 0,0-1 1,1 1-1,-1-1 0,0 1 0,1-1 0,-1 1 0,0-1 0,1 0 0,-1 1 1,1-1-1,-1 0 0,1 1 0,-1-1 0,1 0 0,-1 0 0,1 1 1,-1-1-1,1 0 0,-1 0 0,1 0-6,0 0 21,-1 0 25,0 0 19,0 0-8,0 0-34,0 0-132,0 0-170,0 0-336,0 8-3344,0 1-1223</inkml:trace>
  <inkml:trace contextRef="#ctx0" brushRef="#br0" timeOffset="782.09">279 38 5881,'0'0'1947,"0"0"-350,0 0-337,0 0-467,0 0-336,0 0-159,0 0 125,0 0 38,31-7 250,-10 6-702,0-1 0,0-1 0,1-1-9,-1 0 314,1 1 0,-1 1 1,2 1-315,-23 38 995,-14 4-775,2 2 1,2-1-1,-2 27-220,-10 131 488,21-192-489,-2 66 454,2-58-1567,1-19-2731,0-14 752,0 0-2512</inkml:trace>
  <inkml:trace contextRef="#ctx0" brushRef="#br0" timeOffset="1815.77">826 4 3137,'0'0'4142,"0"0"-1699,0 0-612,0 0-499,0 0-471,0 0-248,-3 0-174,-159-3 16,161 3-465,1 3 2,0 0 4,-1 1-1,0 0 1,0-1-1,0 1 1,0-1-1,0 1 1,-1-1-1,1 0 1,-1 1-1,-2 1 5,2-1-5,0-1 1,0 1-1,1-1 1,-1 1-1,1 0 0,-1-1 1,1 1-1,0 0 0,1 0 1,-1 0-1,1 0 5,4 176 390,-4-180-342,0 0 21,0 0-22,22 0-408,-12-1 348,-1 1 0,1 0 0,0 1 0,-1 0 1,1 0-1,1 2 13,-8-2 8,0 0 1,-1 0 0,1 0 0,0 1-1,0-1 1,-1 1 0,1 0-1,-1-1 1,0 1 0,1 0 0,-1 1-1,0-1 1,0 0 0,0 1 0,-1-1-1,1 1 1,0-1 0,-1 1-1,0 0 1,0 0 0,1 1-9,2 10 23,-1 0-1,0 0 1,-1 1-1,-1-1 1,0 1 0,-1-1-1,-1 6-22,1 3-11,-1-19-7,0 0 0,0 0 0,0 0 1,0 0-1,-1 0 0,0 0 0,1-1 1,-1 1-1,-1-1 0,1 1 0,0-1 1,-1 0-1,0 0 0,1 0 0,-1 0 0,-2 0 18,-2 4 4,-1-1-1,0 0 1,0 0-1,0 0 0,-1-1 1,-2 0-4,-8 0 742,9-7-2478,8-3-4088,2 4 322</inkml:trace>
  <inkml:trace contextRef="#ctx0" brushRef="#br0" timeOffset="2565.41">1045 133 5089,'0'0'2642,"0"0"-436,0 0-539,0 0-515,0 0-302,0 0-158,-7-4-137,6 4-578,-5-4 192,0 1 1,-1 0-1,1 0 0,0 1 0,-1 0 0,0 0-169,6 1 27,-1 1 0,0-1 0,0 1 1,0 0-1,0 0 0,0 0 0,0 0 0,1 0 0,-1 0 0,0 0 0,0 1 1,0-1-1,0 1 0,1-1 0,-1 1 0,0 0 0,0 0 0,1-1 0,-1 1 0,0 1 1,1-1-1,-1 0 0,1 0 0,0 0 0,-1 1 0,1-1 0,0 1 0,0-1 1,-1 1-28,-2 5-24,0 0 1,1 0-1,0 0 1,0 0-1,0 1 1,1-1 0,0 1-1,0 0 1,1-1-1,0 1 1,1 0 0,0 0-1,0 0 1,0 0-1,1-1 1,1 7 23,-1-12-8,0-1 1,0 1-1,0-1 1,0 1-1,0-1 1,1 0-1,-1 0 1,0 0-1,0 1 0,1-1 1,-1 0-1,1-1 1,-1 1-1,1 0 1,0 0-1,-1-1 1,1 1-1,-1-1 1,1 1-1,0-1 1,0 0-1,-1 1 1,3-1 7,44 2-141,-42-2 41,-4 0 56,0 0-41,1 1 0,-1-1 0,0 0 0,0 0 0,1-1 0,-1 1 0,0 0 0,1-1 0,-1 1 0,0-1 0,1 0 85,-2 0-7,0-1 0,-1 1 0,1-1 1,0 1-1,0 0 0,-1-1 0,1 1 0,-1-1 0,1 0 0,-1 1 0,0-1 0,1 1 0,-1-1 1,0 0 6,1-2 85,2-11 808,-2 20 567,2 19-1380,4 2-75,-1 1 1,-2 0-1,0 0 0,-1 15-5,-3 113 10,-2-70-81,4-75-2471,3-19 688,3-19-1427,-8 1-1735</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06.490"/>
    </inkml:context>
    <inkml:brush xml:id="br0">
      <inkml:brushProperty name="width" value="0.05" units="cm"/>
      <inkml:brushProperty name="height" value="0.05" units="cm"/>
    </inkml:brush>
  </inkml:definitions>
  <inkml:trace contextRef="#ctx0" brushRef="#br0">1 96 824,'0'0'2131,"0"0"-938,0 0-223,0 0 285,0 0-204,0 3-900,4 6 9828,0-7-8913,260-2-599,-263-1-470,1 7 11,-2-5 0,0-1 0,0 0 0,0 0 11,0 0 31,0 0-11,0 0 58,0 0-17,0 0-4,0 0-34,0 0 53,0 28 102,-1-8-199,-2 0 0,0 0 0,-2 1 0,-4 13 2,-4 18-5,-4 13 11,-12 27-6,8-26 8,-2 17-8,21-77-7735,-4-6 347</inkml:trace>
  <inkml:trace contextRef="#ctx0" brushRef="#br0" timeOffset="860.94">442 174 72,'0'0'5984,"0"0"-3306,0 0-1199,0 0-600,0 0-389,0 0-141,0-7-5,-1-1-233,0 5-47,0-1 1,0 1-1,1 0 0,0 0 1,0 0-1,0-1 1,0 1-1,0 0 1,0 0-1,1 0 0,0 0 1,-1-1-1,1 1 1,0 0-1,1 0 0,-1 0 1,0 1-1,1-1 1,0 0-1,0 0 1,-1 1-1,2-1 0,-1 1 1,0 0-1,0-1-64,9-3 104,0-1 0,0 2 0,0-1 0,1 2 0,0-1 0,0 2 0,0 0 1,0 0-1,0 1 0,1 0 0,-1 1 0,1 0 0,8 2-104,-19-1 2,0 0 1,0 1-1,0-1 1,0 1 0,0-1-1,0 1 1,0 0-1,0 0 1,-1 0 0,1 0-1,0 0 1,-1 0-1,1 0 1,-1 0-1,1 1 1,-1-1 0,1 1-1,-1-1 1,0 1-1,0-1 1,0 1 0,0 0-1,0 0 1,0-1-1,0 1 1,0 0 0,-1 0-1,1 0 1,-1 0-1,0 0 1,1 0-1,-1 1-2,2 11 42,0 0 0,-2 0-1,1 1 1,-2 5-42,1-5 13,-1-1 7,0 0-1,-1-1 1,0 1-1,-1 0 0,-1-1 1,0 1-1,-1-1 1,0 0-1,-1-1 0,0 1 1,-1-1-1,-1 0 1,0-1-1,0 0 0,-1 0 1,0-1-1,-1 0 1,0 0-1,-1-1 0,-2 1-19,5-4 68,5-3 37,0 0-1,0-1 1,-1 1 0,1-1-1,-1 0 1,1 0 0,-3 1-105,5-3 6,1 0 1,0 0-1,0 0 1,0 0 0,-1-1-1,1 1 1,0 0 0,0 0-1,0 0 1,-1 0-1,1 0 1,0 0 0,0 0-1,-1 0 1,1 1-1,0-1 1,0 0 0,0 0-1,-1 0 1,1 0 0,0 0-1,0 0 1,0 0-1,0 0 1,-1 0 0,1 1-1,0-1 1,0 0-1,0 0 1,0 0 0,0 0-1,-1 1 1,1-1 0,0 0-1,0 0 1,0 0-1,0 0 1,0 1 0,0-1-1,0 0 1,0 0-1,0 0 1,0 1 0,0-1-1,0 0 1,0 0-1,0 1 1,0-1 0,0 0-1,0 0-6,14 4 42,32 0-128,-39-4 154,52 7 59,28 8-127,-72-13 3,-6 3 94,-7-4-6281,-9-1 4</inkml:trace>
  <inkml:trace contextRef="#ctx0" brushRef="#br0" timeOffset="1731.94">993 1 856,'0'0'5965,"0"0"-3108,0 0-1259,0 0-375,0 0-412,0 0-409,0 8-182,-5 25 293,-2-1 0,-1 1 1,-7 16-514,1-3 1178,-5 34-1178,12-22 498,2 1-1,2 58-497,4-113 0,-1 0 1,1 1-1,0-1 1,0 0-1,0 0 0,1 0 1,-1 0-1,1 0 1,0 0-1,0 0 0,1 0 1,-1-1-1,1 1 1,-1-1-1,1 1 0,0-1 1,1 0-1,-1-1 0,0 1 1,1 0-1,0-1 1,-1 0-1,1 0 0,0 0 1,0 0-1,1 0 0,7 3-8,0-1-1,0 0 0,1-1 1,0 0-1,-1-1 1,1 0-1,0-1 0,4-1 9,-14 1 6,0-1-1,0-1 0,0 1 0,-1 0 0,1 0 0,0-1 0,0 0 1,0 0-1,-1 1 0,1-2 0,0 1 0,-1 0 0,1 0 1,-1-1-1,0 1 0,1-1 0,-1 0 0,0 0 0,0 0 1,0 0-1,0 0 0,0 0 0,0-1 0,-1 1 0,1 0 0,-1-1 1,0 0-1,0 1 0,0-1 0,0 0 0,0 1 0,0-1 1,-1 0-1,1 0 0,-1 0 0,0 1 0,0-3-5,1 2 0,-1-4 36,1 0 1,-1 1 0,0-1 0,0 0 0,-1 0 0,0 0-37,1 5 11,-1 1-1,1 0 1,-1-1 0,1 1 0,-1 0 0,1-1 0,-1 1 0,0 0 0,0-1 0,0 1 0,0 0-1,0 0 1,0 0 0,0 0 0,0 0 0,0 0 0,0 0 0,-1 1 0,1-1 0,0 0 0,-1 0-1,1 1 1,0-1 0,-1 1 0,1 0 0,-1-1 0,0 1-11,-10-2 41,1 0 1,0 1 0,-1 0-1,1 1 1,-1 0-1,1 1 1,-1 0-1,1 1 1,-3 0-42,9 0 7,1-1 0,-1 1 1,0 0-1,1 0 0,-1 0 0,1 1 0,-1-1 1,1 1-1,0 0 0,0 0 0,1 1 0,-1-1 1,1 1-1,-1 0 0,1 0 0,0 0 1,0 0-1,1 0 0,0 1 0,-1-1 0,0 5-7,1-1-81,0 0 0,0 0 0,1 0 0,0 0 1,0 0-1,1 0 0,0 4 81,1-11-138,0-1 0,0 1 0,0-1 0,0 1 0,0-1 0,0 0 0,0 1 0,0-1 1,0 0-1,0 0 0,1 0 0,-1 0 0,0 0 0,0 0 0,0 0 0,0 0 1,0 0-1,0 0 0,1-1 138,2 1-1589,0 0-3211</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1.234"/>
    </inkml:context>
    <inkml:brush xml:id="br0">
      <inkml:brushProperty name="width" value="0.05" units="cm"/>
      <inkml:brushProperty name="height" value="0.05" units="cm"/>
    </inkml:brush>
  </inkml:definitions>
  <inkml:trace contextRef="#ctx0" brushRef="#br0">1 59 4457,'0'0'2947,"0"0"-737,0 0-679,0 0-521,0 0-338,0 0-163,0 0-77,0 0-49,0 0 12,0 0 25,0 0 1,0 0 71,0 0 57,0 0-33,0 0-74,0 0-112,0 0-169,16-2-5,55-19 65,-53 15-160,1 0 1,0 1 0,0 1 0,0 0 0,7 1-62,333-4 498,-358 7-473,0 0 0,0 0 0,0 0 0,0 0 0,1 0 0,-1 0 0,0 0-1,0 1 1,0-1 0,0 0 0,0 1 0,0-1 0,0 1 0,0-1 0,0 1-1,0 0 1,0-1 0,0 1 0,0 0 0,0 0 0,-1 0 0,1-1 0,0 1-1,0 0 1,-1 0 0,1 1-25,-1 337 432,2-317-433,0 1 0,2 0 1,1-1-1,0 1 0,2-1 0,2 3 1,18 70-3,18 156 29,-40-214-13,-1-1-1,-2 1 1,-1 0 0,-4 25-13,1 14 11,6 22-3,5 16-8,-7-98 0,3 71 28,-5 28-28,2 53 20,-1-89 172,-1-51-58,0-1-1,2 1 0,3 14-133,0-4 71,-3 1 0,0-1-1,-5 36-70,1 1 349,10 119 81,-1-139-327,-6-55-106,2 0 9,-3 0 2,0 0 0,0 37-10,0-36 82,-1 0 0,1 0 0,-1 0 0,1-1-1,-1 1 1,1 0 0,-1 0 0,0 0 0,1-1 0,-1 1-1,0 0 1,0-1 0,1 1 0,-1-1 0,0 1 0,0-1-1,0 1 1,0-1 0,0 0 0,0 1 0,0-1 0,0 0-1,0 1-79,-32 7-273,21-4 392,-31 7-70,27-5-45,-1 0-1,1-1 0,-1 0 0,0-2 1,0 0-1,0 0 0,-1-2 0,1 0 1,-1-2-4,-10 3 46,1 0 0,-1 1 0,0 2-46,25-4 82,-15 2-1534,21-8-2348,9-10 135,-4 0-4833</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33.393"/>
    </inkml:context>
    <inkml:brush xml:id="br0">
      <inkml:brushProperty name="width" value="0.05" units="cm"/>
      <inkml:brushProperty name="height" value="0.05" units="cm"/>
    </inkml:brush>
  </inkml:definitions>
  <inkml:trace contextRef="#ctx0" brushRef="#br0">76 1 3025,'0'0'2580,"0"0"-242,0 0-323,0 0-600,0 0-317,0 0-198,0 4 1810,-4 13-2519,0 0 1,-1 0 0,-4 11-192,-10 32 550,7-3-249,3 1-1,3 1 1,1 4-301,2 176 285,4-157-219,-1-75-67,0 0 0,0 0 1,1 0-1,0 0 1,1 0-1,-1 0 0,1 0 1,1-1-1,-1 1 1,1-1-1,0 1 0,1-1 1,-1 0-1,2 0 1,1 2 11,1-1 0,0 0-1,0-1 1,1 1 0,-1-1-1,1-1 1,1 1 0,-1-2 0,9 5-11,19 6 53,-1-1-1,4-2-52,-12-3 0,-21-7-127,-1-1 0,-1 1 0,1 0 0,0 0 0,0 1 0,-1 0 0,1-1 0,-1 1-1,0 1 1,0-1 0,0 1 0,0-1 0,-1 1 0,0 0 0,1 1 0,-1-1 0,-1 0 0,1 1 0,-1 0 0,1-1 0,-1 1 0,-1 0 127,3 29-4142</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7.106"/>
    </inkml:context>
    <inkml:brush xml:id="br0">
      <inkml:brushProperty name="width" value="0.05" units="cm"/>
      <inkml:brushProperty name="height" value="0.05" units="cm"/>
    </inkml:brush>
  </inkml:definitions>
  <inkml:trace contextRef="#ctx0" brushRef="#br0">190 463 3865,'0'0'653,"0"0"-11,0 0 15,0 0 141,0 0 199,-4 10 4414,-10 41-5323,8 88 1920,7 3-2008,-1-111 1401,-1-48-1259,-1 0 0,-1 0 0,0 0 0,-1 1 0,-1 0 0,-5-10-142,4 9 23,1 1-1,0-1 0,1 1 1,1-1-1,0 0 0,1-12-22,1 10-7,2 0 1,0 0-1,2 1 0,0-1 0,1 0 0,4-10 7,-6 23-12,0 0 0,0 0 0,1 0 0,0 0 0,0 1 1,1-1-1,0 1 0,-1 0 0,2 0 0,-1 1 0,1-1 0,-1 1 1,1 0-1,0 0 0,1 0 0,-1 1 0,1 0 0,-1 0 0,1 0 1,0 1-1,4-2 12,-4 2-33,0 1 0,0-1 0,1 1 0,-1 0 0,1 1 0,-1 0 0,1 0 0,-1 0 0,1 0 0,-1 1 0,0 0 0,1 1 33,-4-1 1,0 0 1,0 0 0,0 1-1,0-1 1,-1 1-1,1-1 1,0 1-1,-1 0 1,0 0 0,1 0-1,-1 0 1,0 1-1,0-1 1,0 1 0,0-1-1,-1 1 1,1-1-1,-1 1 1,1 0-1,-1 0 1,0 0 0,0 0-1,0 0 1,-1 0-1,1 0 1,-1 1-2,2 9 56,0 0 1,-1 0-1,-1 0 0,0 0 1,-1 0-1,0 0 0,-3 8-56,3-14 19,-1 0 0,-1 1 1,1-1-1,-1 0 0,-1 0 0,1-1 0,-1 1 0,0-1 0,-1 1 0,1-1 1,-1-1-1,0 1 0,-3 2-19,6-6 30,0 0 0,0-1 0,0 1 0,-1 0 0,1-1 1,0 1-1,-1-1 0,1 1 0,-1-1 0,1 0 0,-1 0 0,1-1 1,-1 1-1,0 0 0,1-1 0,-1 1 0,0-1 0,0 0 0,1 0 1,-2 0-31,3 0 130,1 4-111,-1 1-1,0-1 1,0 1-1,0-1 0,-1 1 1,1-1-1,-1 0 1,0 1-19,0-1-29,0 0 0,0 1-1,1-1 1,0 1 0,-1-1 0,2 1 0,-1-1 0,0 2 29,1-6-116,0 0-111,0 0-48,0 0 78,7 1 74,16 9 165,0 0 0,-1 2 1,0 0-1,-1 2 0,9 7-42,19 12 19,-20-10 37,-23-18-452,0 0-1,0 0 1,0 0-1,0-1 1,5 2 396,-10-5-1896,-1-5-2388,0-13-3542</inkml:trace>
  <inkml:trace contextRef="#ctx0" brushRef="#br0" timeOffset="823.72">605 643 5001,'0'0'1143,"0"0"-244,0 0-154,0 0-170,0 0-32,0 0 146,0 8 114,0 1-652,3 62 1953,-3-65-1999,1 1 1,1 0 0,-1-1-1,1 1 1,0-1 0,0 0 0,1 1-1,0-1 1,0 0 0,1 1-106,2 1 26,0 0 1,0-1 0,0 0 0,1 0-1,0-1 1,5 3-27,-8-6 14,0 0 1,1-1-1,-1 0 0,1 0 1,-1 0-1,1-1 0,0 0 1,-1 0-1,1 0 0,0 0 1,0-1-1,0 1 0,2-1-14,-5-1 16,0 0-1,0 1 0,-1-1 0,1 0 0,0 0 1,0 0-1,0 0 0,-1 0 0,1-1 0,-1 1 1,1 0-1,-1-1 0,1 1 0,-1-1 0,0 0 1,0 1-1,0-1 0,0 0 0,0 0 0,0 1 0,0-1 1,-1 0-1,1 0-15,15-48 277,-16 47-263,1 0 1,-1 1-1,0-1 0,0 0 0,0 0 0,0 1 1,0-1-1,0 0 0,-1 0 0,0 1 1,1-1-1,-1 0 0,0 1 0,0-1 0,-1 1 1,1-1-1,0 1 0,-1 0 0,0-1 0,1 1 1,-3-1-15,-3-4 13,0 1 1,-1 0-1,0 0 1,-1 1-1,-5-3-13,1 0 20,7 5-2,0 1 1,0-1 0,-1 2 0,1-1 0,0 1-1,-1 0 1,1 0 0,-1 0 0,0 1 0,1 0 0,-6 1-19,-3-1-765,14 0 210,1 26-4897,-3-21 1573</inkml:trace>
  <inkml:trace contextRef="#ctx0" brushRef="#br0" timeOffset="11641.17">967 704 600,'0'0'1753,"0"0"-753,0 0-543,0-31 146,0-2 1904,0 32-1295,0 1-157,0 0-157,0 0-185,0 0-227,0 0-150,0 0-87,0 0-15,-1 9 3516,-5 33-3726,4 12-6,1-25-12,1 1 0,3 27-6,-2-55-3,-1 0-1,1 0 0,-1 0 0,1 0 0,0 0 0,0 0 1,0-1-1,0 1 0,0 0 0,0 0 0,0-1 0,1 1 1,-1-1-1,0 1 0,1-1 0,-1 0 0,1 1 0,0-1 1,-1 0-1,1 0 0,0 0 0,0 0 0,0 0 0,0-1 1,0 1-1,0-1 0,0 1 0,0-1 0,0 0 1,0 1-1,0-1 0,0 0 0,0 0 0,0 0 0,0-1 1,1 1 3,2-1-4,0 1 1,0-1-1,0 0 1,0 0 0,0-1-1,0 0 1,0 0-1,-1 0 1,1 0 0,-1-1-1,1 1 1,-1-1-1,0 0 1,1-1 3,-2 0-17,0 0 1,1 0-1,-1 0 1,0-1-1,-1 1 1,1-1-1,-1 0 1,0 0-1,0 0 0,-1 0 1,1 0-1,-1 0 1,0-1 16,1-10 25,-1 0 0,-1 0 0,0-10-25,-1 0-20,1 25 13,0 1 0,0 0-1,-1-1 1,1 1 0,0-1 0,0 1 0,0-1 0,0 1-1,0 0 1,0-1 0,0 1 0,0-1 0,0 1-1,0-1 1,0 1 0,0-1 0,0 1 0,0 0-1,1-1 1,-1 1 0,0-1 0,0 1 0,0 0 0,1-1-1,-1 1 1,0-1 0,1 1 0,-1 0 0,0-1-1,0 1 1,1 0 0,-1 0 0,1-1 0,-1 1-1,0 0 1,1 0 0,-1 0 0,1-1 0,-1 1 0,0 0-1,1 0 1,-1 0 7,1 0 10,0 1 0,0 0 1,0-1-1,0 1 0,-1 0 0,1-1 0,0 1 0,0 0 0,-1 0 1,1 0-1,-1 0 0,1-1 0,-1 1 0,1 0 0,-1 0 0,1 0 1,-1 1-11,6 9 23,1 1 0,0-1 0,0 0 1,1-1-1,0 0 0,1 0 0,1 0 1,-1-1-1,1-1 0,2 1-23,8 9 28,-18-17-30,-1 1-1,1-1 1,-1 1 0,1-1 0,0 0 0,-1 0 0,1 1 0,0-1 0,0-1-1,0 1 1,0 0 0,0 0 0,0-1 0,0 1 0,0-1 0,0 0 0,0 1-1,0-1 1,1 0 0,-1 0 0,0 0 0,0-1 0,0 1 0,0 0-1,0-1 1,0 0 0,0 1 0,0-1 0,0 0 0,0 0 0,0 0 0,-1 0-1,1 0 1,0 0 0,0-1 0,-1 1 0,1-1 0,-1 1 0,0-1 0,1 0-1,-1 1 1,0-1 0,0 0 0,0 0 0,0 0 0,0 0 0,0-1 2,6-16 9,-1 1 1,-1-1 0,0-1 0,-2 1 0,0 0-1,-1-1 1,-1 0 0,-1 1 0,-2-8-10,2 17 49,1 10-38,-1 0 1,0 0-1,0-1 1,-1 1-1,1 0 1,0-1-1,0 1 1,0 0-1,0 0 0,0-1 1,0 1-1,0 0 1,0 0-1,0-1 1,-1 1-1,1 0 0,0 0 1,0-1-1,0 1 1,0 0-1,-1 0 1,1 0-1,0 0 1,0-1-1,-1 1 0,1 0 1,0 0-1,0 0 1,0 0-1,-1 0 1,1 0-1,0-1 0,-1 1 1,1 0-1,0 0 1,0 0-12,-2 4-2838,2 5 256</inkml:trace>
  <inkml:trace contextRef="#ctx0" brushRef="#br0" timeOffset="14293.03">1696 371 1512,'0'0'3590,"0"0"-1593,0 0-596,0 0-164,0 0-184,0 0-154,0 0-63,0 0 11,0 0 37,0 0-22,0 0-113,0 0-146,0 0-165,0 0-144,0 0-103,0 0-88,2-2-115,6-8 4,0 1 1,1 0 0,0 0 0,0 1 0,1 0-1,0 1 1,1 0 0,0 1 0,0 0-1,0 0 1,1 2 0,-1-1 0,1 1-1,0 1 1,0 0 0,1 1 0,-1 0-1,1 1 1,-1 0 0,1 1 0,0 0 7,-12 0-6,0 1 1,0-1 0,0 0 0,0 0 0,0 1-1,0-1 1,0 1 0,0-1 0,0 1 0,0-1-1,0 1 1,0 0 0,0-1 0,-1 1 0,1 0-1,0 0 1,0-1 0,-1 1 0,1 0 0,-1 0-1,1 0 1,-1 0 0,1 0 0,-1 0-1,1 0 1,-1 0 0,0 0 0,1 0 0,-1 1 5,2 36-216,-2-29 179,1 8 30,-1-1 1,-1 0 0,0 0 0,-1 0 0,-1 0 0,0-1-1,-2 1 1,-4 14 6,-41 72 17,43-91-5,1 1 0,-2-2 0,0 1-1,0-1 1,-1 0 0,0 0 0,-5 3-12,12-12 12,1 0-1,0 0 0,-1-1 0,1 1 1,-1 0-1,1-1 0,-1 1 0,0-1 1,1 1-1,-1-1 0,1 0 0,-1 0 1,0 0-12,2 0 8,-1 0 1,1 0 0,-1 0-1,1 0 1,-1 0-1,1 0 1,-1 0 0,1 0-1,-1 0 1,1 1-1,-1-1 1,1 0 0,-1 0-1,1 0 1,-1 1 0,1-1-1,-1 0 1,1 0-1,0 1 1,-1-1 0,1 0-1,-1 1 1,1-1-1,0 0 1,-1 1 0,1-1-1,0 1 1,0-1 0,-1 1-1,1-1 1,0 1-1,0-1 1,0 1 0,0-1-1,-1 1 1,1-1-1,0 1 1,0-1 0,0 1-1,0-1 1,0 1 0,0-1-1,0 1 1,0-1-9,0 1 28,0-1-20,0 0-3,0 0-20,5-1 25,0 0 0,0 0-1,-1 0 1,1 0 0,-1-1-1,1 0 1,-1 0 0,0 0-1,0-1 1,0 1-1,3-3-9,19-10 125,-1 5-105,0 1 0,1 1 0,1 1 0,-1 1-1,1 2 1,0 0 0,0 2 0,0 1 0,4 2-20,-31-1-7,1 0 0,0 0 0,0 0 1,0 0-1,0 1 0,-1-1 0,1 0 0,0 1 1,0-1-1,-1 0 0,1 1 0,0-1 1,0 1-1,-1-1 0,1 1 0,0-1 0,-1 1 1,1 0-1,-1-1 0,1 1 0,-1 0 0,1 0 1,-1-1-1,0 1 0,1 0 0,-1 0 0,0 0 1,1-1-1,-1 1 0,0 0 0,0 0 0,0 0 1,0 0-1,0-1 0,0 2 7,0-1-70,0 0 0,0 0 0,0 0 0,0 0 0,0 0 0,0 0 0,0 0 0,-1 0 0,1 0 0,0 1 0,-1-1 0,1-1 0,-1 1 0,1 0 0,-1 0 0,1 0 0,-1 0 0,0 0 0,1 0 0,-1-1 0,0 1 0,0 0 0,1 0 0,-1-1 0,0 1 0,0-1 0,0 1 0,-1 0 70,-20 2-3409,-7-2-4371</inkml:trace>
  <inkml:trace contextRef="#ctx0" brushRef="#br0" timeOffset="15135.73">2171 1 1088,'0'0'5289,"0"0"-2595,0 0-980,0 0-463,0 0-390,0 0-159,8 10 4288,0-7-4897,0 1 1,-1 0-1,1 0 0,-1 0 0,0 1 0,0 0 1,0 0-1,3 4-93,5 3 52,12 9-21,-1 1 0,-1 2 0,-1 0 0,-1 1 0,5 10-31,-18-22 22,0 1 0,-2 0 1,0 0-1,0 1 0,-2 0 1,1 0-1,-2 1 0,0 0 1,-1 0-1,-1 0 0,0 1 1,-1 1-23,-2-18 1,3 55 274,-2 28-275,-1-68 14,-1-1 0,-1 1 0,0 0-1,-1 0 1,-1-1 0,0 0 0,-1 0-1,-1 2-13,-5 5-75,-2 0 1,0 0-1,-2-1 0,0-1 0,-1-1 0,0 0 0,-2-1 1,-10 8 74,18-16-501,1 1 0,0 0 0,1 0 0,0 1 0,-3 6 501,-17 32-5234,20-28-1608</inkml:trace>
  <inkml:trace contextRef="#ctx0" brushRef="#br0" timeOffset="17454.9">2900 283 4905,'0'0'1916,"0"0"-166,0 0-183,0 0-252,0 0-120,0 0-196,0 0-155,0 0-154,0 0-80,0 0-111,0 0-141,0 14 124,0-4-441,0 0 0,-1 0 0,0 0 0,-1 0-1,0 0 1,0-1 0,-1 1 0,0 0 0,-1-1-1,-4 8-40,-11 22 17,1 0-1,3 2 1,-8 28-17,22-50 985,2-16-3210,-3-6-7142,-1-1 2930</inkml:trace>
  <inkml:trace contextRef="#ctx0" brushRef="#br0" timeOffset="17923.68">2753 401 6217,'0'0'2161,"0"0"-386,0 0-366,0 0-207,0 0-242,0 0-202,4 0 2679,-3 0-3413,1 0 0,0 0 0,-1 0-1,1 0 1,-1 0 0,1 1 0,-1-1 0,1 0 0,-1 1 0,0-1 0,1 1-1,-1-1 1,1 1 0,-1 0-24,39 45 315,-4-1-287,-24-34-59,-1 0 1,2-1-1,-1 0 0,2-1 1,-1 0-1,1-1 0,0-1 1,1 0-1,0-1 0,0 0 1,11 1 30,-24-6-116,0-1 1,0 1 0,0 0 0,0-1 0,0 1 0,0 0 0,0 0 0,0 0 0,0 0 0,0 1 0,-1-1 0,1 0 115,-1 0-242,0 1 0,-1-1 0,1 0 0,-1 0 0,1 0 0,-1 1 0,1-1 0,-1 0 0,0 0 0,0 1 0,1-1 0,-1 0 1,0 1-1,0-1 0,0 0 0,-1 1 0,1-1 0,0 0 0,0 1 0,-1-1 0,1 1 242,-3 5-5028</inkml:trace>
  <inkml:trace contextRef="#ctx0" brushRef="#br0" timeOffset="19836.31">3353 24 3289,'0'0'2828,"0"0"-986,0 0-463,0 0-343,0 0-421,0 0-323,-1 0-131,1 0-1,0-1 0,-1 1 1,1-1-1,-1 1 1,1 0-1,0-1 1,-1 1-1,1 0 0,-1-1 1,1 1-1,-1 0 1,0 0-1,1 0 1,-1 0-1,1-1 1,-1 1-1,1 0 0,-1 0 1,1 0-1,-1 0 1,0 0-1,1 0-160,-5 7 141,0 0-1,0 0 1,1 0-1,0 0 1,1 1-1,0-1 1,0 1-1,-1 4-140,-8 19 68,4-11 59,0 1-1,1 0 1,2 0-1,0 1 0,1-1 1,0 16-127,0 33 923,3 29-923,1-58 85,0-36-72,0 0-1,1 0 1,-1 0-1,1 0 1,0 0-1,0 0 1,1-1-1,-1 1 1,1 0-1,0-1 1,1 1-1,-1-1 1,1 1-1,0-1 1,0 0-1,0 0 1,0 0-1,1-1 1,-1 1-1,1-1 1,0 0-1,0 0 1,1 0-1,-1-1 1,0 1-1,1-1 1,3 1-13,35 18-1,-38-17-2,0-1 0,1 0 0,0 0 0,0 0 0,0-1 0,0 0 0,0 0 0,0 0 0,1-1 0,-1 0 1,6 0 2,6 0-88,-13-1 85,0 1 0,-1-1 0,1 0-1,0 0 1,-1 0 0,1-1 0,0 1 0,-1-1 0,1 0 0,1-2 3,-5 2-16,0 0-1,0 0 1,0 0 0,-1 0-1,1 0 1,0 0 0,-1 0-1,1 0 1,-1-1 0,1 1-1,-1 0 1,0 0 0,0-1-1,1 1 1,-1 0 0,0 0-1,0-2 17,0-27 25,0 22 10,1-13 132,0 16-165,-1 0 1,1 0-1,-1-1 0,0 1 1,-1 0-1,1 0 1,-1 0-1,-1-4-2,2 9 16,-1-1-1,1 1 1,-1 0 0,1 0 0,-1-1-1,0 1 1,1 0 0,-1 0 0,1 0-1,-1-1 1,1 1 0,-1 0 0,0 0-1,1 0 1,-1 0 0,1 0 0,-1 0-1,1 0 1,-1 0 0,0 1 0,1-1-1,-1 0 1,1 0 0,-1 0 0,1 1-1,-1-1 1,1 0-16,-1 1 44,0-1 1,0 0-1,0 1 0,0-1 1,0 0-1,0 0 0,0 0 0,0 0 1,0 0-1,0 0 0,0 0 1,0 0-1,0 0 0,0 0 0,0 0 1,0-1-1,0 1 0,0 0 1,0-1-1,0 0-44,0-1-4,1 2 10,0 0 8,0 0-5,0 0-1,0 0 15,0 0 44,0 0-33,0 0 32,0 0-2,0 0-8,0 0 13,0 0-16,0 0-2,0 0 9,0 0-11,-30-18-9,27 17-42,1 0 0,-1-1-1,1 1 1,-1 1-1,0-1 1,1 0 0,-1 1-1,0-1 1,0 1 0,1 0-1,-1 0 1,0 0-1,0 0 1,1 1 0,-1-1-1,0 1 1,1-1 0,-1 1-1,0 0 1,1 0 0,-1 0-1,1 0 1,-1 1-1,1-1 1,0 1 0,0 0-1,-1-1 3,-1 5-2,-1 0-1,1 0 0,0 1 0,0-1 1,0 1-1,1 0 0,0 0 0,1 0 1,-1 0-1,1 3 3,-1 7-18,1 1 0,1-1 0,1 18 18,0-27-268,0-10-1351,0-13-2537,0 11 3271,0-10-5853</inkml:trace>
  <inkml:trace contextRef="#ctx0" brushRef="#br0" timeOffset="21621.81">3828 181 2497,'0'0'2336,"0"0"-876,0 0-253,0 0 51,0 0 21,0 0-299,-4-2 6534,-18-11-7640,7-7 157,13 17-22,0 0 1,0 0 0,0 0-1,0 0 1,0 0 0,-1 0-1,1 1 1,-1-1 0,0 1-1,1-1 1,-1 1-1,0 0 1,-1 1 0,1-1-1,0 0 1,0 1 0,-1 0-1,1 0 1,-1 0-1,1 0 1,-1 0 0,0 1-1,-1-1-9,3 2 5,1-1 0,-1 1 0,1-1 0,-1 1 0,1 0 0,0 0 0,-1 0 0,1 0-1,0 0 1,0 0 0,0 0 0,0 0 0,-1 0 0,2 1 0,-1-1 0,0 0 0,0 1 0,0-1 0,1 1-1,-1-1 1,0 1 0,1-1-5,-15 40 61,13-36-59,-4 11-12,1 0 0,1 0 0,0 0 0,1 0 0,0 1 0,2 0 1,0-1-1,1 1 0,1 10 10,-1-25 1,1 0 0,0 0 0,-1 1 0,1-1 0,0 0 0,0 0 0,1 0 0,-1 0 0,0 0 1,0-1-1,1 1 0,0 0 0,-1 0 0,1-1 0,0 1 0,-1-1 0,1 0 0,0 0 0,0 1 1,0-1-1,0 0 0,1 0 0,0 0-1,2 1 8,0-1 1,0 0 0,0 0 0,0 0-1,0 0 1,0-1 0,0 1-1,0-1 1,0-1 0,3 1-9,-6-2-5,1 1 0,0-1 0,-1 1 0,1-1 0,-1 0 0,1 0 0,-1 0 0,0 0 0,0-1 0,0 1 0,0-1 0,0 1 0,-1-1 0,1 1 0,-1-1 0,0 0 0,1-2 5,18-24-139,-16 24 135,0 0 0,0-1 0,-1 0 0,0 0 0,0 0 0,0 0 0,-1 0 0,1-2 4,1 76 530,-3-60-499,0 0 0,0 0 0,1 0 0,0-1 0,0 1 0,1 0-31,7 29 132,-1 21 7,-3 1 1,-2 31-140,-3 3-3592,-3-99 383,-8-7-4647</inkml:trace>
  <inkml:trace contextRef="#ctx0" brushRef="#br0" timeOffset="23205.02">43 1380 1608,'0'0'1938,"0"0"-278,0 0-454,0 0-304,0 0-189,0 0-59,0 0 104,0-27 2692,0 21 2842,-2 31-6238,-1-1 0,0 1 0,-2-1 0,-2 4-54,0 3 84,1 0-1,1 7-83,1 48 404,4 12-404,0-41 18,1-48-15,0 0 1,0 0 0,1 0-1,0-1 1,0 1 0,1-1 0,0 1-1,1-1 1,0 0 0,0 0-1,1 0 1,0-1 0,0 1 0,2 0-4,14 17-17,1-1 0,2-1 1,6 4 16,-18-17-29,-9-9-346,-2-1-4813,-1 0 754</inkml:trace>
  <inkml:trace contextRef="#ctx0" brushRef="#br0" timeOffset="25166.75">352 1584 1176,'0'0'2262,"0"0"-375,0 0-317,0 0-338,0 0-304,0 0-162,0-6-277,0 5-506,-4-28 675,4 28-576,0 0-1,0 0 1,0 0-1,0 0 1,-1 0-1,1 0 1,0 0-1,-1 0 1,1 0-1,-1 0 1,1 1-1,-1-1 1,1 0-1,-1 0 1,0 0-1,1 0 1,-1 1-1,0-1 1,0 0-1,1 1 1,-1-1-1,0 1 1,0-1-1,0 1 1,0-1-1,0 1 1,0 0-1,0-1 1,0 1-82,-6-2 1172,6 5 226,1 4-1662,0 41 520,1 1 0,3-2 1,2 1-1,5 16-256,-7-48 187,1 4 321,-1 0-1,0 0 1,-2 1-508,-2-27-5,-1 0 1,-1 0 0,1 0-1,-1 0 1,0 1-1,-1-1 1,-2-4 4,-9-25-30,6-5-96,2 0 1,2 0 0,1-1 0,2 1 0,3-25 125,-1-5-92,0 67 82,0-1-1,-1 1 0,1 0 1,0 0-1,1-1 1,-1 1-1,0 0 1,1 0-1,0 0 1,0 0-1,0 1 1,0-1-1,0 0 0,0 1 1,1-1-1,-1 1 1,1 0-1,0 0 1,-1 0-1,1 0 1,0 0-1,1 0 11,2-1-42,1 0 0,-1 0 0,1 0-1,-1 0 1,1 1 0,0 0 0,0 1 0,0-1 0,0 2 0,2-1 42,-5 1 0,1 0 1,-1 0-1,0 1 1,0-1 0,0 1-1,0 0 1,0 0 0,0 1-1,0-1 1,0 1-1,-1 0 1,1 0 0,0 0-1,-1 0 1,0 1-1,1-1 1,-1 1 0,0 0-1,1 1 0,-1 1-3,0-1 0,0 1 1,-1-1-1,1 1 0,-1 0 0,0 0 0,0 0 0,0 0 0,-1 0 0,0 1 0,0-1 0,0 0 0,-1 1 1,0-1-1,0 1 3,1 0 8,-1 0-1,0 1 1,-1-1 0,1 0 0,-1 0 0,0 0 0,-1 0 0,1 0 0,-1 0 0,0 0-1,-1 0 1,1 0 0,-3 2-8,-7 11 10,8-13-5,1 0 1,0-1-1,-1 1 1,0-1-1,-1 0 0,1-1 1,-1 1-1,0-1 1,0 0-1,-1 1-5,-23 1 203,1-1-76,35-5-131,0 0 1,0 1-1,0 0 1,0 0-1,-1 1 1,1-1-1,0 2 1,-1-1-1,1 1 1,-1-1-1,4 4 4,20 8 15,-1 1 1,13 9-16,-21-10 41,0 1-1,-1 0 1,-1 1 0,7 9-41,-20-20-178,-1 1-1,-1 0 0,1 0 1,-1 0-1,0 1 1,0 0-1,-1-1 1,0 1-1,0 0 0,0 1 1,-1-1-1,-1 0 1,1 1-1,-1-1 0,0 1 1,0 5 178,-1 0-2914,0-5-3033</inkml:trace>
  <inkml:trace contextRef="#ctx0" brushRef="#br0" timeOffset="25884.74">794 1631 1504,'0'0'3995,"0"0"-2348,0 0-705,0 0-255,0 0-97,0 0-1,-4 15 7,1-5-488,-1 4 102,1-1-1,0 0 1,1 1-1,0-1 1,1 1-1,0 0 1,1-1 0,1 7-210,1-16 90,-1 1 0,1-1 1,0 0-1,0 0 1,0 0-1,0 0 0,1-1 1,0 1-1,0-1 0,0 1 1,0-1-1,0 0 0,1 0 1,-1 0-1,1-1 1,0 1-1,0 0-90,2 0 69,0 1 1,0-1-1,0 0 1,1-1-1,-1 0 1,1 0-1,-1 0 1,1 0-1,-1-1 1,1 0-1,1-1-69,-1 0 48,-2 1-20,0-1 0,-1 0 1,1-1-1,0 1 1,-1-1-1,1 0 1,-1 0-1,5-1-28,-7 1 11,0-1-1,-1 1 1,1-1 0,0 1 0,0-1-1,-1 0 1,1 1 0,-1-1 0,0 0-1,1 0 1,-1 0 0,0 0-1,0 0 1,0 0 0,0-1 0,-1 1-1,1 0 1,-1 0 0,1-2-11,2-13 62,-1 1 0,-1-1 1,0 1-1,-1-1 0,-1-7-62,-1-14 26,2 33-29,0 1 1,0 0-1,-1 0 0,0 0 0,0 0 0,0 0 0,0 0 0,-1 0 0,1 0 1,-1 1-1,0-1 0,0 0 0,0 1 0,-1 0 0,-2-4 3,3 5-7,0 0 0,0 1 0,0-1 0,0 0 0,-1 1 0,1-1 0,0 1 0,-1 0 0,1 0 0,-1 0 1,1 0-1,-1 0 0,0 1 0,1-1 0,-1 1 0,0-1 0,1 1 0,-1 0 0,0 0 0,0 1 0,1-1 0,-1 0 0,0 1 0,1-1 0,-2 2 7,2-1-9,0 0 0,0 0-1,1 1 1,-1-1 0,1 0 0,-1 1 0,1 0 0,-1-1 0,1 1-1,0 0 1,0 0 0,0 0 0,0-1 0,0 1 0,0 0 0,0 0-1,1 1 1,-1-1 0,0 0 9,-10 48-86,10-40 78,-4 55-1535,5-65 1475,0 0 0,0 0 0,0 0 0,0 0 0,0 0-1,0 1 1,0-1 0,0 0 0,0 0 0,0 0 0,0 0 0,1 0 0,-1 0 0,0 1 0,0-1 0,0 0 0,0 0 0,0 0 0,0 0-1,0 0 1,0 0 0,0 0 0,0 0 0,0 1 0,1-1 0,-1 0 0,0 0 0,0 0 0,0 0 0,0 0 0,0 0 0,0 0 0,0 0-1,1 0 1,-1 0 0,0 0 0,0 0 0,0 0 0,0 0 0,0 0 0,0 0 0,0 0 0,1 0 0,-1 0 0,0 0 0,0 0 0,0 0 0,0 0-1,0 0 1,0 0 0,1 0 68,0 0-822,12 0-3138</inkml:trace>
  <inkml:trace contextRef="#ctx0" brushRef="#br0" timeOffset="26614.76">1186 1563 3625,'0'0'3894,"0"0"-1479,0 0-773,0 0-419,0 0-472,0 0-319,0 0-242,0 14 209,1-6-339,0-1 1,0 0-1,0 1 0,1-1 0,0 0 0,1 0 0,0 0 1,0 0-1,0-1 0,1 1 0,1 2-60,4 3 100,0 1 0,0-2-1,1 1 1,0-1-1,4 2-99,-11-11-16,1 0 0,-1 0-1,0 0 1,1 0 0,-1-1-1,1 1 1,-1-1 0,1 0-1,0 0 1,-1 0 0,1-1 0,0 1-1,0-1 1,0 0 0,-1 0-1,1 0 1,1-1 16,-3 1-1,0 0 4,-1-1 0,0 1 0,1-1-1,-1 1 1,0-1 0,1 0 0,-1 0 0,0 0 0,0 0 0,0 0 0,1 0 0,-1 0 0,0 0 0,0 0 0,-1 0 0,1 0 0,0-1 0,0 1 0,0-1-3,15-31 72,-13 28-59,28-87-485,-28 89 445,16 36 165,-16-28-138,-1 0 1,1-1 0,0 0 0,0 0-1,0 0 1,1 0 0,0 0-1,0-1 1,-1 1 0,2-1 0,-1 0-1,0-1 1,1 1 0,-1-1 0,1 1-1,0-1 1,0-1 0,0 1 0,0-1-1,0 0 1,0 0 0,0 0 0,0-1-1,0 1 1,1-1 0,-1-1-1,0 1 1,0-1 0,2 0-1,-4 0-6,-1 0 1,1 0 0,-1-1-1,0 1 1,1-1-1,-1 1 1,0-1-1,0 0 1,0 1-1,0-1 1,0 0-1,-1-1 1,1 1-1,0 0 1,-1 0-1,0-1 1,0 1-1,1-1 1,-1 1-1,-1-1 1,1 1 0,0-1-1,-1 0 1,1 1-1,-1-1 1,0 0-1,0 1 1,0-1-1,0 0 1,0 1-1,-1-1 1,1 0 5,0-1 6,-1-1 0,1 1 0,-1 0 0,1 0 1,-1-1-1,-1 1 0,1 0 0,-1 0 0,1 0 0,-1 1 1,0-1-1,0 0 0,-1 1 0,1-1 0,-1 1 0,0 0 0,0-1 1,0 1-1,0 1 0,-1-2-6,-7-1-258,-6-6-1032,14-3-4497,3 9 401</inkml:trace>
  <inkml:trace contextRef="#ctx0" brushRef="#br0" timeOffset="27345">1752 1302 6281,'0'0'1933,"0"0"-470,0 0-342,0 0-429,0 0-326,0 0-126,0 0 8,13-5 447,16-13-139,-22 12-523,1 2 1,-1-1-1,1 1 0,0 0 1,0 0-1,0 1 0,0 0 1,0 1-1,1 0 0,-1 0 1,1 0-1,4 1-33,-8 1 11,0-1-1,-1 1 1,1 1-1,0-1 1,-1 1-1,1 0 1,-1 0-1,1 0 1,-1 0-1,1 1 1,1 1-11,-4-2 12,0 1 0,-1 0 0,1 0 0,-1 0 0,1 0 1,-1 0-1,1 0 0,-1 0 0,0 0 0,0 1 0,0-1 0,-1 0 0,1 1 1,0-1-1,-1 0 0,0 1 0,1-1 0,-1 1 0,0-1 0,0 1 1,-1-1-1,1 2-12,0 19 138,1-17-116,0 0 0,-1 0 1,0 0-1,0 0 1,0 0-1,-1 1 1,0-1-1,0 0 1,-1-1-1,0 1 1,0 0-1,0 0 1,0-1-1,-1 1 1,-3 3-23,-1 1 12,-1-1 0,-1 0 0,0-1 0,-6 5-12,11-10 28,0 0 0,1-1 0,-1 0 1,0 0-1,-1 0 0,1 0 0,0 0 0,-1-1 0,1 0 0,0 0 0,-1 0 0,1-1 0,-6 1-28,10-1 103,0 0-54,0 0-48,31 0-57,-19-1 59,-1 0-1,0-1 0,0-1 0,8-2-2,-12 3-6,1-1-1,-1 1 1,1 1-1,0 0 1,0 0-1,0 0 1,0 1-1,0 0 1,0 0-1,0 1 1,3 1 6,-10 1 39,0 0-1,0 1 1,0-1 0,0 0 0,-1 1 0,1-1 0,-1 1 0,0-1 0,0 1 0,0-1 0,-1 1 0,0 2-39,1 1 66,0-1-39,-1-1 1,0 1-1,0 0 1,-1 0-1,1-1 1,-1 1-1,-1-1 0,1 0 1,-1 1-1,0-1 1,-2 3-28,2-4-7,1 0 1,-1-1 0,0 1 0,0-1 0,0 0 0,0 0 0,0 0-1,-1 0 1,0 0 0,1-1 0,-1 0 0,0 0 0,0 0 0,0 0-1,-4 1 7,3-3-6,4 0-199,1 0 0,0 0 0,0 0 0,0 0 0,-1 0 0,1 0 0,0 0 0,0 0-1,0-1 1,0 1 0,-1 0 0,1 0 0,0 0 0,0 0 0,0-1 0,0 1 0,0 0 0,0 0 0,-1 0 0,1 0 0,0-1 0,0 1 0,0 0 0,0 0-1,0 0 1,0-1 0,0 1 0,0 0 0,0 0 0,0 0 0,0-1 0,0 1 0,0 0 0,0 0 0,0-1 0,0 1 0,0 0 0,0 0 0,1 0 205,-1-1-94,0-5-5211</inkml:trace>
  <inkml:trace contextRef="#ctx0" brushRef="#br0" timeOffset="27907.99">2073 1105 5537,'0'0'1818,"0"0"-394,0 0-11,0 0-423,0 0-375,0 0 8,8-6-107,-2 3-460,2-2 17,-1 0 0,0 1 0,1-1 0,0 2 0,0-1-1,0 1 1,1 1 0,-1-1 0,1 1 0,-1 1 0,7-1-73,-10 2 49,-1 0 0,0 0 0,1 1 1,-1 0-1,0-1 0,1 1 0,-1 1 0,0-1 1,0 1-1,0-1 0,0 1 0,0 1 1,-1-1-1,1 0 0,0 1 0,-1 0 0,0-1 1,0 2-1,0-1 0,0 0 0,0 0 1,0 1-1,0 2-49,6 6 83,0 1-1,-1 0 1,-1 0 0,0 1 0,0 0 0,-2 0-1,0 1 1,-1-1 0,0 1 0,2 15-83,-1 17 288,-2 1 1,-2 39-289,-1-64 95,0-7-67,-1 0-1,-1 0 0,0 0 1,-3 4-28,4-13 4,-1-1 0,0 0 0,0 0 0,0 0 0,-1 0 0,0 0 0,0 0 0,0-1 0,-1 0 0,0 1 0,0-1 0,-1 0-4,-3-1-247,4-4-6530,4 0 5497,0 0-4720</inkml:trace>
  <inkml:trace contextRef="#ctx0" brushRef="#br0" timeOffset="28475.48">2798 1206 3065,'0'0'1764,"0"0"-325,0 0 73,0 0 13,0 0-36,0 0 4,0 0-96,0 0-150,0 0-205,0 0-158,-1 3-195,-2 6-608,-1 0-1,-1 0 0,0-1 0,0 1 0,-1-1 0,-2 2-80,-9 14 16,-2 9-32,0 1 0,3 1 0,0 0 1,3 1-1,-4 13 16,13-21 240,4-23-1397,-1-8-2854,2-41-999,2 23-1296</inkml:trace>
  <inkml:trace contextRef="#ctx0" brushRef="#br0" timeOffset="28808.36">2598 1244 4369,'0'0'3602,"0"0"-1651,0 0-429,0 0-285,0 0-516,0 0-289,3-2 68,1 0-347,1 0 1,0 0 0,-1 1 0,1 0-1,0 0 1,0 0 0,-1 0 0,1 1-1,0-1 1,0 1 0,0 0-1,0 1 1,0-1 0,-1 1 0,6 1-154,-3 0 56,0 1 1,1 0 0,-1 0-1,0 0 1,0 1 0,-1 0-1,1 0 1,-1 0 0,0 1-1,0 0-56,4 4-75,-1 0-1,1-1 0,1-1 1,-1 0-1,1 0 0,0-1 1,1-1-1,-1 0 0,1 0 1,0-1-1,1 0 0,-1-1 0,1-1 1,-1 0-1,1-1 0,9 0 76,-14-1-349,-1 1 0,1-1 0,0 1 0,0 1 0,0 0 0,-1 0 0,4 1 349,14 11-4603,-17-5-3538</inkml:trace>
  <inkml:trace contextRef="#ctx0" brushRef="#br0" timeOffset="29359.57">3319 972 7586,'0'0'2608,"0"0"-627,0 0-529,0 0-359,0 0-264,0 0-96,4 0-103,-1 1-566,0-1 1,0 1-1,0 0 1,-1 0 0,1 0-1,0 1 1,-1-1 0,1 1-1,-1-1 1,1 1-1,-1 0 1,0 0 0,0 0-1,0 0 1,0 0-1,0 1 1,0-1 0,0 1-1,-1-1 1,1 1-1,-1-1 1,0 1 0,0 0-1,0 0 1,0 0-65,7 17 194,-2 0 0,-1 0 0,1 6-194,-6-25 2,6 31 89,-3 1 1,0 0 0,-2 0-1,-3 13-91,1-14-496,2 1 0,0-1 0,2 1 0,4 11 496,-2-36-4057,-5-8 3904,0 0 0,1 1-1,-1-1 1,0 0-1,0 0 1,1 0-1,-1 0 1,0-1-1,0 1 1,1 0 0,-1 0-1,0 0 1,0 0-1,0 0 1,1 0-1,-1 0 1,0 0 0,0 0-1,1-1 1,-1 1-1,0 0 1,0 0-1,0 0 1,0 0 0,1-1-1,-1 1 1,0 0-1,0 0 1,0 0-1,0-1 1,0 1 0,0 0-1,1 0 1,-1-1-1,0 1 1,0 0-1,0 0 1,0-1-1,0 1 1,0 0 0,0 0-1,0-1 154,4-13-3415</inkml:trace>
  <inkml:trace contextRef="#ctx0" brushRef="#br0" timeOffset="29696.87">3602 935 592,'0'0'7642,"0"0"-4443,0 0-1280,0 0-413,0 0-490,0 0-318,2 3-57,6 14-352,0 0 0,-1 1 0,-1 0 0,-1 0 0,0 0 0,-2 1 0,1 8-289,8 33 139,7 23-102,-4 1 1,-1 26-38,-9 11-4424,-5-109-848</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9:57.565"/>
    </inkml:context>
    <inkml:brush xml:id="br0">
      <inkml:brushProperty name="width" value="0.05" units="cm"/>
      <inkml:brushProperty name="height" value="0.05" units="cm"/>
    </inkml:brush>
  </inkml:definitions>
  <inkml:trace contextRef="#ctx0" brushRef="#br0">1 290 3977,'0'0'2622,"0"0"-615,0 0-432,0 0-315,0 0-262,6-11 751,-4 8 2384,83 6-3517,-39-1-473,0-1 0,3-3-143,59-2 54,43 5-54,-25 1 15,81-2 17,-207 0-23,0 0 11,0 0 16,0 0-8,0 0 34,0 0-31,0 0 1,0 0-86,0 0-55,0 0-109,-13 0-1406,-8 0-975,-5 0-2113</inkml:trace>
  <inkml:trace contextRef="#ctx0" brushRef="#br0" timeOffset="1231.42">688 18 1536,'0'0'1887,"0"0"-629,0 0 22,0 0 26,0 0-102,0 0-74,1-3-94,-1 2-750,1 0 1,-1 0-1,1 1 1,-1-1-1,1 0 1,-1 0 0,1 1-1,0-1 1,-1 0-1,1 1 1,0-1-1,-1 0 1,1 1-1,0-1 1,0 1-1,0-1 1,-1 1-1,1 0 1,0-1-1,0 1 1,0 0-1,0 0 1,0-1-1,0 1 1,0 0-1,0 0 1,0 0-287,14 0-506,-14 0 321,12 0 189,0 1-1,0 0 0,0 1 0,0 1 0,0 0 1,-1 1-1,0 0 0,10 5-3,6 4 8,-1 3 0,-1 0 0,3 3-8,-14-14 5,0-3 62,-17 23 114,-2 0 1,0 0-1,-1 0 1,-2-1-1,0 0 1,-2 0-1,-6 11-181,-1 7 117,10-27-111,-8 27 11,-3-1 1,-1-1-1,-16 23-17,34-63-52,0 0-1,0 0 0,0 0 1,0 0-1,0-1 0,0 1 0,0 0 1,0 0-1,0 0 0,0 0 0,0 0 1,0 0-1,0-1 0,-1 1 1,1 0-1,0 0 0,0 0 0,0 0 1,0 0-1,0 0 0,0 0 0,-1 0 1,1 0-1,0 0 0,0 0 1,0-1-1,0 1 0,-1 0 0,1 0 1,0 0-1,0 0 0,0 0 0,0 0 1,0 0-1,-1 0 0,1 0 0,0 0 1,0 1-1,0-1 0,0 0 1,0 0-1,-1 0 0,1 0 0,0 0 1,0 0-1,0 0 0,0 0 0,0 0 1,0 0-1,-1 0 0,1 1 1,0-1-1,0 0 53,1-25-1671,-1 8-593,0-9-4103</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5.376"/>
    </inkml:context>
    <inkml:brush xml:id="br0">
      <inkml:brushProperty name="width" value="0.05" units="cm"/>
      <inkml:brushProperty name="height" value="0.05" units="cm"/>
    </inkml:brush>
  </inkml:definitions>
  <inkml:trace contextRef="#ctx0" brushRef="#br0">10 369 120,'0'0'2609,"0"0"-613,0 0-49,0 0-76,0 0-453,0 0-339,-10 10 5178,75-12-6319,-30 0-100,-1 2 0,0 1 0,6 2 162,-32 0 207,-4-2-1641,-3-1-3296,-1-11-1149</inkml:trace>
  <inkml:trace contextRef="#ctx0" brushRef="#br0" timeOffset="1000.27">293 63 1816,'0'0'1637,"0"0"-108,0 0 118,0 0 42,0 0-101,0 0-290,19-7 905,64-6-1008,-76 13-1209,-2-1 62,0 1-1,0 0 1,-1 1 0,1-1-1,0 1 1,4 1-48,-7-1 26,-1 0 1,1 0-1,0 0 0,-1 0 0,1 0 0,0 0 1,-1 0-1,0 1 0,1-1 0,-1 1 0,0-1 1,1 1-1,-1-1 0,0 1 0,0 0 1,0 0-1,-1-1 0,2 3-26,1 5 17,0 0-1,0 1 1,-1-1-1,-1 1 1,1 0 0,-1 0-1,-1-1 1,0 1 0,0 0-1,-1 0 1,0 0 0,-1-1-1,0 1 1,-1-1-1,0 1 1,0-1 0,-1 0-1,0 0 1,-2 3-17,2-7-17,0 0-1,0 1 1,1-1 0,-1 1-1,1 0 1,1 0 0,-1 0-1,1 0 1,0 1 0,1-1-1,-1 1 1,1 0 17,39 4 20,-34-10-9,-1 1 0,0 0 0,1 0 1,-1 1-1,0-1 0,0 1 0,0-1 0,-1 1 0,1 0 1,-1 0-1,1 0 0,-1 0 0,0 1 0,0-1 0,0 1 1,-1-1-1,1 1 0,-1 0 0,0-1 0,1 4-11,0 8 106,0 0-1,0 0 0,-2 0 0,0 12-105,0-9 5,-1-17-1,1 0 0,-1 0 0,1 1 0,-1-1-1,0 0 1,0 0 0,1 0 0,-1 0 0,0 0-1,0 0 1,0-1 0,0 1 0,0 0 0,0 0-1,0-1 1,0 1 0,0 0 0,-1-1 0,1 1-1,0-1 1,0 0 0,0 1 0,-1-1 0,1 0-1,0 0 1,-1 0-4,-39 7 70,37-6-72,-3-1 73,-21 3-534,28-3 433,0 0 0,0-1 0,0 1 0,0 0 0,0 0 0,0 0 0,0 0 0,0 0-1,1 0 1,-1 0 0,0 0 0,0 0 0,0 0 0,0 0 0,0 0 0,0 0 0,0 0 0,0 0 0,0 0-1,0 0 1,0-1 0,0 1 0,0 0 0,0 0 0,0 0 0,0 0 0,0 0 0,0 0 0,0 0-1,0 0 1,0 0 0,0 0 0,0 0 0,-1 0 0,1 0 0,0 0 0,0 0 0,0 0 0,0 0-1,0-1 1,0 1 0,0 0 0,0 0 0,0 0 0,0 0 0,0 0 0,0 0 0,0 0 0,0 0 0,0 0-1,0 0 1,0 0 0,0 0 0,0 0 0,-1 0 0,1 0 30,16-7-3415,-7 4-2342</inkml:trace>
  <inkml:trace contextRef="#ctx0" brushRef="#br0" timeOffset="1900.34">719 70 4401,'0'0'2855,"0"0"-824,0 0-400,0 0-137,0 0-304,0 0-178,5 0-205,2-1-629,1-1 0,-1 1 0,1-2 1,-1 1-1,0-1 0,0 0 1,0 0-1,0-1 0,0 1 0,3-5-178,-2 3 8,0 1 0,0-1 0,1 1 0,-1 0 0,1 1 0,0 0 0,0 0-1,0 1 1,0 0-8,-4 2 4,1-1-9,1 1-1,-1-1 0,0 1 0,1 1 1,-1-1-1,1 1 0,0 0 6,-6 0 0,1-1-1,-1 1 0,1 0 0,-1 0 0,1 0 1,-1-1-1,1 1 0,-1 1 0,0-1 0,1 0 1,-1 0-1,0 0 0,0 1 0,0-1 1,0 1-1,0-1 0,0 1 0,-1-1 0,1 1 1,0-1-1,-1 1 0,1 0 0,-1-1 0,0 1 1,1 0-1,-1-1 0,0 1 1,3 17-47,-1 0 0,-1 1 0,-1 9 47,0-21-40,-1-1 0,0 1 1,0-1-1,0 0 1,-1 1-1,0-1 0,-1 0 1,1 0-1,-1 0 1,-3 3 39,-69 88-259,75-98 277,0 0-1,0 1 1,0-1 0,0 0-1,0 0 1,0 0 0,0 0-1,0 1 1,0-1 0,0 0-1,1 0 1,-1 0 0,0 0 0,0 1-1,0-1 1,0 0 0,0 0-1,0 0 1,0 0 0,0 0-1,1 1 1,-1-1 0,0 0-1,0 0 1,0 0 0,0 0 0,0 0-1,1 0 1,-1 0 0,0 0-1,0 0 1,0 1 0,0-1-1,1 0 1,-1 0 0,0 0-1,0 0 1,0 0 0,0 0 0,1 0-1,-1 0 1,0 0 0,0 0-1,0 0 1,0 0 0,1-1-18,18 4 246,26-3-316,-39 0 127,-3 0-53,1 1 1,-1-1 0,1 1-1,-1-1 1,1 1 0,-1 0-1,0 1 1,1-1 0,-1 0-1,0 1 1,0 0-1,0 0 1,0 0 0,0 0-1,-1 0 1,1 0 0,0 1-1,-1-1 1,0 1 0,0 0-1,1 0 1,-2 0 0,1 0-1,0 0 1,-1 0 0,1 0-1,-1 0 1,0 1-1,0-1 1,0 3-5,3 11 44,-1 0 0,0 1 1,-1-1-1,-2 0 0,0 10-44,0-21 4,-1-1 1,0 0-1,0 1 0,-1-1 1,1 0-1,-1 0 0,0 0 1,-1 0-1,1 0 0,-1 0 1,0-1-1,0 0 0,-1 1 1,1-1-1,-3 1-4,-12 14 2,-2 0-1,-15 10-1,3-2 5,-10 17-36,41-43-138,1-1-88,2-48-1757,4 18-277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1.862"/>
    </inkml:context>
    <inkml:brush xml:id="br0">
      <inkml:brushProperty name="width" value="0.05" units="cm"/>
      <inkml:brushProperty name="height" value="0.05" units="cm"/>
    </inkml:brush>
  </inkml:definitions>
  <inkml:trace contextRef="#ctx0" brushRef="#br0">386 8 4601,'0'0'2611,"0"0"-546,0 0-488,0 0-388,0 0-367,0 0-148,0-1-575,0 1 0,0 0 0,0 0 0,0-1 0,0 1 0,0 0 0,-1 0 0,1-1 0,0 1 1,0 0-1,0-1 0,0 1 0,0 0 0,0 0 0,0 0 0,-1-1 0,1 1 0,0 0 0,0 0 0,0-1 0,-1 1 0,1 0 0,0 0 0,0 0 0,0 0 1,-1 0-1,1-1 0,0 1 0,0 0 0,-1 0 0,1 0 0,0 0-99,-304 0 2323,303 0-2266,1 0-38,0 0-11,0 0 0,0 0 0,0 0 15,0 0 43,0 805-99,4-234 33,-7-523 25,-1 1-1,-10 40-24,-3 24 23,-1 10-26,8-56-3,2 0 0,3 35 6,5 265 103,3-346 5,13-4 104,5 21-189,-14-27-12,-1 0 1,0 0 0,0 1 0,-1-1 0,-1 2-12,-3-12 28,-1-1 0,1 1 0,-1-1 0,0 1 1,1-1-1,-1 1 0,1-1 0,-1 1 1,1-1-1,-1 0 0,1 1 0,0-1 0,-1 0 1,1 0-1,-1 1 0,1-1 0,-1 0 0,1 0 1,0 0-1,-1 0 0,1 0 0,0 0 1,-1 1-1,1-2 0,0 1 0,-1 0 0,1 0 1,-1 0-1,1 0 0,0 0 0,-1 0 1,1-1-1,-1 1 0,1 0 0,0-1 0,-1 1-28,33-14-178,-17 8 251,9 0-93,0 1-1,1 1 1,-1 1-1,1 2 0,0 0 1,13 3 20,5-1-51,-43-1 21,1 0-1,0 0 1,-1 0 0,1 1 0,0-1 0,-1 1 0,1-1 0,-1 1 0,1 0 0,-1-1-1,1 1 1,-1 0 0,1 0 0,-1 0 0,0 0 0,1 0 0,-1 0 0,0 1 0,0-1-1,0 0 1,0 1 0,0-1 0,0 1 0,-1-1 0,1 1 0,0-1 0,-1 1 0,1-1-1,-1 1 1,1 0 0,-1-1 0,0 1 0,0 0 0,0-1 0,0 1 0,0 0-1,0 0 1,0-1 0,0 1 0,-1-1 0,1 1 0,-1 0 0,0 1 30,0-2-163,0 0-1,0 0 1,-1-1 0,1 1 0,0 0 0,-1 0 0,1-1 0,0 1-1,-1-1 1,1 1 0,-1-1 0,1 0 0,-1 0 0,1 1 0,-1-1-1,1 0 1,-1 0 0,1-1 0,-1 1 0,1 0 0,-1 0 0,0-1 163,-5 1-1320,-9 0-2784</inkml:trace>
  <inkml:trace contextRef="#ctx0" brushRef="#br0" timeOffset="1447.65">680 198 880,'0'0'1391,"0"0"-156,0 0 56,0 0 221,0 0-70,0 0-142,0 0-225,0 0-275,0 0-184,0 0-123,0 0-96,0 0-61,0 0-31,0 0-42,0 0-9,0 0 50,0 0 53,0 0-4,0-1-318,0 0 0,0 0 0,0 0-1,0 0 1,0 0 0,0 0 0,1 0-1,-1 0 1,0 0 0,1 0 0,-1 0-1,0 0 1,1 0 0,-1 0 0,1 1-1,0-1 1,-1 0 0,1 0-35,7-5 2,0 0 0,0 1 0,1 0 0,-1 0 0,1 1 0,0 0 0,0 1 0,1 0 0,-1 1 0,0-1 0,1 2 0,0-1 1,-1 1-1,1 1 0,3 0-2,-11 0-8,0 0 1,-1 0-1,1 1 1,0-1-1,0 0 1,-1 1-1,1-1 1,0 1-1,-1 0 1,1-1-1,0 1 0,-1 0 1,1 0-1,-1 0 1,1 0-1,-1 0 1,0 1-1,1-1 1,-1 0-1,0 1 8,2 1-7,-1 1-1,0 0 1,0-1 0,0 1-1,-1 0 1,1 0-1,-1 0 1,1 4 7,1 9 31,-1-1 1,0 1-1,-2-1 1,0 3-32,0-18 2,1 11 35,-1-1-1,0 1 0,-1 0 0,0-1 1,-1 1-1,-1-1 0,1 1 0,-2-1 1,0 0-1,0 0 0,-1 0 0,0-1 1,-1 1-1,0-1 0,-1-1 0,-1 2-36,-5 5 69,0-1 0,-1-1 0,-3 3-69,13-14 75,0 1 0,0-1 0,-1 0 0,1 0 0,-1 0 0,0 0 0,1-1 0,-1 0 0,0 0 0,0 0 0,0-1 0,-1 0 0,1 0 0,-3 1-75,8-2 192,0 0-79,0 0-61,0 0-37,0 0-7,30-1 77,23-4-32,67-3-882,-119 9 641,0 0 0,0 0 1,0 0-1,0 0 0,0 0 0,0 0 0,-1 1 1,1-1-1,0 0 0,-1 0 0,1 1 0,-1-1 1,1 0-1,-1 1 0,0-1 0,1 1 0,-1-1 1,0 0-1,0 1 0,0-1 0,0 1 0,0 0 188,0 5-3747</inkml:trace>
  <inkml:trace contextRef="#ctx0" brushRef="#br0" timeOffset="2149.04">1140 99 1672,'0'0'3137,"0"0"-462,0 0-472,0 0-442,0 0-549,0 0-489,0 0-278,0 0-114,0 0-67,0 15 190,-1 9-71,-1 0 0,-1 0 0,-3 9-383,1-8 329,1 1 0,1 0 0,1 12-329,2-37 10,1-1-1,-1 1 1,0 0 0,1-1 0,-1 1-1,1 0 1,-1 0 0,1-1 0,-1 1-1,1-1 1,-1 1 0,1-1-1,0 1 1,-1-1 0,1 1 0,0-1-1,-1 1 1,1-1 0,0 0-1,0 1 1,-1-1 0,1 0 0,0 0-1,0 0 1,0 0 0,-1 1 0,1-1-1,0 0 1,0 0 0,0-1-10,31 2-12,-27-1 45,103 0 207,-62 0-8388,-46 0 2611</inkml:trace>
  <inkml:trace contextRef="#ctx0" brushRef="#br0" timeOffset="2583.15">1325 147 3625,'0'0'2586,"0"0"-585,0 0-395,0 0-375,0 0-165,0 0-261,0-5-236,0 3-175,0 4 2040,2 17-2311,0 0-1,1 0 1,1 0 0,1 1-123,10 59 112,-9 33-103,-5 21-9,-1-107-125,0-25-422,0-1-229,0-4-50,7-40-2257,-2 17-1928</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1.584"/>
    </inkml:context>
    <inkml:brush xml:id="br0">
      <inkml:brushProperty name="width" value="0.05" units="cm"/>
      <inkml:brushProperty name="height" value="0.05" units="cm"/>
    </inkml:brush>
  </inkml:definitions>
  <inkml:trace contextRef="#ctx0" brushRef="#br0">193 1 4441,'0'0'2658,"0"0"-912,0 0-313,0 0-75,0 0-189,0 0-208,-23 7 1520,12 5-2444,0 0-1,0 1 1,1 0-1,1 1 0,0-1 1,1 2-1,1 0-36,-19 38 234,-2 15-234,27-66 1,-7 20-19,1 0 1,1 1-1,0 0 1,2 0-1,1 0 1,0 0-1,2 1 1,1 5 17,1-23-1,0-1-1,0 1 1,0-1 0,1 1-1,0-1 1,0 0 0,0 1 0,1-1-1,0 0 1,0-1 0,0 1-1,0 0 1,1-1 0,0 0-1,0 0 1,1 2 1,9 6-27,0 0 1,0-1-1,1 0 0,9 5 27,-21-15-49,0 1 1,0 0-1,0-1 1,1 1 0,-1-1-1,0 0 1,1 0-1,-1-1 1,0 1-1,1-1 1,-1 1-1,1-1 1,-1 0-1,1 0 1,-1-1 0,1 1-1,-1-1 1,1 1-1,-1-1 1,0 0-1,1-1 1,-1 1-1,0 0 1,0-1 0,0 0-1,0 0 1,0 0-1,0 0 1,-1 0-1,1-1 1,-1 1-1,1-1 1,-1 1-1,0-1 1,0 0 48,11-14-121,-2-1 0,0 0 1,-1 0-1,-1-1 0,3-10 121,-5 12-77,-4 11 115,0-1 0,-1 0 0,0 0 0,0 0 0,-1 0-1,0 0 1,0 0 0,0-5-38,-2 11 9,1 1-1,-1-1 1,1 0-1,-1 1 1,1-1-1,-1 1 1,1-1 0,-1 1-1,1 0 1,-1-1-1,0 1 1,1 0-1,-1-1 1,0 1-1,1 0 1,-1 0 0,0-1-1,1 1 1,-1 0-1,0 0 1,1 0-1,-1 0 1,0 0-9,-21-2 111,20 2-92,-1-1-6,-11 0 16,0 0-1,0 1 1,0 1-1,0 0 1,-4 1-29,14-1-1,0 0 1,0 0-1,1 0 0,-1 1 1,0 0-1,0-1 0,1 1 1,-1 1-1,1-1 1,-1 0-1,1 1 0,0 0 1,0 0-1,0 0 0,1 0 1,-1 0-1,1 0 0,-1 1 1,0 2 0,-2 5 2,0 0 0,0 1 0,1-1 0,1 1 1,0 0-1,1 0 0,-2 11-2,1 17-69,2 28 69,1-54-89,0-12-530,0-2-1213,0 0-2310</inkml:trace>
  <inkml:trace contextRef="#ctx0" brushRef="#br0" timeOffset="778.87">631 93 5193,'0'0'1959,"0"0"-400,0 0 226,0 0 11,0 0-432,0 0-349,0 0-148,0 0-110,-8 5 125,0 6-789,0 0-1,0 0 1,1 0-1,1 1 1,0 0 0,-4 11-93,-26 81-5,32-90 41,-10 29-38,1 1 0,2 0 0,3 1 0,1 0 0,2 1 0,2 8 2,3-51-7,0 1 1,0-1 0,0 0-1,0 0 1,0 1-1,1-1 1,0 0 0,-1 0-1,1 0 1,1 0-1,-1 0 1,0 0 0,2 2 6,-1-3-6,0 0 0,0 0 0,1 0 0,-1-1 0,0 1 0,1-1 0,-1 1 0,1-1-1,0 0 1,-1 0 0,1 0 0,0-1 0,0 1 0,-1-1 0,4 1 6,3 1-7,1-1-1,0 0 0,0 0 0,-1-1 0,1 0 0,0-1 0,0 0 0,-1-1 0,1 0 1,-1 0-1,1-1 0,-1 0 0,0 0 0,0-1 0,0-1 0,-1 0 0,0 0 0,1 0 1,-2-1-1,1 0 0,-1-1 0,0 1 0,0-1 0,0-1 0,-1 1 0,-1-1 0,1 0 1,-1-1-1,-1 1 0,1-1 0,-1 0 0,-1 0 0,0-1 0,0 1 0,0-2 8,0-6 74,-1 0 0,0 1 0,-1-1 0,-1-7-74,0 23 36,-1 0-1,0 0 1,0 1-1,0-1 0,0 0 1,0 1-1,0-1 0,0 0 1,0 1-1,-1-1 1,1 1-1,0 0 0,0-1 1,0 1-1,0 0 1,-1 0-1,1-1 0,0 1 1,0 0-1,-1 0 0,1 1 1,0-1-1,0 0 1,-1 0-36,-38 1 386,37 0-360,-2-1-21,0 1-1,1 0 1,-1 0 0,1 1 0,0-1-1,-1 1 1,1 0 0,0 0-1,0 0 1,0 1 0,0-1-1,0 1 1,1 0 0,-1 0 0,1 1-1,0-1 1,0 1 0,0-1-1,0 1 1,1 0 0,-1 0-1,1 0 1,-1 4-5,-2 2-19,1 1 1,0 0-1,1 0 0,0 0 0,1 0 0,0 1 0,1-1 1,0 1-1,0 1 19,1-11-70,1 0-1,-1 0 1,0 0 0,0 0 0,1-1 0,-1 1 0,1 0-1,0 0 1,-1 0 0,1-1 0,0 1 0,0 0 0,0-1 0,0 1-1,1-1 1,-1 1 0,0-1 0,1 0 0,-1 1 0,0-1 0,1 0-1,0 0 1,-1 0 0,1 0 0,0 0 70,6 3-2450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9.001"/>
    </inkml:context>
    <inkml:brush xml:id="br0">
      <inkml:brushProperty name="width" value="0.05" units="cm"/>
      <inkml:brushProperty name="height" value="0.05" units="cm"/>
    </inkml:brush>
  </inkml:definitions>
  <inkml:trace contextRef="#ctx0" brushRef="#br0">0 152 4337,'0'0'2112,"0"0"-777,0 0-357,0 0-114,0 0-208,0 0-210,6 4-53,-2-1-218,1 0 0,0-1 0,0 1 0,0-1 0,1-1-1,-1 1 1,0-1 0,1 0 0,-1 0 0,0 0 0,1-1 0,-1 0 0,6 0-175,-1 1 340,0 0 1,-1 1 0,1 0-1,0 0 1,-1 1 0,7 3-341,-5-2 119,1 0 1,0-1-1,0 0 1,10 1-120,48-2 4,-70-2-51,0 0 1,0 0 0,0 0 0,-1 0-1,1 0 1,0 0 0,0 0-1,0 0 1,0 0 0,0 0-1,0 0 1,0 0 0,0 0 0,-1 0-1,1 0 1,0 0 0,0 0-1,0 0 1,0 0 0,0 0-1,0 0 1,-1 0 0,1 0 0,0 0-1,0 0 1,0 0 0,0 0-1,0 0 1,0 0 0,0 0-1,-1 0 1,1 0 0,0 0 0,0 0-1,0 0 1,0 0 0,0 0-1,0 1 1,0-1 0,0 0 0,0 0-1,-1 0 1,1 0 0,0 0-1,0 0 1,0 0 0,0 0-1,0 1 1,0-1 0,0 0 0,0 0-1,0 0 1,0 0 0,0 0-1,0 0 1,0 1 0,0-1-1,0 0 1,0 0 0,0 0 0,0 0-1,0 0 1,0 0 0,0 0-1,0 1 1,0-1 0,1 0 46,-15 0-5737</inkml:trace>
  <inkml:trace contextRef="#ctx0" brushRef="#br0" timeOffset="634.06">393 27 7642,'0'0'2814,"0"0"-942,0 0-521,0 0-274,0 0-311,0 0-182,8-2-110,41-7-227,-1 2 1,1 2 0,0 2-1,11 2-247,-58 1-6,1 0 0,-1 1 1,1-1-1,-1 1 0,1-1 0,-1 1 0,1 0 0,-1 0 0,0 0 0,0 0 0,1 1 0,-1-1 0,0 1 0,0-1 0,0 1 0,0 0 0,0-1 0,0 2 6,1 1-7,-1 0 0,1 0 0,-1 0 0,0 0 0,0 0 0,0 1 0,-1-1-1,1 1 1,0 4 7,0 9 11,0 1-1,-1 0 0,0 0 0,-3 13-10,2-27 9,-1 3 1,0 0 1,-1 1-1,0-1 0,0 0 1,-1 0-1,0 0 0,-1 0 1,0 0-1,0-1 0,0 0 1,-4 4-11,-13 18 42,-2-2 1,-8 7-43,-25 32 50,52-62-60,2-1-14,0 0 0,-1 0-1,1 0 1,0 0 0,0 0 0,1 1 0,-1-1 0,1 1 0,-1-1 0,1 1 0,0-1-1,1 1 1,-2 3 24,2-6-33,264 2 104,-263-3-112,0 0 0,1 0 0,-1-1 1,0 2-1,0-1 0,1 0 0,-1 0 1,0 0-1,0 0 0,0 1 1,0-1-1,1 0 0,-1 1 0,0-1 1,0 1-1,0 0 0,0-1 0,0 1 1,0 0-1,0 0 0,0-1 0,0 1 1,0 1 40,0 0-344,0 1 1,-1-1-1,1 1 1,-1 0 0,1-1-1,-1 1 1,0 0 0,0-1-1,0 1 1,0 0 343,0-2-142,0 10-3787</inkml:trace>
  <inkml:trace contextRef="#ctx0" brushRef="#br0" timeOffset="1039.45">962 40 6433,'0'0'2464,"0"0"-1159,0 0-374,0 0 57,0 0-188,0 0-130,0 9 720,12 149 573,-12 289-2239,2-437-1100,-2-10 1262,1 0 0,-1 0 0,0 0 0,1 0 0,-1 0 0,0-1 0,0 1 0,1 0 0,-1 0 0,0 0 0,0 0 0,1-1 0,-1 1 0,0 0 0,0 0 0,0 0 0,1-1 0,-1 1 0,0 0 0,0 0 0,0-1 0,0 1 0,0 0 0,0 0 0,1-1 0,-1 1 0,0 0 0,0-1 0,0 1 0,0 0 0,0 0 0,0-1 0,0 1 0,0 0 0,0-1 0,0 1 0,0 0 0,0 0 0,-1-1 0,1 1 114,4-24-6019</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4.064"/>
    </inkml:context>
    <inkml:brush xml:id="br0">
      <inkml:brushProperty name="width" value="0.05" units="cm"/>
      <inkml:brushProperty name="height" value="0.05" units="cm"/>
    </inkml:brush>
  </inkml:definitions>
  <inkml:trace contextRef="#ctx0" brushRef="#br0">11 120 1192,'0'0'2106,"0"0"-488,0 0-239,0 0-308,0 0-125,0 0 153,0-10-144,0-99 3826,0 109-4145,0 0-121,0 0-128,0 0-56,0 0-37,0 0-60,0 0-41,0 0-46,0 0-7,0 11 132,2 32 298,2 1 0,3 3-570,3 39 294,31 314 116,-35-291 290,-6 93-700,-2-74 123,7-23 314,14 87-437,-9-115 127,-3 34 205,-5 106-332,-3-108 67,-2-30 62,-9 43-129,3-44 31,3 44-31,-2 519 31,7-616-29,-2 0 0,-1 0 0,-2 6-2,-7 51-22,10-47 14,-3 35 22,-11 49-14,14-95 316,0-8-2355,2-17 1832,0 1 0,1 0 1,-1-1-1,0 0 0,0 1 1,0-1-1,0 1 0,1-1 1,-1 0-1,0 0 0,1 1 1,-1-1-1,1 0 0,-1 0 1,1 0-1,-1 0 0,1 0 1,-1 0-1,1 0 207,-11-14-4646</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8.044"/>
    </inkml:context>
    <inkml:brush xml:id="br0">
      <inkml:brushProperty name="width" value="0.05" units="cm"/>
      <inkml:brushProperty name="height" value="0.05" units="cm"/>
    </inkml:brush>
  </inkml:definitions>
  <inkml:trace contextRef="#ctx0" brushRef="#br0">56 0 1816,'0'0'1623,"0"0"-386,0 0-13,0 0-176,0 0-144,0 0 57,-3 3 21,-3 5-648,1-1-1,-1 1 0,2 0 1,-1 1-1,1-1 1,0 1-1,1 0 0,0 0 1,0 0-1,1 0 0,0 0 1,0 8-334,-1 12 409,2 0 1,1 1 0,3 18-410,-2-43-3,0 0 0,0 0 1,0 0-1,0-1 0,0 1 1,1 0-1,0-1 1,0 1-1,1-1 0,-1 1 1,1-1-1,0 0 1,0 0-1,0 0 0,0-1 1,1 1-1,0-1 1,-1 0-1,1 0 0,1 0 1,2 2 2,1-1 26,0 0 1,0 0-1,1-1 0,0 0 1,0-1-1,-1 1 1,1-2-1,1 1 1,-1-1-1,0-1 1,1 0-27,-3 1 15,-1-1 1,0 0-1,0-1 1,1 1 0,-1-1-1,0 0 1,0-1-1,5-1-15,-9 2 7,0-1 0,0 1 0,-1-1-1,1 1 1,0-1 0,-1 0 0,1 0-1,-1 1 1,1-1 0,-1 0 0,0 0-1,0-1 1,0 1 0,0 0 0,0 0-1,0 0 1,0-1 0,-1 1 0,1 0-1,-1-1 1,0 1 0,0-1 0,0 1-1,0 0-6,1-7 17,-1 1-1,1 0 1,-2-1 0,1 1-1,-1 0 1,0 0-1,-1 0 1,0-1 0,0 1-1,-1 1 1,0-1-1,-1 0 1,1 1-1,-3-3-16,2 4-17,-1 0-1,1 1 0,-1-1 0,-1 1 0,1 0 0,-1 0 0,1 1 0,-1 0 0,-1 0 0,1 0 0,0 1 0,-1 0 0,0 0 0,0 1 1,0 0-1,-5-1 18,10 2-30,-3 0-89,0 0 0,0 0 0,0-1-1,0 1 1,1-1 0,-1 0 0,1-1 0,-1 1-1,1-1 1,-3-2 119,6 4-405,1 1-109,0 0-211,0 0-305,0 0-822,0 0-1288,0 0-2425</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9.693"/>
    </inkml:context>
    <inkml:brush xml:id="br0">
      <inkml:brushProperty name="width" value="0.05" units="cm"/>
      <inkml:brushProperty name="height" value="0.05" units="cm"/>
    </inkml:brush>
  </inkml:definitions>
  <inkml:trace contextRef="#ctx0" brushRef="#br0">5 187 3169,'0'0'2596,"0"0"-545,0 0-136,0 0-270,0 0-374,0 0-302,-4-2 580,4 2-1427,0 0 0,0 0-1,0 0 1,0 0 0,0 0 0,0 0-1,0 0 1,0 0 0,0 0-1,0 0 1,0 0 0,0 0-1,0 0 1,0 0 0,0 0 0,0 0-1,0 0 1,0 0 0,0-1-1,0 1 1,0 0 0,0 0-1,0 0 1,0 0 0,0 0 0,0 0-1,0 0 1,0 0 0,0 0-1,0 0 1,0 0 0,0 0-1,0 0 1,0 0 0,0 0-1,0 0 1,0 0-122,66-3 108,0-2-1,24-8-107,-29 10-129,-61 3 34,0 0 22,0 0-13,0 0-41,0 0-19,0 0 46,0 0-6,0 0-6,0 3-26,0 43 130,-2-1 1,-2 1 0,-2 0-1,-4 6 8,4-22 28,0 1-20,-2 0 1,0-1 0,-2 0-1,-1-1 1,-8 13-9,17-43-2422,1-5 1749,0-14-1528,1 4-1561</inkml:trace>
  <inkml:trace contextRef="#ctx0" brushRef="#br0" timeOffset="1020.32">692 58 1768,'0'0'2673,"0"0"-790,0 0-127,0 0 77,0 0-237,0 0-233,0 0-161,0 0-141,0 0-206,0 0-97,0 0-36,0 0-120,0 0-191,-12-1-85,-21-3-481,10 0-433,1 1 0,-16 1 588,36 3-26,1-1 1,-1 1-1,1-1 0,0 1 0,-1 0 0,1 0 0,0-1 0,0 1 0,0 0 0,-1 0 0,1 0 0,0 0 0,0 1 1,0-1-1,0 0 0,1 0 0,-1 0 0,0 1 0,0 0 26,-1 1 1,1-1 1,0 1-1,-1 0 0,1 0 1,0 0-1,0 1 1,0-1-1,1 0 0,-1 0 1,1 1-2,0-3-11,0 16-161,1 6 189,1 0 0,1 0 1,4 10-18,-2-10 117,-2-1 0,0 1 0,-1 10-117,-2-33 40,0 0-59,27 0-688,41 0 587,-68 2 106,1 0 0,0 0 0,-1-1-1,1 1 1,-1 0 0,1 0 0,-1-1 0,0 1 0,0 0-1,1 0 1,-1 0 0,-1 0 0,1 0 0,0-1-1,-1 2 15,1 2-11,1 37 11,1-25 6,-2 0 1,0 0-1,-1 0 0,-1 0 1,0 0-1,-1 0 0,-3 7-6,0-5 10,4-12 2,0-1 1,-1 0-1,1 1 0,-1-1 1,-4 6-13,6-11-8,0 1 1,0-1 0,-1 1-1,1-1 1,-1 1-1,1-1 1,-1 0 0,1 0-1,-1 0 1,0 0 0,0 0-1,1 0 1,-1 0-1,0-1 1,0 1 0,0 0-1,0-1 1,0 0 0,0 1-1,0-1 1,0 0-1,-1 0 8,-2 0-230,-1-1-1,1 0 1,-1 0-1,1 0 0,0-1 1,-5-1 230,-3-1-1320,5 3-5141,8 1-294</inkml:trace>
  <inkml:trace contextRef="#ctx0" brushRef="#br0" timeOffset="1780.33">1039 10 3225,'0'0'4073,"0"0"-2048,0 0-643,0 0-195,0 0-424,0 0-214,-2-1-89,0 0-453,0 0 1,0 0-1,-1 0 0,1 0 0,0 0 1,0 0-1,-1 1 0,1-1 0,0 1 1,-1 0-1,1-1 0,-1 1 0,1 0 1,0 0-1,-1 1 0,1-1 0,-1 0 1,1 1-1,0 0 0,0-1 0,-1 1 1,1 0-1,0 0 0,0 0 0,0 1 1,0-1-1,0 0 0,0 1 0,0-1 1,0 1-1,1 0 0,-1-1 0,1 1 1,-1 0-1,1 0 0,-1 0 0,1 0 1,0 0-1,0 1 0,0-1 0,0 0-7,-3 10-26,1-1 1,0 1-1,1 0 0,0 0 0,0 0 0,2 0 0,-1 10 26,1-15 8,-1 0 0,1 0 0,1 0 0,-1 0 0,1-1 0,0 1 0,1 0 0,0 0 0,0-1-1,0 1 1,1-1 0,0 0 0,0 0 0,0 0 0,1 0 0,1 0-8,-4-5-23,0 0-1,0 0 1,0 0-1,0 0 1,0 0 0,0 0-1,0-1 1,1 1 0,-1 0-1,0-1 1,1 1-1,-1-1 1,0 0 0,1 1-1,-1-1 1,1 0-1,-1 0 1,0 0 0,1 0-1,-1 0 1,1 0 0,-1 0-1,0 0 1,1-1-1,-1 1 1,0-1 0,1 1-1,-1-1 1,0 1-1,1-1 1,-1 0 0,0 1-1,0-1 1,0 0 0,0 0-1,0 0 1,0 0-1,0 0 1,1-1 23,5-5-159,-1 0 1,0 0-1,0-1 0,0 0 0,-1 0 159,0 1-166,37-63-494,-39 64 661,0-1 1,0 0-1,0-1 0,-1 1 0,0 0 1,0-1-1,-1 1 0,0-1 0,0-2-1,-1 10 158,0 0 175,0 0 145,-10 30 461,7 8-869,1 0 1,2 1-1,3 5-70,-1-5 18,4 261 80,-5-171-2834,-1-124 69</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22.940"/>
    </inkml:context>
    <inkml:brush xml:id="br0">
      <inkml:brushProperty name="width" value="0.05" units="cm"/>
      <inkml:brushProperty name="height" value="0.05" units="cm"/>
    </inkml:brush>
  </inkml:definitions>
  <inkml:trace contextRef="#ctx0" brushRef="#br0">1 255 1296,'0'0'3018,"0"0"-1267,0 0-634,0 0-53,0 0-83,0 0-229,4 0-163,11 1-134,-3-1-108,0 0 0,0 0 0,0-1 0,0 0 0,0-1 1,0 0-1,-1-1 0,1-1 0,10-4-347,-12 3 145,24-12 606,30-10-751,-52 23-4,2 0-1,-1 1 0,0 0 1,1 1-1,-1 0 0,14 1 5,-27 1 8,1 0 0,-1 0 0,1 0 0,-1 0-1,1 0 1,-1 0 0,1 0 0,-1 0 0,1 1 0,-1-1-1,1 0 1,-1 0 0,1 0 0,-1 1 0,1-1 0,-1 0-1,1 1 1,-1-1 0,0 0 0,1 1 0,-1-1 0,0 0 0,1 1-1,-1-1 1,0 1 0,1-1 0,-1 1 0,0-1 0,0 1-1,1 0-7,-2 18 287,-14 15 29,-7 5-279,2 1 1,2 1-1,1 1 1,2 0-1,2 1 1,2 0-1,-1 18-37,10-50-1,1 0 0,0 0 0,0 1 0,1 0 1,0-7-6,0-4-58,0-1-95,0 0-209,0 0-189,0 0-148,0 0-379,0-2-1038,0-7-1730</inkml:trace>
  <inkml:trace contextRef="#ctx0" brushRef="#br0" timeOffset="1067.17">809 99 2761,'0'0'1851,"0"0"-298,0 0 128,0 0 123,0 0-272,0 0-321,0 0-278,0 0-201,0 0-182,0 0-133,-13 0-137,-2 1-335,0 0 0,1 1 1,-1 0-1,1 1 0,-1 1 1,1 0-1,1 1 0,-1 1 1,-6 3 53,14-6-19,-9 8 518,13 11-283,2-20-239,0 177 92,0-178-118,0-1-16,0 0-66,0 0-100,0 0-15,0 0 8,0 0-16,23-28-87,-18 23 335,1 0 1,-1 0 0,1 0-1,0 1 1,0 0 0,1 0-1,-1 0 1,1 1 0,0 0-1,0 1 1,0-1 0,0 1-1,0 0 1,1 1 0,-1 0-1,0 0 1,1 1 0,-1 0-1,1 0 1,0 0 6,-7 1-3,0-1 0,1 0 1,-1 0-1,1 1 0,-1-1 0,0 0 1,1 1-1,-1-1 0,0 1 0,0 0 0,1 0 1,-1-1-1,0 1 0,0 0 0,0 0 1,0 0-1,0 0 0,0 0 0,0 0 0,0 0 1,0 1-1,-1-1 0,1 0 0,0 0 1,-1 1-1,1-1 0,-1 0 0,1 1 0,-1-1 1,0 1-1,0-1 0,1 0 0,-1 2 3,1 8-8,0-1 0,-1 1-1,0 0 1,-1 5 8,0 2 18,0-7-16,0-1-1,0 1 1,-1 0-1,-1 0 1,0-1 0,0 0-1,-1 1 1,0-1-1,-1 0 1,0-1-1,0 1 1,-1-1-1,-1 0 1,-1 1-2,3-4 12,0 0-1,-1 0 1,0 0-1,0 0 1,0-1 0,0 0-1,-1-1 1,0 1 0,0-1-1,0-1 1,-1 1 0,1-1-1,-1-1 1,0 1-1,0-1 1,0 0 0,0-1-1,0 0 1,-2 0-12,8-1 7,-2 0 2,-1 1-1,1-1 0,-1 0 0,1 0 0,-1 0 0,0-1 0,1 0 0,-1 0 0,1 0 0,0 0 1,-1-1-1,1 0 0,0 1 0,0-2 0,0 1 0,0 0 0,0-1 0,1 0 0,-1 0-8,3 2 339,1 0-1290,0 1-3928,0 0 1127</inkml:trace>
  <inkml:trace contextRef="#ctx0" brushRef="#br0" timeOffset="1999.98">1114 21 5393,'0'0'1075,"0"0"-436,0 0-266,0 0-233,-12-3-189,-3-3 22,9 4 19,0 0-1,-1 0 1,1 0-1,0 1 1,-1 0-1,1 0 1,-1 1-1,-5 0 9,9 0 40,0 1-1,0 0 1,0 0-1,0 1 1,0-1-1,0 1 0,0-1 1,1 1-1,-1 0 1,1 0-1,-1 0 1,1 0-1,0 0 1,0 1-1,0-1 1,0 1-1,0-1 1,0 1-1,1 0 0,-1 0 1,1 0-1,0 0-39,-7 13 421,1 0 0,1 0 0,-3 9-421,6-8 363,0 1 0,1 0-1,0-1 1,2 1 0,0 0-1,1 6-362,0 18-22,0-41 11,0 0 1,0-1-1,0 1 0,0-1 0,0 1 1,0-1-1,0 0 0,0 1 0,0-1 0,0 0 1,0 0-1,0 1 0,0-1 0,0 0 1,0 0-1,0 0 0,1 0 0,-1 0 0,0-1 1,0 1-1,0 0 0,0 0 11,28-6-75,-19-2-85,0-1 0,0 0 0,-1-1 1,0 1-1,-1-2 0,0 1 0,0-1 0,-1-1 0,4-9 160,-1 0-909,-1 0 0,7-22 909,-6 13 24,-8 44 3822,1 67-3375,-3-29-394,-3 127 155,0-146-249,-1 0 0,-1-1-1,-2 0 1,-5 14 17,11-42-263,-1 0-1,1 0 0,-1-1 0,1 1 1,-1 0-1,0-1 0,0 1 0,-1-1 1,1 0 263,-7 5-4471</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28.600"/>
    </inkml:context>
    <inkml:brush xml:id="br0">
      <inkml:brushProperty name="width" value="0.05" units="cm"/>
      <inkml:brushProperty name="height" value="0.05" units="cm"/>
    </inkml:brush>
  </inkml:definitions>
  <inkml:trace contextRef="#ctx0" brushRef="#br0">12 0 1640,'0'0'1570,"0"0"-584,0 0-430,0 0-26,0 0 120,0 0 53,0 0-64,0 0-66,0 0 47,0 0 48,0 0-42,0 0-173,7 1 3897,27 2-4303,-20-4-75,-11 1 84,0 0 0,0-1-1,0 1 1,0 0 0,0 1-1,0-1 1,0 0 0,0 1 0,0 0-1,0-1 1,0 1 0,0 1-1,0-1 1,-1 0 0,1 1 0,-1-1-1,1 1 1,0 0-56,24 30 260,-24-27-206,0 0 0,1 0 0,-1-1 0,1 1 0,0-1-1,0 0 1,1 0 0,-1-1 0,6 4-54,-7-6-3,0 0-1,0 1 1,0-1-1,0 1 0,0 0 1,0-1-1,-1 1 0,1 1 1,-1-1-1,1 0 0,-1 1 1,0-1-1,0 1 0,0 0 1,1 1 3,4 5 15,-1 0 0,0 1-1,0 0 1,-1 0 0,0 0 0,-1 1 0,0-1 0,-1 1 0,0 0-1,-1 0 1,0 1 0,0-1 0,-1 0 0,-1 6-15,0 41 99,-3-57 19,-1 0 1,1 0-1,-1 0 1,1 0-1,-1 0 1,1-1-1,-1 1 1,-3-1-119,-11 0 58,12 1-26,0-1-1,0 1 0,0-2 1,0 1-1,0-1 1,0 1-1,0-2 0,0 1 1,0-1-1,1 0 1,-1 0-1,0 0 1,-4-3-32,-26-15 18,29 17-12,0-1-1,0 0 1,0 0 0,0 0-1,-5-6-5,9 8 4,0-1 0,0 0 0,1 0 0,-1 0 0,1 0 0,0-1 0,-1 1 0,2-1 0,-1 1 0,0-1 0,1 0 0,-1 0 0,1 0-4,-1-6 1,1 0-1,0 1 0,1-1 1,0-8-1,0 0-40,0-13 22,-1 20 13,0-1-1,1 0 1,1 1-1,0-1 1,0 0-1,1 1 1,2-5 5,-2 12-21,1 1 1,-1 0 0,0 0 0,1 1 0,0-1 0,0 0 0,0 1 0,0 0 0,0-1 0,0 1 0,0 1 0,1-1 0,-1 0 0,1 1 0,-1 0 0,1-1-1,0 1 1,0 1 0,-1-1 0,1 1 0,0-1 0,0 1 0,3 0 20,-5 1 5,1-1-1,0 1 0,0-1 1,-1 1-1,1 0 1,-1 0-1,1 0 1,-1 0-1,1 1 0,-1-1 1,0 1-1,1-1 1,-1 1-1,2 2-4,32 34 7,-2-4-4,-27-28 4,-4-4-14,-1-1 1,1 1 0,-1-1-1,1 1 1,-1 0 0,0 0-1,0 0 1,0 0 0,0 0-1,0 0 1,-1 1-1,1-1 1,-1 1 0,1-1-1,-1 1 1,0-1 0,0 1-1,0 0 1,0 0 0,0-1-1,-1 1 1,1 0 0,-1 0-1,0 0 1,0 3 6,4 187 311,-4-191-302,0 0 1,-1 0-1,1 0 0,0 0 1,-1 0-1,1 0 1,-1 0-1,0 0 1,1 0-1,-1-1 0,0 1 1,0 0-1,0 0 1,0-1-1,-1 1 0,1 0 1,0-1-1,-1 1 1,1-1-1,-1 0 0,0 0 1,1 1-1,-1-1 1,0 0-1,0 0 1,1 0-1,-1-1 0,0 1 1,0 0-1,0-1 1,0 1-1,-1-1-9,-9 2 96,0 0-1,1-1 1,-1-1 0,0 0-1,-4-1-95,-4 1 130,18-1-127,-1 0 0,0 0 0,0 0 0,0 0 0,1 0-1,-1-1 1,1 1 0,-1-1 0,1 0 0,-1 0 0,1 1-1,0-1 1,0-1 0,0 1 0,0 0 0,0 0 0,1-1 0,-2-1-3,-27-48-82,24 37 31,0 0 0,2 0 1,0 0-1,0-1 0,1 0 1,1 1-1,1-1 0,0-6 51,-3-9-64,3 28 45,0 0 1,0 0-1,0 0 0,1 0 0,-1 0 0,1 0 0,0 0 0,0-1 0,0 1 0,0 0 0,1 0 1,-1 0-1,1 0 0,-1 0 0,1 0 0,0 0 0,1 0 0,-1 0 0,0 0 0,1 0 0,0 0 1,-1 1-1,1-1 0,0 1 19,3-2-35,-1 0-1,1 1 1,0 0 0,0 0 0,0 0-1,0 0 1,1 1 0,-1 0 0,1 0 0,-1 0-1,1 1 1,0 0 0,0 0 0,0 0-1,-1 1 1,1 0 0,5 0 35,-8 1-7,-1 0-1,0-1 1,0 1-1,0 0 1,1 1 0,-1-1-1,0 0 1,0 0 0,0 1-1,0-1 1,-1 1-1,1 0 1,0 0 0,-1-1-1,1 1 1,-1 0-1,0 0 1,1 0 0,-1 1-1,0-1 1,0 1 7,24 56 7,-22-51 9,1 3-20,0 1 0,-1 0 0,0 0 0,1 9 4,-4-17-18,1 1-1,-1-1 1,0 0-1,-1 1 1,1-1 0,-1 0-1,1 1 1,-1-1 0,-1 0-1,1 0 1,-1 0-1,1 0 1,-1 0 0,-2 2 18,2-2-15,0-1 0,0 1 1,1 0-1,-1 0 1,1 0-1,-1 0 1,1 0-1,1 0 1,-1 0-1,1 0 1,-1 3 14,-23 2 62,21-7-47,-12 7-7,0-1-1,0 0 1,-5 0-8,15-6 26,-1 0 0,1 0-1,-1-1 1,1 0 0,-1 0 0,1-1 0,-1 1 0,1-1 0,-1-1 0,1 1-1,-1-1 1,-2 0-26,6 0 5,1 0 1,-1 0-1,1 0 0,-1 0 0,1 0 0,-1 0 0,1-1 0,0 1 0,-1-1 1,1 1-1,0-1 0,0 1 0,0-1 0,0 0 0,1 1 0,-1-1 0,0 0 1,1 0-1,-1 1 0,1-1 0,-1 0 0,1 0-5,-7-42-26,5 19-60,-1-8-104,2 1 0,1-1 0,1 1 0,2-2 190,-2 26-325,-1 4 230,1 0 0,-1 1 0,1-1 1,0 0-1,0 1 0,0-1 0,1 1 0,-1 0 1,1-1 94,40 0-362,-24 2-14,0 1 0,0 1 0,0 0 0,0 1 0,2 1 376,-20-1-169,1 1 0,-1-1 1,1 0-1,-1 0 0,0 0 0,1 0 1,-1 1-1,0-1 0,0 0 0,0 0 1,0 1-1,0-1 0,0 0 0,0 0 1,0 1-1,-1 0 169,1 0-720,0 21-4174</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38.810"/>
    </inkml:context>
    <inkml:brush xml:id="br0">
      <inkml:brushProperty name="width" value="0.05" units="cm"/>
      <inkml:brushProperty name="height" value="0.05" units="cm"/>
    </inkml:brush>
  </inkml:definitions>
  <inkml:trace contextRef="#ctx0" brushRef="#br0">220 79 2681,'0'0'1295,"0"0"-334,0 0-25,0 0-130,0 0-134,0 0 0,-31 0 5937,31 0-6538,-1 0-1,1 0 0,-1 0 0,1 1 0,-1-1 0,1 0 0,0 0 0,-1 0 0,1 0 0,-1 0 0,1 0 0,-1 0 0,1-1 0,-1 1 0,1 0 0,-1 0 0,1 0 0,0 0 0,-1-1 0,1 1 0,-1 0 0,1 0 0,0-1 1,-1 1-1,1 0 0,-1 0 0,1-1 0,0 1 0,0-1 0,-1 1 0,1 0 0,0-1 0,0 1 0,-1-1 0,1 1 0,0 0 0,0-1 0,0 1 0,0-1 0,0 1 0,-1-1 0,1 1 0,0-1 0,0 1 0,0-1 1,0 1-1,0 0 0,1-1-70,-1 0 8,1-1 0,-1 1 0,1-1 0,0 1 0,0 0 0,0 0 0,0-1 0,0 1 0,0 0 0,0 0 1,0 0-1,0 0 0,0 0 0,1 0 0,-1 0-8,10-4-121,-1 0 1,1 0-1,0 1 0,0 0 1,0 1-1,1 1 0,-1 0 1,1 0-1,0 1 1,-1 0-1,10 1 121,-19 1-7,1-1 0,-1 1 0,0 0 0,0 0-1,0 0 1,1 0 0,-1 0 0,0 0 0,0 0 0,0 1 0,-1-1 0,1 1 0,0-1-1,0 1 1,-1 0 0,1 0 0,-1 0 0,0 0 0,1 0 0,-1 0 0,0 0 0,0 0 0,0 3 7,5 7 45,-1 0 1,-1 1-1,2 11-45,-3-15 28,1 9 30,0 0 0,0 0 0,-2 1 0,-1-1 0,0 5-58,-3-13 1,0 0 1,-1-1-1,0 0 0,0 1 1,-1-1-1,-1-1 1,1 1-1,-2 0 1,1-1-1,-7 7-1,-6 13 28,16-24-21,-1-1-1,0 0 0,0 1 1,0-1-1,0-1 0,0 1 1,0 0-1,-1-1 0,1 1 1,-1-1-1,0 0 1,0-1-1,1 1 0,-1-1 1,0 1-1,-1-1 0,1 0 1,0 0-1,0-1 0,-3 1-6,1-1 33,0 0 0,0 0 0,0 0 0,0-1 1,1 0-1,-1 0 0,0 0 0,0-1 0,1 1 0,-1-2 0,1 1 0,0 0 0,0-1 0,-5-3-33,-13-11 90,2 0 0,0-2 0,-16-18-90,29 28 11,0-1 0,1 0 1,0-1-1,0 1 0,1-1 0,1 0 0,0-1 0,0 1 1,-2-10-12,1 2-46,4 14-41,1 1 1,-1 0-1,1-1 1,0 1-1,0-1 1,0 0 0,1 1-1,0-1 1,0 1-1,0-1 1,0 0 0,1 0 86,0 3-30,1-1 1,0 1 0,0 0 0,0 0 0,0 0 0,1 1 0,-1-1-1,0 0 1,1 1 0,-1 0 0,1-1 0,0 1 0,-1 0-1,3 0 30,7-5-127,26-18-420,-31 18 109,2 0 1,-1 1 0,0 0 0,1 0 0,0 1-1,0 0 1,0 1 0,1 0 0,-1 0 0,1 1-1,-1 0 1,8 0 437,0 2-4997</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40.224"/>
    </inkml:context>
    <inkml:brush xml:id="br0">
      <inkml:brushProperty name="width" value="0.05" units="cm"/>
      <inkml:brushProperty name="height" value="0.05" units="cm"/>
    </inkml:brush>
  </inkml:definitions>
  <inkml:trace contextRef="#ctx0" brushRef="#br0">64 68 2561,'0'0'1661,"0"0"-478,0 0-123,0 0-231,0 0-288,0 0-194,13-7-95,-1-1-128,2-1 226,-1 1 0,2 0 0,-1 1 0,1 0 0,2 0-350,-13 6 90,-1 0 1,1 0-1,-1 0 1,0 0-1,1 0 1,0 1 0,-1-1-1,1 1 1,-1 0-1,1 0 1,-1 1-1,1-1 1,0 1 0,-1 0-1,1 0 1,-1 0-1,0 0 1,1 0-1,-1 1 1,0-1 0,0 1-1,0 0 1,0 0-1,0 0 1,0 1-1,-1-1 1,1 1 0,-1-1-1,1 1 1,-1 0-1,0 0 1,0 0-1,0 0 1,-1 0 0,2 2-91,1 8 39,1 0 0,-1 0 0,-1 0 0,-1 1 0,0-1 1,0 1-1,-2-1 0,1 11-39,-1-7 42,-1 0 0,0 0 0,-1-1 0,-1 2-42,2-14 6,0 1 0,0-1-1,0 0 1,-1 0 0,1 0 0,-1-1 0,0 1 0,0 0-1,0 0 1,-1-1 0,1 0 0,-1 1 0,0-1 0,0 0-1,0 0 1,0-1 0,-1 1 0,1 0 0,-2 0-6,-2-1 41,0 0 1,-1-1 0,1 0-1,0 0 1,-1 0 0,1-1-1,-1 0 1,1-1 0,-7 0-42,-15-1 390,-84 9 1203,112-7-1580,0-1 0,0 1 1,0-1-1,0 1 0,0-1 1,0 1-1,0-1 0,0 0 1,0 0-1,0 1 0,0-1 1,0 0-1,1 0 1,-1 0-1,0 0 0,1 0 1,-1 0-1,1 0 0,-1 0 1,1 0-1,-1 0 0,1 0 1,-1 0-1,1 0 0,0 0 1,0-1-1,0 1-13,-7-38-39,7 34 54,-4-22-28,2 1 0,1-1 0,2-20 13,-1 41-56,0 0 0,1 0 1,0 0-1,0 0 0,0 0 1,1 1-1,0-1 0,0 0 1,0 1-1,1-1 1,0 1-1,0 0 0,1-1 1,-1 2-1,1-1 0,0 0 1,0 1-1,0 0 0,3-2 56,-2 4-274,-1 1 0,1-1 0,0 1 0,0 0 0,0 0 0,1 1 0,-1-1 0,0 1 0,0 0 0,0 1 0,4 0 274,9 0-1575,6-1-2133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41.653"/>
    </inkml:context>
    <inkml:brush xml:id="br0">
      <inkml:brushProperty name="width" value="0.05" units="cm"/>
      <inkml:brushProperty name="height" value="0.05" units="cm"/>
    </inkml:brush>
  </inkml:definitions>
  <inkml:trace contextRef="#ctx0" brushRef="#br0">250 79 704,'0'0'6235,"0"0"-3491,0 0-1651,0 0-351,0 0-104,0 0-117,0-8-73,1-24-3,-1 31-394,0 0 0,0 1 0,0-1 0,0 1 0,0-1 0,1 1 0,-1-1 0,0 1 1,0-1-1,1 1 0,-1-1 0,0 1 0,1-1 0,-1 1 0,1 0 0,-1-1 0,0 1 0,1-1 1,-1 1-1,1 0 0,-1-1 0,1 1 0,-1 0 0,1 0 0,-1 0 0,1-1 0,-1 1 0,1 0 1,0 0-1,-1 0 0,1 0 0,0 0-51,18 0 293,-14 1-168,5-1-47,1 1 0,-1 0-1,0 1 1,0 0 0,1 1 0,-1 0-1,-1 1 1,1 0 0,3 1-78,-7-1 18,0-1 0,0 1 0,0 0-1,0 0 1,0 0 0,-1 1 0,1 0 0,-1 0 0,-1 0 0,1 1 0,-1 0 0,0 0 0,3 6-18,-4-2 61,-1 1 0,-1-1 0,1 1 0,-2-1 0,0 1 0,0 0 0,-1-1 0,0 1 0,-2 5-61,1-6 17,-1 1 0,0-1 0,-1 0 0,0 0 0,0 0-1,-1-1 1,-2 3-17,-44 65 254,45-69-213,1 0 15,0-1-1,-1 0 1,0 0-1,-1 0 0,1-1 1,-6 4-56,8-7 20,0-1 0,0 0 1,0 1-1,-1-1 1,1-1-1,-1 1 0,1-1 1,-1 0-1,0 0 1,1 0-1,-1 0 0,0-1 1,-3 0-21,-11 1 71,13-1-39,-1 1-1,1-1 0,0 0 1,0-1-1,0 1 1,0-1-1,0 0 0,0-1 1,0 1-1,0-1 0,1 0 1,-1-1-1,1 1 1,-3-2-32,6 2 9,-19-12 0,1-1 0,1 0 0,1-2 0,-9-9-9,22 20-87,0-1 1,0 1-1,1-1 1,0 0-1,0 0 1,0 0 0,1 0-1,0-1 1,1 1-1,0-1 1,0 0 0,0 0-1,1 0 1,0 0-1,1 0 1,0 0 86,-2-33-204,1 28 162,0-1 1,1 1-1,0 0 0,1-1 0,1 1 0,0 0 42,-1 9-44,1 1 1,0 0-1,-1-1 0,1 1 0,1 0 0,-1 1 1,0-1-1,1 0 0,-1 0 0,1 1 0,0 0 1,0-1-1,2 0 44,47-28-1183,-37 23 661,-5 3 18,0 0 0,0 1 0,0 0 0,1 1 0,-1 0-1,9-1 505,-14 3-616,0 0-1,0 1 0,0 0 1,0 0-1,0 0 0,1 1 1,-1-1-1,0 1 0,5 2 617,5 5-3649</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32.079"/>
    </inkml:context>
    <inkml:brush xml:id="br0">
      <inkml:brushProperty name="width" value="0.05" units="cm"/>
      <inkml:brushProperty name="height" value="0.05" units="cm"/>
    </inkml:brush>
  </inkml:definitions>
  <inkml:trace contextRef="#ctx0" brushRef="#br0">83 1410 824,'0'0'2310,"0"0"-724,0 0-382,0 0-288,0 0-337,0-16 1239,0 13 4584,2 107-5526,-4 119-522,-1-200-310,0-1-1,-6 19-43,-3 20 32,2-17 1,10-44 14,0 0-17,0 0 21,-1 0 14,-9 0-237,9 1 11,-1-1-1,1 0 1,0 0 0,0 0-1,-1 0 1,1 0 0,0 0 0,0 0-1,-1 0 1,1-1 0,0 1-1,0 0 1,0-1 0,-1 1 0,1-1-1,0 1 1,0-1 0,0 0-1,0 1 1,0-1 0,0 0 0,0 0 161,-7-9-3660</inkml:trace>
  <inkml:trace contextRef="#ctx0" brushRef="#br0" timeOffset="1615.75">593 1379 1072,'0'0'2006,"0"0"-708,0 0-241,0 0 113,0 0 55,0 0 2,-13 0 6635,-45 0-7905,43 0-2,0 0 0,0 1-1,1 1 1,-1 0 0,1 1-1,-1 1 1,1 0 0,0 1-1,-11 5 46,24-9 14,0 0 0,0 0-1,0 0 1,0 0 0,0 0 0,0 0-1,0 1 1,0-1 0,0 0 0,1 1-1,-1-1 1,0 1 0,1-1-1,-1 1 1,1-1 0,0 1 0,0-1-1,-1 1 1,1 0-14,-3 38-139,2-25 203,-1 42 81,2 30-145,2-15 32,-2-71-17,0-1 26,0 0-22,0 0-23,0 0-4,0 0-2,0 0-3,0 0-4,0 0-35,0 0-23,19-5-133,-13 1 206,1 1 1,0 0-1,0 0 1,-1 0-1,2 1 1,-1 0-1,0 1 1,0-1-1,1 1 1,-1 1-1,0-1 1,1 1-1,-1 0 1,1 1-1,-1 0 1,2 1 1,-7-1 3,-1 0-1,1 0 1,-1 0 0,1 0-1,-1 1 1,0-1 0,0 0-1,1 1 1,-1-1 0,0 1-1,0-1 1,-1 1 0,1 0 0,0-1-1,0 1 1,-1 0 0,1 0-1,-1-1 1,0 1 0,1 0-1,-1 0 1,0 0-3,3 43-54,-3-41 44,0 22 3,1-16 20,-1 0 0,0 0 0,0 0 0,-1 0 0,0 0-1,-1 0 1,0 0 0,-1-1 0,0 1 0,-2 4-13,2-8 3,-8 16 4,0-2 1,-1 1 0,-11 13-8,22-33 3,-1 1 0,0-1 1,0 1-1,1-1 0,-1 0 1,0 1-1,0-1 0,0 0 1,0 0-1,0-1 0,-1 1 1,1 0-1,0-1 1,0 1-1,-1-1 0,1 0-3,-40 0 79,24 0 22,3-5-63,13 4-32,0 1 0,0-1 1,0 0-1,0 0 1,1 1-1,-1-1 1,0 1-1,0 0 0,0 0 1,0-1-1,0 1 1,0 0-7,0 0-139,2 0-302,0 0-465,0 0-576,0 0-1506,0 0-2367</inkml:trace>
  <inkml:trace contextRef="#ctx0" brushRef="#br0" timeOffset="2774.2">846 1539 4121,'0'0'1504,"0"0"-326,0 0 5,0 0-60,0 0-233,0 0-105,8-6-73,27-19-117,-34 24-557,0 0 0,0 0 0,0 0 1,0 0-1,0 0 0,1 1 0,-1-1 1,0 0-1,1 1 0,-1-1 0,1 1 1,-1 0-1,0-1 0,1 1 0,-1 0 1,1 0-1,-1 0 0,1 0 0,-1 0 0,1 0 1,-1 0-1,1 1 0,-1-1 0,0 0 1,1 1-1,-1-1 0,0 1 0,1 0 1,-1-1-1,0 1 0,1 0 0,-1 0 1,0 0-1,0 0 0,0 0 0,0 0 1,0 0-1,0 0 0,0 0 0,0 0 1,-1 1-1,1-1 0,0 0 0,-1 0 1,1 1-1,-1-1-38,4 8 83,-2 1 0,1-1 0,-2 0 0,1 1 0,-1-1 0,0 4-83,-1-6 27,2 4 28,-2 0 0,0 0 0,0 0 0,-1 0 0,-1 7-55,1-13 20,0 0 1,-1 1-1,0-1 1,0 0 0,-1 0-1,1 0 1,-1 0 0,0 0-1,0 0 1,-1-1 0,-3 4-21,-59 54 78,45-45 111,0 2 0,-15 18-189,30-30 51,1 0-1,0 1 1,0-1 0,1 1-1,-1 0 1,2 0 0,-1 0-1,1 1 1,0-1-1,1 1 1,0 0-51,2-8-1,-1 0 0,1 0 1,0 0-1,0 0 0,-1 0 0,1 0 1,0 0-1,0 0 0,0 0 0,0 0 0,0 0 1,0 0-1,1 0 0,-1 0 0,0 0 0,0 0 1,1 1-1,-1-1 0,1-1 0,-1 1 0,1 0 1,-1 0-1,1 0 0,-1 0 0,1 0 0,0 0 1,0-1-1,-1 1 0,1 0 0,0 0 1,0-1-1,0 1 0,1 0 1,2 0 13,0 0 1,0-1-1,0 1 1,0-1-1,0 0 1,0 0-1,1 0 1,0-1-14,13 0-1,4 2-46,-13 0 25,1-1 0,-1 0 0,0 0 0,0-1 0,1 0 0,-1 0 0,0-1 0,0-1 0,0 1 0,-1-1 0,5-2 22,-11 2-6,-1 0 0,1 0 0,0 0 0,-1-1 0,0 1 0,0 0-1,0 0 1,0-1 0,0 1 0,-1-1 0,0 1 0,1-3 6,1-9 1,5-18-42,-2-1-1,-2 0 1,0-29 41,-3 63 13,0-1 0,-1 1-1,1-1 1,-1 0 0,1 1 0,-1-1 0,1 1-1,-1-1 1,0 1 0,1-1 0,-1 1 0,1 0-1,-1-1 1,0 1 0,1 0 0,-1-1 0,0 1-1,0 0 1,1 0 0,-1 0 0,0 0 0,1-1-1,-1 1 1,0 0 0,0 0 0,1 1 0,-1-1 0,0 0-13,-30 0 234,24 1-194,5-2-23,-1 1 0,1 0 0,0-1-1,-1 1 1,1-1 0,-1 0 0,1 0 0,0 0-1,0 0 1,-1 0 0,1 0 0,0-1-1,0 1 1,0-1 0,-1-1-17,-27-31 145,7 7 40,21 24-185,1-1 0,0 1 0,0 0 0,0-1 0,1 1 0,-1-1 0,1 1 0,0-1 0,0 0 0,0 1 0,0-1 0,1 1 0,0-2 0,-1-7-8,-1-16-58,0 20-181,1-1 0,-1 1-1,1 0 1,1 0 0,-1 0 0,1 0 0,1-1-1,0 1 1,0 1 0,2-5 247,-5 13-107,1 0 0,0 0 0,0-1-1,0 1 1,0 0 0,0 0 0,0 0 0,0 0 0,0 0 0,0-1-1,1 1 1,-1 0 0,0 0 0,0 0 0,1-1 0,-1 1 0,1 0-1,-1 0 1,1-1 0,-1 1 0,1 0 0,-1-1 0,1 1 0,-1-1-1,1 1 1,0 0 0,-1-1 0,1 1 0,0-1 107,12 4-3810,-6-4-1596</inkml:trace>
  <inkml:trace contextRef="#ctx0" brushRef="#br0" timeOffset="3668">1231 1536 4929,'0'0'4024,"0"0"-2315,0 0-599,0 0-103,0 0-347,0 0-269,-2 1 888,9 1-954,50-2 220,0-2 0,24-6-545,-10 4 960,-76 33-872,-56 105 102,40-94-36,2 1 0,2 1 0,1 1 0,2 0 0,-5 37-154,19-73-661,-2-10-6429,-5-1 790</inkml:trace>
  <inkml:trace contextRef="#ctx0" brushRef="#br0" timeOffset="4445.21">1721 1593 4049,'0'0'2888,"0"0"-650,0 0-471,0 0-278,0 0-424,0 0-190,0 9-9,-2 32 1139,-7 32-2005,5-32 257,2 0 0,1 0 0,3 10-257,-1 18 60,-1-68-59,1 1-1,-1-1 0,0 0 1,1 1-1,-1-1 1,1 0-1,-1 0 1,1 0-1,-1 1 0,1-1 1,0 0-1,-1 0 1,1 0-1,0 0 0,0 0 1,0 0-1,0 0 1,0 0-1,0-1 0,0 1 1,0 0-1,1-1 1,-1 1-1,0 0 1,0-1-1,1 0 0,-1 1 1,0-1-1,0 0 1,1 1-1,-1-1 0,0 0 1,1 0-1,-1 0 1,0 0-1,1 0 0,0-1 0,2 1 1,-1 0 0,0 0 0,0-1 0,1 1 0,-1-1 0,0 0 0,0 0 0,0 0 0,0 0 0,0 0 0,0-1 0,0 0 0,0 1 0,0-1 0,1-1-1,7-12-6,1 0 1,-2 0 0,0-1-1,-1 0 1,-1-1 0,0 0-1,-2 0 1,4-12 5,-3 4-65,0-1-1,-2 0 1,-1 0-1,-1 0 1,-1-22 65,0 19-8,-1 21 11,0 0 0,-1 0 0,0 0 0,0 0 0,-1 0 0,0 0 0,-2-6-3,2 12 4,0 1 0,0 0 0,0-1 0,0 1 0,0 0 0,0 0 0,0 0-1,-1 0 1,1 0 0,0 0 0,-1 1 0,1-1 0,-1 0 0,1 1-1,-1-1 1,1 1 0,-1-1 0,1 1 0,-1 0 0,1 0 0,-1 0-1,0 0 1,1 0-4,-46-1 1,34 2-43,-74-1-3076,86 0 2822,1 3-115,0 5-333,0 0 0,0 1 0,-1-1 0,0 0 0,-1 1 744,-5 12-4520</inkml:trace>
  <inkml:trace contextRef="#ctx0" brushRef="#br0" timeOffset="37165.79">64 2473 2785,'0'0'1145,"0"0"-638,0 0-231,0 0 359,0 0 588,0 0-40,0 0-260,0 0-69,0 0 17,0 0-67,0 0-74,0-6 1528,0 3-381,0 6 196,4 315-1309,-5-312-843,0 0-1,-1 0 0,1-1 1,-1 1-1,-1 0 1,0 2 79,-3 6-274,-4 7-232,8-17 291,0-1 0,1 0 0,-1 0 0,1 1 0,0-1 0,0 0 1,0 1-1,0 0 0,1-1 215,0-2-615,0-1-35,0-6-849,1-9-426,5-2-2134</inkml:trace>
  <inkml:trace contextRef="#ctx0" brushRef="#br0" timeOffset="38415.38">457 2487 1144,'0'0'4157,"0"0"-2384,0 0-1064,0 0-40,0 0 96,0 0-220,1-11 828,0 11-1308,-1 0 0,0-1-1,0 1 1,0 0 0,0 0 0,0 0-1,0 0 1,0-1 0,0 1-1,0 0 1,1 0 0,-1 0 0,0 0-1,0-1 1,0 1 0,0 0 0,0 0-1,0 0 1,0-1 0,0 1 0,0 0-1,0 0 1,0 0 0,0 0 0,-1-1-1,1 1 1,0 0 0,0 0 0,0 0-1,0 0 1,0-1 0,0 1 0,0 0-1,0 0 1,-1 0 0,1 0 0,0 0-1,0-1 1,0 1 0,0 0-1,0 0 1,-1 0 0,1 0 0,0 0-1,0 0 1,0 0 0,0 0 0,-1 0-1,1 0 1,0 0 0,0 0 0,0 0-1,-1 0 1,1 0-65,-12 9 36,1 1-1,0 1 1,0 0-1,1 0 1,0 1-1,1 1 1,1-1-1,0 2 1,-4 7-36,1 3 83,0 1 1,2 0 0,0 0 0,2 1 0,0 4-84,2 0-3,2-1 1,1 1-1,1-1 0,1 1 1,4 18 2,-4-46 15,0 0-1,0 0 1,0-1 0,1 1 0,-1 0 0,1 0 0,-1-1 0,1 1 0,0 0-1,0 0 1,0-1 0,0 1 0,0-1 0,0 1 0,0-1 0,0 0 0,0 1 0,1-1-1,-1 0 1,1 0 0,-1 0 0,1 0 0,-1 0 0,1 0 0,0 0 0,-1 0 0,1-1-1,0 1-14,5 0 24,1 1-1,-1-2 1,0 1-1,0-1 1,0 0-1,6-1-23,9 0-33,-20 0 8,0 1 0,0-1 1,0 0-1,0 0 1,-1 0-1,1 0 0,0 0 1,-1 0-1,1 0 0,-1-1 1,1 1-1,-1 0 0,1-1 1,-1 1-1,0-1 1,0 0-1,0 1 0,0-1 1,0 0-1,0 0 0,-1 0 1,1 1-1,0-1 0,-1 0 1,0 0-1,1 0 0,-1-2 25,3-7-90,-1 0-1,-1 0 0,0 0 0,0-4 92,-1-78-43,-3 92 110,0 0 0,0 1 0,0-1 0,0 1 0,-1-1 0,1 1 0,0 0 0,0 0 0,0 0 0,-2 1-68,4-1-20,-8 0 106,-22 3-49,29-3-42,1 1-1,-1 0 1,1-1-1,0 1 0,-1 0 1,1 0-1,0 0 1,0 0-1,0 0 1,-1 0-1,1 1 0,0-1 1,1 0-1,-1 0 1,0 1-1,0-1 1,0 1-1,1-1 6,-9 15-131,-2 6 180,8-5-2912,2-11 824,-2-5-1630</inkml:trace>
  <inkml:trace contextRef="#ctx0" brushRef="#br0" timeOffset="39667.95">910 2517 5721,'0'0'3526,"0"0"-1973,0 0-498,0 0 86,0 0-206,0 0-296,6-5 107,-7 3 2001,-14 2-2682,0-1 0,0-1 1,0 0-1,0-2 0,1 1 1,-1-2-1,1 0 0,0 0 1,0-1-1,-11-8-65,25 14 8,0 0 0,0 0 0,0 0 0,-1 0 0,1 0 0,0 0 0,0 0 1,-1 0-1,1 0 0,0-1 0,0 1 0,0 0 0,-1 0 0,1 0 0,0 0 0,0 1 0,-1-1 0,1 0 0,0 0 0,0 0 0,-1 0 1,1 0-1,0 0 0,0 0 0,-1 0 0,1 0 0,0 1 0,0-1 0,0 0 0,0 0 0,-1 0 0,1 0 0,0 1 0,0-1 0,0 0 1,0 0-1,-1 0 0,1 1 0,0-1 0,0 0 0,0 0-8,-4 16 115,4 28-138,1-32 57,-1 5-18,-1 0 0,0 0-1,-2-1 1,1 1-1,-2-1 1,-4 12-16,13-27-83,0 1 1,0-2-1,0 1 1,0 0-1,0-1 1,0 0-1,0 0 0,0-1 83,-2 1-109,0 0 88,-1 1 0,1 0-1,0-1 1,-1 1 0,1 0-1,-1 0 1,1 1 0,-1-1 0,1 0-1,-1 1 1,0-1 0,0 1-1,0 0 1,0 0 0,0 0-1,0 0 1,0 0 0,-1 0 0,1 0-1,-1 1 1,1-1 0,-1 1-1,0-1 1,0 1 0,0 0 21,4 9-14,-1 0 0,0 0 0,-1 1 0,1 11 14,-1 4-36,-1 1 0,-2 26 36,-1-20 45,1-32-28,1 0 0,-1 0 0,-1 0-1,1 0 1,0-1 0,-1 1-1,1 0 1,-1 0 0,0-1 0,0 1-1,0 0 1,0-1 0,0 1-1,-1-1 1,1 0 0,-1 1-1,0-1 1,0 0 0,1 0 0,-1 0-1,-1 0 1,1 0 0,0 0-1,0-1 1,-1 1 0,1-1 0,-1 0-1,1 1 1,-1-1 0,-1 0-17,-8 2 50,0-1 0,0 0 0,0-1-1,-1 0 1,1-1 0,-9-1-50,-39 3-112,15 5-328,44-7 13,1 0-167,0 0-59,29-20-3240,-13 9 211</inkml:trace>
  <inkml:trace contextRef="#ctx0" brushRef="#br0" timeOffset="40817.42">1325 2504 5337,'0'0'2441,"0"0"-514,0 0-188,0 0-291,0 0-388,0 0-301,1-3-205,-1 1-530,0 1 1,1-1 0,-1 0-1,0 1 1,0-1 0,0 1-1,0-1 1,0 0 0,0 1 0,-1-1-1,1 1 1,-1-1 0,1 0-1,-1 1 1,1-1 0,-1 1-1,0 0 1,0-1 0,0 1-1,0-1 1,0 1 0,0 0-1,0 0-24,-2-2 38,1 1 0,-1 0 0,0 0 0,0 0 0,-1 0 0,1 1-1,0 0 1,0-1 0,-1 1 0,1 0 0,-1 0-38,-5-1-44,0 1 0,-1 0 0,1 0 0,0 1 0,-1 0 0,1 0 0,0 1 0,0 0 0,-1 1 44,6 0-7,0-1 0,0 1 1,0 0-1,1 0 0,-1 1 1,1-1-1,-1 1 0,1 0 1,0 0-1,0 0 0,0 0 1,0 0-1,1 1 0,0-1 1,-1 1-1,1-1 0,0 1 1,0 2 6,-2 2-4,1 0 0,0 0 0,0 0 0,1 0 0,0 0 0,1 1 0,-1-1 0,1 9 4,1 0-30,-1-13 51,1-1 1,0 1-1,0 0 1,0 0-1,1 0 1,-1 0-1,1-1 1,0 1-1,0 1-21,0-4 7,0 0-1,0 0 0,0 0 1,0 0-1,0 0 0,0 0 1,0 0-1,0 0 0,0 0 1,1 0-1,-1 0 0,0-1 1,0 1-1,1-1 0,-1 1 1,1-1-1,-1 1 0,0-1 1,1 0-1,-1 0 0,1 1 0,-1-1 1,1 0-1,-1 0 0,1-1 1,0 1-7,26 1 8,-20 0-2,0-1 0,0 1 0,0-1 0,0-1 0,0 1 0,0-1 0,0-1-1,0 0 1,0 0 0,-1 0 0,1-1 0,-1 0 0,3-1-6,3-5 2,-7 5 3,1 0-1,-1 0 0,0-1 0,0 1 0,0-1 1,-1-1-1,0 1 0,0-1 0,1-1-4,-21 84 436,-60 221-545,66-276 80,1-1-622,6-10-2710,2-28 494,0-6-3209</inkml:trace>
  <inkml:trace contextRef="#ctx0" brushRef="#br0" timeOffset="41895.24">1699 2497 6329,'0'0'2362,"0"0"-1156,0 0-446,0 0-80,0 0-154,0 0-110,1-4 1,4-12 42,-4 12 72,-1 4 45,0 0 104,0 0 89,0 0-182,-8 2-280,0 5-292,0 1 0,0 0-1,0 0 1,1 1 0,1 0 0,-1 0 0,1 0-1,1 1 1,-4 8-15,-6 14 62,2 2-1,-3 14-61,5-10 37,1 1 1,3 0-1,1 0 0,2 0 1,1 1-1,2 4-37,1-43-2,0 0-1,0 1 1,1-1 0,-1 0 0,0 0-1,1 0 1,-1 0 0,0 0-1,1 0 1,-1 0 0,1 0-1,-1 0 1,1 0 0,0 0 0,-1-1-1,1 1 1,0 0 0,0 0-1,0 0 1,-1-1 0,1 1-1,0 0 1,1 0 2,1 0-29,1 1 1,-1-1-1,1 0 1,-1 0-1,1 0 0,-1 0 1,1 0-1,1-1 29,2 1-21,0-1 0,0 0 0,0 0 0,0-1-1,0 0 1,0 0 0,0 0 0,3-2 21,-3-1 4,0 0 0,0 0 0,0-1 0,0 0 0,-1 0 0,6-6-4,17-14 10,-27 24 7,0-1 0,-1 1 0,1-1 0,-1 0 0,0 0 1,1 1-1,-1-1 0,0 0 0,0 0 0,0 0 0,0 0 1,-1-1-1,1 1 0,0 0 0,-1 0 0,0 0 0,1-1 1,-1 1-1,0 0 0,0 0 0,0-1 0,-1 1 0,1 0 1,-1-2-18,1-12-35,-1 14 31,1 0 0,0-1 1,-1 1-1,1 0 0,-1-1 0,1 1 0,-1 0 1,0 0-1,0 0 0,0 0 0,-1 0 0,1 0 1,0 0-1,-1 0 0,1 0 0,-1 0 0,0 1 0,1-1 1,-1 1-1,0-1 0,0 1 0,0 0 0,0-1 1,0 1-1,0 0 0,-1 0 0,1 1 0,0-1 1,0 0-1,-1 1 0,1 0 0,0-1 0,-1 1 1,1 0-1,-2 0 4,0 0-43,-1-1 0,1 1 0,-1 1 0,0-1 1,1 0-1,-1 1 0,1 0 0,-1 0 0,1 1 0,0-1 1,-1 1-1,1 0 0,0 0 0,0 0 0,0 1 0,0-1 1,1 1-1,-1 0 43,-24 35-164,22-30 112,1 1 0,-2-1 0,1 0 0,-7 5 52,13-12-75,0-1-74,0-38-2681,0 14-667</inkml:trace>
  <inkml:trace contextRef="#ctx0" brushRef="#br0" timeOffset="43975.4">1684 4 2937,'0'0'1051,"0"0"-246,0 0-197,0 0-125,0 0-106,0 0 129,-5 0 290,-12 0 391,12 0 142,6-1 7796,15-2-9160,61 7 561,0 4 0,43 10-526,-50-7 17,-58-9-18,14 1 17,-1 2 1,17 5-17,-35-8-7,-1 1 1,1-1 0,-1 1 0,0 0 0,1 1 0,-1-1 0,-1 1 0,1 0 0,0 1 0,-1-1-1,0 1 1,0 1 6,-3-1 29,0 0 0,0 0 0,0 1 0,-1-1 0,0 0 0,0 1 0,-1-1-1,1 1 1,-1-1 0,0 1 0,-1-1 0,1 1 0,-2 1-29,1 16 42,0 178 88,4 238 249,4-353-114,5-2-1,5 11-264,-3-23 129,-3 1 0,-3 1-1,-3 12-128,-4-3 55,1-23 1,-3 0 0,-3 0 0,-9 55-56,5-66 125,3 1 1,2 1 0,4 39-126,-1-16 231,-5 28-231,-2-57 22,-9 34-22,7-42 9,2 1-1,2 0 1,1 1-9,2 54 11,1-31-5,-2 0 1,-10 48-7,3-63 8,1-2 16,-2 33-24,7 85-17,4-162 17,-1 12 1,-1 0 1,0 0-1,0 0 1,-1-1-1,-2 3-1,-3 14 146,-15-29 595,4 4-704,0 1 0,1 0 0,0 2 0,-12 5-37,-35 12-17,27-13 15,17-4 16,0 0-1,-1-2 1,1-1 0,-1-1 0,-21 1-14,42-4-78,1 0-300,0 0-574,1-2-1229,2-9-2299</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2:58.747"/>
    </inkml:context>
    <inkml:brush xml:id="br0">
      <inkml:brushProperty name="width" value="0.05" units="cm"/>
      <inkml:brushProperty name="height" value="0.05" units="cm"/>
    </inkml:brush>
  </inkml:definitions>
  <inkml:trace contextRef="#ctx0" brushRef="#br0">220 241 1200,'0'0'1821,"0"0"-516,0 0-401,0 0 159,0 0 387,0 0-52,0 0-325,0 0-179,0 0-38,0 0-81,0 0-128,0 0-110,0 0-80,0 0-22,0 0-68,0 0-103,0 0-43,-19 0 197,12 1-414,0 0 1,0 1-1,0 0 1,0 0-1,1 0 1,-1 1-1,1 0 0,0 0 1,-1 1-1,2 0 1,-1 0-1,0 0 1,1 1-1,-1 0-4,-6 6 26,0 0 0,1 1 0,0 0 0,1 1 0,-5 8-26,10-12 14,0 1 0,1-1 1,0 1-1,1-1 1,0 1-1,0 0 0,1 1 1,0-1-1,1 9-14,-1 20 155,2 1 0,2 0-155,-1 21 109,-1-44-47,0-1-7,0-1 1,1 1-1,0-1 1,2 2-56,-3-14 19,1 1 1,-1-1 0,1 0-1,0 0 1,1 1-1,-1-1 1,0 0-1,1 0 1,0 0 0,0 0-1,0-1 1,0 1-1,0 0 1,0-1-1,1 0 1,-1 1-1,1-1 1,-1 0 0,1 0-1,0 0 1,1-1-20,-2 0 19,0 0-1,1 0 1,-1-1 0,1 1 0,-1-1 0,0 0 0,1 0-1,-1 0 1,1 0 0,0 0-19,7 0 41,-10 0-169,0 0-141,0 0-178,0 0-284,0 0-558,0 0-2088,-3 0-5386</inkml:trace>
  <inkml:trace contextRef="#ctx0" brushRef="#br0" timeOffset="1329.68">521 336 1344,'0'0'2609,"0"0"-1090,0 0-730,0 0-33,0 0-57,0 0-93,0-3 691,0 6-163,0 343 3039,0-345-3993,0-1-7,0 0-26,0 0-42,0 0 6,0 0 60,0 0 18,0 0-10,0-5-29,0-44-61,-1 17-176,0 1 1,3-1-1,1 1 1,1 0-1,5-16 87,-2 17-95,-5 19 3,1-1 0,0 1 0,0 0-1,2 0 1,1-5 92,-4 14-12,-1 0 1,0-1-1,1 1 0,-1 0 1,1 0-1,0 0 0,0 0 1,0 0-1,0 1 0,0-1 1,0 0-1,0 1 0,0 0 1,1-1-1,-1 1 0,1 0 1,-1 0-1,1 0 0,-1 1 1,1-1-1,-1 1 0,1-1 1,0 1-1,-1 0 0,2 0 12,72 0 8,-75 0-3,0 0 0,0 1 0,0-1 1,-1 1-1,1-1 0,0 1 0,0-1 0,0 1 0,0-1 0,-1 1 0,1 0 0,0 0 0,-1-1 0,1 1 0,-1 0 0,1 0 0,-1 0 1,1-1-1,-1 1 0,1 0 0,-1 0 0,0 0 0,1 0 0,-1 0 0,0 0 0,0 0 0,0 0 0,0 0 0,0 0 0,0 0 0,0 0 1,0 0-6,0 45 328,-1-33-188,1-10-130,-1-1 0,1 1 0,-1-1 0,1 1-1,-1-1 1,0 0 0,0 1 0,0-1 0,0 0 0,-1 1 0,1-1 0,0 0 0,-1 0-1,0 0 1,1 0 0,-1-1 0,0 1 0,0 0 0,0 0-10,-49 30 26,10-5 16,40-25-67,1 0 0,-1-1 0,1 1-1,0 0 1,0-1 0,0 1 0,0 0 0,0 0 0,0-1-1,0 1 1,0 0 0,1 0 0,-1-1 0,1 1 0,-1 0-1,1-1 1,0 1 0,0-1 0,-1 1 0,1-1 0,0 1-1,1-1 1,-1 1 25,29 21 17,-2 1 1,-1 1-1,1 5-17,-19-21-71,-1 0 0,-1 1 1,1 0-1,-2 0 0,1 1 0,-1 0 1,-1 0-1,0 0 0,-1 1 0,0 0 0,1 4 71,-5-6-3843,0-9-1929</inkml:trace>
  <inkml:trace contextRef="#ctx0" brushRef="#br0" timeOffset="1959.3">944 550 5569,'0'0'2405,"0"0"-784,0 0-446,0 0-182,0 0-303,0 0-336,0 0-214,0 0-78,-4 13 52,-1-1 32,2 0 0,-1 0 0,2 1-1,-1-1 1,2 1 0,0-1 0,0 1 0,1-1 0,1 11-146,0 3 87,-1-25-87,0 0 1,0 0-1,0-1 1,0 1-1,0 0 0,0 0 1,1 0-1,-1 0 0,0-1 1,1 1-1,-1 0 0,0 0 1,1-1-1,-1 1 1,1 0-1,-1 0 0,1-1 1,0 1-1,-1-1 0,1 1 1,0-1-1,-1 1 0,1-1 1,0 1-1,-1-1 1,2 1-1,1 0 7,-1 0 0,1-1 0,-1 1 0,1 0 0,0-1 1,-1 0-1,1 0 0,0 0 0,2 0-7,-1 0 10,0-1 0,0 1-1,0-1 1,1 0 0,-1 0 0,0 0-1,0-1 1,0 1 0,0-1-1,-1 0 1,1 0 0,0-1-10,2-3-40,0 0 0,-1-1-1,0 0 1,-1 0 0,0-1 0,0 1 0,0-1 0,-1 0 0,0 1-1,0-2 1,-1 1 0,0-1 40,1-7-134,-1-1 0,0 1 0,-1-1 0,-1 1 0,-2-13 134,2 27-8,-1 0 1,1 0 0,0-1 0,-1 1-1,0 0 1,1 0 0,-1 0 0,0 1-1,0-1 1,0 0 0,0 0 0,-1 0 0,1 1-1,0-1 1,-1 0 0,1 1 0,-1-1-1,1 1 1,-1 0 0,0 0 0,0-1-1,0 1 1,1 0 0,-3 0 7,-2-1-13,1 0-1,-1 0 1,0 1 0,0 0-1,0 0 1,1 0 0,-1 1 0,-3 0 13,8 0-7,0 0 0,-1 1 0,1-1 0,0 0 0,0 1 0,0-1 0,0 1 0,0 0 0,1-1 0,-1 1 0,0 0 0,0-1 1,0 1-1,0 0 0,1 0 0,-1 0 0,0 0 0,1 0 0,-1 0 0,1 0 0,-1 0 0,1 0 0,-1 0 0,1 0 0,0 0 1,0 0-1,-1 0 0,1 0 0,0 1 7,-5 40-24,5-36 20,-1 4-161,0 13 349,0-1 1,3 15-185,-2-32-311,1 1 0,0 0 0,0-1 1,0 1-1,1-1 0,-1 0 0,2 1 1,-1-1-1,0 0 0,1 0 0,0 0 0,2 2 311,4 2-4902</inkml:trace>
  <inkml:trace contextRef="#ctx0" brushRef="#br0" timeOffset="2677.03">1178 479 4673,'0'0'2551,"0"0"-876,0 0-597,0 0-58,0 0-14,0 0-416,1 0-540,0 0 0,0 1-1,0-1 1,0 0 0,0 1-1,0-1 1,-1 1-1,1-1 1,0 1 0,0-1-1,0 1 1,-1 0 0,1-1-1,0 1 1,-1 0 0,1 0-1,-1-1 1,1 2-50,7 23 237,1 0 1,1-1-1,1 0 0,1-1 1,14 21-238,-26-43-4,1-1 1,-1 1 0,1 0-1,0-1 1,-1 1-1,1-1 1,0 1 0,-1-1-1,1 1 1,0-1-1,0 1 1,-1-1 0,1 0-1,0 1 1,0-1 0,0 0-1,-1 0 1,1 0-1,0 0 1,0 1 0,0-1-1,0 0 1,0-1-1,-1 1 1,1 0 0,0 0-1,0 0 1,0 0-1,0-1 1,-1 1 0,1 0-1,0-1 1,0 1-1,0 0 1,-1-1 0,1 1-1,0-1 1,-1 0 0,1 1-1,-1-1 1,1 1-1,0-1 1,-1 0 0,1 1-1,-1-1 1,1 0 3,27-40-180,-22 31 138,-1 2-7,4-5-74,0-1 0,-1 1-1,-1-2 1,0 1 0,4-14 123,-11 28-4,0 0 0,0 0 0,0 0 0,0 0-1,0 0 1,0 1 0,0-1 0,0 0 0,0 0 0,0 0 0,0 0 0,0 0 0,0 0 0,0 0 0,0 0 0,0 0-1,1 0 1,-1 0 0,0 0 0,0 0 0,0 0 0,0 0 0,0 0 0,0 0 0,0 0 0,0 0 0,0 0 0,0 0-1,0 0 1,0 0 0,0 0 0,0 0 0,1 0 0,-1 0 0,0 0 0,0 0 0,0 0 0,0 0 0,0 0 0,0 0-1,0 0 1,0 0 0,0 0 0,0 0 0,0 0 0,0 0 0,0 0 0,0 0 0,0-1 0,0 1 0,0 0 0,1 0-1,-1 0 1,0 0 0,0 0 0,0 0 0,0 0 0,0 0 0,0 0 0,0 0 0,0 0 0,0 0 0,0 0-1,0 0 1,0-1 0,0 1 4,3 10-21,3 11 160,-5-15-95,0 5 0,1 1 1,1-1-1,0 0 1,1 0 0,3 7-45,-6-16 8,0 1 1,0-1-1,1 0 1,-1 1-1,1-1 1,-1 0 0,1 0-1,0 0 1,0 0-1,0 0 1,0-1-1,1 1 1,-1 0 0,0-1-1,1 0 1,-1 1-1,1-1 1,-1 0-1,1 0 1,-1-1-1,1 1 1,0-1 0,-1 1-1,1-1 1,0 0-1,1 0-8,-3 0 7,1-1-1,-1 1 1,1-1-1,-1 0 1,1 1-1,-1-1 1,1 0-1,-1 0 1,0 0-1,1 0 1,-1-1-1,0 1 1,0 0-1,0 0 1,0-1-1,0 1 1,0-1-1,0 1 1,0-1-1,-1 1 1,1-1-1,0 1 1,-1-1-1,1 0-6,11-43 74,-8 28-163,4-44-1465,0 50-4954,-5 5 1965</inkml:trace>
  <inkml:trace contextRef="#ctx0" brushRef="#br0" timeOffset="3396.69">1627 258 5401,'0'0'1483,"0"0"-361,0 0 278,0 0-44,0 0-127,0 0-323,21-7-404,66-23-295,-82 28-189,0 1 0,1-1 0,-1 1 1,1 0-1,-1 0 0,1 1 0,-1-1 1,1 1-1,0 0 0,0 1-18,10 0 80,-13-1-66,-1 0 0,0 0-1,0 1 1,0-1 0,1 1-1,-1-1 1,0 1 0,0 0 0,0 0-1,0-1 1,0 2 0,0-1-1,0 0 1,0 0 0,0 1-1,-1-1 1,1 1 0,0-1 0,-1 1-1,1 0-13,1 2 37,0 0 0,-1 1-1,1-1 1,-1 1 0,0 0-1,0 0 1,-1 0-1,1 0 1,-1 0-37,3 16 152,-2-1 0,0 0 0,-1 1 0,-1 4-152,0-22 18,0 29 190,1-17-88,0 0 0,-1 0 1,-1 0-1,-1 0 0,0 0 0,-1 0 0,0 0 0,-2 0 1,0 1-121,5-16 0,0 0 1,0 1-1,0-1 1,-1 0-1,1 1 1,0-1-1,0 0 1,0 1-1,0-1 1,0 1-1,0-1 1,0 0-1,0 1 1,0-1-1,0 1 1,0-1-1,0 0 1,1 1-1,-1-1 1,0 0-1,0 1 1,0-1-1,0 0 1,1 1-1,-1-1 1,0 0-1,0 1 1,1-1-1,-1 0 1,0 1-1,0-1 1,1 0-1,-1 0 1,0 0-1,1 1 1,-1-1-1,1 0 0,21 6 28,40-6 25,-45-1-42,-12 1-18,1 0 0,-1 0 0,1 0 0,-1 0 0,1 1 0,-1 0 0,1 1 0,-1-1 1,0 1-1,0 0 0,0 0 0,0 0 0,0 1 0,0 0 0,-1 0 0,1 0 0,-1 0 0,2 2 7,10 2-847,-13-6-4702,-3-1-723</inkml:trace>
  <inkml:trace contextRef="#ctx0" brushRef="#br0" timeOffset="4010.87">2141 0 1088,'0'0'4809,"0"0"-2332,0 0-1170,0 0-120,0 0 102,0 0-259,0 6-317,0-3-672,-1 2 87,1 0-1,0 0 0,0-1 0,0 1 1,1 0-1,0-1 0,0 1 0,0 0 0,0-1 1,1 1-1,0-1 0,0 0 0,0 1 1,0-1-1,1 0 0,-1 0 0,1 0 0,2 1-127,19 20 422,13 12 241,-1 3 0,11 18-663,-35-42 39,-2 0-1,0 1 0,-1 0 1,-1 0-1,0 1 1,-2 0-1,0 0 1,2 12-39,-2 4 32,-2 1 1,-2 0 0,-1 0-1,-2 3-32,1-11 32,0-18-44,-1 0 0,0 0 1,-1 0-1,0-1 0,0 1 0,-1 0 0,0-1 0,-1 1 0,1-1 0,-2 0 0,1 0 0,-1-1 0,0 1 0,-1-1 0,1 0 1,-4 2 11,-6 1-1142,14-10 1035,1 0 0,-1 0 0,1 0 0,-1 0 0,1 0 1,-1 0-1,1 0 0,0 0 0,-1 0 0,1-1 1,-1 1-1,1 0 0,-1 0 0,1-1 0,0 1 1,-1 0-1,1 0 0,-1-1 0,1 1 0,0-1 0,0 1 1,-1 0-1,1-1 0,0 1 0,-1-1 0,1 1 1,0 0-1,0-1 0,0 1 0,0-1 0,-1 1 0,1-1 1,0 1-1,0-1 0,0 1 0,0-1 0,0 1 1,0-1-1,0 1 107,-3-24-5085</inkml:trace>
  <inkml:trace contextRef="#ctx0" brushRef="#br0" timeOffset="5041.67">310 1046 1432,'0'0'1903,"0"0"-392,0 0-120,0 0-34,0 0-8,0 0-295,0 0-370,0 0-92,0 0-28,0 0 44,0 0 47,0 0-37,0 0-89,0 0-16,0 12 861,-4 404 24,4-416-1614,0 0-80,0 0 6,0 0-75,0-9-1277,0 2 927,-1-1 1,0 1-1,-1-1 0,0 1 0,0 0 0,-1-1 0,-1-2 715,-3-7-2726</inkml:trace>
  <inkml:trace contextRef="#ctx0" brushRef="#br0" timeOffset="5439.54">114 1301 1736,'0'0'4739,"0"0"-2397,0 0-946,0 0-68,0 0-242,0 0-401,3-3 181,191-29 819,-144 23-1992,0 3 0,0 1 0,48 2 307,-98 4-48,1-1 1,0 0-1,0 1 1,0-1-1,-1 1 1,1 0 0,0-1-1,0 1 1,-1-1-1,1 1 1,-1 0-1,1 0 1,-1-1-1,1 1 1,-1 0-1,1 0 1,-1 0-1,1 0 1,-1-1-1,0 1 1,0 0-1,1 0 1,-1 0-1,0 0 1,0 0-1,0 0 1,0 0 0,0 0-1,0 0 48,-5 6-3051,-10-6-622</inkml:trace>
  <inkml:trace contextRef="#ctx0" brushRef="#br0" timeOffset="6041.06">1020 866 4601,'0'0'2375,"0"0"-533,0 0-346,0 0-233,0 0-324,0 0-340,-5 25 510,-2-8-852,1 1 0,0 0 0,1 1-1,1-1 1,-1 16-257,-6 95 785,9-95-684,0-7-79,1 1 0,2-1 0,0 0 0,4 14-22,-4-35 6,2 1 1,-1-1-1,1 1 0,0-1 1,0 0-1,1 0 0,0 0 0,0 0 1,0-1-1,1 0 0,0 1 0,0-2 1,1 2-7,-3-4-112,-1 0 0,1 0 0,0 0 0,0 0 0,0 0 0,1-1 0,-1 1 0,0-1 0,1 0 0,-1 0 0,1 0 1,0 0 111,-1-1-238,-1 0 0,0 0 0,0 0 1,1-1-1,-1 1 0,0 0 1,0-1-1,0 0 0,1 1 0,-1-1 1,0 0-1,0 0 0,0 0 1,0 0-1,0-1 0,-1 1 0,1 0 1,0-1-1,-1 1 0,1-1 238,13-15-5097</inkml:trace>
  <inkml:trace contextRef="#ctx0" brushRef="#br0" timeOffset="6871.62">1276 859 7042,'0'0'2736,"0"0"-1238,0 0-474,0 0 58,0 0-214,0 29-260,2 94-217,0-92-226,1 0 0,2 0 0,0 0 0,3-1 0,6 17-165,-4-14 90,-1 1-1,1 15-89,-2 63 771,-17-115-435,4-3-349,-1 0-1,2 0 1,-1-1 0,1 1 0,0-1 0,0 0-1,0 0 1,1-1 0,0 1 0,1-1 0,0 1-1,0-1 1,1 0 0,-1-6 13,-1-21-109,1 0-1,2-29 110,1 25 1,-1 28-2,2-1 0,-1 1-1,1 0 1,1 0 0,0 0 0,1 0 0,0 1 0,0-1-1,2 0 2,4-9-4,2 0-1,0 0 0,15-17 5,-24 34-10,-1 0 0,1 0 1,0 0-1,0 0 0,0 0 0,0 0 1,0 1-1,1-1 0,-1 1 1,1 0-1,-1 0 0,1 0 1,0 1-1,0-1 0,0 1 0,0 0 1,0 0-1,0 1 0,0-1 1,0 1-1,0 0 0,2 0 10,-5 0 0,1 0 0,-1 1-1,0-1 1,1 1 0,-1 0-1,0-1 1,1 1 0,-1 0 0,0 0-1,0 0 1,1 0 0,-1 0-1,0 0 1,0 0 0,0 0-1,0 1 1,-1-1 0,1 0-1,0 0 1,0 1 0,-1-1 0,1 1-1,-1-1 1,1 1 0,-1-1-1,0 0 1,0 1 0,1-1-1,-1 1 1,0 1 0,3 50 95,-3-50-83,1 14 3,-1-10 8,0 0 0,0 0 0,0 1 0,-1-1 0,0 0 0,-1 0 0,0 1-23,1-6 4,0 1 1,0-1-1,0 0 0,-1 0 1,1 1-1,-1-1 1,1 0-1,-1 0 0,0 0 1,0-1-1,0 1 0,0 0 1,0-1-1,0 1 0,-1-1 1,1 0-1,0 0 1,-1 0-1,1 0 0,-1 0 1,-2 0-5,-16 5-60,15-5 15,0 0 1,0 1 0,0 0 0,0 0 0,-6 3 44,11-4-9,-1 0-1,1 0 1,0 0 0,-1 0 0,1 0 0,0 0-1,0 0 1,0 1 0,0-1 0,0 0 0,0 1-1,0-1 1,0 0 0,1 1 0,-1-1 0,0 1 0,1 0-1,0-1 1,-1 1 0,1-1 0,0 1 0,-1 0-1,1-1 1,0 2 9,0-2 8,0 1-1,0-1 1,0 0-1,0 1 0,0-1 1,0 0-1,0 1 1,1-1-1,-1 0 1,0 0-1,1 1 1,-1-1-1,1 0 1,-1 0-1,1 0 0,0 0 1,-1 0-1,1 1 1,0-1-1,0-1 1,0 1-1,0 0 1,0 0-1,0 0 1,0 0-1,0-1 0,0 1 1,0 0-1,0-1 1,1 1-1,-1-1 1,0 1-1,1-1-7,14 8 68,32 19-225,-2 3 1,0 1-1,23 23 157,-61-44-4165,-7-10-2087</inkml:trace>
  <inkml:trace contextRef="#ctx0" brushRef="#br0" timeOffset="7393.04">1767 1121 5089,'0'0'4558,"0"0"-2653,0 0-1049,0 0 50,0 0-62,0 0-187,-4 16-131,3-13-490,-4 21 248,0 0 1,2 0 0,0 0 0,1 7-285,2-14 197,-1-10-145,1 1 0,0-1 0,0 0-1,1 0 1,0 0 0,1 4-52,-1-9 1,-1-1-1,1 1 0,-1-1 1,1 1-1,0-1 0,0 1 1,0-1-1,0 0 0,0 0 1,0 1-1,0-1 1,0 0-1,0 0 0,0 0 1,1 0-1,-1 0 0,0 0 1,1-1-1,-1 1 1,1 0-1,-1-1 0,1 1 1,-1-1-1,1 1 0,-1-1 1,1 0-1,-1 1 1,1-1-1,0 0 0,-1 0 1,2 0-1,0 0-13,0 0 0,0 0 0,1 0 1,-1 0-1,0 0 0,0-1 1,0 0-1,1 1 0,-1-1 0,0 0 1,0-1-1,0 1 0,0 0 0,0-1 1,-1 0-1,1 1 0,0-1 0,-1 0 1,1 0-1,-1-1 0,0 1 0,0-1 1,1 1-1,-2-1 0,1 1 1,0-1-1,0 0 0,-1 0 0,0 0 1,0 0-1,1-3 13,1-1-45,0-1-1,-1 1 1,0-1 0,0 0-1,-1 1 1,0-1-1,-1 0 1,0 0 0,0 0-1,0-3 46,-1 7-34,0 0-1,1 0 0,-1 0 1,-1 0-1,1 0 0,-1 0 1,1 0-1,-1 1 0,0-1 1,0 0-1,-1 1 0,1 0 1,-1-1-1,0 1 0,0 0 1,0 1-1,0-1 0,0 0 1,-2 0 34,-3-2-310,0 0 0,0 1 0,-1 0 1,1 1-1,-1 0 0,0 0 1,0 0-1,0 1 0,0 1 0,0 0 1,0 0-1,-7 1 310,15 0-98,1 1 1,-1-1 0,1 1-1,-1-1 1,1 1-1,-1-1 1,1 1-1,0 0 1,-1-1-1,1 1 1,0 0 0,0-1-1,-1 1 1,1 0-1,0 0 1,0-1-1,0 1 1,0 0-1,0 0 1,0-1 0,0 1-1,0 0 1,0-1-1,0 1 1,1 0-1,-1 0 1,0-1 97,0 6-420,0 0 203,0 9-482,0 0-1,2 1 0,2 13 700,9 15-1940</inkml:trace>
  <inkml:trace contextRef="#ctx0" brushRef="#br0" timeOffset="8187.51">2024 1131 4761,'0'0'3778,"0"0"-1728,0 0-714,0 0-182,0 0-182,0 0-257,0 0-210,0 0-86,8 5 965,-2 8-1215,-1-1-1,0 1 1,0 0-1,-1 0 1,-1 1 0,0-1-1,0 10-168,7 27 46,-9-43-43,1 0-1,1 0 1,-1 0-1,1-1 1,0 1 0,2 2-3,-4-7-8,0-1 1,0 0 0,0 0 0,-1 0-1,1 0 1,0 0 0,1 0 0,-1 0 0,0 0-1,0 0 1,0 0 0,0 0 0,1-1-1,-1 1 1,0-1 0,1 1 0,-1-1-1,1 1 1,-1-1 0,0 0 0,1 0 0,-1 1-1,1-1 1,-1 0 0,1-1 0,-1 1-1,1 0 1,-1 0 0,0 0 0,1-1-1,-1 1 1,1-1 0,-1 1 0,0-1 0,1 0 7,1-1-32,0 0 1,0 0 0,0 0 0,0-1-1,-1 1 1,1-1 0,-1 0 0,1 0 0,-1 0-1,0 0 1,1-2 31,22-43-499,-18 33 303,19-48-134,-26 63 345,1 0 1,-1-1-1,0 1 0,0 0 0,0-1 0,0 1 0,1 0 0,-1-1 1,0 1-1,0 0 0,1-1 0,-1 1 0,0 0 0,1 0 0,-1 0 1,0-1-1,1 1 0,-1 0 0,0 0 0,1 0 0,-1 0 0,0 0 1,1-1-1,-1 1 0,0 0 0,1 0 0,-1 0 0,1 0 1,-1 0-1,0 0 0,1 0 0,-1 0 0,0 1 0,1-1 0,-1 0 1,0 0-1,1 0 0,-1 0 0,0 0 0,1 1 0,-1-1 0,0 0 1,1 0-1,-1 0 0,0 1 0,1-1 0,-1 0 0,0 1-15,15 14-129,-13-13 191,41 43-36,26 19-26,-69-63-1,1-1 1,-1 1-1,1 0 1,-1-1-1,1 1 1,0-1-1,-1 1 0,1-1 1,-1 1-1,1-1 1,0 0-1,0 1 1,-1-1-1,1 0 1,0 1-1,0-1 1,-1 0-1,1 0 1,0 0-1,0 0 1,0 0-1,-1 0 0,1 0 1,0 0-1,0 0 1,0 0-1,-1 0 1,1-1-1,0 1 1,0 0-1,-1 0 1,1-1-1,0 1 1,0-1-1,-1 1 1,1 0-1,-1-1 0,1 1 1,0-1-1,-1 0 1,1 1-1,-1-1 1,1 1-1,-1-1 1,1 0 0,2-4-23,-1 0 0,1 0 1,-1-1-1,0 1 0,0-1 1,0 0 22,0-1-56,9-39-696,-1 0 1,-3-1 0,-1 1 0,-3-2-1,-2 1 1,-2-1 751,0 34-191,-2 12 135,-3 12 50,6-10-8,-3 13-67,0 1 0,2-1 0,-1 1 0,2 0-1,0 0 1,0 0 81,1 4-841,-1 0-1834</inkml:trace>
  <inkml:trace contextRef="#ctx0" brushRef="#br0" timeOffset="9306.71">2752 710 8874,'0'0'2679,"0"0"-1207,0 0-473,0 0-57,0 0-307,0-1-621,0 0 1,0 0-1,0 0 0,0 0 1,0 0-1,1 0 1,-1 0-1,0 0 1,1 0-1,-1 0 1,0 0-1,1 0 0,-1 0 1,1 1-1,-1-1 1,1 0-1,0 0 1,-1 0-15,8-5 43,0-1 0,0 2 0,0-1 0,1 1 0,0 0 0,0 0 0,0 1 0,0 1 0,1 0 0,0 0 0,-1 0 0,1 1 0,0 1 0,0 0 0,10 0-43,-19 1 4,0 0 1,1 1-1,-1-1 0,0 0 1,0 1-1,1-1 0,-1 1 0,0-1 1,0 1-1,0 0 0,0-1 0,0 1 1,0 0-1,0 0 0,0 0 0,0 0 1,0 0-1,0 0 0,-1 0 0,1 0 1,0 0-1,-1 0 0,1 1 1,-1-1-1,1 0 0,-1 0 0,1 0 1,-1 1-1,0-1 0,0 0 0,0 1 1,0-1-1,0 1-4,1 53 41,-1-39-12,-1-6-19,0 0-1,-1 0 1,0 0-1,0 0 1,-1 0 0,0-1-1,-1 1 1,0-1 0,-1 0-1,-3 6-9,0-3 6,1-1 0,-2 1-1,1-1 1,-2-1 0,1 1-1,-2-2 1,-5 5-6,-9-4 333,21-9 319,14-4-463,3 1-196,0 0 1,-1 1 0,1 0 0,0 1 0,2 1 6,-11-1 14,0 0 1,-1 0-1,1 1 1,0 0-1,0 0 1,0 0-1,-1 0 1,1 0-1,0 1 1,-1 0-1,1 0 1,-1 0 0,0 0-1,1 0 1,-1 0-1,0 1 1,-1 0-1,2 0-14,-1 2 33,1 1-1,-1 0 1,0-1 0,0 1-1,0 0 1,-1 0-1,0 1 1,0-1 0,0 0-1,-1 1 1,0-1-1,-1 1 1,1-1 0,-1 1-1,0-1 1,-1 1-1,0 2-32,-1 1 12,0-1-1,-1 0 1,0 0 0,0 0-1,-1 0 1,0 0-1,-1-1 1,0 1 0,0-1-1,-1-1 1,-2 4-12,-26 29-280,-1-2 0,-8 4 280,42-41-73,0 1 0,-1-1 0,0 0 1,1 0-1,-1 0 0,1 0 0,-1 0 1,0-1-1,0 1 0,1 0 0,-1-1 1,0 1-1,0-1 0,0 0 0,0 1 1,0-1-1,0 0 0,1 0 0,-1 0 1,0-1 72,0 1-196,2 0 196,0 0-34,0 0 1,-1 0 0,1 0 0,0 0 0,0 0-1,0 0 1,-1 0 0,1 0 0,0 0 0,0 0-1,0 0 1,0 0 0,-1 0 0,1-1 0,0 1 0,0 0-1,0 0 1,0 0 0,0 0 0,0 0 0,-1-1-1,1 1 1,0 0 0,0 0 0,0 0 0,0 0-1,0-1 1,0 1 0,0 0 0,0 0 0,0 0 0,0 0-1,0-1 1,0 1 0,0 0 0,0 0 0,0 0-1,0-1 1,0 1 0,0 0 0,0 0 0,0 0-1,0-1 1,0 1 33,0-67-6528,0 35-931</inkml:trace>
  <inkml:trace contextRef="#ctx0" brushRef="#br0" timeOffset="9961.48">3080 564 6649,'0'0'2489,"0"0"-817,0 0-149,0 0-50,0 0-264,0 0-379,0 0-202,0 0-56,0 0-83,0 0-107,0 0-55,0 0-29,0 0-66,0 0-44,0 0-25,23 7 391,-14-4-469,1 1 1,-1 1 0,-1-1-1,1 2 1,-1-1 0,0 1-1,0 0 1,0 1 0,-1 0-1,0 0 1,-1 0 0,1 1-1,-1 0 1,-1 1 0,1-1-1,-2 1 1,1 0 0,-1 0 0,1 5-86,4 11 41,-1 0 0,-1 0 1,-1 0-1,-1 1 1,-2 0-1,1 24-41,-4-32 21,2-1-6,-1 0 0,-1 0 0,0 0 0,-2-1 0,1 1 0,-2 0 0,-1 0 0,0-1 0,-5 12-15,-19 26-23,-2-1-1,-8 7 24,-30 50-777,61-97 529,2-4-397,1 0 0,-1-1 1,-1 0-1,0 0 1,0 0-1,-3 3 645,0-6-3775</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6.579"/>
    </inkml:context>
    <inkml:brush xml:id="br0">
      <inkml:brushProperty name="width" value="0.1" units="cm"/>
      <inkml:brushProperty name="height" value="0.1" units="cm"/>
      <inkml:brushProperty name="color" value="#E71224"/>
    </inkml:brush>
  </inkml:definitions>
  <inkml:trace contextRef="#ctx0" brushRef="#br0">1 1 3705,'0'0'1870,"0"0"-269,0 0-234,0 0-235,0 0-214,0 0-259,2 20 3060,4-18-3661,0 1 1,1-1-1,-1-1 0,1 1 0,0-1 0,-1 0 0,1 0 0,0-1 1,0 0-1,1 0-58,3 0 50,230 4-11,-201-4-294,-38 0-90,-2 0-34,-2 8-1735,-4 1-1673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15.620"/>
    </inkml:context>
    <inkml:brush xml:id="br0">
      <inkml:brushProperty name="width" value="0.05" units="cm"/>
      <inkml:brushProperty name="height" value="0.05" units="cm"/>
    </inkml:brush>
  </inkml:definitions>
  <inkml:trace contextRef="#ctx0" brushRef="#br0">0 156 1512,'0'0'1482,"0"0"-690,0 0-202,0 0 247,0 0 187,0 0-272,3 0 6459,14 0-7153,4 0 334,9 0-194,-1 0-1,1 2 1,0 1 0,-1 1-1,9 4-197,-6-2 187,1-2 0,-1-1 1,1-1-1,0-2 0,21-3-187,19 2 71,8 5 7,-57-2 207,0 0 0,0-2-1,-1-1 1,1 0 0,18-5-285,-11 1 55,0 2 0,0 1 0,0 1 1,30 4-56,-13-1 344,28-4-344,-64 1 92,-1-2-1,0 1 1,0-1-1,10-4-91,-12 3 26,1 1 0,-1 0 0,1 1 1,0 0-1,0 0 0,5 1-26,-14 1 9,-1 0-1,0 0 0,0 0 1,0 0 5,0 0-4,0 0 10,0 0 16,0 0-21,0 0-38,0 0-181,0 0-368,8 7-7060,-1 3-1813</inkml:trace>
  <inkml:trace contextRef="#ctx0" brushRef="#br0" timeOffset="1182.16">1057 4 6241,'0'0'2075,"0"0"-608,0 0-322,0 0-150,0 0-317,0 0-291,8 0 3586,34 0-3893,20-2 10,-25 1-54,0 1-1,29 4-35,-57-2 18,-1 0-1,0 0 1,0 1-1,0 1 1,0-1-1,0 1 1,6 5-18,18 8 93,-31-16-33,0 0-1,0 0 0,0 1 0,0-1 1,-1 0-1,1 1 0,0-1 0,0 1 1,-1-1-1,1 1 0,-1 0 0,0-1 1,1 1-1,-1-1 0,0 1 0,0 0 1,0-1-1,0 1 0,0 0 0,0-1 1,-1 1-1,1-1 0,-1 1-59,-9 45-38,-7-2 57,-1-1 0,-3-2 0,-1 0 1,-2-1-1,-2-1 0,-2-1 0,-13 13-19,41-52-33,0 0 0,-1 0 0,1 0 0,0 0 0,0 0 0,-1 0 0,1 1 0,0-1 0,0 0 0,0 0-1,0 0 1,-1 0 0,1 1 0,0-1 0,0 0 0,0 0 0,0 1 0,0-1 0,0 0 0,-1 0 0,1 1 0,0-1 0,0 0-1,0 0 1,0 0 0,0 1 0,0-1 0,0 0 0,0 1 0,0-1 0,0 0 0,0 0 0,0 0 0,0 1 0,1-1 0,-1 0-1,0 0 1,0 1 0,0-1 33,11-1-700,13-7-324,6-8-1561,-6-4-2739</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0.225"/>
    </inkml:context>
    <inkml:brush xml:id="br0">
      <inkml:brushProperty name="width" value="0.05" units="cm"/>
      <inkml:brushProperty name="height" value="0.05" units="cm"/>
    </inkml:brush>
  </inkml:definitions>
  <inkml:trace contextRef="#ctx0" brushRef="#br0">398 0 3609,'0'0'1492,"0"0"-465,0 0-228,0 0 34,0 0 48,0 0-117,0 0-159,0 0-106,0 0-56,0 0 37,0 0-19,0 0-94,0 0-44,0 0 22,0 0 51,0 0 4,0 0 79,0 0 94,0 0 62,0 0-17,0 0-3,-7 0 330,-242 0-498,240 1-443,0 0-1,0 0 1,0 1 0,0 0 0,0 1-1,1 0 1,-1 0 0,0 1-4,-40 13 17,48-17-7,0 1 0,0 0 0,0-1 1,0 1-1,1 0 0,-1 0 1,0-1-1,0 1 0,1 0 0,-1 0 1,1 0-1,-1 0 0,1 0 1,-1 0-1,1 0 0,-1 0 0,1 0 1,0 0-1,0 0 0,-1 0 1,1 0-1,0 0 0,0 0 0,0 0 1,0 2-11,1 38-142,-1-25 183,0 52-34,3 0 0,2 0 1,4 0-1,3 0 1,5 10-8,-1-5 33,-3 2-1,-4 0 1,0 49-33,8 68 45,-9-93-4,-4 1 1,-7 44-42,1-15 27,2 290 400,-1-390-412,-2 0 1,-5 22-16,-3 33 17,9-52-15,-10 129 139,-15 53-141,23-171-4,1 0 0,2 1 1,3 26 3,1 13-4,-3 378 75,0-460-78,0-1-1,0 34-8,0-28 17,0-5 6,0-1 1,0 0 0,0 0 0,0 0 0,0 0 1,0 0-6,0 0-39,0 0 20,0 0 1,0 0-26,8 0-47,66-1 106,-24-1 16,1 2 0,0 3 0,8 3-34,-26-1 247,0-2 1,22 0-248,-32 3 99,-23-6-91,0 0 12,0 0 16,0 0-66,0 2-47,-1-1 0,0 0 0,0 0 0,0 1-1,1-1 1,-1 0 0,0 0 0,-1 0 0,1 0-1,0 0 1,0 0 0,0-1 0,-1 1 77,-1 1-292,-22 15-2936,-8 0-5184</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9.265"/>
    </inkml:context>
    <inkml:brush xml:id="br0">
      <inkml:brushProperty name="width" value="0.05" units="cm"/>
      <inkml:brushProperty name="height" value="0.05" units="cm"/>
    </inkml:brush>
  </inkml:definitions>
  <inkml:trace contextRef="#ctx0" brushRef="#br0">303 8 640,'0'0'2526,"0"0"-779,0 0-587,0 0-240,0 0-127,-7-6 4383,2 5-5494,-1 2 339,-1 1 0,1-1-1,0 2 1,-1-1 0,1 1 0,1-1-1,-1 2 1,0-1 0,1 1 0,-1 0-1,-3 3-20,-17 11 462,14-9-426,0 0 1,0 0 0,1 1-1,0 1 1,1 0 0,1 0-1,0 1 1,0 1 0,1-1 0,0 1-1,1 0 1,-4 13-37,-2 6 68,2 0 0,1 1 1,1 0-1,2 0 0,1 6-68,3-7 16,1 1 0,3 22-16,-1-17 0,1-35 0,-1 0 0,1 0 0,0 0 0,0 0 0,0 0 0,0 0 0,0 0 0,1 0 0,0-1 0,-1 1 0,1-1 0,0 1 0,0-1 0,0 0 0,0 1 0,1-1 0,-1 0 0,1-1 0,-1 1 0,1 0 0,0-1 0,0 1 0,0-1 0,12 6 0,0 0 0,0-1 0,13 3 0,8-1 11,0-1 1,1-1-1,-1-2 1,1-2-1,23-2-11,-56-1 3,0 0-1,0 0 0,0 0 0,0 0 0,0-1 1,-1 1-1,1-1 0,0 0 0,-1 0 1,0-1-1,1 1 0,-1-1 0,0 1 0,0-1 1,-1 0-1,1 0 0,0-1-2,44-59 33,-44 58-32,0-2 40,0 0 0,0 0 0,-1 0 0,0-1 0,0 1 0,-1-1 0,0 1 0,0-1 0,-1 1 0,0-1 0,0 0 0,-2-3-41,2-12 123,-1 21-108,0 0-1,0 0 1,0 0-1,0 0 1,0 0 0,0 0-1,-1 0 1,1 0-1,-1 0 1,1 1-1,-1-1 1,0 0 0,0 1-1,0 0 1,0-1-1,0 1 1,0 0-1,-2-1-14,-42-22 170,44 24-155,-3-3 8,1 2-1,-1-1 1,0 0-1,1 1 1,-1 0-1,0 0 1,0 0-1,0 1 1,0-1 0,0 1-1,0 1 1,0-1-1,0 1 1,0-1-1,0 1 1,-3 2-23,2-1-2,-1 1 0,1 1 0,0-1-1,0 1 1,0 0 0,1 0 0,-1 1 0,1-1 0,0 1-1,0 1 1,0 0 2,-2 1-7,2 0-1,-1 1 1,1-1-1,0 1 1,0 0-1,1 0 1,0 1-1,1-1 1,0 1-1,0 0 1,1 0-1,0 0 0,0 0 1,1 0-1,0 1 1,1-1-1,0 2 8,0 110-66,0-120-9,2-1-341,-1 0 0,0 0 0,1 0 0,-1 0 0,0-1-1,0 1 1,1 0 0,-1-1 0,0 1 0,0 0 0,0-1 0,1 0 0,-1 1 0,0-1 416,7-11-5036</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0.581"/>
    </inkml:context>
    <inkml:brush xml:id="br0">
      <inkml:brushProperty name="width" value="0.05" units="cm"/>
      <inkml:brushProperty name="height" value="0.05" units="cm"/>
    </inkml:brush>
  </inkml:definitions>
  <inkml:trace contextRef="#ctx0" brushRef="#br0">1 443 536,'0'0'4384,"0"0"-2552,0 0-793,0 0 48,0 0-100,0 0-259,19 0 916,-1 3-1322,1-1 0,-1-1 0,0-1 0,1-1 0,-1 0 0,0-2 0,14-2-322,23-9 578,44-17-578,-22 6 133,-61 24 6,-16-2 90,0 0-1490,0 2-2540,0 1-154</inkml:trace>
  <inkml:trace contextRef="#ctx0" brushRef="#br0" timeOffset="1256.27">699 28 1744,'0'0'2948,"0"0"-1472,0 0-440,0 0-205,0 0-187,0 0 52,27-4-206,86-14-221,-101 15-164,0 2 0,1 0 0,-1 0 0,9 1-105,-2 1 223,-17-1-180,-1 1 0,1-1 0,0 1-1,-1-1 1,1 1 0,-1-1 0,1 1 0,0 0 0,-1 0 0,1 0-1,-1 0 1,0 0 0,1 0 0,-1 0 0,0 1 0,0-1 0,0 0-1,0 1 1,0-1 0,0 1 0,0-1 0,0 1 0,-1-1 0,1 1-1,0-1 1,-1 1 0,1 0 0,-1 0 0,0-1 0,1 3-43,1 9 142,0 1 1,-1 0-1,0 11-142,0-7-1,1 17 173,-1-1-1,-4 26-171,2-55 11,0-1 0,0 1-1,-1-1 1,1 0 0,-1 1-1,0-1 1,0 0 0,-1 0 0,1 0-1,-1-1 1,0 1 0,0-1 0,0 1-11,-50 45 78,34-32 29,-1 1 117,0 2-1,2 0 1,0 1-1,-1 3-223,11-12 34,1 0 0,0 0 0,0 1-1,1-1 1,1 1 0,0 1 0,1-1 0,-3 13-34,7-25-2,0 0 0,-1 1 0,1-1 0,0 0 1,0 1-1,-1-1 0,1 1 0,0-1 0,0 1 1,1-1-1,-1 0 0,0 1 0,0-1 0,1 0 0,-1 1 1,1-1-1,-1 0 0,1 1 0,0-1 0,-1 0 1,1 0-1,0 0 0,0 1 0,0-1 0,0 0 0,0 0 1,0 0-1,0-1 0,0 1 0,1 1 2,3 0-4,0-1 0,0 1 0,0-1 1,0 0-1,0 0 0,0-1 0,5 1 4,-1 0 3,104 8 96,-110-9-93,0-1 0,0 0 1,-1 1-1,1-2 0,0 1 0,0 0 1,-1 0-1,1-1 0,-1 0 1,1 1-1,-1-1 0,0 0 0,0 0 1,0 0-1,0 0 0,1-1-6,34-45 79,-26 33-69,5-6 10,-2 0-1,0-1 1,-1-1-1,-1 0 0,6-19-19,-18 41 36,0 1 0,0-1-1,0 1 1,0-1-1,-1 0 1,1 1-1,0-1 1,0 1-1,0-1 1,-1 1-1,1-1 1,0 1-1,0-1 1,-1 1-1,1-1 1,-1 1-1,1-1 1,0 1-1,-1 0 1,1-1-1,-1 1 1,1-1-1,-1 1 1,1 0-1,-1 0 1,1-1 0,-1 1-1,1 0 1,-1 0-1,0 0 1,1 0-1,-1-1 1,1 1-1,-1 0 1,0 0-1,1 0 1,-1 0-36,-34-5-151,20 2 245,-8-3-70,1-1-1,0-1 1,1-1 0,-7-4-24,1 0 145,0 2 0,-10-3-145,-6 6 96,39 7-101,-1 1 0,1 0 0,-1-1-1,1 0 1,-1 0 0,1 0 0,0-1 0,-1 0-1,1 1 1,0-1 0,0-1 0,0 1 0,0-1-1,1 1 1,-1-1 0,0 0 0,1 0 0,0-1-1,0 1 1,0-1 0,0 0 0,-1-3 5,1 1-29,-1-1 0,2 0 1,-1 0-1,1 0 0,0 0 0,1 0 0,0 0 1,0-1-1,0 1 0,1 0 0,0-1 1,0 1-1,1 0 0,0-2 29,0 7-11,0 0 0,0 0 0,0 0 0,0 0 0,0 1 1,0-1-1,0 0 0,0 0 0,1 1 0,-1-1 0,1 1 0,0-1 0,-1 1 0,1 0 0,0 0 0,0-1 0,-1 1 0,1 0 1,0 1-1,0-1 0,0 0 0,0 1 0,0-1 0,1 1 11,2-2-96,-1 1 0,1 0 0,0 0 1,0 1-1,0-1 0,0 1 0,0 0 0,0 1 1,0-1-1,2 1 96,22 12-397,-25-11 199,0 0 0,-1-1 1,1 1-1,0-1 0,0 1 1,0-1-1,0 0 0,0-1 1,0 1-1,1-1 198,15 0-2907,-5 0-2753</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6.154"/>
    </inkml:context>
    <inkml:brush xml:id="br0">
      <inkml:brushProperty name="width" value="0.05" units="cm"/>
      <inkml:brushProperty name="height" value="0.05" units="cm"/>
    </inkml:brush>
  </inkml:definitions>
  <inkml:trace contextRef="#ctx0" brushRef="#br0">75 0 4609,'0'0'1688,"0"0"-669,0 0-243,0 0 94,0 0-55,0 0-118,0 0 13,0 0 133,0 0-67,-4 18 1348,1 67-1689,-5 10-435,1-10 312,3 12-312,11 494 1086,-5-555-969,1-1 0,2 0 0,2 3-117,0-3 121,-2 1-1,-2 0 1,-1 3-121,-2 528 395,-2-515-383,-3 1 0,-6 18-12,2-4 93,2 5-93,-3 32 58,-6 6-58,4-31 21,4 1-1,2 33-20,4-21 1,1-12 6,8 78-7,4-112-9,-9-37 6,1 0 0,-1 0 0,0 0 0,-1 0 0,0 5 3,0-7-3,0-1-1,0 0 1,1 1 0,0-1 0,3 6 3,-3-9-9,-1-2-17,-1-1-31,3 17 510,-3-15-2774,0-1-4200,-3-1-1434</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3.473"/>
    </inkml:context>
    <inkml:brush xml:id="br0">
      <inkml:brushProperty name="width" value="0.05" units="cm"/>
      <inkml:brushProperty name="height" value="0.05" units="cm"/>
    </inkml:brush>
  </inkml:definitions>
  <inkml:trace contextRef="#ctx0" brushRef="#br0">76 86 4809,'0'0'1651,"0"0"-448,0 0-24,0 0 6,0 0-218,0 0-228,0 0-148,0 0-123,0 0-77,0 0-70,0 0-66,0 0-66,0 9 169,-2 22-158,-2-1 0,-2 0 1,0 0-1,-2-1 1,-8 19-201,-9 36 174,17-29-165,31-56 170,25-5-89,1-2 0,6-5-90,60-9 41,-97 19-24,18-2 107,0 1 1,10 1-125,-46 3-309,0-1 1,0 0 0,-1 0-1,1 0 1,0 1 0,-1-1-1,1 0 1,-1 0-1,1 1 1,-1-1 0,1 0-1,-1 0 1,1 1-1,-1-1 1,1 1 0,-1-1-1,0 0 309,-10-2-4641</inkml:trace>
  <inkml:trace contextRef="#ctx0" brushRef="#br0" timeOffset="502.24">476 1 3265,'0'0'1935,"0"0"-571,0 0-78,0 0 18,0 0-360,0 0-204,2 16-5,4 47 1032,-2 21-1767,-4 431 1527,0-514-1627,0-1-204,0 0-324,0-5-4314,0-7-1719</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7.460"/>
    </inkml:context>
    <inkml:brush xml:id="br0">
      <inkml:brushProperty name="width" value="0.05" units="cm"/>
      <inkml:brushProperty name="height" value="0.05" units="cm"/>
    </inkml:brush>
  </inkml:definitions>
  <inkml:trace contextRef="#ctx0" brushRef="#br0">38 6 4625,'0'0'1542,"0"0"-370,0 0 4,0 0-22,0 0-217,0 0-83,-1-5 1057,1 5-1863,0 0 0,0 0 0,0 0 1,0 0-1,0 0 0,0 0 0,0 0 0,0 0 1,0 0-1,0 0 0,0 0 0,-1 0 1,1 1-1,0-1 0,0 0 0,0 0 0,0 0 1,0 0-1,0 0 0,0 0 0,0 0 1,0 0-1,0 0 0,0 0 0,0 0 0,0 0 1,0 0-1,0 0 0,-1 0 0,1 0 1,0 0-1,0 0 0,0 0 0,0 0 0,0 0 1,0 0-1,0 0 0,0 0 0,0 0-48,-6 53 179,3 0-1,2 30-178,1-17 231,-6 33-231,0-29 202,3-25-105,-6 25-97,8-50 473,1-14-1980,0-11-5719,0-8 1516</inkml:trace>
  <inkml:trace contextRef="#ctx0" brushRef="#br0" timeOffset="920.59">310 203 4785,'0'0'2978,"0"0"-1094,0 0-663,0 0-120,0 0-233,0 0-265,0 5-189,0 391 2025,-1-394-2442,1 1 0,0-1 0,0 1 0,0-1 0,1 1 0,-1-1 0,1 1 0,-1-1 1,1 1-1,0-1 0,0 0 0,0 1 0,0-1 0,0 0 0,0 0 0,1 0 0,-1 0 0,1 0 0,0 0 0,-1 0 1,1 0-1,0 0 0,0-1 0,0 1 0,1 0 3,2 0-3,0-1-1,0 1 1,0-1 0,0 0 0,0 0-1,0-1 1,0 0 0,0 1 0,1-2-1,-1 1 1,0 0 0,1-1 3,-3 0 12,0 0 0,-1 0 0,1 0 0,0-1 0,-1 1 1,1-1-1,-1 1 0,1-1 0,-1 0 0,0 0 0,1 0 0,-1 0 0,0 0 1,-1 0-1,2-3-12,28-40 211,-29 40-177,12-20 45,-1 0 0,-2-1 0,0 0 0,-2-1 0,-1-1 0,-1 1 0,0-7-79,1-21 519,-2 0 0,-3-1-1,-2-11-518,-1 66 7,-1 0-1,1 0 1,0 0-1,-1 1 1,1-1-1,-1 0 1,1 0-1,-1 0 1,1 0 0,-1 1-1,0-1 1,0 0-1,1 1 1,-1-1-1,0 0 1,0 1-1,1-1 1,-1 1-1,0-1 1,0 1-1,0 0 1,0-1-1,0 1 1,0 0-7,-32-10-3,18 6 31,10 2-39,0 0 0,0 1 1,0 0-1,-1 0 0,1 1 0,0 0 1,-1 0-1,1 0 0,0 0 0,0 1 1,-1 0-1,1 0 0,0 0 1,0 0-1,0 1 0,0 0 0,0 0 1,0 1-1,1-1 0,-1 1 1,1 0-1,-1 0 0,1 1 0,0-1 1,0 1-1,-2 3 11,-14 15-219,11-13-49,0 1 0,1 1 0,0 0 0,-3 5 268,4-10-2258,2-2-4285,5-4 1664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1.579"/>
    </inkml:context>
    <inkml:brush xml:id="br0">
      <inkml:brushProperty name="width" value="0.05" units="cm"/>
      <inkml:brushProperty name="height" value="0.05" units="cm"/>
    </inkml:brush>
  </inkml:definitions>
  <inkml:trace contextRef="#ctx0" brushRef="#br0">290 0 1144,'0'0'2031,"0"0"-830,0 0-427,0 0-53,0 0 61,0 0 80,0 0 63,0 0-54,0 0-48,0 0-84,0 0-30,0 0-40,0 0-115,0 0-95,-27 20 1620,19-11-1905,-1-1 0,1 0-1,-2-1 1,-7 5-174,6-4 113,1 0-1,-1 1 1,-7 8-113,-6 9 23,2 1 0,0 1 0,2 0 0,-2 8-23,14-23 1,1 1 1,1 0 0,1 0 0,0 0-1,0 1 1,2 0 0,0 0-1,0 0 1,2 0 0,-1 15-2,1 3 3,0-22-5,1 0 0,-1 0 0,2 0-1,-1 1 1,2-1 0,-1 0 0,2-1 0,-1 1-1,2 0 1,2 6 2,-3-9-10,1-1-1,0 0 1,0 1 0,1-1-1,0-1 1,0 1-1,1-1 1,0 0-1,0 0 1,0 0 0,1-1-1,0 0 1,0-1-1,0 1 1,0-1 0,1 0-1,0-1 1,0 0-1,0 0 1,0-1 0,0 0-1,0-1 1,0 1-1,1-1 1,-1-1-1,6 0 11,4 0-5,-8 1-1,-1-1-1,0 0 1,1-1 0,-1 0 0,2-2 6,-7 2 4,-1 0 1,1 0-1,-1-1 0,1 1 1,-1-1-1,0 0 1,0 0-1,0 0 0,0-1 1,0 1-1,0-1 1,-1 1-1,1-1 0,-1 0 1,1-1-5,2-4 5,0 0 0,0 0 0,0-1 0,-1 0 0,-1 0-1,1 0 1,-1 0 0,-1 0 0,0-1 0,0-2-5,1-16 55,-1 0-1,-2-24-54,0 23 61,0 29-61,-1-1 1,1 0 0,0 1-1,-1 0 1,1-1 0,-1 1 0,1-1-1,-1 1 1,1-1 0,-1 1-1,1 0 1,-1 0 0,1-1 0,-1 1-1,0 0 1,1 0 0,-1-1-1,1 1 1,-1 0 0,0 0 0,1 0-1,-1 0 1,0 0 0,1 0-1,-1 0 1,1 0 0,-1 0-1,-24 0 4,20 0-3,-149 0-1,153 1-4,0-1 0,0 0 1,0 1-1,0-1 0,0 1 1,0-1-1,0 1 0,0 0 1,0-1-1,0 1 0,1 0 1,-1 0-1,0-1 0,0 1 1,1 0-1,-1 0 1,1 0-1,-1 0 0,1 0 1,-1 0-1,1 0 0,-1 0 4,-10 28-98,8-20 84,-10 28-362,1 1-1,-4 25 377,31-92-5344,4 8 71</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2.930"/>
    </inkml:context>
    <inkml:brush xml:id="br0">
      <inkml:brushProperty name="width" value="0.05" units="cm"/>
      <inkml:brushProperty name="height" value="0.05" units="cm"/>
    </inkml:brush>
  </inkml:definitions>
  <inkml:trace contextRef="#ctx0" brushRef="#br0">0 113 5025,'0'0'1211,"0"0"-580,0 0-60,0 0 103,0 0 49,0 0 15,2 1 3282,13-1-3458,-7-4-356,1 0-1,-1-1 1,0 0 0,0-1-1,6-5-205,19-13 284,-23 17-256,0 0-1,1 1 0,-1 1 1,1-1-1,1 2 0,-1 0 1,0 0-1,1 1 0,0 0 1,0 1-1,0 0 0,5 1-27,-16 1 4,0 0 1,0 0-1,0 1 0,0-1 0,0 0 0,0 1 0,0-1 0,0 1 0,-1-1 0,1 1 1,0 0-1,0-1 0,0 1 0,0 0 0,-1-1 0,1 1 0,0 0 0,-1 0 0,1 0 0,-1 0 1,1 0-1,-1-1 0,1 1 0,-1 0 0,0 0 0,1 0 0,-1 0 0,0 0 0,0 1 0,0-1 1,0 0-1,0 0 0,0 0-4,1 45 124,-2-32-76,0-9-42,0 0-1,0 0 1,0 0-1,0 0 0,-1 0 1,0 0-1,0-1 0,0 1 1,-1-1-1,0 1 1,1-1-1,-1 0 0,-1 0 1,1 0-1,-4 2-5,-12 13 14,-1-1-1,-14 9-13,8-7-8,-77 57-297,101-76 292,2-1-34,0 0-26,0 0 3,23 0 18,19-1 60,-27 0-5,1 0 0,-1 1 1,1 0-1,-1 2 0,0 0 0,11 3-3,-22-4 3,0 0 1,-1 1-1,1-1 1,-1 1-1,1 0 1,-1 0-1,0 0 1,0 1-1,0-1 1,0 1-1,0 0 1,0-1-1,-1 1 1,1 0-1,-1 1 1,0-1-1,0 0 1,0 1-1,0-1 1,-1 1-1,1 0 0,-1-1 1,0 1-1,0 0 1,0 0-1,-1 0 1,0 0-1,1 2-3,0 0 17,-1 1-1,1-1 1,-1 1-1,-1-1 1,1 1-1,-1-1 1,0 0-1,0 1 1,-1-1-1,0 1-16,0-4 11,0 1 0,0 0-1,0-1 1,-1 0 0,1 0 0,-1 1 0,0-1-1,0-1 1,0 1 0,0 0 0,-1-1 0,1 0-1,-1 1 1,1-2 0,-1 1 0,-1 0-11,-13 6 33,-1-1 0,0-1-1,-1-1 1,1 0 0,-2-2-33,-65 18 16,85-21-236,1 0-1,-1 1 1,1-1 0,-1 1 0,1-1-1,0 0 1,-1 1 0,1-1 0,0 1-1,0-1 1,-1 1 0,1-1 0,0 1-1,0-1 1,0 1 0,-1-1 0,1 1-1,0 0 1,0-1 0,0 1 0,0-1-1,0 1 1,0-1 0,0 1 0,0-1-1,0 1 1,0 0 0,1-1 0,-1 1-1,0-1 1,0 1 0,1-1 0,-1 1 220,3 3-8793</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5.098"/>
    </inkml:context>
    <inkml:brush xml:id="br0">
      <inkml:brushProperty name="width" value="0.05" units="cm"/>
      <inkml:brushProperty name="height" value="0.05" units="cm"/>
    </inkml:brush>
  </inkml:definitions>
  <inkml:trace contextRef="#ctx0" brushRef="#br0">0 303 4353,'0'0'2014,"0"0"-726,0 0-109,0 0-46,0 0-172,0 0-162,0 0-126,0 0-114,0 0-106,0 0-47,0 0-8,0 0 10,0 0-39,0 0-28,0 0-32,0 0-42,0 0-30,0 0-18,0 0-63,0 0-65,4-4-66,8 1-6,0 0 0,1 1-1,-1 1 1,1 0 0,-1 0-1,3 1-18,-1 0 17,0 0 0,0-1 0,0-1 0,14-4-17,-3 2 134,-19 5-6182,-6 2 409</inkml:trace>
  <inkml:trace contextRef="#ctx0" brushRef="#br0" timeOffset="797.49">434 61 6489,'0'0'1179,"0"0"-575,0 0 127,0 0 293,0 0-39,0 0-109,10-4-139,16-8-349,-12 5-133,1 0 0,-1 1-1,2 0 1,-1 1-1,0 0 1,1 2-1,0 0 1,2 0-255,-17 4 9,0-1 1,1 1 0,-1-1-1,0 1 1,0-1-1,0 1 1,1 0-1,-1 0 1,0-1 0,0 1-1,0 0 1,0 0-1,0 0 1,0 0-1,-1 0 1,1 0 0,0 1-1,-1-1 1,1 0-1,0 0 1,-1 1-1,1-1 1,-1 0 0,0 0-1,1 1 1,-1-1-1,0 0 1,0 1-1,0-1 1,0 1 0,0-1-10,3 53 121,-4-45-95,2 13-3,0-3-11,-1 0 0,-1 0-1,-1 0 1,0 0-1,-1 0 1,-1 0-1,-1 0 1,-2 3-12,0-3-11,-1-1-1,0 0 1,-2 0-1,0-1 1,-1 0 0,0-1-1,-2 0 1,0-1-1,-5 4 12,18-19 1,0 1-1,0-1 0,0 0 0,0 1 1,0-1-1,0 0 0,0 0 1,0 1-1,0-1 0,0 0 0,0 1 1,0-1-1,0 0 0,0 0 1,1 1-1,-1-1 0,0 0 1,0 0-1,0 1 0,0-1 0,1 0 1,-1 0-1,0 0 0,0 1 1,0-1-1,1 0 0,-1 0 0,0 0 1,0 0-1,1 1 0,-1-1 1,0 0-1,0 0 0,1 0 0,-1 0 1,0 0-1,0 0 0,1 0 1,-1 0-1,0 0 0,1 0 0,-1 0 1,0 0-1,0 0 0,1 0 1,-1 0-1,0 0 0,1 0 0,-1 0 1,0 0-1,0-1 0,28 0 0,-1-2 0,0-1 0,9-3 0,-9 2 2,1 0 0,-1 2 1,11 1-3,15 2-186,-52 1 183,-1-1 0,1 1-1,-1 0 1,1 0-1,-1-1 1,1 1 0,-1 0-1,1 0 1,-1 0 0,0 0-1,0 0 1,1 0 0,-1-1-1,0 1 1,0 0 0,0 0-1,0 0 1,0 0-1,0 0 1,0 0 0,0 0 3,-1 31-85,1-25-70,0-4-20,0 8-593,-3-6-2756,2-4-2097</inkml:trace>
  <inkml:trace contextRef="#ctx0" brushRef="#br0" timeOffset="1600.72">1084 14 4585,'0'0'2985,"0"0"-890,0 0-592,0 0-282,0 0-296,0 0-265,0 0-99,0 0 2,0 0-7,0 0-23,0 0-4,0 0-11,0 0-58,0 0-110,0 0-98,0 0-73,0 0-61,0 0-58,0 0-30,0 0 18,0 8 16,1 82-11,4 1 1,4-1 0,17 69-54,-23-141-2,-3-12 2,1 0-1,0 0 0,1-1 1,0 1-1,-1 0 1,2-1-1,-1 1 0,1 0 1,-2-5 14,-1-1 32,0 0 30,0 0 10,0 0-20,0-14-1290,0 4-7264,0 4 459</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50.135"/>
    </inkml:context>
    <inkml:brush xml:id="br0">
      <inkml:brushProperty name="width" value="0.1" units="cm"/>
      <inkml:brushProperty name="height" value="0.1" units="cm"/>
      <inkml:brushProperty name="color" value="#E71224"/>
    </inkml:brush>
  </inkml:definitions>
  <inkml:trace contextRef="#ctx0" brushRef="#br0">2249 113 2537,'0'0'1519,"0"0"-350,0 0-57,0 0-10,0 0-95,0 0-123,0 0-136,0 0-126,0 0-132,0 0-130,0 0-138,0 0-49,0 0 39,0 0 80,0 0 4,0 0-53,0 0-79,0 0-55,0 0 36,0 0 137,0 0 9,18 0 392,-16 0-658,9 0 47,-1 1 1,1-1-1,-1-1 1,0 0-1,1 0 0,-1-1 1,0-1-1,1 0 1,-1 0-1,-1-1 0,8-3-72,29-22 25,18-9-3,-64 38-19,1 0 1,-1 0-1,1 0 0,-1 0 0,0 0 1,1 1-1,-1-1 0,0 0 0,1 0 1,-1 0-1,0 0 0,1 1 0,-1-1 1,0 0-1,1 0 0,-1 0 0,0 1 1,0-1-1,1 0 0,-1 1 0,0-1 1,0 0-1,1 1 0,-1-1 1,0 0-1,0 1 0,0-1 0,0 0 1,0 1-1,1-1 0,-1 0 0,0 1 1,0-1-1,0 1 0,0-1 0,0 0 1,0 1-1,0-1 0,0 1 0,-1-1 1,1 0-1,0 1 0,0-1 0,0 1-3,-1 23 101,1-21-85,-16 128 439,7-70-206,1 25-249,-4 181 559,8-236-538,0 0 0,-3-1-1,0 0 1,-2 0 0,-4 9-21,-1-9-804,7-21-629,7-9 1314,0 0 0,0 1 1,0-1-1,0 0 0,0 0 0,0 0 0,-1 0 0,1 0 0,0 0 0,0 0 0,0 0 0,0 0 0,0 0 0,0 0 0,0 0 0,-1 0 0,1 0 0,0 0 0,0 0 0,0 0 0,0-1 0,0 1 0,0 0 1,0 0-1,0 0 0,-1 0 0,1 0 0,0 0 0,0 0 0,0 0 0,0 0 0,0 0 0,0 0 0,0 0 0,0-1 0,0 1 0,0 0 0,0 0 0,0 0 0,0 0 0,0 0 0,0 0 0,0 0 0,0 0 1,0-1-1,0 1 0,0 0 0,0 0 0,0 0 0,0 0 0,0 0 0,0 0 0,0 0 0,0-1 0,0 1 0,0 0 0,0 0 0,0 0 0,0 0 0,0 0 0,0 0 0,0 0 0,0 0 0,0 0 0,0-1 1,0 1 118,0-7-4790</inkml:trace>
  <inkml:trace contextRef="#ctx0" brushRef="#br0" timeOffset="731.6">2200 857 4201,'0'0'1878,"0"0"-543,0 0 9,0 0-112,0 0-386,0 0-361,0 0-194,0 0-31,0 0-3,0 0 33,0 0 32,0 0-32,0 0-100,0 0-75,0 0 5,0 1-28,1 0 1,0 0-1,0 1 0,-1-1 0,1 0 0,0 0 1,0 0-1,1 0 0,-1 0 0,0 0 1,0 0-1,0 0 0,1 0 0,-1-1-92,12 3 233,0-2-1,0 0 1,0 0 0,1-2-1,11-1-232,17 1 253,-20 0-150,1 0 0,-1-1 0,0-1-1,1-1 1,0-1-103,9-2-3,1 1 1,1 2-1,-1 1 0,31 1 3,-62 3-3,1-1-1,-1 1 1,0-1-1,0 1 1,1 0-1,-1 0 1,0 0-1,0 0 1,0 0 0,0 0-1,0 1 1,0-1-1,-1 1 1,1 0-1,0 0 4,-1-1-466,0 1-1,0 0 1,0 0 0,0 0-1,0 0 1,-1 0 0,1 0-1,-1 0 1,1 0-1,-1 0 1,0 0 0,0 0-1,1 0 1,-2 1 466,1 7-4468</inkml:trace>
  <inkml:trace contextRef="#ctx0" brushRef="#br0" timeOffset="1798.42">2841 1 4033,'0'0'2295,"0"0"-905,0 0-137,0 0-123,0 0-442,0 0-305,8 0 2956,23 3-2157,-28-2-1110,1-1-1,0 1 1,0 0 0,0 0 0,-1 1 0,1-1 0,-1 1 0,1 0-1,-1 0 1,1 0 0,-1 0 0,0 0 0,0 1 0,0 0 0,0-1-1,-1 1 1,1 0 0,-1 0 0,0 1 0,0-1 0,2 3-72,6 13 218,0 0 1,0 1 0,2 10-219,-8-20 38,14 37 31,-1 0 0,-3 2 0,-1-1 0,-3 2 1,-2-1-1,-2 1 0,-1 40-69,-4-41 35,0-17-16,-1-1-1,-2 4-18,1-26-3,0 1 0,-1-1 0,0 1 0,-1-1 0,0 0 0,0 0 0,-1 0 0,-5 8 3,-19 25-485,20-32-55,0 0 0,1 1 0,1 0-1,0 0 1,1 0 0,-5 12 540,10-18-375,0-4-5074,0-7 700</inkml:trace>
  <inkml:trace contextRef="#ctx0" brushRef="#br0" timeOffset="3878.45">180 1281 2497,'0'0'802,"0"0"15,0 0 121,0 0-20,0 0-59,0 0 37,0 4 123,0 9 12,0-9-87,0-4-103,0 0-100,0 0-119,0 0-104,-15 14 1588,-22 34-1459,24-32-532,0 1 0,2 0 0,-5 9-115,4 1 6,0 0 1,2 0-1,1 1 1,2 0-1,0 1 0,2 0 1,-1 23-7,1 33-11,4 0 1,3 2 10,0-57 5,1 1 0,2 0 0,3 11-5,-4-25-3,1 0 0,0 0-1,1-1 1,1 0 0,1 0 0,6 10 3,-11-22-31,0 0 0,0 0 0,0 0 1,1-1-1,0 1 0,-1-1 0,1 0 0,1 1 31,-4-3-131,1 0 1,-1 0-1,1 0 0,-1-1 0,1 1 1,-1 0-1,1-1 0,-1 1 0,1-1 1,0 0-1,-1 1 0,1-1 0,0 0 1,-1 0-1,1 0 0,0 0 0,-1 0 1,1 0-1,0-1 0,-1 1 0,1 0 1,-1-1-1,1 1 0,0-1 131,6-8-2518</inkml:trace>
  <inkml:trace contextRef="#ctx0" brushRef="#br0" timeOffset="5445.78">565 1665 6481,'0'0'1374,"0"0"-454,0 0-270,0 0-276,0 0-112,0 0 103,5-6 902,-5 6-1217,0 0 0,0 0 0,0-1 0,0 1 0,0 0 0,0 0 0,0 0-1,1 0 1,-1 0 0,0 0 0,0-1 0,0 1 0,0 0 0,0 0-1,0 0 1,0 0 0,1 0 0,-1 0 0,0 0 0,0 0 0,0 0 0,0 0-1,0 0 1,1-1 0,-1 1 0,0 0 0,0 0 0,0 0 0,0 0-1,1 0 1,-1 0 0,0 0 0,0 0 0,0 0 0,0 1 0,1-1 0,-1 0-1,0 0 1,0 0 0,0 0 0,0 0 0,0 0 0,0 0 0,1 0-1,-1 0 1,0 0 0,0 0 0,0 1 0,0-1 0,0 0 0,0 0 0,0 0-1,1 0-49,4 22 272,-1 1-1,-1-1 0,-1 0 0,-1 1 1,0 0-1,-2 1-271,1-9 49,1 101 126,-2 121-128,-14-254-456,10-3 176,0 0 0,1 0 0,1 0 0,1 0 0,0-1 0,2 1 0,1-16 233,0 6-176,-2-53-263,2-95 214,0 167 221,0 0 0,1 0 1,0 1-1,1-1 0,0 1 0,0 0 0,1 0 1,0 0-1,1 0 0,6-8 4,-8 13-10,0 1-1,0-1 0,1 1 1,-1 0-1,1 1 1,0-1-1,0 1 0,1-1 1,-1 1-1,1 0 1,-1 1-1,1-1 0,0 1 1,0 0-1,0 0 1,0 1-1,1-1 1,-1 1-1,0 0 0,0 1 1,1-1-1,1 1 11,0 0-10,1 0-1,0 0 1,-1 1 0,1 0-1,0 1 1,-1 0 0,0 0-1,1 0 1,1 2 10,-5-2-8,0 0 1,-1 0-1,0 1 0,1-1 1,-1 1-1,0 0 0,0 0 1,0 0-1,-1 0 1,1 0-1,-1 1 0,0-1 1,0 1-1,0-1 0,0 1 1,-1 0-1,1 0 0,0 2 8,0 0 3,-1 0-1,1 0 1,-1 0-1,0 1 0,-1-1 1,1 0-1,-1 0 1,0 0-1,-1 1 0,0-1 1,0 0-1,0 0 0,0 0 1,-1 0-1,0 0 1,-1 0-1,1-1 0,-1 1 1,0-1-1,0 1 1,-1-1-1,0 0 0,0 0 1,-3 2-3,-3 2-33,-2-1 1,1-1 0,-1 0-1,0 0 1,-1-1-1,1-1 1,-1 0 0,0 0-1,0-2 1,-1 1-1,1-2 1,-1 0 0,0 0-1,-5-2 33,18 0 178,1 0 68,0 0-19,0 0-21,0 0-78,0 0-58,0 0-24,1 28 215,4-17-205,0-1-1,1 0 1,0 0 0,1-1 0,-1 1-1,7 5-55,13 19 191,-7-5 15,0 1-203,1-1 1,1-1 0,1-1-1,17 15-3,-38-42-116,-1 1 0,0-1 0,1 0 0,-1 1 0,0-1-1,1 1 1,-1-1 0,0 1 0,0-1 0,1 1 0,-1-1-1,0 1 1,0-1 0,0 1 0,0-1 0,0 1 0,0-1-1,0 1 1,0-1 0,0 1 0,0-1 0,0 1 0,0-1 116,0 3-1327,0 1-4686</inkml:trace>
  <inkml:trace contextRef="#ctx0" brushRef="#br0" timeOffset="6311.66">1041 1804 3289,'0'0'3519,"0"0"-1829,0 0-589,0 0-112,0 0-192,0 0-166,0 0-130,0 3-23,-1 14 28,-1-1 1,0 0-1,-2 5-506,0-4 349,1 1 1,1 0-1,1 6-349,1 113 552,0-135-554,0 0 0,0-1 0,0 1 0,0 0 0,1 0 0,-1-1 0,1 1 1,-1 0-1,1-1 0,-1 1 0,1-1 0,0 1 0,0-1 0,0 1 0,0-1 0,0 1 0,0-1 0,0 0 0,0 0 0,1 1 0,-1-1 0,0 0 0,1 0 0,-1 0 0,1-1 0,-1 1 1,1 0-1,0 0 0,-1-1 0,1 1 0,0-1 2,6 2-29,0-1 1,0 0-1,1 0 1,-1 0-1,9-2 29,-8 1-10,-5 0-3,0-1 0,-1 0 0,1 0 0,0-1 0,-1 1 0,1-1 0,-1 1 0,1-1 0,-1 0 0,0 0 0,0-1 0,0 1 0,0-1 0,0 0 0,-1 1 0,1-1 0,-1 0 0,0 0 0,1-1 0,0-2 13,7-9-93,-2-1 0,0 0 0,5-16 93,-6 11-116,-1-2 0,-1 1 1,-1-1-1,-1 0 0,-1 1 0,-1-1 1,-1 0-1,-1 0 0,-1 0 0,-5-18 116,5 29-110,-1 1 0,-1 0 0,0 0 0,-1 0-1,0 0 1,-4-6 110,7 14-37,0 0-1,0 0 1,0 0-1,-1 0 1,1 0-1,-1 1 1,0-1-1,0 1 1,0 0 0,0 0-1,0-1 38,1 3-43,0-1-1,1 0 1,-1 1 0,0-1 0,1 1-1,-1 0 1,0-1 0,0 1-1,0 0 1,1 0 0,-1 0 0,0 0-1,0 0 1,0 1 0,1-1-1,-1 1 1,0-1 0,0 1-1,1-1 1,-1 1 0,1 0 0,-2 0 43,0 2-79,0 0 1,0-1 0,0 1 0,1 0 0,-1 1 0,1-1 0,0 0 0,0 1 0,0-1-1,0 1 1,0-1 0,1 1 0,0 0 0,0 0 0,0 0 0,0-1 0,0 3 78,-1 9-594,0 1 0,0 0 0,1 10 594,1 10-1637,0-10-570</inkml:trace>
  <inkml:trace contextRef="#ctx0" brushRef="#br0" timeOffset="7310.15">1460 1747 5921,'0'0'1157,"0"0"-259,0 0 171,0 0-223,0 0-288,0 0-74,0 4 67,2 58 3323,6 20-3874,1 14 291,-8-87-282,0 0 0,1 0 0,0 0 0,0 0 0,1-1 0,0 1 0,0 0 0,3 4-9,-4-10-19,-1 0-1,1 0 1,0 0 0,0-1 0,0 1 0,0 0 0,0-1-1,1 0 1,-1 1 0,1-1 0,-1 0 0,1 0 0,0-1-1,0 1 1,0 0 0,0-1 0,0 0 0,0 0-1,0 0 1,1 0 0,-1 0 0,0-1 0,0 1 0,2-1 19,-1 0-41,-1-1 1,0 0-1,1 0 1,-1 0 0,0 0-1,0 0 1,1-1-1,-1 0 1,0 1 0,-1-1-1,1 0 1,0 0-1,0-1 1,-1 1 0,1-1-1,-1 1 1,0-1-1,0 0 1,0 0 0,0 0-1,0 0 1,-1 0-1,1 0 41,7-15-167,-1 0-1,-1-1 1,3-10 167,-7 19-86,7-27-21,-2 0 0,-2-1 0,2-36 107,-5 114 20,-1-5 22,1-1 1,2 1 0,7 23-43,-9-49 4,-1 0 0,1 0-1,1-1 1,0 1 0,0 0-1,1-1 1,0 0 0,0 0-1,1-1 1,0 0 0,0 0-1,0 0 1,1 0 0,0-1 0,8 5-4,-12-9 7,0-1 0,0 0 0,0 0 0,0 0 0,0 0 0,0 0 0,0 0 0,0-1 1,0 0-1,0 1 0,1-1 0,-1 0 0,0-1 0,0 1 0,0-1 0,0 1 0,0-1 1,0 0-1,0 0 0,0 0 0,0 0 0,0-1 0,0 1 0,-1-1 0,1 0 1,0 0-1,-1 0 0,0 0 0,1 0 0,-1 0 0,0-1 0,0 1 0,0-1 0,0 1 1,-1-1-1,1-1-7,5-8 28,-1-1 0,0 1 0,-1-1 0,-1 0 0,0 0 0,0-1 0,-2 1 1,0-1-1,1-10-28,-1-28-65,-3-51 65,-1 31-447,2-6-1996,-3 78-1199,2 9 617</inkml:trace>
  <inkml:trace contextRef="#ctx0" brushRef="#br0" timeOffset="8869.98">2769 1393 6617,'0'0'1567,"0"0"-549,0 0 194,0 0-30,0 0-141,0 0-248,5 7-147,7 11-260,15 26 1479,24 25-1865,-5-12 311,16 28-311,-47-63 3,-1 2-1,-1 0 0,-1 0 1,-2 1-1,5 15-2,-10-20-79,-1-1 0,-1 1-1,0 0 1,-2 0 0,0 0 0,-2 1-1,0-1 1,-1 0 0,-2 5 79,-1-11-289,-1 0-1,0 0 1,-1 0 0,0-1 0,-1 0 0,-1-1 0,0 0 0,-1 0-1,0-1 1,-1 0 0,-2 1 289,12-10-313,0-1 0,-1 1 0,0-1 0,1 0 0,-1 0 0,0 0 0,0 0 0,1 0 0,-1 0 0,0 0 0,0 0 0,0-1 0,0 1 0,0-1 0,0 1 0,0-1 0,-2 0 313,-4 0-4714</inkml:trace>
  <inkml:trace contextRef="#ctx0" brushRef="#br0" timeOffset="9258.08">3200 1757 7602,'0'0'2592,"0"0"-1776,0 0 225,0 0-233,0 0-320,0 0-104,0 0 72,113 27 200,-64-27 0,4 0-104,7-3-312,-3-4-176,-4 0-64,3 7-616,-14 0-712,-16 0-1737</inkml:trace>
  <inkml:trace contextRef="#ctx0" brushRef="#br0" timeOffset="10145.2">4007 1359 7074,'0'0'2451,"0"0"-1326,0 0-377,0 0 106,0 0-177,0 0-196,4-26 863,-4 12-1117,0 15 22,-2 21-33,-4-4-12,0 0 0,0-1 0,-6 8-204,-12 31 564,-9 42 551,3 4-1115,22-66 111,0 1 0,3-1 0,1 1 0,1 26-111,3-52 3,-1-2 0,1 1 0,0 0 0,0 0 0,1-1-1,1 1 1,-1 0 0,2-1 0,-1 1 0,1-1 0,1 0 0,-1 0 0,2 2-3,10 10-11,1 0 0,1 0 0,0-2 1,9 7 10,-5-5-1486,-1 0 1,-2 1-1,0 2 1486,-5-5-5285</inkml:trace>
  <inkml:trace contextRef="#ctx0" brushRef="#br0" timeOffset="11089.63">4257 1607 4369,'0'0'6249,"0"0"-4424,0 0-1608,0 0-54,0 0 165,0 0-47,2 18-54,7 36-85,4 28 707,-3 0-1,-3 14-848,-7-29 235,0-65-178,0-2 32,0 0 61,0-13 170,-1-75-266,1-90-125,2 149 52,1 1 0,2 0 1,0-1-1,2 2 0,2-5 19,-6 24-14,1 1-1,-1-1 1,1 1-1,1 0 1,-1 1 0,1-1-1,0 1 1,1 0-1,0 0 1,0 0-1,0 1 1,0 0 0,1 0-1,0 1 1,0 0-1,0 0 1,0 0-1,5-1 15,5-1-28,0 1 0,0 0 0,1 1-1,-1 0 1,1 2 0,-1 0 0,19 1 28,-35 1-3,0 0 0,1 1 0,-1-1 0,0 1 0,0-1 0,0 0 0,0 1 0,0 0 0,0-1 0,0 1 0,0 0 0,0-1 0,0 1 0,0 0 0,0 0 0,-1 0 1,1 0-1,0 0 0,0 0 0,-1 0 0,1 0 0,-1 0 0,1 0 0,-1 0 0,1 0 0,-1 1 0,0-1 0,0 0 0,1 0 0,-1 0 0,0 1 0,0-1 0,0 0 3,0 51-14,0-38 27,-1-9-42,1 1 0,-2-1-1,1 0 1,0 0 0,-1 1 0,0-1-1,0-1 1,0 1 0,-1 0 0,0 0-1,0-1 1,0 0 0,0 1 0,-1-1-1,1 0 1,-1-1 0,0 1 0,-1-1-1,1 0 1,0 0 0,-1 0 0,-1 0 29,-17 10-557,0 0 0,-1-2 0,-25 7 557,42-15-40,-52 20 158,58-22-90,0 0 1,0 0-1,1 0 1,-1 0 0,1 0-1,-1 0 1,0 0 0,1 0-1,0 1 1,-1-1-1,1 0 1,0 0 0,0 0-1,-1 0 1,1 1 0,0-1-1,0 0 1,1 0-1,-1 0 1,0 1 0,0-1-1,0 0 1,1 0 0,-1 0-1,1 1-28,11 30 507,-5-19-399,0 0 1,2 0-1,0-1 0,0 0 0,1 0 0,0-1 0,1 0 0,1-1 0,8 6-108,0-3 38,0 0 0,1-1 0,1-1 0,0-1 0,17 4-38,-35-12-91,48 18-818,-21-1-2860,-19-9-1780</inkml:trace>
  <inkml:trace contextRef="#ctx0" brushRef="#br0" timeOffset="11567.95">4834 1709 10066,'0'0'2166,"0"0"-976,0 0-322,0 0-319,0 0-371,0 0 19,0 12 94,-1 15-163,2 70 486,0-88-577,0 1 1,0-1 0,1 0 0,0 0-1,1 0 1,0 0 0,0-1-1,1 1 1,2 3-38,-4-9 3,0-1-1,0-1 0,1 1 0,-1 0 1,0 0-1,1-1 0,-1 1 1,1-1-1,-1 0 0,1 0 1,-1 0-1,1 0 0,0 0 1,0-1-1,-1 1 0,1-1 0,0 0 1,0 0-1,0 0 0,0 0 1,-1 0-1,2 0-2,1-1 7,0 1 0,0-1 0,1 0 0,-1 0 0,0 0 0,0-1 0,0 0 0,0 0 0,0 0 0,-1 0 0,2-1-7,0-2-14,0 0 0,0-1-1,0 0 1,-1 1 0,0-2 0,0 1-1,-1-1 1,1 0 0,-1 0-1,-1 0 1,1 0 0,-1 0 0,-1-1-1,1-1 15,1-9-67,-1 0-1,0-1 1,-1 0-1,-1 0 1,-2-8 67,1 23-111,-1 0-1,0 0 1,0 0 0,0 0 0,-1 0 0,1 0 0,-1 0-1,0 1 1,0-1 0,-1 1 0,1-1 0,-1 1-1,1 0 1,-1 0 0,0 0 0,0 0 0,-1 0 0,1 1-1,0 0 1,-1-1 0,0 1 0,1 0 0,-1 1-1,0-1 1,0 1 0,0 0 0,0 0 0,0 0 111,-1-1-288,0 0 0,0 1 0,0 0 0,0 0 1,0 1-1,0-1 0,0 1 0,0 0 0,0 0 1,0 1-1,0-1 0,0 1 0,0 1 0,0-1 1,0 0-1,0 1 0,1 0 0,-1 0 0,1 1 0,-1-1 1,1 1-1,0 0 0,-3 2 288,2 1-32,1 1 0,-1 0 0,1 0 0,0 0 0,1 0 0,0 0 0,0 1 0,0 0 0,1-1 0,0 1 0,0 5 32,-2 17-352,1 0 1,1 13 351,2-30-356,-1 31-2981</inkml:trace>
  <inkml:trace contextRef="#ctx0" brushRef="#br0" timeOffset="12253.17">5181 1651 8770,'0'0'2732,"0"0"-1419,0 0-481,0 0-184,0 0-305,0 0-6,1 10-3,13 161 463,-12-145-753,-2-16-29,1 0-1,-1-1 1,2 0-1,-1 1 1,3 3-15,-4-11-3,1 0-1,-1-1 1,1 1 0,0 0-1,-1-1 1,1 1 0,0-1-1,0 1 1,0-1 0,0 0-1,1 1 1,-1-1 0,0 0-1,0 0 1,1 0 0,-1 0 0,1 0-1,-1 0 1,1 0 0,-1 0-1,1-1 1,0 1 0,-1 0-1,1-1 1,0 1 0,-1-1-1,1 0 1,0 0 0,0 0-1,0 0 4,5 1 0,-1-1 0,0-1 1,1 1-1,-1-1 0,1-1 0,-1 1 0,2-1 0,-5 0 1,0 1 0,0-1 1,0 0-1,1 0 1,-2 0-1,1 0 1,0-1-1,0 1 0,-1-1 1,1 1-1,-1-1 1,0 0-1,0 0 0,1-2-1,4-9-83,0-1 0,0 0 0,-2 0 0,0-1 0,0 0 0,-2 0 0,0 0 0,1-13 83,-4 29-8,0 0 0,0 0 0,0 0 0,0 0 0,0 0 0,0 0 0,0 0 0,0 0 0,0 0 0,0 0 0,1 0 0,-1 0 0,0 0 0,0 0 0,0 0 0,0 0 0,0 0 0,0 0 0,0 0 0,0 0 0,0 0 0,0 0 0,0 0 0,1 0 0,-1 0 0,0 0 0,0 0 0,0 0 0,0 0 0,0 0 0,0 0 0,0 0 0,0 0 0,0 0-1,0 0 1,0 0 0,0 0 0,0 0 0,0-1 0,0 1 0,0 0 0,0 0 0,0 0 0,1 0 0,-1 0 0,0 0 0,0 0 0,0 0 0,0 0 0,0 0 0,0 0 0,0-1 8,4 15-103,6 24 231,-9-32-133,1 2 13,0 0-1,0 1 1,1-1 0,0 0 0,1 0-1,0-1 1,0 1 0,0-1-1,4 4-7,-6-8 3,1 0 0,0 0 0,0-1-1,0 1 1,1-1 0,-1 1 0,1-1-1,-1 0 1,1 0 0,0-1-1,0 1 1,0-1 0,0 0 0,0 0-1,0 0 1,0 0 0,0-1-1,0 1 1,0-1 0,1 0-3,2 0 20,-1 0 8,-1 0 1,1 0 0,0 0 0,-1-1 0,1 0-1,-1 0 1,6-2-29,-9 2 10,0 0 0,0-1 0,0 1 0,0-1 0,0 1 0,0-1 0,0 0 0,-1 0 0,1 0 0,0 0 0,-1 0 0,0 0 0,1 0 0,-1-1 0,0 1 0,0 0 0,0-1 0,-1 1 0,1-1-10,6-23-463,-2-1 0,-1 0 0,-1 0 0,-1 0 0,-1 0 0,-3-24 463,1 0-3929,1 39 228</inkml:trace>
  <inkml:trace contextRef="#ctx0" brushRef="#br0" timeOffset="13151.57">6095 1071 7642,'0'0'1741,"0"0"149,0 0-152,0 0-365,0 0-395,0 0-206,30 14-38,99 50-65,-123-61-599,0 0-1,-1 0 1,1 0-1,-1 0 1,0 1-1,0 0 1,0 0-1,0 0 1,-1 1 0,1 0-1,-1 0 1,0 0-1,-1 0 1,3 5-70,2 4 129,5 8 10,0 1-1,-2 0 1,-1 1 0,-1 0-1,-1 1 1,-1-1-1,2 17-138,-2 4 68,-3 1-1,-1 0 0,-3 40-67,-2-64-15,-1 0 0,0 0-1,-2 0 1,-1-1 0,0 0-1,-2 0 1,0-1 0,-11 19 15,0-3-1173,-2-1 0,-2-1 0,0-2 0,-13 13 1173,7-12-5316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8.192"/>
    </inkml:context>
    <inkml:brush xml:id="br0">
      <inkml:brushProperty name="width" value="0.05" units="cm"/>
      <inkml:brushProperty name="height" value="0.05" units="cm"/>
    </inkml:brush>
  </inkml:definitions>
  <inkml:trace contextRef="#ctx0" brushRef="#br0">1 304 4745,'0'0'3710,"0"0"-2122,0 0-747,0 0-28,0 0-162,0 0-232,31 0 813,31-2 1185,48-8-2417,-36 8 308,-42 2 108,-32 0-339,0 0 19,0 0-19,0 0-70,0 0-126,0 0-291,0 45-4968,0-18-871</inkml:trace>
  <inkml:trace contextRef="#ctx0" brushRef="#br0" timeOffset="1150.17">895 36 4729,'0'0'2503,"0"0"-597,0 0-455,0 0-180,0 0-383,0 0-381,-2-12-116,0 10-359,1 0 1,-1 0 0,-1 1-1,1-1 1,0 1 0,0-1 0,-1 1-1,1 0 1,0 0 0,-1 0 0,1 0-1,-1 0 1,0 1 0,1-1-1,-1 1 1,-1 0-33,-43-3 502,37 3-475,6-1-16,0 1-1,-1-1 1,1 1-1,0 0 1,-1 1-1,1-1 0,0 1 1,0 0-1,-1 0 1,1 0-1,0 1 1,0-1-1,0 1 1,0 0-1,1 0 0,-1 1 1,0-1-1,1 1 1,0-1-1,-2 3-10,-16 15-3,1 1 0,1 1 0,2 0-1,0 2 1,-5 10 3,21-32-3,-1 0-1,1 1 0,0-1 1,0 1-1,0 0 0,1-1 1,-1 1-1,1 0 1,-1 0-1,1-1 0,0 1 1,0 0-1,0 0 1,1-1-1,-1 1 0,0 0 1,1-1-1,0 1 0,0 0 1,0-1-1,0 1 1,0-1-1,0 1 0,1-1 1,-1 0-1,1 1 1,-1-1-1,1 0 0,0 0 1,0 0-1,0 0 0,0-1 1,1 1-1,-1 0 1,0-1-1,1 0 0,-1 1 1,1-1 3,12 3-3,0-1 1,0-1 0,1 0-1,-1-1 1,0-1 0,4-1 2,-9 1-2,-6 0 1,0-1 0,0 0 1,0 0-1,0 0 0,0 0 0,-1-1 0,1 1 1,0-1-1,-1 0 0,1 0 0,-1-1 1,1 1-1,-1-1 0,0 0 0,0 1 1,0-1-1,-1-1 0,1 1 0,-1 0 1,1-1-1,0-1 1,7-13 3,0 0 0,-1-1 0,5-14-3,-11 25 1,29-87 121,-30 146 773,-39 125-523,26-82-352,3 0 1,5 10-21,-3-28 73,3-65-3875,0-44-939,3 16 154</inkml:trace>
  <inkml:trace contextRef="#ctx0" brushRef="#br0" timeOffset="2621.74">1220 87 176,'0'0'5029,"0"0"-2663,0 0-984,0 0-102,0 0-208,0 0-277,6-11 57,-7 10 2463,-19 26-3314,1 1-1,1 1 0,2 0 0,0 1 0,2 1 1,1 0-1,-4 15 0,14-29-21,1 1 1,0-1-1,1 1 1,1-1-1,0 1 1,2 8 20,0 19-39,-1-35 37,1 0 0,0-1 0,0 1 0,1-1 0,0 0 0,0 0 0,1 0-1,0 0 1,0 0 0,0-1 0,1 0 0,0 0 0,0 0 0,1-1-1,0 2 3,-1-6-12,-1 0-1,0 1 1,1-1-1,-1-1 1,1 1-1,-1-1 0,1 1 1,-1-1-1,1 0 1,-1-1-1,1 1 0,0-1 13,13 0 25,-13 0-22,0 1 1,1-1 0,-1 0 0,0 0-1,0 0 1,0-1 0,0 0 0,0 0-1,0 0 1,0 0 0,-1-1 0,1 0-1,-1 0 1,1 0 0,-1-1-1,0 1 1,-1-1 0,2-1-4,3-4 40,-1-1 1,0 1-1,-1-1 1,0 0-1,-1-1 1,0 1-1,3-10-40,-5 10 64,-2 1 0,1 0 0,-1 0 0,0-1 0,-1 1 0,0-1 0,-1 1-1,0 0 1,-1-3-64,1 11 7,0-1 0,0 0 0,0 0-1,0 1 1,0-1 0,0 0 0,-1 1 0,1-1-1,-1 1 1,1 0 0,-1-1 0,0 1 0,1 0-1,-1 0 1,0 0 0,0 0 0,0 0 0,0 1-1,0-1 1,0 1 0,0-1 0,-1 1-7,-47-7-100,48 7 82,0 0 0,0 1 0,-1-1 1,1 1-1,0 0 0,0-1 1,0 1-1,0 0 0,0 0 0,0 1 1,0-1-1,0 0 0,1 0 1,-1 1-1,0-1 0,1 1 0,-1 0 1,1-1-1,-1 1 0,1 0 1,0 0-1,0 0 0,0 0 0,0 0 1,0 1 17,-1 0-22,0 0 1,0 0 0,0 0 0,0 0 0,0 0 0,-1-1-1,1 1 1,-1-1 0,1 1 0,-2 0 21,3-3-16,0 1 1,0-1 0,1 1-1,-1 0 1,0 0 0,0-1-1,1 1 1,-1 0 0,1 0-1,-1 0 1,1 0 0,-1 0-1,1 0 1,-1 0 0,1 0 15,-1 2-72,-3 4-46,1 0-1,0-1 1,0 1-1,0 0 1,1 0-1,0 0 1,1 0-1,0 1 1,0-1-1,0 0 0,1 1 1,0-1-1,1 8 119,-1-3-4460,3-25 167</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3.453"/>
    </inkml:context>
    <inkml:brush xml:id="br0">
      <inkml:brushProperty name="width" value="0.05" units="cm"/>
      <inkml:brushProperty name="height" value="0.05" units="cm"/>
    </inkml:brush>
  </inkml:definitions>
  <inkml:trace contextRef="#ctx0" brushRef="#br0">308 1 4081,'0'0'2256,"0"0"-670,0 0-327,0 0-251,0 0-233,0 0-106,-12 0 5410,5 1-6480,-4 5 418,0 1 1,1 0 0,0 0 0,0 1-1,0 1 1,1 0 0,-7 9-18,-14 13-27,2 3-1,2 0 1,-7 13 27,21-29-10,2 1 0,0 0-1,1 1 1,1 0 0,1 0 0,0 1-1,-1 14 11,2-1-39,2 0 0,2 1-1,1-1 1,3 33 39,-1-63-7,-1 1 0,1-1 0,0 0 0,0 0 1,0 0-1,1 0 0,-1 0 0,1 0 0,0 0 0,0-1 0,1 1 0,-1-1 0,1 1 1,0-1-1,0 1 7,3 1-11,0 0 0,0 0-1,0 0 1,1-1 0,0 0 0,0 0 0,0 0 0,1-1 11,11 4-8,-1-1 0,1-1-1,0 0 1,0-2 0,0 0 0,9-1 8,90-1-32,-115-2 29,-1 0 0,1 0 0,0 0 0,-1 0 0,1 0 0,0-1 0,-1 1 0,0-1 0,1 0 0,-1 0 0,0 0 0,0 0 0,0 0 0,0 0 0,0 0 0,-1 0 0,1-1 0,-1 1 0,1-1 0,-1 1 0,0-1 0,0 0 0,0 0 0,0 0 3,6-15-5,-1 1 0,-1-1 0,0-2 5,-2-1-105,0 0 1,-1 0-1,-2 0 1,0-17 104,-1 4-224,1 32 222,-1 1-1,0 0 1,1 0-1,-1 0 0,0 0 1,0 0-1,1 0 1,-1 0-1,0 0 0,0 0 1,0 0-1,0 0 0,0 1 1,-1-1-1,1 0 1,0 1-1,0-1 0,0 1 1,-1-1-1,1 1 1,0-1-1,0 1 0,-1 0 1,1 0-1,0 0 1,-1 0-1,1 0 0,0 0 1,-2 0 2,-2 0-28,-1-1 1,1 1-1,-1 0 1,1 1-1,-1 0 1,1 0-1,-3 0 28,3 2-16,0 0 1,0-1-1,0 2 0,0-1 0,1 1 0,-1-1 0,1 1 0,0 0 0,0 1 0,1-1 16,-37 49-57,35-46 39,2-1 2,1 1-1,-1 0 1,1 0 0,0 0 0,1 0 0,0 0 0,0 0 0,0 0 0,1 0 0,0 1-1,1-1 1,-1 0 0,2 2 16,-1 22-156,-1-29 81,0 0 0,0 0 0,0 0 0,1 0 0,-1 0 0,1 0 0,-1 0 0,1 0 0,-1-1-1,1 1 1,0 0 0,0 0 0,0 0 0,0-1 0,0 1 0,1 0 0,-1-1 0,0 1 75,1-1-375,-1 0-1,0-1 1,0 1 0,1 0 0,-1 0-1,0-1 1,1 1 0,-1-1 0,1 1 0,-1-1-1,1 1 1,-1-1 0,1 0 0,-1 0 0,1 0-1,-1 0 376,4 0-4651</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4.555"/>
    </inkml:context>
    <inkml:brush xml:id="br0">
      <inkml:brushProperty name="width" value="0.05" units="cm"/>
      <inkml:brushProperty name="height" value="0.05" units="cm"/>
    </inkml:brush>
  </inkml:definitions>
  <inkml:trace contextRef="#ctx0" brushRef="#br0">0 330 2593,'0'0'2236,"0"0"-598,0 0-141,0 0 89,0 0-163,0 0-160,0 0-157,0 0-89,0 0-62,0 0-163,0 0-170,19 0 163,64 1-765,-5 0 25,16-4-45,-70-2 402,-8 1-1495,-5 4-3705,-11 0-49</inkml:trace>
  <inkml:trace contextRef="#ctx0" brushRef="#br0" timeOffset="1142.21">815 102 904,'0'0'2210,"0"0"-438,0 0-114,0 0-107,0 0-99,0 0-142,3-10-119,7-31-279,-10 40-885,0 0 0,1 0 0,-1 0 1,0 0-1,0 0 0,0 0 0,0 0 0,0 0 0,0 0 0,0 0 1,-1 0-1,1 0 0,0 0 0,0 0 0,-1 0 0,1 0 0,-1 0 0,1 0 1,-1 1-1,1-1 0,-1 0 0,1 0 0,-1 0 0,0 1 0,1-1 0,-1 0 1,0 1-1,0-1 0,0 1 0,1-1 0,-1 1 0,0-1 0,0 1 0,0-1 1,0 1-1,0 0 0,0 0 0,0-1 0,0 1 0,0 0 0,0 0 0,0 0 1,0 0-1,0 0 0,0 0-27,-6-1 123,-9-4-100,-1 1 0,1 0-1,-1 1 1,0 1 0,0 1-1,-3 0-22,18 1-21,-1 0-1,0 0 0,0 0 1,0 0-1,1 1 0,-1-1 0,0 1 1,1 0-1,-1 0 0,0 0 1,1 0-1,-1 0 0,1 0 0,0 1 1,-1-1-1,0 1 22,1 1-1,-1 1 0,0-1-1,1 1 1,-1-1 0,1 1-1,0 0 1,1 0 0,-1 0 0,-1 4 1,1-2-6,0-1 1,1 1 0,-1-1 0,1 1 0,0 0-1,0 0 1,1 0 0,0 0 0,0-1-1,0 1 1,1 0 0,0 0 0,0 0-1,0-1 1,1 1 0,0 0 5,0-2-14,-1-1 0,1 0 0,0 1 0,0-1 0,1 0 0,-1 0 0,1-1 0,-1 1 0,1-1 0,0 1 0,0-1 0,0 0 0,0 0 0,1 0 0,-1 0 0,1-1 0,-1 1 0,1-1 0,-1 0 0,1 0 0,0 0 0,-1 0 0,1-1 0,3 1 14,0 0-12,-1-1 1,1 1-1,-1-1 1,1 0-1,0 0 1,-1-1-1,1 0 1,-1 0-1,1 0 1,-1-1-1,0 0 1,1 0-1,-1-1 1,0 0-1,0 0 1,-1 0-1,1-1 1,-1 1-1,0-1 1,0-1-1,1 0 12,-2 2 22,-1 1 0,1-1-1,-1 0 1,0 0 0,-1 0-1,1-1 1,0 1 0,-1-1-1,0 1 1,0-1 0,0 0-1,0 0 1,0 0 0,-1 0 0,0 0-1,0 0 1,0 0 0,0 0-1,0-3-21,-1 7 264,0 0-9,0 0-58,0 0-46,0 0-55,0 0-65,0 0 4,0 0-11,0 0 33,0 0 28,0 0 34,0 0 17,0 0 48,0 0-13,0 0 19,0 0-23,0 0 0,0 0 52,-2 6 169,-45 131-295,37-87-100,2 0 1,3 0-1,2 1 0,2 0 1,2 0-1,3 1 7,6 95-983,5-167-1868,-8 6 597,-2 0-1798</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1.568"/>
    </inkml:context>
    <inkml:brush xml:id="br0">
      <inkml:brushProperty name="width" value="0.05" units="cm"/>
      <inkml:brushProperty name="height" value="0.05" units="cm"/>
    </inkml:brush>
  </inkml:definitions>
  <inkml:trace contextRef="#ctx0" brushRef="#br0">42 133 728,'0'0'1762,"0"0"-338,0 0-84,0 0-170,0 0-163,-2-3 6016,2 1-7027,0 1 1,-1 0 0,1-1-1,0 1 1,0-1 0,-1 1 0,1-1-1,0 1 1,1-1 0,-1 1 0,0 0-1,0-1 1,1 1 0,-1-1-1,1 0 4,6-9 61,0 1 0,1 1-1,0-1 1,1 1-1,0 1 1,0 0-1,1 0 1,0 1-1,0 0 1,1 0-61,-9 6 3,0-1 1,0 1-1,0 0 1,0 0-1,0 0 1,0 0-1,1 0 1,-1 1-1,0-1 0,0 0 1,1 1-1,-1 0 1,0 0-1,1-1 1,-1 1-1,0 1 1,1-1-1,-1 0 1,0 0-1,0 1 1,1 0-1,-1-1 0,1 1-3,-1 1 8,0 0 0,1-1 0,-1 1-1,0 0 1,0 0 0,0 1 0,-1-1 0,1 0-1,0 1 1,-1-1 0,1 1 0,-1-1-1,0 1 1,0 0 0,0 0 0,0 0-8,3 12 36,-1 1 0,0 0 0,-1 0 0,-1 1 0,-1 12-36,1-14 11,-1 1 0,-1-1-1,0 0 1,-1 1 0,0-1 0,-2 0 0,1 0-1,-2-1 1,-1 3-11,-6 6-44,-1-1 0,-1 0-1,0-1 1,-2-1-1,-1 0 1,0-1 0,-17 14 44,-13 15-144,44-45 136,1 0 0,-1 0 0,0 1 0,1-1 0,0 1 0,0-1 0,0 1 0,0 0 0,1-1 1,-1 1-1,1 0 0,0 0 0,0 1 8,7-5 89,18-1 97,0-1 0,-1-2-1,2 0-185,-1-1 35,1 1 0,0 2 0,3 0-35,43-1 82,-70 3-24,-1 0-22,0 0 24,0 0-2,0 0-10,0 0-34,0 0-32,0 0-56,0 0-64,20 0-842,-18 0 752,-1 0 1,1 0-1,0 0 0,0 0 0,0 0 0,-1 0 1,1 1-1,0-1 0,0 1 0,-1 0 1,1-1-1,0 1 0,-1 0 0,1 0 0,0 0 228,3 6-6365</inkml:trace>
  <inkml:trace contextRef="#ctx0" brushRef="#br0" timeOffset="1071.02">574 86 992,'0'0'2017,"0"0"-520,0 0-12,0 0 72,0 0-198,0 0-327,4-8-90,15-32 790,-22 60 1798,-3 19-3791,-22 23 310,19-44-46,0 0 1,2 1 0,0 0 0,-3 16-4,5 10 76,12-45-143,25 0 268,0-2-1,-1-1 1,1-1-1,19-6-200,-16 5 33,-28 5-24,-1-1-1,0 1 1,0-2 0,0 1 0,0 0-1,5-3-8,-5 3 106,-4 0-6161,-2 9 1955</inkml:trace>
  <inkml:trace contextRef="#ctx0" brushRef="#br0" timeOffset="1809.34">846 93 4537,'0'0'1495,"0"0"-312,0 0-26,0 0-26,0 0-242,0 0-236,0 0-106,0 0-76,0 0-99,0 0-44,0 0 28,0 0 13,0 0-51,0 0-76,0 0-59,0 0-28,0 0-5,0 0 22,0 0 14,0 0 11,0 0 1,0 0-22,0 0-50,0 0-30,0 0-21,0 0-12,0 0-13,0 0-2,0 4 2,0 37-3,-2 1 1,-2 0 0,-1-1-1,-11 39-47,8-47 24,2 0 0,1 0 0,0 19-24,3 15-2464,2-67 1244,0-1-1009,0-8-1676</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7.397"/>
    </inkml:context>
    <inkml:brush xml:id="br0">
      <inkml:brushProperty name="width" value="0.05" units="cm"/>
      <inkml:brushProperty name="height" value="0.05" units="cm"/>
    </inkml:brush>
  </inkml:definitions>
  <inkml:trace contextRef="#ctx0" brushRef="#br0">782 52 1072,'0'0'2001,"0"0"-1256,0 0-586,0 0-83,4 0 1683,20 0 10318,-16 0-10986,-3 1-3330,69 24 2829,-51-15-472,1-2 1,10 2-119,-1-4 265,1-2-1,13 0-264,-14-2 138,0 2 0,14 3-138,-34-3 18,-5-2 15,0-1 0,0 1 0,0-1 0,0-1 0,0 1-33,-7-1 8,0 0 1,0 0 0,0 0-1,0 0 1,0 0-1,-1 0 1,1 1-1,0-1 1,0 0-1,0 0 1,0 1-1,0-1 1,-1 1-1,1-1 1,0 1-1,0-1 1,-1 1-1,1 0 1,0-1-1,-1 1 1,1 0-1,0-1 1,-1 1-1,1 0 1,-1 0-1,0 0 1,1-1-1,-1 1 1,0 0-1,1 0 1,-1 0-9,0 0 93,0-1 15,0 0 74,0 0 42,0 0-9,0 0-55,0 0-60,0 28-4,19 558 24,-9-376-107,6 55 4,-2-49 39,-11 142-56,-5-188 8,14 79-8,-12 305 39,-15-419-23,13-99-27,-1-2 0,-6 22 11,4-21-20,1-1-1,0 22 21,-11 119-64,8-136 39,7-38 18,0-1-1,0 0 0,0 0 0,0 0 3,0 0 12,0 0 6,0 0 6,0 0 26,-19 4-4,-3 7-91,1-2-1,-1 0 1,-1-1-1,0-1 1,0-1-1,0-1 1,-1-1-1,1-1 1,-7-1 50,0-2-283,29 0 227,1 1-31,0-1 0,0 1 0,0 0 1,0 0-1,0 0 0,0 0 0,0 0 0,0-1 0,0 1 1,0 0-1,0 0 0,0 0 0,1 0 0,-1 0 1,0-1-1,1 1 0,-1 0 0,1 0 0,-1-1 0,1 1 87,2 2-411,0-1 0,0 0 0,0-1 0,1 1 0,-1 0 0,1-1 0,-1 0 0,1 1 411,12-1-4496</inkml:trace>
  <inkml:trace contextRef="#ctx0" brushRef="#br0" timeOffset="3486.97">1824 341 1816,'0'0'1665,"0"0"-857,0 0-392,0 0 68,0 0-8,0 0-97,0 0-4,11 8 3531,-9-2-3511,0 0 1,0 1-1,-1-1 1,1 1-1,-2-1 1,1 1-1,-1 3-395,2 9 339,7 101 1474,-7 103-1813,-2-139 321,0-84-297,0 0 44,0 0 12,0 0 33,0 0 50,0 0 37,-1-32 87,-3-82-163,4-12-124,1 31-116,-1 93 112,1 0-1,-1 0 1,1 1 0,-1-1-1,1 0 1,0 1 0,-1-1 0,1 0-1,0 1 1,0-1 0,0 1-1,0-1 1,1 1 0,-1 0 0,0 0-1,1-1 1,0 1 4,30-22-63,-23 17 37,142-86-33,-30 19-566,-120 73 616,-1-1 0,0 1 0,1 0 0,-1 0-1,0 0 1,0-1 0,1 1 0,-1 0 0,1 0-1,-1 0 1,0 0 0,1 0 0,-1 0-1,0 0 1,1 0 0,-1 0 0,0 0 0,1 0-1,-1 0 1,0 0 0,1 0 0,-1 0 0,1 0-1,-1 0 1,0 0 0,1 0 0,-1 1 0,0-1-1,1 0 1,-1 0 0,0 0 0,0 1 0,1-1-1,-1 0 1,0 0 0,0 1 0,1-1 0,-1 0-1,0 0 1,0 1 0,0-1 0,1 0 0,-1 1-1,0-1 1,0 0 0,0 1 0,0-1 0,0 0-1,0 1 1,0-1 0,0 1 0,0-1 0,0 0-1,0 1 1,0-1 0,0 0 0,0 1 9,0 29 79,0-22-116,-1 13 46,0-1 1,-1 1-1,-1-1 1,-2 2-10,3-12 7,-1 0 0,0 0 0,0 0 0,-2 0 0,1 0 0,-1-1 0,0 0 0,-7 9-7,6-12 14,0 0-1,0-1 1,-1 1 0,1-1-1,-1 0 1,-1-1-1,1 0 1,-1 0 0,1 0-1,-1-1 1,0 0-1,0-1 1,-1 0 0,1 0-1,-4 0-13,-22 2 70,0-1 1,0-1-1,-7-3-70,30 1 57,31 18-81,-8-5 24,-1 0 0,0 1 0,0 0 0,-2 1 0,0 0 0,0 0 0,2 11 0,1-3 0,1 0 0,12 17 0,-19-32 0,0-1 0,0 0 0,0-1 0,1 1 0,0-1 0,0-1 0,0 1 0,1-1 0,0 0 0,1-1 0,29 17-292,-38-21-206,0 0-312,0 0-952,0 0-1973</inkml:trace>
  <inkml:trace contextRef="#ctx0" brushRef="#br0" timeOffset="4117.96">2417 674 3121,'0'0'3830,"0"0"-1838,0 0-697,0 0-49,0 0-169,0 0-299,0 0-242,-2 5 71,-13 16-439,2 1 0,1 0 0,-3 8-168,11-19 52,0 1 0,0-1 0,1 1 0,0 0 1,1 0-1,1-1 0,0 1 0,0 5-52,1-15-2,0-1 0,1 1 0,-1-1 0,0 1 0,1-1 0,-1 0 0,0 1 0,1-1 0,0 1 0,-1-1 0,1 0 0,0 1 0,0-1 0,0 0 0,-1 0 0,1 0 0,1 0 0,-1 0 0,0 0 0,0 0 0,0 0 0,0 0 0,1 0 0,-1 0 0,0-1 0,1 1 0,-1-1 0,1 1 0,-1-1 0,1 1 0,-1-1 0,1 0 2,8 2-22,0-1 0,0 0 0,-1-1 0,10 0 22,-6 0-6,-10-1 9,0 0 1,-1 1 0,1-1 0,0 0-1,-1 0 1,1-1 0,-1 1 0,0 0 0,1-1-1,-1 0 1,0 1 0,0-1 0,0 0 0,0 0-1,0 0 1,0 0 0,0-1 0,-1 1-1,1 0 1,-1-1 0,0 1 0,0-1 0,0 0-1,0 1 1,0-2-4,4-8 23,-1 0-1,-1-1 0,0 1 1,0-1-1,-1 0-22,-1 0 20,1 1-1,-1-1 0,-1 0 1,-1 0-1,0 0 1,-1-3-20,2 13-5,0 0 0,-1 1 0,0-1 1,0 0-1,0 1 0,0-1 0,0 1 0,0-1 1,0 1-1,-1 0 0,1 0 0,-1-1 0,0 1 1,0 0-1,0 0 0,0 1 0,0-1 1,0 0-1,0 1 0,0-1 0,-1 1 0,1 0 1,-1-1-1,1 1 0,-1 1 0,1-1 0,-1 0 1,0 0-1,1 1 0,-1 0 0,-2-1 5,2 1-45,-1-1 1,1 1-1,-1 0 0,0-1 0,1 2 0,-1-1 0,1 0 0,-1 1 0,1 0 0,-1-1 1,1 1-1,-1 1 0,1-1 0,-1 0 0,1 1 0,0 0 0,0 0 0,0 0 0,0 0 1,0 0-1,0 1 0,1-1 0,-1 1 0,1-1 0,0 1 0,0 0 0,0 0 0,0 0 1,0 0-1,0 1 0,1-1 0,0 0 0,0 1 0,0-1 0,0 1 0,0-1 0,0 1 1,1 3 44,-1 52-4028,3-50 1059,11-2-1716</inkml:trace>
  <inkml:trace contextRef="#ctx0" brushRef="#br0" timeOffset="4882.58">2783 636 4585,'0'0'2594,"0"0"-974,0 0-598,0 0-306,0 0-217,0 0-58,-3 9 41,-3 35 287,2-1 1,2 1 0,2 15-770,0-40-89,15-22 82,-10-2 18,0 0-1,1 0 0,-2-1 1,1 1-1,-1-1 0,0-1 1,0 1-1,0 0 0,-1-1 1,0 0-1,-1 0 0,1 0-10,13-27 26,-16 33-24,0 1 0,0-1 0,0 0 0,1 0 0,-1 1 0,0-1 0,1 0 0,-1 0 0,1 1 0,-1-1 0,1 1 0,-1-1 0,1 0 0,-1 1 0,1-1 0,-1 1 0,1-1 0,0 1 0,-1 0 0,1-1 0,0 1 0,0-1 0,-1 1 0,1 0 0,0 0 0,0-1-2,8 18-23,-2-1 26,1 0 6,-6-11-21,0 0 0,0 0 1,1 0-1,-1 0 0,1-1 0,0 1 0,0-1 0,0 0 1,1 0-1,0 0 0,0 0 0,0 0 0,0-1 1,0 0-1,1 0 12,-4-2 6,-1-1 1,1 0-1,-1 0 1,1 0-1,-1 0 1,1 0-1,-1-1 1,1 1-1,-1 0 1,1 0-1,-1 0 1,1 0-1,-1 0 1,0-1-1,1 1 1,-1 0-1,1 0 1,-1-1-1,0 1 1,1 0-1,-1-1 1,1 1-1,-1 0 1,0-1-1,0 1 1,1-1-1,-1 1 1,0-1-1,0 1 1,1 0-1,-1-1 1,0 1-1,0-1 1,0 1-1,0-1 1,0 1-1,1-1 1,-1 1-1,0-1 1,0 1-1,-1-1-6,6-30 286,-4 23-219,4-45 62,-2-1 0,-3-8-129,0 49-90,0 13-316,0 0-317,0 0-681,4 1-4549,3 4-302</inkml:trace>
  <inkml:trace contextRef="#ctx0" brushRef="#br0" timeOffset="5544.1">3277 276 4353,'0'0'4031,"0"0"-2149,0 0-823,0 0-271,0 0-157,0 0-112,-2 9-208,-4 8-123,2 0 1,0 1-1,1 0 1,1 0-1,0 2-188,2 522 1445,0-542-1541,0 0-239,0-30-4609,0 13 223</inkml:trace>
  <inkml:trace contextRef="#ctx0" brushRef="#br0" timeOffset="6261.2">3594 76 3385,'0'0'2035,"0"0"-333,0 0-87,0 0-154,0 0-187,0 0-239,0 21 1335,0-15-2273,1 1 0,0 0 1,0 0-1,1-1 1,0 1-1,0-1 1,0 0-1,1 1 0,0-1 1,0 0-98,40 61 78,-8-15 42,-20-27-57,11 19 117,-1 1 1,-3 1-1,14 41-180,-33-78 9,-1 0 0,0 1 0,0-1 0,-1 0 0,-1 1 0,0 0 0,0-1 0,0 1 0,-1-1 0,-1 1 0,0-1 0,0 0 0,-1 0 0,0 0 0,0 0 0,-1 0 0,0 0 0,-1-1 0,-2 4-9,-13 16-257,-1 0-1,-1-1 1,-1-1 0,-19 15 257,16-15-281,0 1-65,15-14 21,-1 0 0,-1-1 0,0 0 0,-1-1 0,0 0 0,0-1 0,-8 3 325,18-12-2739,3-1 1819,1 0-3337</inkml:trace>
  <inkml:trace contextRef="#ctx0" brushRef="#br0" timeOffset="7296.18">1941 1 3873,'0'0'1264,"0"0"-576,0 0-156,0 0-70,0 0-131,0 0-129,-6 19 38,-42 123 1525,-83 200 1826,116-301-3560,2 1 0,1 1 0,3 0 1,1 0-1,3 1 0,-1 43-31,5-73 98,1 0-1,0-1 1,1 1 0,1 0-1,0 0 1,1-1 0,0 1 0,1-1-1,1 0 1,0 0 0,3 4-98,10 17-110,3-1 0,0-1 0,3-1 0,0-2 0,9 8 110,-30-34-350,0 0 0,0 0 0,0 0 0,0-1 0,1 1 0,-1-1 0,1 0 0,-1 0 0,1 0 0,0 0 0,0-1 0,0 0 0,3 1 350,2-1-3725</inkml:trace>
  <inkml:trace contextRef="#ctx0" brushRef="#br0" timeOffset="8499.12">4364 483 6697,'0'0'2138,"0"0"-727,0 0-444,0 0-255,0 0-242,0 0-134,0 0 8,0 0-7,0 0-82,0 0-108,-12 1 125,7 1-220,0 0 1,0 1-1,0-1 0,0 1 1,0 0-1,0 0 1,1 1-1,0-1 0,-1 1 1,-1 3-53,-41 47 243,35-39-254,-78 107 31,37-48-15,52-71-2772,6-5 1475,6-5-722,-3 0-1075</inkml:trace>
  <inkml:trace contextRef="#ctx0" brushRef="#br0" timeOffset="8969.16">4073 483 8554,'0'0'1980,"0"0"-1037,0 0-221,0 0 79,0 0-150,0 0-218,10 7-135,2 1-309,0-2 296,0 2-1,-1 0 1,0 0-1,0 1 0,-1 0 1,0 1-1,8 10-284,25 50 825,-22-35-785,1 0 1,1-2-1,2-1 1,1 0-1,21 18-40,-30-39-102,-16-11 79,-1 0 0,0 0-1,0 0 1,0 0 0,1 0 0,-1 0-1,0 0 1,0 0 0,1 0 0,-1 0-1,0 0 1,0 0 0,1 0 0,-1 0-1,0 0 1,0 0 0,0 0 0,1 0-1,-1-1 1,0 1 0,0 0 0,0 0-1,1 0 1,-1 0 0,0 0-1,0-1 1,0 1 0,0 0 0,0 0-1,1 0 1,-1-1 0,0 1 0,0 0-1,0 0 1,0 0 0,0-1 0,0 1-1,0 0 1,0 0 23,0-3-324,0 1 0,0 0 0,0-1 0,-1 1 0,1-1-1,-1 1 1,1 0 0,-1 0 0,0-1 0,0 1 0,0 0 0,0 0 0,0 0 324,-10-13-6094</inkml:trace>
  <inkml:trace contextRef="#ctx0" brushRef="#br0" timeOffset="10372.18">4813 222 6585,'0'0'2776,"0"0"-1044,0 0-557,0 0-137,0 0-173,0 0-201,0 0-214,0 0-146,0 0-74,0 0 22,0 0 19,0 0-21,0 0-32,0 0-34,0 0 31,0 0 58,12-10 242,1 1-518,1 1 0,0 0-1,0 1 1,1 1 0,0 0-1,0 1 1,0 0 0,0 2-1,1 0 1,0 0 0,0 2-1,-1 0 1,1 0 0,15 3 3,-30-2-4,1 0 1,-1 1 0,1-1 0,-1 1 0,1 0 0,-1-1 0,0 1 0,1 0 0,-1 0 0,0 0 0,0 0 0,1 0 0,-1 0 0,0 0 0,0 0 0,0 0 0,0 0 0,-1 1 0,1-1 0,0 0 0,0 1 0,-1-1 0,1 1 0,-1-1 0,1 1 0,-1-1 0,0 1 0,0-1 0,1 2 3,2 51 10,-4-43-17,1 0-18,-1 1-1,-1-1 0,0 0 0,0 1 0,-1-1 0,-1 0 1,0 0-1,0-1 0,-1 1 0,0-1 0,-1 0 0,-6 9 26,-12 12-70,-1-2 0,-1 0-1,-7 4 71,15-14 27,-111 99 49,129-118-76,-1 1 1,1-1-1,0 0 0,0 0 1,0 0-1,0 0 1,0 0-1,0 0 0,0 0 1,0 0-1,0 0 1,0 0-1,0 1 0,0-1 1,-1 0-1,1 0 1,0 0-1,0 0 1,0 0-1,0 0 0,0 0 1,0 0-1,0 1 1,0-1-1,0 0 0,0 0 1,0 0-1,0 0 1,0 0-1,0 0 0,0 0 1,0 1-1,0-1 1,1 0-1,-1 0 0,0 0 1,0 0-1,0 0 1,0 0-1,0 0 1,0 0-1,0 0 0,0 0 1,0 1-1,0-1 1,0 0-1,0 0 0,1 0 1,-1 0-1,0 0 1,0 0-1,0 0 0,0 0 1,0 0-1,0 0 1,0 0-1,0 0 1,1 0-1,-1 0 0,12 2 2,19-1-11,-29-1 12,35-2 16,0-1 1,0-3 0,-1 0-1,0-3 1,2-1-20,-22 6 7,6-2-13,1 2-1,-1 1 1,1 0 0,21 2 6,-42 0-37,0 1 1,0 0 0,0 0 0,0 0-1,0 1 1,0-1 0,0 0 0,0 1-1,-1-1 1,1 1 0,0 0-1,0 0 1,0-1 0,-1 1 0,1 0-1,0 0 1,-1 1 0,2 0 36,-2 0-242,1 0 1,-1 0-1,0 1 0,0-1 1,0 0-1,0 1 0,-1-1 1,1 1-1,-1-1 1,1 1-1,-1-1 0,0 1 1,0 1 241,1 21-6168</inkml:trace>
  <inkml:trace contextRef="#ctx0" brushRef="#br0" timeOffset="11497.82">1956 1451 6873,'0'0'2474,"0"0"-819,0 0-478,0 0-353,0 0-247,0 0-150,0 0-119,-8 2 319,3 2-519,0 1 0,0 0-1,1 0 1,-1 0 0,1 0 0,0 1 0,1-1 0,0 1 0,-1 0-1,2 0 1,-1 2-108,-14 23 329,-8 7-207,2 2 1,2 0-1,-8 26-122,20-43-4,1-1 0,2 2 0,0-1 0,2 1 0,0-1 0,2 1 0,0 16 4,2-32-8,-1 6-10,2-1-1,0 1 1,0 0 0,1 1 18,0-10-5,-1 0 0,1 0 1,0 0-1,0 0 0,1 0 0,-1 0 1,1 0-1,0-1 0,0 1 1,1-1-1,-1 0 0,2 0 5,7 7 1,0 0 0,1-1 0,0-1 0,1 0 0,-1-1 0,16 6-1,5 1-823,0-1 0,19 3 823,-45-16-2726,-7-1 1127,-1 0-4005</inkml:trace>
  <inkml:trace contextRef="#ctx0" brushRef="#br0" timeOffset="12683.12">2364 1665 5801,'0'0'1630,"0"0"-629,0 0-39,0 0 150,0 0-8,0 0-195,-2 5-205,-3 8-395,2 0 0,-1 0 1,2 0-1,0 0 0,0 1 0,1 0-309,-1 89 43,2-83 45,0 197 52,0-216-134,0-1 21,-1-1-14,1 1-1,-1-1 1,1 1 0,-1-1-1,0 1 1,1-1 0,-1 1-1,1-1 1,0 0 0,-1 1-1,1-1 1,-1 0 0,1 1-1,0-1 1,0 0 0,-1 0-1,1 1 1,0-1 0,0 0-1,0 0 1,0 1 0,0-1-1,0 0 1,0 0-13,-3-23 91,3 22-63,-2-244 79,4 127-96,-1 113-19,0 1 0,0-1 0,1 1 0,-1-1-1,1 1 1,1 0 0,-1 0 0,1 0 0,0 0-1,0 0 1,0 0 0,1 1 0,-1 0 0,1 0-1,1 0 1,-1 0 0,0 0 0,3-1 8,6-4-9,0-1 0,0 2 0,1-1 0,0 2 0,1 0 0,1 0 9,-6 4-11,-1 0 0,1 1 0,-1 1 0,1-1-1,0 1 1,0 1 0,0 0 0,-1 0 0,10 2 11,-17-1-2,0 0 0,0 0 0,-1 0-1,1 1 1,0-1 0,-1 0 0,1 1 0,-1-1 0,1 1-1,-1 0 1,0-1 0,0 1 0,0 0 0,0 0 0,0 0-1,0 0 1,0 0 0,0 0 0,-1 0 0,1 0 0,-1 1 2,10 47 33,-7-31-4,0 28 58,-3-45-78,0 0 0,0 0 0,0 0 0,-1-1 1,1 1-1,0 0 0,-1 0 0,0-1 0,1 1 0,-1 0 1,0-1-1,0 1 0,0-1 0,0 1 0,0-1 0,0 1 1,0-1-1,-1 0 0,1 1 0,0-1 0,-1 0 0,1 0-9,-14 7 18,-1-1 0,1-1 0,-1 0 0,0-1 1,-15 3-19,-87 10-39,61-10-133,61-8 175,-1 0 0,1 0 0,0 0 0,-1 1 0,1 0 0,-1-1 0,1 1 0,-1 1 0,1-1 0,-1 0 0,1 1 0,-1 0 1,0 0-1,0 0 0,0 0 0,0 0 0,0 1 0,-1-1 0,1 1-3,15 15 69,-1 1 1,11 16-70,-16-19 29,1-1 0,1 0 0,13 12-29,-7-14-508,-17-12 250,0 0 0,-1 1 1,1-1-1,-1 1 0,1 0 1,-1 0-1,1 0 0,-1 0 1,0 0-1,0 0 1,0 1-1,0-1 0,-1 1 1,1-1-1,-1 1 0,1 0 1,-1-1-1,1 3 258,-2 5-5536</inkml:trace>
  <inkml:trace contextRef="#ctx0" brushRef="#br0" timeOffset="13300.61">2771 1784 2681,'0'0'2693,"0"0"-715,0 0-277,0 0 40,0 0-164,0 0-324,0 0-1176,0 0-1,-1 0 0,1 0 1,0 0-1,-1 0 0,1 0 1,0 0-1,0 0 0,-1 0 1,1 1-1,0-1 1,-1 0-1,1 0 0,0 0 1,0 0-1,-1 0 0,1 0 1,0 1-1,0-1 0,-1 0 1,1 0-1,0 0 1,0 1-1,0-1 0,-1 0 1,1 0-1,0 1 0,0-1 1,0 0-1,0 0 0,-1 1 1,1-1-1,0 0 0,0 1 1,0-1-77,-4 21 308,-2 7-295,1 1 0,1 0 1,1 0-1,2 0 1,1 0-1,2 9-13,-1-37-4,0 1 0,0-1 0,0 1 0,0 0 0,0-1 0,0 0 0,1 1 0,-1-1 0,1 0 0,-1 0 0,1 1 0,-1-1 0,1 0 0,0-1 0,0 1 0,-1 0 0,1 0 0,0-1 0,0 1 0,0-1 0,0 0 1,0 1-1,-1-1 0,1 0 0,0 0 0,0 0 0,0 0 0,2-1 4,0 1 1,0 0 1,0 0-1,0 0 1,0-1 0,-1 1-1,1-1 1,0 0-1,0 0 1,0 0-1,0-1 1,-1 0 0,1 1-1,3-3-1,-1-3 17,-1 0-1,0 0 1,0-1 0,0 0-1,-1 1 1,0-1-1,-1-1 1,1 1-1,-2 0 1,1-1 0,-1 0-1,0-3-16,1-4 31,-2 1-1,0 0 1,0-1 0,-2 1-1,1 0 1,-4-15-31,2 23-15,0 0 0,0 0 0,-1 0-1,1 1 1,-2-1 0,1 1 0,-1 0 0,1 0 0,-2 0-1,-3-4 16,6 7-195,-1 0 0,0 0-1,0 0 1,0 0-1,0 0 1,-1 1 0,1-1-1,-1 1 1,0 0-1,1 0 1,-1 1 0,0-1-1,0 1 1,0-1-1,0 1 1,0 0 0,-1 1-1,0-1 196,5 1-192,-1 1 0,0-1 0,0 0 0,0 0 0,0 1 0,1-1 0,-1 1 0,0-1 0,0 0 1,1 1-1,-1 0 0,0-1 0,1 1 0,-1-1 0,0 1 0,1 0 0,-1-1 0,1 1 0,-1 0 0,1 0 0,0-1 0,-1 1 0,1 0 0,0 0 0,-1 0 0,1 0 0,0-1 0,0 1 0,0 0 0,0 0 0,0 0 192,-3 30-1229,3-25 758,-1 32-1024,1 0 46</inkml:trace>
  <inkml:trace contextRef="#ctx0" brushRef="#br0" timeOffset="14152.49">3077 1744 5193,'0'0'3665,"0"0"-1751,0 0-686,0 0-273,0 0-267,0 0-211,0 5-41,0 37-349,1 67 348,0-94-381,1 0 1,0 0-1,1 0 0,1-1 0,1 1 0,0-1-54,-5-12-1,1 0-1,-1 0 1,1-1-1,0 1 1,0-1-1,0 1 1,0-1-1,0 1 1,0-1-1,0 1 1,0-1-1,1 0 1,-1 0-1,0 0 0,1 0 1,-1 0-1,1 0 1,0 0-1,0 0 2,-1 0 0,1-1-1,-1 0 0,1 0 1,-1 0-1,1 0 0,-1 0 1,1 0-1,-1 0 0,0-1 1,1 1-1,-1 0 1,1-1-1,-1 1 0,0-1 1,1 1-1,-1-1 0,0 0 1,1 0 0,4-4 9,0 0 0,-1 0 1,1 0-1,-1 0 1,-1-1-1,1 0 1,3-5-10,10-17-3,-2 0 0,0-1 1,-2-1-1,-1 0 0,-1-1 1,7-32 2,-22 150 225,2-81-225,-1 9-10,1-1 0,0 1 0,1 0 0,0-1 0,1 1 0,1 1 10,-1-13-5,-1-1-1,1 1 1,0 0 0,-1 0 0,1-1-1,1 1 1,-1-1 0,0 1 0,1-1-1,-1 1 1,1-1 0,0 0 0,-1 0-1,1 0 1,0 0 0,0 0 0,1 0-1,-1 0 1,0-1 0,1 1 0,-1-1-1,1 0 1,-1 1 0,1-1 0,0 0-1,-1-1 1,1 1 0,0 0 0,0-1-1,-1 0 1,1 1 0,0-1 0,0 0-1,0 0 6,-1-1 4,0 1 0,0 0 0,0-1 1,1 1-1,-1-1 0,0 0 0,0 0 0,0 0 0,0 0 0,0 0 0,-1 0 0,1 0 0,0 0 0,0-1 0,-1 1 0,1-1 0,-1 0 0,1 1 1,-1-1-1,0 0 0,1 0 0,-1 0 0,0-1-4,5-9 47,0 0 0,-1 0 0,3-12-47,4-9 9,-4 14-235,-1 0-1,0 0 0,2-13 227,-7 20-1307,0-1 0,0 1-1,-2-1 1,1 1 1307,-1-7-6253</inkml:trace>
  <inkml:trace contextRef="#ctx0" brushRef="#br0" timeOffset="14826.68">3772 1560 5497,'0'0'1550,"0"0"-921,0 0-218,0 0 212,0 0-50,0 0-154,21 0-83,142 0 655,-160 0-964,-1 0-1,1 0 1,0 1 0,0-1 0,-1 1-1,1-1 1,0 1 0,-1 0 0,1 0-1,-1 0 1,1 1 0,-1-1-1,1 0 1,-1 1 0,0 0 0,0-1-1,0 1 1,0 0 0,2 2-27,-2 0 58,1 0 0,0 0 0,-1 1 0,0-1 0,0 1 0,0-1-1,0 1 1,-1 0 0,0-1 0,0 1 0,0 1-58,1 3 72,-2 1 0,1 0 0,-1 0 0,0 0-1,-1-1 1,-1 1 0,1 0 0,-1-1 0,-1 1-1,0-1 1,-3 8-72,-10 10 226,-1-1-1,-2-1 1,0 0 0,-1-2-1,-17 15-225,-8 11 742,44-49-745,1 0 1,-1 1 0,1-1-1,-1 0 1,1 1-1,0-1 1,-1 0-1,1 1 1,0-1-1,-1 1 1,1-1-1,0 0 1,-1 1 0,1-1-1,0 1 1,0-1-1,0 1 1,-1-1-1,1 1 1,0-1-1,0 1 1,0-1 0,0 1-1,0-1 1,0 1-1,0-1 1,0 1-1,0-1 1,0 1-1,0-1 1,0 1 0,0-1-1,1 1 1,-1-1-1,0 1 1,0-1-1,0 1 1,1-1-1,-1 1 1,0-1 0,1 1-1,-1-1 1,0 0-1,1 1 1,-1-1-1,1 0 1,-1 1-1,0-1 1,1 0 0,-1 0-1,1 1 1,-1-1-1,1 0 1,0 0 2,27 5 27,-25-5-28,45 1 362,46-4-361,0-1-269,-94 4 164,1 0-1,-1 0 1,0 1-1,1-1 1,-1 0-1,1 0 1,-1 1-1,0-1 0,0 0 1,1 0-1,-1 1 1,0-1-1,1 0 1,-1 1-1,0-1 0,0 0 1,0 1-1,1-1 1,-1 1-1,0-1 1,0 0-1,0 1 0,0-1 1,0 1-1,0-1 1,0 1-1,0-1 1,0 0-1,0 1 1,0-1-1,0 1 0,0-1 1,0 0-1,0 1 1,0-1-1,0 1 1,-1-1-1,1 0 106,0 3-1162,0 8-5220</inkml:trace>
  <inkml:trace contextRef="#ctx0" brushRef="#br0" timeOffset="15427.64">4206 1438 5977,'0'0'2275,"0"0"-834,0 0-41,0 0-89,0 0-295,0 0-284,15 5-121,-7-2-513,7 1 118,0 2-1,-1 0 0,1 0 0,-1 2 1,-1 0-1,7 4-215,-3 2 165,0 1 0,0 0 0,-2 1 0,0 1 0,0 0 0,-2 1 0,0 1 0,-1 0-1,-1 1 1,-1 0 0,5 13-165,-4-2-5,-1-1-1,-2 1 0,-1 1 0,-1-1 0,-1 1 0,-2 0 0,-1 28 6,-2-36-61,0 0-80,0 0 0,-2 0-1,-1 4 142,1-19-35,0-1 0,0 0 0,-1 0-1,0 0 1,0 0 0,0 0 0,-1-1 0,-1 0 0,1 0-1,-1 0 1,0 0 35,1-2-8,0 0 0,0-1 1,0 0-1,0 1 0,-1-1 0,1-1 0,-1 1 0,0-1 0,0 0 0,0 0 0,-3 1 8,-25 2-3484,33-10-1705,0-3 592</inkml:trace>
  <inkml:trace contextRef="#ctx0" brushRef="#br0" timeOffset="16234.86">5059 1747 1096,'0'0'9030,"0"0"-5301,0 0-2262,0 0-598,0 0-274,0 0-143,0 0-162,0 0-154,0 0-87,0 0-50,0 0 5,0 2 24,-1 2-7,1-1 0,-1 1 1,0-1-1,1 1 0,-2-1 0,1 0 1,0 1-1,-1-1 0,1 0 1,-1 0-1,0 0 0,0 0 0,-2 2-21,-35 37 64,28-32-47,-160 144-62,74-69-78,81-72 409,2-1-2249,16-9 857,9-2 422,-6-1 232,1-1 0,-1 0 1,-1 0-1,1 0 1,0-1-1,0 1 0,0-1 1,-1 0-1,1-1 0,0 0 452,-1 1-728,6-3-3020</inkml:trace>
  <inkml:trace contextRef="#ctx0" brushRef="#br0" timeOffset="16660.2">4772 1774 7498,'0'0'3394,"0"0"-2253,0 0-670,0 0 249,0 0 42,0 0-14,0 4-143,0-2-559,0-1 0,0 0 0,0 1-1,0-1 1,1 1 0,-1-1 0,0 0-1,1 1 1,-1-1 0,1 0 0,0 1-1,-1-1 1,1 0 0,0 0-1,0 0 1,0 0 0,0 0 0,0 0-1,0 0 1,1 1-46,29 15 971,-22-13-888,29 13 345,1-1-278,-2 1 0,0 2 0,-1 2 0,-1 1-1,2 4-149,-32-22-83,-1-1-1,0 1 0,-1 0 0,1 0 1,0 0-1,-1 0 0,0 1 1,0-1-1,-1 1 0,1 0 1,-1 0-1,0 0 0,0 0 0,-1 0 1,1 0-1,-1 0 0,0 1 1,0-1-1,-1 0 0,0 1 1,0 0 83,0-4-1314,1-2-1177,2 0-2710</inkml:trace>
  <inkml:trace contextRef="#ctx0" brushRef="#br0" timeOffset="17693.73">5508 1383 8146,'0'0'2438,"0"0"-1141,0 0-465,0 0-181,0 0-213,0 0-197,-4 7-122,-11 20 7,11-20 48,4-7 84,0 0 63,31 0 1119,11 0-807,54 1-291,-94-1-335,0 1 0,0-1 0,1 1 0,-1 0 0,0 0 0,0 0 0,0 0 0,0 0 1,0 0-1,0 1 0,0-1 0,-1 1 0,1-1 0,0 1 0,-1 0 0,1 0 0,-1-1 0,0 1 0,1 0 0,-1 0 1,0 0-1,0 1 0,0-1 0,-1 0 0,1 0 0,0 0 0,-1 1 0,1-1 0,-1 0 0,0 1-7,2 9 44,-1 0 0,-1 0 0,0 0 0,0 0 0,-1 3-44,-1-11 3,1 0-1,-1 1 1,1-1 0,-1 0 0,0 0-1,-1 0 1,1-1 0,-1 1 0,0-1-1,0 1 1,0-1 0,0 0 0,0 0 0,-1 0-1,1 0 1,-2 0-3,-63 40-78,57-36 68,-1-1 0,0 0 0,0-1 0,-1 0 0,1-1 0,-1 0 0,0-1 0,0 0 0,-7-1 10,19-2 16,1 1-29,0 0 1,0-1-1,0 1 1,0-1-1,0 1 0,0 0 1,0-1-1,0 1 1,0-1-1,1 1 1,-1-1-1,0 1 1,0 0-1,1-1 1,-1 1-1,0-1 0,1 1 1,-1-1-1,0 1 1,1-1-1,-1 0 1,1 1-1,-1-1 1,1 1-1,-1-1 0,1 0 1,-1 0-1,1 1 13,24 9-56,25-1 88,-29-6 16,-1 1 0,1 0 0,16 7-48,-30-9 41,0 1-1,-1-1 0,0 1 1,1 1-1,-1-1 1,0 1-1,-1 0 0,1 1 1,-1-1-1,0 1 0,0 0 1,0 1-1,0 0-40,-3-1 53,0-1 0,0 0 0,-1 1 0,0-1 0,0 1 0,0-1 0,-1 1-1,1 0 1,-1-1 0,0 1 0,0-1 0,-1 1 0,1 0 0,-1-1 0,0 1 0,-1-1 0,1 1-1,-1-1 1,1 0 0,-1 0 0,-1 0 0,1 0 0,-1 0 0,-1 3-53,-8 5 20,-1 0 1,-1 0-1,1-1 1,-2-1-1,0 0 0,0-1 1,0-1-1,-1 0 1,0-1-1,-1-1 1,0 0-1,-1-1-20,2-1-1649,0-1 1,-1-1-1,0 0 0,-14 0 1649,31-2-5151</inkml:trace>
  <inkml:trace contextRef="#ctx0" brushRef="#br0" timeOffset="18966.05">1971 2498 4993,'0'0'1315,"0"0"-400,0 0 238,0 0 370,0 0-37,0 0-280,1-2 3529,-4 5-3649,-3 7-1039,0 0-1,-1 0 1,0-1 0,-1 0 0,-3 3-47,-25 30 6,14-11 2,2 1-1,1 1 1,-14 31-8,26-45-10,0 0 0,1 0 0,1 0 0,1 1 0,0-1 1,2 1-1,0 0 0,1 7 10,1-6 2,0 0 1,2 0 0,0-1-1,1 1 1,1-1-1,4 8-2,-6-21-7,0 0-1,1 0 1,0-1-1,1 1 1,0-1 0,0 0-1,0 0 1,0 0-1,1-1 1,0 1-1,0-1 1,1 0 0,-1-1-1,1 1 1,0-1-1,0 0 1,1-1-1,-1 1 1,1-1 0,0 0 7,9 0-248,10 4-556,-18 0-5170,-8-3-886</inkml:trace>
  <inkml:trace contextRef="#ctx0" brushRef="#br0" timeOffset="20185.67">2469 2780 4889,'0'0'2641,"0"0"-1138,0 0-494,0 0-177,0 0-184,0 30-197,-3 188 79,3-180-177,1 7 159,-3 0 1,-1 0 0,-4 15-513,7-59 16,-1-1 1,1 1-1,-1 0 1,1-1 0,-1 1-1,1 0 1,-1-1-1,1 1 1,-1 0-1,1-1 1,-1 1 0,0-1-1,1 1 1,-1-1-1,0 1 1,1-1-1,-1 0 1,0 1 0,0-1-1,0 0 1,1 0-1,-1 1 1,0-1-1,0 0-16,0 0 9,1 0-1,-1 0 0,1 0 1,-1 1-1,1-1 0,-1 0 0,1 0 1,0 0-1,-1 0 0,1 0 1,-1 0-1,1 0 0,-1-1 0,1 1 1,-1 0-1,1 0 0,0 0 1,-1 0-1,1-1 0,-1 1 0,1 0 1,0 0-1,-1-1 0,1 1 0,-1 0 1,1 0-1,0-1 0,-1 1 1,1 0-1,0-1 0,0 1 0,-1-1 1,1 1-1,0 0 0,0-1 1,0 1-1,0-1 0,-1 1 0,1-1 1,0 1-1,0-1 0,0 1-8,0-470 56,0 467-56,1 1-1,-1 0 1,1 0-1,-1-1 1,1 1 0,0 0-1,0 0 1,0 0-1,0 0 1,0 0-1,1 0 1,-1 0-1,1 0 1,-1 0 0,1 1-1,0-1 1,-1 0-1,1 1 1,0 0-1,0-1 1,0 1-1,1 0 1,9-6-15,1 0 0,0 2-1,7-3 16,3-2 2,-4 1-2,1 0 1,0 2 0,1 0-1,-1 1 1,1 1 0,0 1-1,1 1 1,12 0-1,-33 3 0,-1 0-1,1 0 1,0 0-1,0 0 1,0 0 0,-1 1-1,1-1 1,0 0-1,-1 0 1,1 1 0,0-1-1,-1 1 1,1-1-1,0 0 1,-1 1 0,1-1-1,-1 1 1,1 0-1,0-1 1,-1 1 0,0-1-1,1 1 1,-1 0-1,1-1 1,-1 1 0,0 0 0,6 26 61,-10 30 81,1-49-130,1 1-1,-1-1 0,-1 1 0,1-1 1,-1 0-1,-1 0 0,1-1 0,-1 1 1,-1-1-1,-2 3-11,-16 17 2,-25 22-2,39-40-3,4-3-2,0-1-1,0 0 1,0 0-1,-1 0 0,1-1 1,-1 0-1,0-1 1,-1 1-1,1-1 0,-1-1 6,-4 1-17,0 0-1,0-1 0,0-1 1,-1 0-1,-11-1 18,-6 0-309,32 21 177,0-16 131,0 1 0,1-1 0,0 1 0,1-1 0,-1 0 0,1 0 0,0 0 0,0-1 0,0 1 1,1-1-1,-1 0 0,1 0 0,0-1 0,3 2 1,10 5 1,2-1 1,-1 0-1,14 3-1,-19-7 2,0 0-1,0 1 0,0 1 1,-1 0-1,1 1 1,-2 0-1,5 4-1,-12-7-38,1 0 0,-1 1 0,0-1 1,0 1-1,-1 0 0,0 0 0,0 1 0,0-1 0,0 4 38,3 22-6548,-7-31-694</inkml:trace>
  <inkml:trace contextRef="#ctx0" brushRef="#br0" timeOffset="20723.71">2885 2997 9394,'0'0'2174,"0"0"-1151,0 0-454,0 0 73,0 0-8,0 0-282,0 16-231,-1 6-103,-1 6-14,2 0 0,1-1 0,2 4-4,-2-25-40,0 0 0,0 0-1,0-1 1,1 1-1,0 0 1,1-1 0,-1 1-1,2 2 41,-2-6-14,-1 0-1,0-1 0,1 1 1,-1 0-1,1-1 0,0 1 0,-1-1 1,1 1-1,0-1 0,0 0 0,0 0 1,0 1-1,0-1 0,0-1 1,0 1-1,0 0 0,0-1 0,1 1 1,-1-1-1,0 1 0,0-1 0,1 0 1,-1 0 14,6 0 9,0 0 0,0 0 0,0-1 1,0 0-1,0 0 0,-1-1 1,1 0-1,0-1 0,2-1-9,-4 1 21,-1 0 0,0-1 0,0 0 0,0 0 0,0 0 0,-1-1 0,1 1 1,-1-1-1,0 0 0,0 0 0,-1-1 0,1-1-21,3-5 16,-1-2 0,-1 1 1,0-1-1,-1 0 0,0 0 1,-1 0-1,-1-1 0,0 1 0,-1 0 1,0-1-1,-1 0 0,-1 1 1,-1-1-1,0 0-16,0 8-14,0-1 0,0 1 0,-1 0 0,0-1 0,0 1 0,-1 1 0,1-1 0,-2 0 0,1 1 0,-1 0-1,0 0 1,0 0 0,-1 1 0,-1-2 14,2 3-59,-1-1-1,1 0 1,-1 1-1,0 0 1,0 1-1,-1-1 1,1 1-1,-1 0 1,0 1-1,0-1 0,0 1 1,0 1-1,0-1 1,0 1-1,-2 1 60,6 0-71,-1 1 0,1-1 0,-1 1 0,1 0 0,0 0 0,-1 1 0,1-1 0,0 1 0,0-1 0,0 1 0,0 0 0,0 0 0,0 1 0,1-1 0,-1 1 0,1-1 0,0 1 0,0 0 0,-1-1 0,2 1-1,-1 0 1,0 1 0,1-1 0,-2 3 71,-5 12-479,1 1-1,0 1 1,-3 17 479,5-16-356,-18 60-2102,4-11-2120</inkml:trace>
  <inkml:trace contextRef="#ctx0" brushRef="#br0" timeOffset="21540.81">3300 2864 3609,'0'0'6599,"0"0"-4064,0 0-1719,0 0-284,0 0-35,0 0-152,1 8-61,39 252 285,-40-257-583,1-1 0,-1 1 0,1 0 0,0 0 0,0 0 1,0-1-1,0 1 0,0 0 0,0-1 0,1 1 0,-1-1 0,1 1 0,0-1 0,0 0 0,1 2 14,-1-3-28,0 0-1,0 0 0,0 0 1,1 0-1,-1 0 0,0 0 0,1 0 1,-1-1-1,1 1 0,-1-1 1,1 0-1,-1 1 0,1-1 0,-1 0 1,0-1-1,1 1 0,-1 0 1,1-1 28,0 0-2,0 0 1,-1 0 0,1 0-1,-1 0 1,1-1 0,-1 1-1,1-1 1,-1 0 0,0 0-1,0 0 1,0 0 0,0 0-1,0 0 1,0-1 0,0 1-1,0-1 2,29-49 3,-22 36-2,-4 7-4,7-10-32,-1-1 0,-1 0 0,-1-1 0,-1 0 0,4-13 35,-14 60 160,2 0 0,0 0 0,4 20-160,-3-40-18,1 0 1,-1 0 0,1 0 0,0 0 0,1-1 0,0 1-1,0-1 1,0 1 0,0-1 0,1 0 0,0 0-1,0-1 1,0 1 0,1-1 0,-1 0 0,6 4 17,-6-5-16,-1-1 1,1 1 0,0-1-1,0 1 1,0-1 0,0 0-1,1-1 1,-1 1-1,0-1 1,1 0 0,-1 0-1,1 0 1,-1-1 0,1 1-1,-1-1 1,1 0 0,0-1-1,-1 1 1,1-1 0,-1 0-1,1 0 1,-1 0-1,2-1 16,-3 0 6,0 0-1,-1 0 1,1 0-1,-1 0 1,0-1-1,1 1 1,-1-1-1,0 1 1,-1-1-1,1 0 1,0 0-1,-1 0 1,0 0-1,1 0 1,-1 0-1,0-1-5,12-51 121,-9 30-64,-1-1 0,-2 1 0,0-1 0,-2 1 0,-3-21-57,-4 33 486,4 8-1744,2-1-5376,2-1 1255</inkml:trace>
  <inkml:trace contextRef="#ctx0" brushRef="#br0" timeOffset="22869.78">4096 2647 5089,'0'0'4165,"0"0"-2166,0 0-935,0 0-185,0 0-183,0 0-252,0 0-194,0 0-70,0 0 17,16 0 813,10 0-769,-16-1-184,1 1-1,-1 0 0,1 1 0,0 0 1,6 2-57,-14-2 6,1 0 0,-1 0 0,0 1 1,1-1-1,-1 1 0,0 0 0,0 0 0,0 0 1,0 0-1,-1 0 0,1 1 0,-1-1 1,1 1-1,-1 0 0,0 0 0,0 0 1,0 0-1,0 0 0,0 0-6,2 6 26,0 1 1,-1-1-1,0 1 0,-1 0 0,0 0 0,0 0 0,0 9-26,-1-14 17,-1 1-1,0-1 1,0 0-1,0 1 1,-1-1-1,0 1 1,0-1-1,0 0 1,-1 0-1,1 0 1,-1 0-1,0 0 1,-1 0-1,1 0 1,-4 3-17,-7 6 2,-1 0 0,0-1-1,-1-1 1,-1 0 0,0-1 0,0 0-1,-1-2 1,-1 0 0,-6 2-2,24-11-8,0 0 0,0 0-1,-1 0 1,1 0 0,0 0 0,0 0 0,0 0 0,0 0-1,0 0 1,0 0 0,0 0 0,0 0 0,0 0-1,-1 1 1,1-1 0,0 0 0,0 0 0,0 0 0,0 0-1,0 0 1,0 0 0,0 0 0,0 0 0,0 0-1,0 0 1,0 1 0,0-1 0,0 0 0,0 0 0,0 0-1,0 0 1,0 0 0,0 0 0,0 0 0,0 1 0,0-1-1,0 0 1,0 0 0,0 0 0,0 0 0,0 0-1,0 0 1,0 0 0,0 0 0,0 1 0,0-1 0,0 0-1,0 0 1,0 0 0,0 0 0,0 0 0,0 0-1,0 0 1,1 0 0,-1 0 0,0 0 0,0 0 0,0 1-1,0-1 1,0 0 0,0 0 0,0 0 0,0 0 0,0 0-1,1 0 1,-1 0 0,0 0 8,13 5-92,16 1 140,-13-2-30,0-1 0,0 2 0,-1 0 0,1 1 0,6 4-18,-14-6 29,0 0 1,-1 1-1,1-1 0,-1 1 0,0 1 1,0-1-1,-1 1 0,1 1 0,-1-1 1,-1 1-1,1 0-29,-5-4 26,0-1 1,0 0 0,0 0-1,0 1 1,0-1-1,0 1 1,-1-1-1,0 0 1,1 1-1,-1-1 1,0 1 0,0-1-1,0 1 1,0-1-1,-1 1 1,1-1-1,-1 1 1,1-1-1,-1 0 1,0 1 0,0-1-1,0 0 1,0 0-1,-1 1 1,1-1-1,0 0 1,-1 0-1,1-1 1,-1 1 0,0 0-1,0 0 1,0-1-1,0 1 1,0-1-27,-13 6-150,1-1 1,-1-1 0,0-1-1,0 0 1,-1-1 0,1 0-1,-1-2 1,0 1 0,0-2 149,15 0-617,1 0-352,0 0-591,0 0-1522,0 0-2009</inkml:trace>
  <inkml:trace contextRef="#ctx0" brushRef="#br0" timeOffset="23478.05">4458 2549 6449,'0'0'2934,"0"0"-1115,0 0-701,0 0-143,0 0-120,0 0-207,0 0-207,0 0-130,0 0-63,2 2 57,5 14-98,2 0-1,0-1 0,1-1 0,0 1 0,1-2 0,7 8-206,20 17 110,21 15-110,-25-24 12,0 3 0,11 16-12,-37-39 15,-1 1 0,-1 0 0,1 1 0,-2 0 0,1 0 0,-2 0 0,1 0 0,-1 1 0,-1 0 0,0 0 0,-1 0-1,0 5-14,-1-8 9,0 1 0,-1 0 0,0-1 0,-1 1 0,0 0 0,0-1 0,-1 1-1,0 0 1,-1-1 0,0 0 0,-1 0 0,1 0 0,-2 0 0,1-1-1,-5 5-8,-25 33-613,-3-2-1,-1-1 0,-3-3 0,-3 1 614,43-41-816,1 0-188,5-4-2666,6-5-186</inkml:trace>
  <inkml:trace contextRef="#ctx0" brushRef="#br0" timeOffset="24011.06">5410 2844 7698,'0'0'2718,"0"0"-1127,0 0-546,0 0-250,0 0-243,0 0-297,-11 10-125,-200 184 1355,104-96-1303,62-53-6706,45-45 3631</inkml:trace>
  <inkml:trace contextRef="#ctx0" brushRef="#br0" timeOffset="24373.62">5070 2892 2785,'0'0'7230,"0"0"-4832,0 0-1919,0 0-256,0 0 181,0 0 116,0 7-28,0 0-407,-1-4-16,1 1 1,0 0 0,0-1-1,0 1 1,0 0 0,0-1 0,1 1-1,0-1 1,0 1 0,0-1-1,0 1 1,0-1 0,1 0 0,0 1-1,-1-1 1,1 0 0,2 2-70,24 21 302,1-3 0,8 5-302,-3-3 84,22 23-84,98 110-463,-151-155 194,0-1-1,0 0 0,0 0 1,0 0-1,1 0 1,-1 0-1,1-1 1,-1 0-1,1 1 1,0-1-1,-1-1 0,1 1 1,0 0-1,0-1 1,-1 0-1,1 0 1,0 0-1,3-1 270,-5 1-314,13 0-5457</inkml:trace>
  <inkml:trace contextRef="#ctx0" brushRef="#br0" timeOffset="25325.73">5768 2453 6969,'0'0'1549,"0"0"-882,0 0-45,0 0 271,0 0-17,0 0-225,11 2-114,14 1-21,-1-2 0,0 0 0,0-2 1,0-1-1,9-2-516,-30 4 65,0-1-1,1 0 1,-1 1 0,0-1 0,1 1 0,-1 0 0,0 0 0,1 0 0,-1 1 0,0-1 0,0 1 0,4 0-65,-6 1 21,0-1 1,1 0 0,-1 1-1,0-1 1,0 0 0,0 1-1,0 0 1,0-1 0,0 1 0,0-1-1,0 1 1,-1 0 0,1 0-1,-1-1 1,1 1 0,-1 0-1,0 0 1,0 0 0,0 0-1,0 0 1,0-1 0,0 1-22,1 6 27,0 0 1,0 0 0,-1-1-1,0 1 1,0 0-1,-1 0 1,0-1-1,-1 1 1,0 0 0,0-1-1,0 0 1,-1 1-1,0-1 1,0 0-1,-4 5-27,-11 11 25,-2-1 0,0 0-1,-2-1 1,-13 10-25,-3 2 8,37-33-24,1 0-47,0 0-18,2 11-99,3-7 183,1 0 0,-1 0 0,1 0 1,0-1-1,0 0 0,0 0 0,1 0 0,-1-1 1,1 0-4,14 7 40,1 1 77,0 1-1,-1 1 1,-1 1-1,14 10-116,-25-15 84,0 0 1,0 0-1,-1 1 0,0 0 0,0 0 0,-1 1 0,0 0 0,-1 0 0,0 1 0,1 5-84,-4-11 61,-1 2 0,0-1 0,-1 0 0,0 0 1,0 0-1,0 1 0,-1-1 0,0 0 0,0 3-61,0-6 14,0 0 0,0 0 1,-1-1-1,1 1 0,-1 0 1,0 0-1,0 0 0,0 0 1,0-1-1,0 1 0,-1-1 1,1 1-1,-1-1 0,1 1 1,-1-1-1,0 0 0,0 0 1,0 1-1,0-1 0,-1 0-14,-10 5 4,0 0-1,-1 0 0,0-1 0,0-1 1,0-1-1,0 0 0,-1-1 0,0 0 1,-8 0-4,-26 0-961,-1-1 0,-12-4 961,-8 1-3579,70 1 2416,0 0-1239,0 0-2330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36.265"/>
    </inkml:context>
    <inkml:brush xml:id="br0">
      <inkml:brushProperty name="width" value="0.05" units="cm"/>
      <inkml:brushProperty name="height" value="0.05" units="cm"/>
    </inkml:brush>
  </inkml:definitions>
  <inkml:trace contextRef="#ctx0" brushRef="#br0">1 191 1192,'0'0'1606,"0"0"-442,0 0-405,0 0-98,0 0-31,0-5 175,0-28 1025,11 2-452,-7 8-959,-3 11-308,1 0 1,0 1-1,1-1 0,1-2-111,-5 28 4202,3 30-3384,0 15-1050,-2 288 294,0-324-342,2-33-1210,-1-39-5403,-1 32 441</inkml:trace>
  <inkml:trace contextRef="#ctx0" brushRef="#br0" timeOffset="1346.97">280 55 1768,'0'0'1765,"0"0"-688,0 0-168,0 0-5,0 0 24,0 0 1,0-1-688,0 1-1,1-1 0,-1 0 0,0 1 0,0-1 1,1 0-1,-1 1 0,1-1 0,-1 1 0,1-1 1,-1 1-1,1-1 0,-1 1 0,1-1 0,-1 1 1,1 0-1,0-1 0,0 1-240,13 0 215,0 0 1,0-1-1,0 0 0,0-1 0,0-1 1,0 0-1,11-4-215,-10 1 65,0 1-1,0 1 1,0 0-1,1 1 1,0 1 0,-1 0-1,17 1-64,-31 1 92,-1 0-5,27 6 69,-26-5-150,0 0-1,-1 0 1,1-1-1,0 2 1,0-1 0,0 0-1,-1 0 1,1 0 0,0 0-1,-1 0 1,1 1 0,-1-1-1,0 0 1,1 0 0,-1 1-6,0-2 6,0 1 1,0-1-1,0 1 1,0-1 0,0 1-1,1-1 1,-1 1-1,0-1 1,0 0 0,0 1-1,1-1 1,-1 1-1,0-1 1,1 0-1,-1 1 1,0-1 0,1 0-1,-1 1 1,0-1-1,1 0 1,-1 1 0,1-1-1,-1 0 1,0 0-1,1 0 1,-1 1-1,1-1 1,-1 0 0,1 0-1,-1 0 1,1 0-1,-1 0 1,1 0 0,-1 0-1,1 0 1,-1 0-1,0 0 1,1 0-1,-1 0 1,1 0 0,0 0-7,-1 0 6,2 34 932,-1-24-902,0 0 1,0 0 0,-2 0-1,1-1 1,-1 1 0,0 0 0,-1 0-1,-1 3-36,-7 22 48,2 0 1,2 0-1,1 1 0,0 19-48,-7 51 25,4-75-13,5-25 8,1 0-1,1 1 0,-1-1 0,1 1 0,0-1 1,0 3-20,1-9-64,0 0 0,0 0 1,0 0-1,0 0 0,0 0 1,0 0-1,0 0 0,0 0 1,0 0-1,0 0 0,0 0 1,0 0-1,0 0 1,0 0-1,-1 0 0,1 0 1,0 0-1,0 0 0,0 0 1,0 0-1,0 0 0,0 0 1,0 0-1,0 0 0,0 0 1,0 0-1,0 0 0,0 0 1,0 0-1,0 1 1,0-1-1,0 0 0,0 0 1,0 0-1,-1 0 0,1 0 64,-2-8-2903,1 7 2932,-5-12-4289</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2:52.976"/>
    </inkml:context>
    <inkml:brush xml:id="br0">
      <inkml:brushProperty name="width" value="0.05" units="cm"/>
      <inkml:brushProperty name="height" value="0.05" units="cm"/>
    </inkml:brush>
  </inkml:definitions>
  <inkml:trace contextRef="#ctx0" brushRef="#br0">143 160 440,'0'0'1395,"0"0"-500,0 0-419,0 0-264,0 0 99,6-4 104,-2 0-345,-1 3 7,0-1 0,-1 0-1,1 1 1,-1-1 0,0-1-1,0 1 1,0 0 0,0-1-1,0 1 1,0-1 0,-1 1-1,1-1 1,-1 0 0,1 1-1,-1-1 1,0 0 0,0 0 0,-1 0-1,1 0 1,0-1-77,-1-4-311,0 7 345,1 1 0,-1 0 1,0-1-1,0 1 0,0-1 1,1 1-1,-1-1 0,0 1 1,0-1-1,0 1 0,0-1 1,0 1-1,0-1 0,0 1 0,0-1 1,0 1-1,0 0 0,-1-1 1,1 1-1,0-1 0,0 1 1,0-1-1,-1 1 0,1-1 1,0 1-1,0 0 0,-1-1 0,1 1 1,0 0-1,-1-1 0,1 1 1,0 0-1,-1-1 0,1 1 1,0 0-1,-1-1 0,1 1 1,-1 0-1,1 0 0,-1 0 1,1 0-1,-1-1 0,1 1-34,-1 2 71,0 0 0,0 0 0,0 0 0,0 0 0,1 0-1,-1 0 1,1 0 0,-1 0 0,1 0 0,0 0 0,0 0 0,0 1-71,-2 8 375,-2-1 360,3-8-506,0 1-1,0-1 1,0 1-1,0-1 0,1 1 1,-1-1-1,1 1 1,0 0-1,-1 1-228,0 1-167,0-1 0,0 1 0,-1-1 0,1 1 0,-1-1 0,-2 4 167,-3 5-1508,-7 24-3213,10-20 2543</inkml:trace>
  <inkml:trace contextRef="#ctx0" brushRef="#br0" timeOffset="1029.42">121 286 1776,'0'0'2685,"0"0"-841,0 0-442,0 0-186,0 0-196,0 0-130,0 0-94,0 0-65,0 0-126,0 0-88,0 0-48,0 0 16,0 0 30,0 0-60,0 0-108,0 0-86,-1 24 491,0-21-707,1-1 170,-1-1 1,1 0-1,0 0 0,-1 0 0,1 0 0,0 0 1,0 1-1,0-1 0,0 0 0,0 0 0,0 0 0,0 1 1,0-1-1,0 0 0,0 0 0,1 0 0,-1 0 0,1 1-215,0-1 89,1-1 0,0 1 0,0-1 0,0 0 0,0 0 0,0 0 0,0 0 0,0 0 0,-1 0 0,1 0 0,0 0 0,0-1 0,0 1 0,1-1-89,19-3 256,23-4 389,0 3 0,42-1-645,-61 6 88,18 0 53,29 4-141,-57-2 20,0 0 1,0 2-1,0 0 0,-1 1 0,0 0 0,5 3-20,0 0 48,1 0 0,0-2 0,1-1 0,-1 0 0,1-2 0,7 1-48,40 0 501,23-3-501,-42 6 997,208-4-353,-257-3-593,-1 0-32,0 0 7,0 0 66,0 0-12,0 9-953,0-89-8479,0 46 1287</inkml:trace>
  <inkml:trace contextRef="#ctx0" brushRef="#br0" timeOffset="3923.23">0 150 3385,'0'0'1180,"0"0"-121,0 0-139,0 0-357,0 0-303,0 0-113,10-4-83,31-15-50,-38 18 63,0 0-1,0 0 0,0 0 1,0 0-1,1 1 0,-1-1 1,0 1-1,0-1 0,1 1 1,-1 0-1,0 1 1,0-1-1,2 1-76,7 0 3523,-12-1-2648,0 0-196,0 0-145,1 2-393,-1 1 0,1-1 0,-1 0-1,1 1 1,0-1 0,0 0-1,0 0 1,0 0 0,0 1 0,0-1-1,1 0 1,-1 0 0,1-1 0,-1 1-1,1 0 1,0 0 0,-1-1 0,1 1-1,0-1 1,0 0 0,0 1-1,0-1 1,1 0 0,0 0-141,10 5 376,0-1-1,0-1 1,12 3-376,-14-4 308,27 6 117,2-1 0,-1-2 0,1-2 0,4-2-425,164-2 758,-89-2-626,42 2 826,-160 0-924,-1 0 1,0 0 64,0 0 140,-21 0 905,-540-13-415,404 12-692,77 2-35,77-1-5,0 0 0,1 0 1,-1 0-1,0 1 0,1-1 0,-1 1 0,1-1 0,-1 1 1,1 0-1,-1 0 0,1 0 0,0 1 0,-1-1 0,1 0 1,0 1-1,0 0 0,-1 0 3,3-2-5,-1 1-1,1-1 1,0 0-1,0 0 1,0 1 0,-1-1-1,1 0 1,0 0-1,0 1 1,0-1 0,0 0-1,-1 1 1,1-1-1,0 0 1,0 1 0,0-1-1,0 0 1,0 1-1,0-1 1,0 0 0,0 1-1,0-1 1,0 0-1,0 1 1,0-1 0,0 0-1,0 1 1,1-1-1,-1 0 1,0 1 0,0-1-1,0 0 1,0 0-1,0 1 1,1-1-1,-1 0 1,0 1 0,0-1-1,1 0 1,-1 0-1,0 0 1,0 1 0,1-1-1,-1 0 1,0 0-1,1 0 1,-1 0 0,0 1-1,0-1 1,1 0 5,16 7-337,-15-6 321,30 9 48,1 0 0,0-3 0,1 0 0,0-2-1,14-1-31,175 0 224,-151-4-200,322 13-128,-389-13 87,0 0 0,0 0 0,-1 1 0,1-1 0,0 1-1,0 0 1,0 0 0,0 1 0,-1-1 0,1 1 0,-1 0 0,1 0 0,-1 1 0,0-1 0,4 4 17,-8-6 10,0 0 0,1 0 0,-1 0 0,0 1 0,0-1-1,0 0 1,0 0 0,0 0 0,0 0 0,0 0 0,0 0 0,0 1 0,0-1 0,0 0 0,0 0 0,0 0 0,0 0 0,0 0 0,0 0 0,0 1-1,0-1 1,0 0 0,0 0 0,0 0 0,0 0 0,0 0 0,0 0 0,-1 1 0,1-1 0,0 0 0,0 0 0,0 0 0,0 0 0,0 0 0,0 0-1,0 0 1,0 0 0,0 0 0,-1 0 0,1 0 0,0 1 0,0-1 0,0 0 0,0 0 0,0 0 0,0 0 0,-1 0 0,1 0 0,0 0 0,0 0-1,0 0 1,0 0 0,0 0 0,0 0 0,-1 0 0,1 0 0,0 0 0,0 0 0,0 0 0,0 0 0,0-1-10,-19 4 156,-31-3-299,39 0 199,8 0-57,-96 1-4,0-5 0,0-4 0,-1-4 5,28 0-12,-1 3 0,-71 2 12,19 7-44,124 0 21,1 0-41,0 0-20,0 0-21,0 0-3,0 0-7,0 0 10,0 0 4,5 3 71,0 0-1,0-1 0,1 1 1,-1-1-1,1 0 0,0 0 0,-1-1 1,5 1 30,3 1-35,79 16 12,1-4 0,1-4-1,12-3 24,66 7-155,-108-11 34,60-3 121,-56-2-99,-46 0 70,0-1 0,0-2 1,21-4 28,-22 3-60,1 1 0,-1 1 1,21-1 59,-41 4-6,-1 0 82,0 0 43,-6 0 196,-18-1-273,0-2 0,1-1 0,-1-1 1,1-2-1,0 0 0,1-1 0,-6-3-42,1 0-23,0 2 1,0 0-1,-1 2 0,0 1 0,-9 0 23,-27 4-131,-25 2 131,20 1-50,60 0 48,-1 0 0,1 0 0,-1 1 0,1 0 0,-1 1 2,-18 4 3,50-8-88,0 2-1,0 0 0,-1 2 1,1 0-1,20 6 86,66 9-220,31-11 208,41-6 12,-81-2-5,-98 1-9,-1 0 5,0 0 1,0 0-35,0 0-182,0 0-237,0 0-206,-10 0-2372,-11 0-908</inkml:trace>
  <inkml:trace contextRef="#ctx0" brushRef="#br0" timeOffset="5055.49">804 1 4889,'0'0'2088,"0"0"-521,0 0-318,0 0-148,0 0 34,0 0-177,0 0-129,0 0 30,0 0-1,0 0-72,5 10 1212,3-3-1783,1-1 1,0 0-1,1 0 0,-1 0 0,1-1 0,0-1 1,0 0-1,0 0 0,1-1 0,0 0-215,26 5 238,1-2 0,11 0-238,-18-3 113,-1 1 0,0 2 1,20 6-114,-37-8 8,1 1 0,-1 0 0,0 1 0,0 0 0,-1 1 0,0 1 0,0 0 0,-1 1 0,0 0 0,0 0 0,-1 1 0,0 1-8,-8-6 29,0 1 1,0 0-1,-1 0 1,1 0-1,-1 1 1,-1-1-1,1 0 1,-1 0-1,0 1 1,0-1 0,-1 0-1,0 0 1,-1 5-30,-1-6 10,0 1 1,-1-1-1,0 0 1,0 0 0,0-1-1,0 1 1,-1-1 0,1 0-1,-1 0 1,-3 1-11,-5 7 6,-11 9-5,-88 84-1,94-85 0,1-1 0,1 2-1,0 0 1,-9 20 0,5-35-4699,5-2-604,0 3-3147</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8.709"/>
    </inkml:context>
    <inkml:brush xml:id="br0">
      <inkml:brushProperty name="width" value="0.05" units="cm"/>
      <inkml:brushProperty name="height" value="0.05" units="cm"/>
    </inkml:brush>
  </inkml:definitions>
  <inkml:trace contextRef="#ctx0" brushRef="#br0">1 384 1792,'0'0'3933,"0"0"-2518,0 0-896,0 0-92,0 0 29,0 0 108,3 0-1109,21 0 8883,-16 0-7268,5-3-1058,36-6 468,-1 2 0,1 2-1,9 2-479,3 3 291,-61-12-2015,0 10-1629,0-1-1015</inkml:trace>
  <inkml:trace contextRef="#ctx0" brushRef="#br0" timeOffset="611.93">499 133 5209,'0'0'4466,"0"0"-2753,0 0-858,0 0-166,0 0-174,0 0-160,5 0-83,31-2 815,0-1 0,17-5-1087,-15 2 314,0 1 0,19 2-314,-56 3-12,0 0 1,0 0-1,-1 0 1,1 0 0,0 0-1,0 1 1,0-1-1,0 0 1,-1 0-1,1 1 1,0-1 0,0 0-1,-1 1 1,1-1-1,0 1 1,-1-1-1,1 1 1,0-1 0,-1 1-1,1 0 1,-1-1-1,1 1 1,-1 0 0,1-1-1,-1 2 12,1 0 1,0 0 0,0 0 0,-1 0 0,1 1 0,-1-1 0,0 0 0,1 0 1,-1 1-1,0-1 0,-1 2-1,1 1 34,-1 0 0,1 0 0,-1 1 0,-1-1 0,1 0 0,-1 0 0,0 0 0,0-1 1,-3 6-35,-13 11-14,0-1 1,-1-1-1,-1 0 1,-1-2-1,-16 11 14,14-10-52,-119 99-52,165-114 115,0-1 0,0-1 0,1-1-11,241 0 308,-265 0-453,0 0-1,1 1 1,-1-1-1,1 1 1,-1-1-1,0 1 1,1 0-1,-1-1 1,0 1 0,1-1-1,-1 1 1,0-1-1,0 1 1,0 0-1,0-1 1,0 1 0,0 0-1,0-1 1,0 1-1,0 0 1,0-1-1,0 1 1,0-1 0,0 1-1,0 0 1,0 0 145,-1 2-2468,1 1-4619</inkml:trace>
  <inkml:trace contextRef="#ctx0" brushRef="#br0" timeOffset="1431.33">1307 1 7346,'0'0'2184,"0"0"-596,0 0-270,0 0-247,0 0-244,0 0-227,-12 0-219,-126 0-13,137 0-363,0 0 0,-1 0 0,1 1 0,0-1 0,-1 0 0,1 1 0,0-1 0,0 1 0,-1 0 0,1-1 0,0 1 0,0 0 0,0 0 0,0 0 0,0 0 0,0-1 0,0 1 0,0 1 0,1-1 0,-1 0 0,0 0 0,1 0 0,-1 0 0,0 1 0,1-1 0,-1 1-5,-10 39 43,6-22-32,-43 135 671,48-153-698,0-1-1,0 1 1,0-1 0,0 1-1,1-1 1,-1 0 0,0 1-1,0-1 1,0 1 0,1-1-1,-1 0 1,0 1 0,1-1-1,-1 0 1,0 1 0,1-1-1,-1 0 1,0 1 0,1-1-1,-1 0 1,0 0 0,1 1-1,-1-1 1,1 0 0,-1 0-1,1 0 1,-1 0 0,1 1-1,-1-1 1,0 0 0,1 0-1,-1 0 1,1 0 0,-1 0-1,1 0 1,-1 0 0,1 0-1,-1-1 1,1 1 0,-1 0 0,0 0-1,1 0 1,-1 0 0,1-1 16,31-3 244,-23 2-298,-2 1 48,0 0 0,0 0 0,0 1 1,0 0-1,1 0 0,-1 1 0,0 0 1,0 0-1,0 1 6,-3-1-17,-1 1 0,0-1 0,0 1 0,0 0 1,0 0-1,0 0 0,0 0 0,-1 0 0,1 1 0,-1-1 0,1 1 1,-1 0-1,0-1 0,0 1 0,0 0 0,-1 0 0,1 0 1,-1 1-1,1-1 17,0 1-13,0 1 0,-1-1 1,1 0-1,-1 0 0,0 1 1,0-1-1,0 1 0,-1-1 0,1 1 1,-1-1-1,0 1 0,-1 0 1,1-1-1,-1 1 0,0-1 1,0 0-1,0 1 0,0-1 1,-1 0-1,0 1 0,0-1 1,0 0-1,0 0 0,-1-1 0,1 1 1,-1 0-1,0-1 0,0 0 1,-1 0-1,1 1 0,-1-2 1,1 1-1,-1 0 0,0-1 1,-2 1 12,-2 1-255,-1-1 1,1 0-1,-1-1 1,1 0-1,-1-1 1,0 0-1,0 0 1,0 0 254,-45-1-4139,32 0 1136,10 0 265</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5.731"/>
    </inkml:context>
    <inkml:brush xml:id="br0">
      <inkml:brushProperty name="width" value="0.05" units="cm"/>
      <inkml:brushProperty name="height" value="0.05" units="cm"/>
    </inkml:brush>
  </inkml:definitions>
  <inkml:trace contextRef="#ctx0" brushRef="#br0">1 235 3873,'0'0'2864,"0"0"-1003,0 0-436,0 0-124,0 0-85,0 0-189,0 0-167,0 0-98,5 0 659,195-10 87,-137 6-4264,-65 24-501,-5-2 81,-3-1-3008</inkml:trace>
  <inkml:trace contextRef="#ctx0" brushRef="#br0" timeOffset="547.77">582 0 6673,'0'0'2053,"0"0"-674,0 0-383,0 0-194,0 0-192,0 0-242,0 3-86,0 2-171,-1 0 1,1 0 0,-1 0-1,0 0 1,-1 0 0,1-1-1,-1 1 1,0 0 0,0-1-1,0 0 1,-2 3-112,-36 45 787,32-43-714,1 0 1,0 0-1,0 0 0,1 1 1,0 0-1,-4 10-73,14-19-77,-1 0 0,1 0 0,-1 0 0,1-1 0,0 0 0,0 1 0,-1-1 0,1 0 0,2-1 77,-3 1-56,207 0 109,-210 0-96,1 0 0,-1 1 1,1-1-1,-1 0 0,1 0 1,-1 1-1,1-1 0,-1 1 0,1-1 1,-1 0-1,1 1 0,-1-1 0,0 1 1,1-1-1,-1 1 0,1-1 1,-1 1-1,0-1 0,0 1 0,1-1 1,-1 1-1,0 0 0,0-1 1,0 1-1,0-1 0,0 1 0,0 0 1,0-1-1,0 1 0,0-1 0,0 1 1,0 0-1,0-1 43,-3 24-2232,-6-10-1238</inkml:trace>
  <inkml:trace contextRef="#ctx0" brushRef="#br0" timeOffset="911.21">752 7 5777,'0'0'2765,"0"0"-1200,0 0-575,0 0-270,0 0-234,0 0-162,0 4-14,-1 14 3,0 0-1,-1 0 0,-1 0 1,-1-1-1,-1 1 0,0-1 0,-1 0 1,-3 5-313,-14 26-233,-2 0 0,-6 3 233,-8 18-1134,38-69 1107,-8 20-1754,7-6-3507,2-13 2357</inkml:trace>
  <inkml:trace contextRef="#ctx0" brushRef="#br0" timeOffset="1515.71">986 184 7946,'0'0'2060,"0"0"-764,0 0-534,0 0-355,0 0-226,0 0 27,0 6 133,-2 26 56,1 45 308,2-72-680,-1 1 0,1-1 0,0 0 0,0 1 0,0-1 0,1 0 0,0 0 0,0 1 0,0-1 0,1-1 0,0 1 0,0 1-25,0-4-6,-1 0 0,1 0 0,0 0 0,0 0-1,0 0 1,0-1 0,0 0 0,0 1 0,1-1 0,-1 0 0,0 0 0,1-1-1,-1 1 1,0-1 0,1 1 0,-1-1 0,1 0 0,0-1 6,3 1 4,-1 0 1,0-1-1,0 1 1,0-2-1,0 1 1,0-1-1,0 1 1,0-2-1,0 1 1,1-1-5,6-6 2,0 0 1,-1-1 0,0 0-1,-1-1 1,0 0 0,0-1-1,-1 0 1,-1-1 0,0 0-1,5-11-2,-11 18 10,-1-1-1,0 0 0,0 0 1,-1 0-1,0 0 0,0-3-9,0 7 14,-1-1 0,0 1 0,0-1-1,0 1 1,0-1 0,0 1 0,-1-1-1,0 1 1,0-1 0,0 1 0,0-1-1,0 1 1,-1-2-14,-1 2 6,0 0 1,-1 1-1,1-1 0,-1 1 1,1-1-1,-1 1 0,0 0 1,0 0-1,0 1 0,0-1 1,0 1-1,-1 0-6,-55-12-22,20 10-80,1 2 1,-39 4 101,76-3-9,1 0 1,-1 0-1,0 1 0,0-1 1,0 0-1,0 1 0,0-1 1,1 1-1,-1 0 1,0-1-1,1 1 0,-1 0 1,0 0-1,1 0 0,-1 0 1,1 1-1,-1-1 1,1 0-1,0 1 0,0-1 1,-1 1-1,1-1 0,0 1 1,0-1-1,0 1 1,1 0-1,-1 0 0,0-1 1,1 1 8,-2 6-225,1 0-1,0-1 1,0 1 0,1 0 0,0 0 0,0 4 225,1 6-1325,-1 6-2445</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1.522"/>
    </inkml:context>
    <inkml:brush xml:id="br0">
      <inkml:brushProperty name="width" value="0.05" units="cm"/>
      <inkml:brushProperty name="height" value="0.05" units="cm"/>
    </inkml:brush>
  </inkml:definitions>
  <inkml:trace contextRef="#ctx0" brushRef="#br0">94 1 6353,'0'0'1295,"0"0"-342,0 0-27,0 0 39,0 0-16,0 0-111,0 0-96,0 0-107,0 0-96,0 0-152,0 0-100,0 0-86,0 0-80,-7 25 41,-5 43 614,-2-1 0,-17 44-776,10-41 71,13-45-2408,25-65-688,-9 19-1499</inkml:trace>
  <inkml:trace contextRef="#ctx0" brushRef="#br0" timeOffset="596.35">369 28 568,'0'0'6458,"0"0"-4091,0 0-1387,0 0-213,0 0-50,0 0-11,6 1-154,22 2-42,0-1 1,1-2 0,-1 0-1,0-2 1,20-4-511,-9 2 93,-23 5-119,-13 5-29,-19 16 17,9-14 87,-12 14-18,0 1 0,2 1-1,1 0 1,0 1 0,2 1-1,1 0 1,-1 6-31,6-16-126,-2 6 107,9-8-6708,1-14-347</inkml:trace>
  <inkml:trace contextRef="#ctx0" brushRef="#br0" timeOffset="1099.87">898 89 5025,'0'0'2778,"0"0"-1512,0 0-498,0 0 125,0 0-123,0 0-261,-10 23-227,-31 72-116,39-89-119,-1 1-1,1 0 1,0-1 0,1 1-1,0 0 1,0 0-1,0 0 1,1 1-1,0-1 1,0 0 0,1 6-47,1 14 328,-2-24-318,0 0 1,0 0 0,0 0 0,0 0 0,1 1 0,-1-1 0,1-1 0,-1 1 0,1 0 0,0 0 0,0 0 0,1 0 0,-1 0 0,0-1 0,1 1 0,0-1 0,0 1 0,0-1 0,0 0 0,0 0 0,0 1 0,0-1 0,1-1 0,-1 1 0,1 0 0,-1-1 0,1 1 0,0-1 0,-1 0 0,1 0 0,0 0 0,0 0 0,0 0 0,0 0 0,0-1 0,0 0 0,0 0 0,2 0-11,-1 1 13,0-1 0,0 1 0,0-1 0,0-1-1,0 1 1,0 0 0,0-1 0,-1 0 0,1 0 0,0 0 0,0 0 0,-1-1 0,1 0 0,-1 1 0,1-1-1,-1 0 1,0-1 0,1 1 0,-1-1 0,0 1 0,-1-1 0,1 0 0,0 0 0,-1 0 0,2-3-13,6-8-91,-2 1 0,0-1 0,0-1 0,-2 1 0,0-1 0,0-1 0,-1 1 0,-1-1 0,-1 1 0,0-1 0,-1 0 0,-1 0 0,0-1 0,-1 1 0,-1 0 0,0 0 0,-2 0 91,3 14-57,0 1 0,-1 0 1,1-1-1,-1 1 1,0-1-1,1 1 0,-1 0 1,0 0-1,0-1 1,0 1-1,0 0 0,0 0 1,0 0-1,0 0 0,0 0 1,-1 0-1,1 0 1,0 1-1,0-1 0,-1 0 1,1 1-1,-1-1 1,1 1-1,0-1 0,-1 1 1,1 0-1,-2-1 57,-42-1-1132,35 2 777,-35 1-1542,-1 1-1040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4.615"/>
    </inkml:context>
    <inkml:brush xml:id="br0">
      <inkml:brushProperty name="width" value="0.05" units="cm"/>
      <inkml:brushProperty name="height" value="0.05" units="cm"/>
    </inkml:brush>
  </inkml:definitions>
  <inkml:trace contextRef="#ctx0" brushRef="#br0">457 6 3777,'0'0'1565,"0"0"-182,0 0 64,0 0 131,0 0-139,0 0-325,-15-6 5002,14 23-5720,-1-1-1,-1 0 1,0 0 0,-2 5-396,-8 43 470,-6 172 180,12-115-320,-6 1 0,-8 13-330,19-126 59,-48 213 1192,39-177-1133,3 1 1,0 21-119,2-21 22,-1-1 0,-7 22-22,-4 9 11,3 1-1,4 1 1,2 13-11,3-46 38,-11 39-38,6-37 19,-1 25-19,6-34 14,-1-1-1,-11 28-13,-3 17 28,3-11 0,6-21-17,1 0-1,0 26-10,8-41 26,-3 21 147,3 16-173,0-5 93,-3 0-1,-5 10-92,8-53 7,-4 50 33,6-73-1011,0-11 325,-1-18-1863,2 8-1943</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8.577"/>
    </inkml:context>
    <inkml:brush xml:id="br0">
      <inkml:brushProperty name="width" value="0.05" units="cm"/>
      <inkml:brushProperty name="height" value="0.05" units="cm"/>
    </inkml:brush>
  </inkml:definitions>
  <inkml:trace contextRef="#ctx0" brushRef="#br0">0 204 6785,'0'0'2122,"0"0"-721,0 0-431,0 0-247,0 0-115,0 0-40,0 0-91,0 0-119,0 0-74,0 0 18,0 0 58,16 0 963,21-2-465,0-1 1,28-7-859,-29 4-11,1 1 1,28 1 10,-58 4 267,-6 0-603,1 0-1,-1 0 1,1 0 0,-1 0-1,1 0 1,-1 0 0,1 0-1,-1 0 1,1-1 0,-1 1-1,0 0 1,1-1 0,-1 1-1,0-1 1,1 0 0,0 0 336,5-8-4485</inkml:trace>
  <inkml:trace contextRef="#ctx0" brushRef="#br0" timeOffset="570.3">585 0 8226,'0'0'2099,"0"0"-810,0 0-407,0 0-94,0 0-29,0 0-114,0 0-111,0 0-97,0 35 1142,11 63-929,-9-26-334,0-38-227,-2 0 0,-1-1 1,-1 1-1,-2 0 1,-1-1-1,-5 12-89,8-40 3,0 20 37,2-24-111,0-26-505,7-1-2337,-7 16-1692</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7.131"/>
    </inkml:context>
    <inkml:brush xml:id="br0">
      <inkml:brushProperty name="width" value="0.05" units="cm"/>
      <inkml:brushProperty name="height" value="0.05" units="cm"/>
    </inkml:brush>
  </inkml:definitions>
  <inkml:trace contextRef="#ctx0" brushRef="#br0">0 211 5617,'0'0'3761,"0"0"-1879,0 0-581,0 0-128,0 0-85,0 0-197,0 0-235,0 0-160,0 0-76,0 0-47,0 0-43,0 0-30,0 0-105,6 0-122,30-1 86,0-3-1,20-4-158,-20 2-1075,0 2-1,22 0 1076,-57 4-1008,-1 0-323,0 7-3970,0 0-1380</inkml:trace>
  <inkml:trace contextRef="#ctx0" brushRef="#br0" timeOffset="429.88">480 1 6649,'0'0'2654,"0"0"-944,0 0-444,0 0-344,0 0-235,0 0-172,0 20 1876,-3 50-1741,-3 0 0,-5 9-650,-3 37 29,10-30-266,4-86-5,0 0-206,0 0-198,4-27-3108,0 7 240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50.082"/>
    </inkml:context>
    <inkml:brush xml:id="br0">
      <inkml:brushProperty name="width" value="0.05" units="cm"/>
      <inkml:brushProperty name="height" value="0.05" units="cm"/>
    </inkml:brush>
  </inkml:definitions>
  <inkml:trace contextRef="#ctx0" brushRef="#br0">280 0 4689,'0'0'1651,"0"0"-128,0 0-357,0 0-302,0 0-232,0 0-52,0 0 62,0 0 18,0 0-123,0 0-93,0 0 30,0 0 46,0 0-19,0 0-57,0 0-90,0 0-34,0 0-8,-23 0 667,-127 0-621,148 1-339,-1 0 0,0 0 0,0 1 0,1-1 0,-1 0 0,1 1 0,0 0 0,-1-1 0,1 1 0,0 0 0,0 0 0,-2 2-19,-20 15-144,7-15 30,7 0 711,7 14-183,1 11-307,0-1-1,-4 14-106,-2 19 31,7-10-31,1-50-7,38 2-57,82-3 152,-118 1-87,-1-1 1,0 0-1,0 0 0,0 1 1,0-1-1,0 1 1,0-1-1,1 1 0,-1-1 1,0 1-1,-1 0 0,1-1 1,0 1-1,0 0 1,0 0-1,0 0 0,0 0 1,-1 0-2,1 0 1,1 0 0,-1 1 0,0-1 1,0 0-1,1 0 0,-1 0 0,0 0 0,1 0 1,-1 0-1,1 0 0,-1-1 0,1 1 1,0 0-1,-1-1 0,1 1 0,0-1 1,-1 0-1,1 0 0,1 1-1,0-1 0,-2 1 0,0-1 1,0 1-1,0 0 1,0 0-1,0 0 1,0-1-1,0 1 0,0 0 1,-1 0-1,1 0 1,0 0-1,-1 0 0,1 1 1,-1-1-1,1 0 1,-1 0-1,0 0 1,1 0-1,-1 0 0,0 1 1,0-1-1,2 26 24,-3-22-14,5 89 163,-4-93-130,0 1-34,0-1 0,0 1 0,-1-1-1,1 0 1,0 1 0,-1-1 0,0 1 0,1-1 0,-1 0 0,0 1 0,1-1 0,-1 0 0,-1 1-9,-17 19-5,2-1-4,-1-2 1,-1 0-1,-5 3 9,19-18-3,0 0-1,-1-1 0,1 0 1,0 0-1,-1 0 1,1 0-1,-1-1 1,1 0-1,-1 0 1,0-1-1,1 0 1,-1 0-1,0 0 1,-3-1 2,-7 1-134,16 0 115,0 0-63,0 0-49,0 0-40,0 28-1291,0-13-2577,0-11-1715</inkml:trace>
  <inkml:trace contextRef="#ctx0" brushRef="#br0" timeOffset="942.91">541 28 5033,'0'0'3038,"0"0"-777,0 0-852,0 0-458,0 0-316,0 0-190,0-3 1870,-4 88-1650,-4-1 0,-9 33-665,5-33 48,3 0 0,2 34-48,7-76 871,0-40-5017,0-14 374</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2.116"/>
    </inkml:context>
    <inkml:brush xml:id="br0">
      <inkml:brushProperty name="width" value="0.05" units="cm"/>
      <inkml:brushProperty name="height" value="0.05" units="cm"/>
    </inkml:brush>
  </inkml:definitions>
  <inkml:trace contextRef="#ctx0" brushRef="#br0">531 61 4201,'0'0'1470,"0"0"-265,0 0-87,0 0-139,0 0-95,-3 0-69,2 0-727,0 0 1,0 0 0,0 0-1,0 0 1,0 0 0,0-1-1,0 1 1,0 0-1,0 0 1,0-1 0,0 1-1,0-1 1,1 1 0,-1-1-1,0 1 1,0-1 0,0 0-1,1 1 1,-1-1 0,0 0-1,0 0-88,-3-3 647,-1 2-463,0-1 1,-1 2-1,1-1 0,-1 0 0,1 1 1,-1 0-1,1 0 0,-1 1 0,1 0 1,-1 0-1,-1 0-184,-6-1 162,-79-3 367,40 3 7,0-2 0,0-3 0,-45-11-536,96 17 17,0 0 0,0-1-1,0 1 1,0 0-1,0-1 1,0 1-1,1 0 1,-1 0-1,0 0 1,0 0-1,0 0 1,0 0 0,0 0-1,0 0 1,0 0-1,0 1 1,0-1-1,1 0 1,-1 1-17,-1 14 388,2-2-329,-12 106 348,5 349 60,7-352-425,-11 98 167,11-109-14,-7 259 261,-9-90-289,11 123-102,6-217 153,-1-179-197,0-1 14,0 0-21,0 0-6,0 0 8,0 34 83,0 58 595,0-92-666,0 0 0,0 0 0,0 0 0,0 0 0,0 0 0,0 0 0,0 0 0,0 0 0,0 0 0,0 0 0,0 0 0,0 0 0,0 0 0,0 0 0,0 0 0,-1 0 0,1 0 0,0 1 0,0-1 0,0 0 0,0 0 0,0 0 0,0 0 0,0 0 0,0 0 1,0 0-1,0 0 0,0 0 0,0 0-28,0-1 16,1 1 0,-1-1 0,1 1 0,-1-1 0,1 1 0,-1-1 0,1 1 0,-1-1 0,1 1 0,-1-1 0,1 1 0,0 0 0,-1-1 0,1 1 0,0 0 0,-1 0 0,1-1 0,0 1 0,-1 0 0,1 0 0,0 0-16,48-9 124,0 2 1,1 2-1,-1 3 0,1 1 0,4 4-124,22-3-34,-76 0-17,0 0-19,0 0-38,0 0-136,0 0-130,0 0-183,0 0-304,-23-6-3928,-3-1-2152</inkml:trace>
  <inkml:trace contextRef="#ctx0" brushRef="#br0" timeOffset="1508.68">901 217 2240,'0'0'1676,"0"0"8,0 0-130,0 0-74,0 0-81,0 0-216,0-19 3678,-1 27-4827,1-1 0,-1 0 0,-1 1 0,0-1 1,0 0-1,0 1 0,-1-1 0,0-1 0,-3 8-34,-42 61 575,35-58-440,1 1 0,1 1 0,-7 15-135,17-33 1,1 0 0,0-1 0,-1 1 0,1 0 0,0-1 0,-1 1 0,1 0 0,0 0 0,0-1 0,-1 1 0,1 0 0,0 0 0,0-1 0,0 1 0,0 0 0,0 0 0,0-1 1,0 1-1,1 0 0,-1 0 0,0-1 0,0 1 0,1 0 0,-1 0 0,0-1 0,1 1 0,-1 0-1,1-1 4,0 1 0,0-1 0,0 0-1,0 1 1,0-1 0,0 0 0,0 0 0,0 0 0,0 0 0,0 0-1,0 0 1,0 0 0,0 0 0,0 0 0,0 0 0,0-1 0,0 1 0,0 0-4,55-25 172,-44 19-128,3 0-10,0 1-1,1 0 1,0 1-1,0 1 1,0 0-1,12 0-33,22 0-37,26 4 37,-23 0-136,-52-1-84,-1 0-58,0 0-48,0 0-3,-16 0-2338,-25 0-5801,26 0 3210</inkml:trace>
  <inkml:trace contextRef="#ctx0" brushRef="#br0" timeOffset="1943.87">1131 183 5457,'0'0'1813,"0"0"-104,0 0-391,0 0-286,0 0-234,0 0-310,-9 5 50,6 1-336,1 0-1,1 0 0,-1 0 0,1 0 0,0 0 0,0 0 1,1 1-1,0 1-201,-3 19 403,-9 23-6,-2 0 1,-4 4-398,3-6 48,1 1 1,1 4-49,12-50-1249,1-10 438,0-20-618,1 5-884,-1 2-1590</inkml:trace>
  <inkml:trace contextRef="#ctx0" brushRef="#br0" timeOffset="2898.97">1591 170 7538,'0'0'2261,"0"0"-690,0 0-492,0 0-276,0 0-108,0 0-176,-23-1 364,-67-2-334,90 4-544,-1-1-1,0 1 0,1-1 1,-1 1-1,1-1 1,-1 1-1,1-1 1,-1 1-1,1-1 1,-1 1-1,1 0 1,0-1-1,-1 1 0,1 0 1,0-1-1,-1 1 1,1 0-1,0 0 1,0-1-1,0 1 1,0 0-1,0 0 0,0-1 1,0 1-1,0 0 1,0 0-1,0 0-4,0 31 422,1-25-329,-3 8-30,1-1 0,-2 1 1,0-1-1,-1 0 0,0 0 0,-1 0 0,0 0 1,-3 3-64,6-12 18,-1 9-13,3-12-1,0 0 1,0 0-1,0 0 0,0 0 1,0-1-1,-1 1 1,1 0-1,-1 0 0,1 0 1,-1-1-1,0 1 0,0 0 1,0-1-1,0 1 1,-1 1-5,2-3 56,0 0 1,0 0-13,0-2-51,0 0-1,1 0 1,-1-1 0,1 1-1,0 0 1,0 0 0,0 0 0,0 0-1,0 0 1,0 1 0,0-1-1,0 0 1,1 0 0,-1 1-1,1-1 1,0 1 0,-1-1-1,1 1 1,0 0 0,0-1-1,0 1 1,-1 0 0,1 0 0,0 1-1,1-1 1,-1 0 0,0 1-1,0-1 1,0 1 0,0-1-1,0 1 1,1 0 0,-1 0-1,1 0 8,2 0-20,-1-1 0,1 1 0,0 0 0,0 1 0,0-1 0,-1 1 0,1 0 0,0 0 0,0 0 0,-1 1 0,1 0 0,-1 0 0,0 0 0,1 0 0,3 3 20,-5-2 3,1 1 1,-1 0-1,1-1 1,-1 1-1,-1 0 1,1 0-1,0 1 1,-1-1 0,0 1-1,0-1 1,0 1-1,-1 0 1,1-1-1,-1 1 1,0 0-1,-1 0 1,1 0 0,-1 0-1,0 0 1,0 0-1,-1 0 1,1 0-1,-1 1-3,-1 3 23,-1-2 0,1 1 0,-1 0 0,0 0 0,-1-1 0,0 0 0,0 1 0,-1-2 0,1 1 0,-2 0 0,1-1 0,-1 0 0,-4 3-23,1 0 17,-2 0-1,1-1 1,-1-1 0,0 1 0,-1-2 0,1 0 0,-1 0 0,-1-1 0,1 0 0,-1-2 0,0 1 0,1-1 0,-2-1-1,1 0 1,0-1 0,0-1 0,0 0 0,-1 0 0,-10-3-17,23 3 0,0-1 0,0 1-1,0-1 1,-1 1 0,1-1 0,0 0 0,0 1 0,0-1-1,0 0 1,0 0 0,0 0 0,1 0 0,-1 0-1,0 0 1,0 0 0,1 0 0,-1 0 0,0 0-1,1 0 1,-1 0 0,1 0 0,0-1 0,-1 1-1,1 0 1,0 0 0,0-1 0,0 1 0,0-1 0,0 1-102,0 1-27,0 0-50,78 0-4416,-51 0-1087</inkml:trace>
  <inkml:trace contextRef="#ctx0" brushRef="#br0" timeOffset="14231.22">1142 951 1816,'0'0'2007,"0"0"-784,0 0-370,0 0-104,0 0-33,0 0-50,0 1 1362,-5 8 8167,2-5-11113,-9 12 921,1 0 0,0 0 1,2 1-1,0 1 0,0-1 1,2 1-1,1 1 0,0-1 1,1 1-1,1 0 0,0 1 1,2-1-1,0 0 0,2 4-3,-1 0-17,1-16 0,-1-1 0,1 1-1,0-1 1,1 0 0,0 1-1,0-1 1,0 0 0,2 4 17,-2-8-12,0 0 0,0-1 0,1 1 0,-1 0 0,1 0 0,-1 0 0,1-1 0,0 1 1,-1-1-1,1 1 0,0-1 0,0 0 0,0 0 0,0 0 0,0 0 0,1 0 0,-1 0 0,0-1 0,0 1 1,0 0-1,1-1 0,-1 0 0,0 0 0,1 0 0,1 0 12,5 1-36,1 0 0,0-1 0,0 0 0,0-1 0,0 0 0,-1 0 0,1-1 0,0 0 0,2-2 36,-8 2 8,0 0 1,0 0-1,0 0 0,0-1 1,-1 1-1,1-1 1,-1 0-1,0 0 0,0 0 1,0 0-1,0 0 0,0-1 1,-1 0-1,0 1 0,1-1 1,-2 0-1,1 0 1,0 0-1,-1 0 0,1 0 1,-1-1-1,0 0-8,3-15 47,-1 0-1,0 0 1,-2 0-1,0 0 1,-1-1-1,-1-3-46,0 15-16,0 0 0,0-1 0,-1 1 0,0 0 0,-1 0 0,0 0 1,0 1-1,-1-1 0,0 1 0,0 0 0,-1 0 0,0 0 0,-1 0 0,-2-2 16,6 8-28,1 0-1,-1 1 1,0-1-1,1 0 1,-1 1-1,0 0 1,0-1-1,0 1 1,0 0 0,-1 0-1,1 0 1,0 0-1,0 0 1,-1 1-1,1-1 1,0 1-1,-1-1 1,1 1 0,-1 0-1,1 0 1,0 0-1,-1 0 1,1 1-1,-1-1 1,1 1-1,0-1 1,0 1-1,-1 0 29,-1 1-52,1 0 0,-1 0-1,1 0 1,-1 1-1,1 0 1,0 0-1,0 0 1,0 0-1,0 0 1,0 1-1,1-1 1,-1 1 0,1-1-1,-1 3 53,-23 57-4196,25-51-39</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0.281"/>
    </inkml:context>
    <inkml:brush xml:id="br0">
      <inkml:brushProperty name="width" value="0.05" units="cm"/>
      <inkml:brushProperty name="height" value="0.05" units="cm"/>
    </inkml:brush>
  </inkml:definitions>
  <inkml:trace contextRef="#ctx0" brushRef="#br0">0 326 9034,'0'0'2721,"0"0"-1142,0 0-493,0 0-101,0 0-131,0 0-123,5-1 75,32-5 192,0 2 0,0 1 1,13 2-999,0 0-104,32-6 104,-22 3 245,-34 4-3586,-14 0-444,-12 0-1499</inkml:trace>
  <inkml:trace contextRef="#ctx0" brushRef="#br0" timeOffset="564.37">849 51 8426,'0'0'4869,"0"0"-2986,0 0-990,0 0-159,0 0 7,0 0-36,1 6-454,0 1 0,-1-1 0,0 1 1,-1-1-1,1 1 0,-1-1 1,0 1-252,-6 8 67,-1 0 0,0 0 0,-1-1 0,-1 0 0,-5 6-67,-28 42 131,45-61-167,0 0 1,0 0-1,1 0 0,-1 0 0,0-1 0,0 1 0,1-1 0,-1 0 0,0 0 1,0 0-1,1 0 36,69 4 38,0-4 0,1-4-38,-5-2-628,-67 6 251,-1 0-137,0 0-431,0 0-727,-1 0-1159,-6 0-2670</inkml:trace>
  <inkml:trace contextRef="#ctx0" brushRef="#br0" timeOffset="912.48">1189 0 10666,'0'0'2009,"0"0"-657,0 0-361,0 0-88,0 0 85,0 0-84,0 17-278,2 6-469,-1-9-85,0-1 0,-1 1 1,-1 0-1,0-1 0,0 1 0,-4 11-72,-1-7 41,-1-1-1,-1 0 0,0 0 1,-1 0-1,-1-1 0,-1 0 0,0-1 1,-5 4-41,-4 7-539,1 1 1,-2 7 538,20-33-1014,1-1-398,8-1-3491,-1-8-234</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2.841"/>
    </inkml:context>
    <inkml:brush xml:id="br0">
      <inkml:brushProperty name="width" value="0.05" units="cm"/>
      <inkml:brushProperty name="height" value="0.05" units="cm"/>
    </inkml:brush>
  </inkml:definitions>
  <inkml:trace contextRef="#ctx0" brushRef="#br0">198 1 1376,'0'0'1867,"0"0"-244,0 0-66,0 0-38,0 0-50,0 0-267,0 0-291,0 0-146,0 0-43,0 0-75,0 0-58,0 0-32,0 0-50,0 0-99,0 0-80,0 0-68,0 0-37,0 0 13,0 0-20,-1 0-174,-1 0 0,1 0-1,0 0 1,-1 0-1,1 0 1,0 0 0,0 1-1,-1-1 1,1 1 0,0-1-1,0 1 1,0-1-1,-1 1 1,0 0-42,-11 13 79,-1 0 0,2 0 0,-1 2-1,2-1 1,0 1 0,2 1 0,-1 0 0,2 0-1,0 1 1,-3 12-79,7-15-7,1 0 0,0 1-1,1-1 1,1 1 0,1 0-1,0-1 1,0 1 0,3 6 7,-3-19-11,2 0 0,-1 0 1,0 1-1,0-1 1,1 0-1,0 0 1,0-1-1,0 1 1,0 0-1,0 0 1,0-1-1,1 0 1,-1 1-1,1-1 0,-1 0 1,1 0-1,0 0 1,0-1-1,0 1 1,0-1-1,0 1 1,0-1-1,1 0 1,-1 0-1,0 0 0,2-1 11,1 2-18,-1-1 0,1 0 0,0 0 0,-1 0-1,1-1 1,0 0 0,-1 0 0,1 0 0,0-1-1,-1 0 1,1 0 0,-1 0 0,1-1 0,-1 0-1,0 0 1,2-1 18,3-4 17,0-1 1,-1 0-1,1 0 0,-2-1 1,0 0-1,0-1 0,0 0 0,-1 0 1,-1-1-1,0 0 0,0 0 1,0-3-18,0 0-20,-1-1 0,0 1 0,-1-1 0,-1 0 0,0 1 0,-1-2 0,0 1 0,-2 0 0,0-14 20,-1 26-16,1 1-1,0-1 1,-1 1 0,0-1 0,1 1-1,-1-1 1,0 1 0,0 0-1,-1-1 1,1 1 0,0 0-1,-1 0 1,0 0 0,1 0-1,-1 0 1,0 0 0,-2-1 16,0-1-49,-1 1 0,0 0 1,0 0-1,0 1 0,0-1 1,0 1-1,-1 0 0,-1 0 49,-10-2-104,-1 1 0,1 0 0,-1 2 0,1 0 0,-3 0 104,14 1-13,-9 0-28,0 0 1,0 1 0,0 1-1,-5 1 41,15-1-31,0-1 1,0 1-1,0 0 0,0 0 0,1 0 1,-1 1-1,0-1 0,1 1 0,0 0 1,0 1-1,0-1 0,0 1 0,0-1 1,-1 3 30,4-5-41,0 0 0,1 0 0,-1 0 0,0 1 0,0-1 0,0 0 0,1 1 0,-1-1 0,0 0 0,1 1 0,0-1 0,-1 0 0,1 1 0,0-1 0,-1 1 0,1-1 0,0 1 0,0-1 0,0 1 0,1-1 0,-1 1 0,0-1 0,0 1 0,1-1 0,-1 0 0,1 1 0,-1-1 0,1 1 41,0 0-211,1 0 0,-1 0 0,1 0 0,-1-1 0,1 1 0,0 0-1,0-1 1,0 1 0,0-1 0,0 0 0,0 0 0,0 1 0,0-1 0,0-1-1,3 2 212,21 5-5521</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4.957"/>
    </inkml:context>
    <inkml:brush xml:id="br0">
      <inkml:brushProperty name="width" value="0.05" units="cm"/>
      <inkml:brushProperty name="height" value="0.05" units="cm"/>
    </inkml:brush>
  </inkml:definitions>
  <inkml:trace contextRef="#ctx0" brushRef="#br0">0 191 10866,'0'0'1641,"0"0"-746,0 0-350,0 0-46,0 0 80,0 0-47,0 0-3,0 0 43,0 0-13,20 0 720,-2 0-1068,29 0-148,-1-1 0,0-2 0,0-2 0,25-7-63,-38 7-80,-16 3-4945,-17 3 2417,0 2-2357</inkml:trace>
  <inkml:trace contextRef="#ctx0" brushRef="#br0" timeOffset="399.59">570 0 9938,'0'0'2234,"0"0"-1124,0 0-568,0 0-100,0 0 14,0 0-133,0 4-53,-1 60 578,-2 1 0,-3-1-1,-4 1-847,5-37-98,-1 0 0,-1 0-1,-2-1 1,-1 0 0,-1 0-1,-1-1 1,-1 0 0,-3 0 98,15-23-443,0-1 0,-1 0 0,1 0 0,-1 0 0,0 0 0,1 0 0,-1 0 0,0 0 0,0-1 0,0 1 0,-2 0 443,-1-1-7406</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3.759"/>
    </inkml:context>
    <inkml:brush xml:id="br0">
      <inkml:brushProperty name="width" value="0.05" units="cm"/>
      <inkml:brushProperty name="height" value="0.05" units="cm"/>
    </inkml:brush>
  </inkml:definitions>
  <inkml:trace contextRef="#ctx0" brushRef="#br0">1 242 3369,'0'0'3945,"0"0"-1846,0 0-704,0 0-222,0 0-51,0 0-98,9 0 3818,43 0-4039,113 0-277,-93 0-6700,-72 0 2020</inkml:trace>
  <inkml:trace contextRef="#ctx0" brushRef="#br0" timeOffset="437.64">476 1 3025,'0'0'7519,"0"0"-4700,0 0-1652,0 0-348,0 0-114,0 0-157,1 0-503,-1 0 1,0 0-1,1 0 0,-1 0 1,0 0-1,1 0 0,-1 0 0,1 0 1,-1 0-1,0 0 0,1 0 0,-1 0 1,0 0-1,1 0 0,-1 0 0,1 0 1,-1 0-1,0 0 0,1 1 1,-1-1-1,0 0 0,1 0 0,-1 1 1,0-1-1,0 0 0,1 0 0,-1 1 1,0-1-1,0 0 0,1 1 0,-1-1 1,0 0-1,0 1 0,0-1 1,0 0-46,10 35 249,-2 1 0,-1-1 1,-2 1-1,-1 16-249,0 147-1581,-4-156 131,0-42-104,0-1-1240,0 0-2418</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6.642"/>
    </inkml:context>
    <inkml:brush xml:id="br0">
      <inkml:brushProperty name="width" value="0.05" units="cm"/>
      <inkml:brushProperty name="height" value="0.05" units="cm"/>
    </inkml:brush>
  </inkml:definitions>
  <inkml:trace contextRef="#ctx0" brushRef="#br0">0 2110 6241,'0'0'2429,"0"0"-1098,0 0-146,0 0-62,0 0-171,0 0-75,17 0-82,118 0 1446,-9 0-210,-41 0-4778,-85 3-1459,0-3-524</inkml:trace>
  <inkml:trace contextRef="#ctx0" brushRef="#br0" timeOffset="528.94">744 1882 10514,'0'0'1825,"0"0"-738,0 0-279,0 0 77,0 0-42,0 0-139,1 16-134,-1 0-420,3 27 975,-4 32-1125,0-67 81,-1-1-1,0 1 1,0-1 0,-1 1 0,0-1 0,0 0 0,-1 0 0,0 0 0,0 0 0,-2 1-81,-20 43 171,26-51-186,0 0 0,0 1 0,0-1 0,0 0 0,0 0 1,0 1-1,1-1 0,-1 0 0,0 1 0,0-1 0,0 0 0,1 0 0,-1 0 0,0 1 1,0-1-1,1 0 0,-1 0 0,0 0 0,0 1 0,1-1 0,-1 0 0,0 0 0,1 0 1,-1 0-1,0 0 0,0 0 0,1 0 0,-1 0 0,0 0 0,1 0 0,-1 0 0,0 0 1,1 0-1,-1 0 15,24 2-156,24-3 163,-17-4 93,0-1-1,8-4-99,-16 4-248,0 1-1,1 0 1,-1 2-1,20 0 249,-40 3-394,3 0 210,-3 0-5439,-3 0-880</inkml:trace>
  <inkml:trace contextRef="#ctx0" brushRef="#br0" timeOffset="876.89">982 1879 11018,'0'0'2106,"0"0"-763,0 0-408,0 0 1,0 0-117,0 0-212,0 29-196,-1 95-169,0-99-179,0 1-1,-2-1 0,-1 0 1,-2 0-1,0 0 1,-2 4-63,-8 12-359,-2 0 1,-11 18 358,-1 1-1766,28-55 466,2-4-3045,0-1-3110</inkml:trace>
  <inkml:trace contextRef="#ctx0" brushRef="#br0" timeOffset="2408.29">1208 0 2497,'0'0'4322,"0"0"-2267,0 0-705,0 0-142,0 0-215,0 0-286,0 0-163,0 2-279,0 0 0,0-1 0,1 1 0,-1 0 0,0-1 0,0 1 0,1 0 0,0-1 0,-1 1 1,1-1-1,0 2-265,4 0 196,0 1 0,0-1 1,0 0-1,0-1 0,0 1 1,0-1-1,1 0 0,0-1 1,-1 1-1,1-1 1,0 0-1,3 0-196,18 1 364,0-1 0,7-1-364,12 0 350,-25 1-300,-1 0 1,0 2-1,0 0 1,0 1-1,0 1 1,12 5-51,-26-8 0,-1 1-1,1-1 1,-1 1 0,0 0-1,1 0 1,-1 1 0,-1 0-1,1 0 1,-1 0 0,1 0-1,-1 1 1,0-1 0,-1 1 0,1 0-1,-1 0 1,0 1 0,0-1-1,0 1 1,-1-1 0,0 1-1,0 0 1,-1 0 0,2 5 0,0 28 229,0 1 1,-3-1-1,-2 14-229,1 20 288,0 22 139,-4 0 1,-16 83-428,-24 120 1869,7 93-1869,24-262 615,-19 74-615,1-15 427,10-64-262,-38 119-165,53-220 0,3-11-10,0 0 1,1 0-1,1 0 1,0 1-1,0 8 10,2-20-8,0-1 3,0 0 10,0 0 3,0 0 0,0 0 0,0 0 11,0 0 38,0 0-11,0 0-32,0 0-6,0 0 0,0 0-1,-200 0-40,192 1 270,6 0-1460,7 0-4986,8-1 524</inkml:trace>
  <inkml:trace contextRef="#ctx0" brushRef="#br0" timeOffset="5089.29">2069 1176 1224,'0'0'2335,"0"0"-757,0 0-511,0 0-173,0 0-68,2-8-45,14-31 2029,-4 14 885,-4 10-2429,-7 15-1252,-1-1 0,0 1 1,0 0-1,0 0 0,0 0 0,0 0 0,0 0 0,0 0 0,0 0 0,0 0 0,0 0 0,0 0 0,1 0 0,-1 0 0,0 0 0,0 0 0,0 0 0,0 0 1,0 0-1,0 0 0,0 0 0,0 0 0,0 0 0,1 0 0,-1 0 0,0 0 0,0 0 0,0 0 0,0 0 0,0 0 0,0 0 0,0 0 0,0 0 1,0 0-1,0 0 0,1 0 0,-1 0 0,0 0 0,0 1 0,0-1 0,0 0 0,0 0 0,0 0 0,0 0 0,0 0 0,0 0 0,0 0 0,0 0 1,0 0-1,0 0 0,0 1 0,0-1 0,0 0 0,0 0 0,0 0 0,0 0 0,0 0 0,0 0 0,0 0 0,0 0 0,0 0 0,0 1 0,0-1 1,0 0-15,-1 31 592,1-20-757,-5 24 244,-2 0 0,-1-1 0,-1 1 0,-2-2 0,-3 4-79,-10 37 20,18-53-11,-9 22 62,15-42-67,0-1 0,0 0 0,0 0 0,-1 0 0,1 1 0,0-1 0,0 0 0,-1 0 0,1 0 0,0 0 0,-1 1-1,1-1 1,0 0 0,0 0 0,-1 0 0,1 0 0,0 0 0,-1 0 0,1 0 0,0 0 0,-1 0 0,1 0 0,0 0 0,-1 0 0,1 0 0,0 0 0,0 0 0,-1-1 0,1 1 0,0 0 0,-1 0 0,1 0 0,0 0 0,0 0 0,-1-1 0,1 1 0,0 0 0,0 0 0,-1-1 0,1 1 0,0 0 0,0 0 0,0-1 0,0 1 0,-1 0 0,1 0 0,0-1 0,0 1 0,0 0 0,0-1 0,0 1 0,0 0 0,0-1-4,-9-14 198,5 4-232,1 1-1,0 0 1,0-1 0,1 0-1,0 0 1,0-7 34,2 13-13,1-1 1,-1 1-1,1 0 0,0 0 0,0-1 1,0 1-1,1 0 0,0 0 1,0 0-1,0 1 0,0-1 0,1 0 1,0 1-1,3-4 13,24-33 45,-9 11-41,1 1-1,2 1 1,1 0-1,1 2 1,24-19-4,-48 44-25,-1 0 0,0 0 0,0 0 1,0 1-1,1-1 0,-1 0 1,0 1-1,1-1 0,-1 1 1,0-1-1,1 1 0,-1-1 0,1 1 1,-1 0-1,1 0 0,-1 0 1,0 0-1,1 0 0,-1 0 1,1 0-1,-1 1 0,1-1 0,-1 0 1,1 1-1,-1-1 0,1 1 25,0 1-37,-1-1 0,1 0 1,-1 1-1,1-1 0,-1 1 0,0-1 0,1 1 0,-1 0 0,0-1 0,0 1 0,0 0 0,-1 0 0,1 0 0,0-1 0,-1 1 1,1 0-1,-1 0 0,1 2 37,1 5 20,-1 1 0,0 0 0,0 0 0,-1 0 0,0 0-1,-1 0 1,0 0 0,-2 8-20,2-13 20,-1 1 0,0-1-1,-1 0 1,1 0-1,-1 0 1,0-1 0,0 1-1,-1-1 1,1 1-1,-1-1 1,0 0 0,0 0-1,0-1 1,-1 1-1,1-1 1,-3 1-20,-8 5 52,0-1 0,-1 0-1,0-1 1,-1-1 0,0 0 0,0-2 0,0 1-1,0-2 1,0-1 0,-1 0 0,0-1 0,-3-1-52,20 0 244,1 0-123,18 2-181,13 7 116,0 1 1,0 2-1,-1 1 1,-1 1-1,0 2 1,9 7-57,-33-20 8,0 1 0,0-1 0,0 1 0,0 0 0,-1 0 0,0 1 0,0-1 0,0 1 0,0 0 0,-1 0 0,0 0 0,2 3-8,-2 0-310,-1 0 1,0 0-1,0 0 0,0 0 0,-1 0 0,0 0 1,-1 0-1,0 8 310,-2-10-3046,-7-5-2911</inkml:trace>
  <inkml:trace contextRef="#ctx0" brushRef="#br0" timeOffset="5640.49">2446 1278 128,'0'0'6536,"0"0"-3702,0 0-1536,0 0-485,0 0-269,0 0 43,0 7-92,-15 226 1669,18-233-2190,-1 0-1,1 1 1,0-1 0,0 0-1,-1 0 1,1-1-1,0 1 1,-1-1 0,1 1-1,2-2 27,2-2 45,0 0-1,0-1 1,0-1-1,0 1 0,-1-1 1,0 0-1,0 0 1,-1-1-1,4-5-44,6-9 77,-1 0 0,8-18-77,-19 33 8,0 0-1,-1-1 1,0 1 0,0-1 0,0 0 0,-1 0 0,0 0 0,0 1 0,-1-1 0,1 0 0,-2 0-1,1 0 1,-1-5-8,0 11-15,0 0-1,0 0 1,0 0 0,1 0-1,-1 0 1,0 0-1,0 0 1,0 0-1,0 0 1,-1 1-1,1-1 1,0 0-1,0 1 1,0-1 0,0 1-1,-1-1 1,1 1-1,0 0 1,-1-1-1,1 1 1,0 0-1,-1 0 1,1 0-1,-2 0 16,-39-2-438,36 2 326,-1 0-35,0 0 1,1 1-1,-1 0 0,1 0 1,-1 0-1,1 1 0,-1 0 1,1 0-1,0 1 1,0 0-1,-4 1 147,7-1-111,0-1 0,0 1-1,-1-1 1,1 1 0,1 0 0,-1 0-1,0 0 1,1 0 0,-1 1 0,1-1 0,0 1-1,0-1 1,1 1 0,-1 0 0,1-1-1,0 1 1,0 0 0,0 0 0,0 4 111,-1 47-4275,2-37-1258</inkml:trace>
  <inkml:trace contextRef="#ctx0" brushRef="#br0" timeOffset="6457.85">2831 1250 6209,'0'0'3008,"0"0"-833,0 0-790,0 0-659,0 0-362,0 0-204,0 12 93,-1 35 624,-1-27-719,2 0-1,0-1 1,1 1-1,2 8-157,-3-26-2,1 0 1,-1-1-1,0 1 0,0 0 0,1-1 0,-1 1 0,1-1 0,0 1 0,-1-1 1,1 1-1,0-1 0,0 1 0,0-1 0,0 0 0,0 1 0,0-1 0,0 0 1,0 0-1,1 0 0,-1 0 0,0 0 0,1 0 0,-1 0 0,1 0 0,-1 0 1,1-1-1,-1 1 0,1-1 0,0 1 0,-1-1 0,1 0 0,-1 1 0,1-1 0,0 0 1,-1 0-1,1 0 0,0 0 0,-1-1 0,1 1 0,0 0 0,-1-1 0,1 1 1,-1-1-1,2 0 2,4-2 31,0 0 1,0 0 0,-1-1 0,0 0-1,1 0 1,-1 0 0,-1-1-1,1 0 1,2-3-32,2-4 68,-1-1 1,0 1-1,-1-1 0,1-3-68,-9 20 4,0 0 0,0 1-1,0-1 1,0 0-1,1 0 1,0 1-1,0-1 1,0 0 0,0 0-1,1 0 1,0 0-1,0 0 1,0 0-1,0 0 1,0-1 0,1 1-1,-1-1 1,1 1-1,0-1 1,0 0-1,1 0 1,-1 0 0,0-1-1,1 1 1,0-1-1,-1 0 1,1 0-1,0 0 1,0-1 0,0 1-1,4 0-3,-3 0-5,1-1-1,-1 0 0,1 0 1,0-1-1,0 1 1,-1-1-1,1 0 0,0-1 1,0 1 5,-4-1 24,0 1-1,0-1 1,0 1 0,-1-1 0,1 0-1,0 1 1,-1-1 0,1 0 0,0 0-1,-1 0 1,1 0 0,-1-1 0,1 1-1,-1 0 1,0 0 0,0-1 0,1 1-1,-1-1 1,0 0 0,0 1-1,0-1 1,-1 0 0,1 1 0,0-1-1,-1 0 1,1 0 0,-1-1-24,4-20 107,-1 0-1,-2 0 1,0 0 0,-1-3-107,0 10 26,0 15-45,0 0 0,0 0 0,0 0 0,0 0 0,0 0-1,0 0 1,0 0 0,0 0 0,0 0 0,0 0-1,-1 0 1,1 0 0,0 0 0,-1 0 0,1 0 0,-1 0-1,1 0 1,-1 1 0,1-1 0,-1 0 0,1 0 0,-1 0-1,0 1 1,1-1 0,-1 0 0,0 1 0,0-1-1,0 1 1,0-1 0,1 1 0,-1-1 0,0 1 0,0 0-1,0-1 1,0 1 0,0 0 0,0 0 0,0 0 0,0-1-1,0 1 1,0 0 0,0 0 0,0 0 0,0 1-1,0-1 21,0 3-445,0 0 1,0 0 0,0 0 0,1 0 0,0 0 0,-1 0 0,1 0 0,0 0 0,1 0 0,-1 2 443,0 0-1552,0 6-4116</inkml:trace>
  <inkml:trace contextRef="#ctx0" brushRef="#br0" timeOffset="7175.07">3495 1121 7722,'0'0'2446,"0"0"-673,0 0-663,0 0-337,0 0-45,0 0-62,22-11-107,74-37-15,-84 42-467,1 0 1,0 0 0,-1 2-1,2 0 1,-1 0-1,0 1 1,1 1 0,0 0-1,-1 0 1,1 2-1,4 0-77,-16 0-5,-1 0-1,0 1 1,1-1-1,-1 1 0,1-1 1,-1 1-1,1 0 1,-1-1-1,0 1 0,0 0 1,1 0-1,-1 0 1,0 0-1,0 0 0,0 0 1,0 0-1,0 0 1,0 0-1,0 1 0,0-1 1,-1 0-1,1 1 1,0-1-1,-1 1 0,1-1 1,-1 0-1,0 1 1,1-1-1,-1 1 0,0-1 1,0 1-1,0-1 1,0 1-1,0-1 0,0 1 6,0 10 52,0 0 0,0 0-1,-1-1 1,-1 2-52,0-4 26,0 0-1,-1-1 1,0 1-1,0-1 0,-1 1 1,0-1-1,0 0 1,-1 0-1,0-1 1,-5 6-26,-14 15 25,0-2 0,-4 2-25,11-11 4,-13 10 18,-24 18-22,24-21 64,-27 27-64,55-50-3,1 0-1,0 0 1,0 0 0,0 0 0,0 1 0,0-1 0,0 0 0,1 0-1,-1 0 1,0 1 0,1-1 0,-1 0 0,0 1 0,1-1 0,0 1-1,-1-1 1,1 0 0,0 1 0,0-1 0,0 1 0,0-1 0,0 1 3,0-1 3,1 0 0,-1 0 1,1 0-1,0 0 0,-1 0 0,1 0 1,0 0-1,0 0 0,0-1 1,0 1-1,-1 0 0,1 0 1,0-1-1,0 1 0,1-1 1,-1 1-1,0-1 0,0 1 1,0-1-1,0 0 0,0 1-3,11 1 57,-1 0 0,0 0 0,1-1 0,0 0-1,0-1-56,-5 0 33,291 2 1605,-156-3-7034,-145 1 355</inkml:trace>
  <inkml:trace contextRef="#ctx0" brushRef="#br0" timeOffset="7572.03">4031 907 8554,'0'0'2142,"0"0"-653,0 0-279,0 0-62,0 0-265,0 0-212,25 0-116,78 0-45,-98 0-478,0 0 0,-1 0 0,1 0 0,0 0 0,0 1 0,-1 0 0,1 0 0,0 0 0,-1 0 0,1 1 0,-1 0 0,0 0 0,1 0 0,-1 0 0,0 1 0,0-1 0,0 1 0,-1 0 0,1 1 0,-1-1 0,0 0 0,1 1 0,-2 0 0,1 0 0,0 0 0,-1 0 0,0 0 0,1 2-32,1 7 31,0 1 0,-1 0 1,-1-1-1,0 1 0,-1 0 1,0 0-1,-2 13-31,1-18 51,0 9-48,0 1 0,-2-1 0,0 0 1,-1 0-1,0 0 0,-2 0 0,0-1 0,-1 1 0,-1-1 0,-1 0 1,-1 0-4,-156 266-1108,98-174-2329,43-73-1163</inkml:trace>
  <inkml:trace contextRef="#ctx0" brushRef="#br0" timeOffset="8741.34">2050 870 4561,'0'0'1979,"0"0"-912,0 0-426,0 0 57,0 0 106,0 0-60,-4 9-185,-13 19 269,-1-1-1,-1-1 1,-6 5-828,10-12 344,-2 2-82,2 1 0,0 0 0,1 1 0,2 1 0,0 0 0,2 1 0,0 0 0,2 0 0,1 1 0,1 0 0,1 0 0,1 0 0,1 1 0,2 0-262,1-26 3,-2 49 704,5 40-707,-1-73 14,0 0 0,1-1 0,1 1 1,1-1-1,0 0 0,1 0 0,2 2-14,25 39-1027,-5-25-6009,-16-24-2826</inkml:trace>
  <inkml:trace contextRef="#ctx0" brushRef="#br0" timeOffset="9865.38">4677 1179 2969,'0'0'2503,"0"0"-139,0 0-378,0 0-476,0 0-413,0 0-236,0 0-769,0 0 1,0 0 0,0 0 0,0 0 0,0 1-1,0-1 1,0 0 0,0 0 0,0 0 0,0 0 0,0 0-1,0 0 1,0 0 0,0 0 0,0 0 0,0 0-1,0 0 1,0 0 0,1 0 0,-1 0 0,0 0 0,0 0-1,0 0 1,0 0 0,0 0 0,0 0 0,0 1-1,0-1 1,0 0 0,0 0 0,0 0 0,0 0 0,0 0-1,1 0 1,-1 0 0,0 0 0,0 0 0,0 0-1,0-1 1,0 1 0,0 0 0,0 0 0,0 0 0,0 0-1,0 0 1,0 0 0,0 0 0,0 0 0,0 0-1,1 0 1,-1 0 0,0 0 0,0 0 0,0 0 0,0 0-1,0 0 1,0 0 0,0 0 0,0 0 0,0 0-1,0-1 1,0 1 0,0 0 0,0 0 0,0 0-93,-5 10 83,0 1-1,0-2 1,-1 1 0,-1-1 0,1 0 0,-2 0-1,-5 6-82,7-9 21,-33 39 29,4-7-106,2 1 1,2 2-1,-21 37 56,46-69-1531,6-15-1574,1-7 2638,-1-47-5765,0 46 666</inkml:trace>
  <inkml:trace contextRef="#ctx0" brushRef="#br0" timeOffset="10223.45">4401 1155 3937,'-1'-11'3261,"-1"-4"6106,2 15-9268,1 0 0,-1-1 0,0 1-1,0 0 1,0 0 0,0-1 0,1 1 0,-1 0-1,0 0 1,0-1 0,1 1 0,-1 0 0,0 0-1,0 0 1,1 0 0,-1-1 0,0 1 0,1 0-1,-1 0 1,0 0 0,1 0 0,-1 0 0,0 0 0,1 0-1,-1 0 1,0 0 0,1 0 0,-1 0 0,0 0-1,1 0 1,-1 0 0,0 0 0,0 0 0,1 0-1,-1 0 1,0 0 0,1 1 0,-1-1 0,0 0-1,0 0 1,1 0 0,-1 1-99,12 5 69,0 0-1,-1 2 1,0-1-1,0 1 1,0 1-1,-1 0 1,-1 1-1,0 0 0,5 6-68,19 18 56,-11-12-88,-3-6-61,-2 0 1,0 2 0,-1 0 0,-1 1 0,-1 0 0,-1 1 0,0 0 0,3 10 92,-14-24-684,6 12 160,0-12-6845,-4-6 169</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42.488"/>
    </inkml:context>
    <inkml:brush xml:id="br0">
      <inkml:brushProperty name="width" value="0.05" units="cm"/>
      <inkml:brushProperty name="height" value="0.05" units="cm"/>
    </inkml:brush>
  </inkml:definitions>
  <inkml:trace contextRef="#ctx0" brushRef="#br0">3511 10 1568,'0'0'1389,"0"0"-62,0 0-51,0 0 23,0 0-79,0-9 5687,0 16-6861,-1 0 1,0 0-1,-1 0 1,0-1-1,0 1 1,0 0-1,-1-1 1,-1 3-47,-30 54 175,22-42-107,9-17-284,0 0 1,0 0 0,0 0-1,0-1 1,0 1 0,-1-1-1,0 0 1,-1 1 215,2-2-384,1 0 0,-1 0 0,0 1 0,1-1-1,-1 1 1,1 0 0,0 0 0,-1 0 0,2 0 0,-1 0 0,0 0 0,0 1 384,2 0-3264,0-4 876</inkml:trace>
  <inkml:trace contextRef="#ctx0" brushRef="#br0" timeOffset="652.83">3172 322 1880,'0'0'2458,"0"0"-305,0 0-238,0 0-412,0 0-480,0 0-357,0 0-147,0 0-57,0 0-81,0 0-77,0 0-96,0 0-60,0 0-13,0 0-28,0 0-1,8 0 249,402-10 1846,-255 14-3906,-155-4 749,0 0-1200,0 0-2021</inkml:trace>
  <inkml:trace contextRef="#ctx0" brushRef="#br0" timeOffset="1903.23">3477 492 4297,'0'0'1330,"0"0"-548,0 0-439,0 0-206,0 0-26,0 0 20,2-4-30,-2 2 101,0 1-130,0 1 0,0-1-1,0 0 1,0 0 0,1 1 0,-1-1-1,0 0 1,0 0 0,0 1-1,1-1 1,-1 0 0,0 1 0,1-1-1,-1 0 1,1 1 0,-1-1-1,1 1 1,-1-1 0,1 0 0,-1 1-1,1 0 1,-1-1 0,1 1-1,0-1 1,-1 1 0,1 0 0,0-1-1,-1 1 1,2-1-72,-1 1 1115,-1 0-127,0 0-92,0 0-135,0 0-145,0 0-107,0 0-77,0 0-61,0 0-27,-16 0 89,-168 0-254,183 0-14,1 0-40,0 0-11,0 0 53,0 0-8,0 0-66,0 0-84,0 0-63,0 0 8,0 31 89,4 33 161,-4-63-185,0-1 9,0 0 78,0 0 6,0 0-28,19-1-49,-1 2-1,1 1 1,-1 0-1,0 1 1,0 1-1,4 2-34,-6-2 36,17 7-184,-32-10 125,0-1 1,0 1 0,1 0-1,-1 0 1,0 0-1,0 0 1,-1 0-1,1 0 1,0 0 0,0 1-1,0-1 1,-1 0-1,1 0 1,-1 1-1,1-1 1,-1 0 0,1 1-1,-1-1 1,0 0-1,0 1 1,0-1-1,1 1 1,-1 0 22,1 28-31,0-27 48,0 1 0,0 0 0,-1-1-1,0 1 1,0 0 0,0 0 0,0-1-1,0 1 1,-1 0 0,0 0-1,1-1 1,-1 1 0,-1-1 0,1 1-1,-1-1 1,1 1 0,-1-1-1,0 0 1,0 1 0,0-1 0,-1 0-1,0 1-16,-5 4-34,-1 0-1,0-1 1,0 0-1,0 0 1,0-1-1,-1 0 1,0-1-1,-1 0 1,1-1-1,-1 0 1,0 0-1,0-1 1,0-1-1,0 0 1,-1 0-1,-9-1 35,-23-1-270,43 0-165,-3 0-3770,4 0-830</inkml:trace>
  <inkml:trace contextRef="#ctx0" brushRef="#br0" timeOffset="3313.44">265 1094 3081,'0'0'2087,"0"0"-735,0 0-268,0 0-7,0 0-149,0 0-292,-12 20 609,-38 44 2581,-24 36-3182,70-94-586,-11 15 48,1 0-1,0 0 1,2 1-1,0 1 1,2 0 0,0 1-1,2 0 1,0 0-1,2 1 1,1 0-1,1 0 1,-1 23-106,3-12 245,2 1 0,2 0 1,2 6-246,-2-31 12,0 0 1,1 0 0,0-1 0,1 0 0,1 1-1,-1-1 1,2 0 0,0-1 0,0 0-1,1 0 1,4 5-13,-8-11-15,1 0-1,-1-1 1,1 1 0,0-1-1,1 0 1,-1 0-1,0 0 1,4 1 15,-6-3-118,0 0-1,1 0 1,-1 0 0,0 0 0,1-1-1,-1 1 1,0-1 0,1 1-1,-1-1 1,1 0 0,-1 0-1,1 0 1,-1 0 0,1 0 0,-1-1-1,0 1 1,1-1 0,1 0 118,-3 0-143,0 0 1,-1 0-1,1 0 1,0 0-1,-1 0 1,1 0 0,-1 0-1,1 0 1,-1 0-1,1 0 1,-1 0-1,0 0 1,1 0-1,-1 0 1,0 0 0,0-1-1,0 1 1,0 0-1,0 0 1,0-1 142,0-1-823,1-18-4917</inkml:trace>
  <inkml:trace contextRef="#ctx0" brushRef="#br0" timeOffset="4384.08">545 1358 3577,'0'0'3044,"0"0"-1046,0 0-723,0 0-452,0 0-247,0 0 51,0 10 212,0 6-496,1 20 340,-2 0-1,-2 0 1,0-1 0,-3 1 0,-1 0-683,-12 15 307,-3 14-73,22-65-220,0-1 0,0 1 0,0 0 0,0 0 0,0 0 1,-1 0-1,1 0 0,0 0 0,0 0 0,0 0 0,0 0 0,0 0 0,0 0 0,0 0 0,0 0 1,0 0-1,0 0 0,0 0 0,-1 0 0,1 0 0,0 0 0,0 0 0,0 0 0,0 0 0,0 0 0,0 1 1,0-1-1,0 0 0,0 0 0,0 0 0,0 0 0,0 0 0,0 0 0,-1 0 0,1 0 0,0 0 1,0 0-1,0 0 0,0 0 0,0 0 0,0 0 0,0 1 0,0-1 0,0 0 0,0 0 0,0 0 0,0 0-14,-3-14 79,1-21-255,2 16 105,-1-5 89,2 1 1,3-16-19,-3 30 10,1 1 0,0 0 0,0 0 0,1 0-1,0 0 1,1 0 0,0 0 0,0 1 0,1-2-10,23-30 56,1 1 0,31-31-56,-56 66-1,0-1 0,0 1 0,1 0 0,-1 0 0,1 0 0,0 0 0,-1 1 0,1 0 0,1 0 1,-1 0-1,0 1 0,0 0 0,1 0 0,-1 0 0,0 0 0,1 1 0,-1 0 0,5 1 1,-9-1-3,0 0-1,0 1 1,1-1 0,-1 0 0,0 1-1,0-1 1,0 1 0,0 0 0,0-1-1,0 1 1,0 0 0,0 0 0,0-1-1,0 1 1,-1 0 0,1 0 0,0 0 0,0 0-1,-1 0 1,1 0 0,-1 0 0,1 0-1,-1 1 1,1-1 0,-1 0 0,0 0-1,1 0 1,-1 0 0,0 1 0,0-1-1,0 0 1,0 0 0,0 1 3,0 51 170,0-38-38,-2-7-123,1-1 0,-1 1 0,0 0 0,0-1 0,-1 1 0,0-1 0,0 0 0,-1 0 0,0 0 0,0 0 1,-1-1-1,0 1 0,0-1 0,0 0 0,-1-1 0,0 1 0,0-1-9,-1-1-36,1-1 0,-1 0 0,0 0-1,0 0 1,0-1 0,0 0 0,0-1-1,0 1 1,0-1 0,-1-1 0,1 1 0,0-1-1,-4-1 37,11 1-81,0 0 24,0 0-11,0 0-4,0 0 1,0 0 8,0 0 18,0 0 9,0 24-221,-1-20 278,1 1 0,0-1 0,1 1 0,-1-1 0,1 0 1,0 1-1,0-1 0,0 0 0,0 0 0,1 1 0,0-1 0,1 2-21,1-1 40,0-1 0,-1 0 0,2 0 0,-1-1 0,0 1 0,1-1 0,-1 0 0,1 0 0,0-1 0,1 1-40,36 18 155,-18-9-84,0 1 0,17 11-71,-34-12-161,-6-12 24,-1 1 0,0-1 0,0 0-1,0 0 1,1 1 0,-1-1 0,0 0-1,0 0 1,0 1 0,0-1 0,0 0-1,0 1 1,0-1 0,0 0 0,0 1-1,0-1 1,0 0 0,0 1 0,0-1-1,0 0 1,0 0 0,0 1 0,0-1 0,0 0-1,0 1 1,0-1 0,0 0 0,0 1-1,-1-1 1,1 0 0,0 0 0,0 1-1,0-1 1,0 0 0,-1 0 0,1 1-1,0-1 1,0 0 0,-1 0 0,1 0-1,0 0 1,0 1 0,-1-1 137,-11 0-6507</inkml:trace>
  <inkml:trace contextRef="#ctx0" brushRef="#br0" timeOffset="4966.85">952 1600 5297,'0'0'2682,"0"0"-261,0 0-566,0 0-544,0 0-282,0 0-187,0-6 542,0 4-970,0 5-237,-1 29-10,-1 32 172,2-59-329,0-1 0,1 0-1,-1 1 1,1-1 0,0 0 0,0 1-1,1-1 1,-1 0 0,1 0-1,0 0 1,2 3-10,-3-6-7,1 1-1,-1-1 1,1 1 0,-1-1-1,1 0 1,0 1-1,0-1 1,0 0 0,0 0-1,0 0 1,0-1-1,0 1 1,0 0 0,0-1-1,0 1 1,0-1-1,0 0 1,0 0-1,0 0 1,1 0 0,-1 0-1,0 0 1,0 0-1,0-1 1,1 0 7,2 0 25,-1 0 0,0 0 0,1-1 0,-1 1 0,0-1 0,0 0 1,0 0-1,0-1 0,-1 1 0,1-1 0,2-2-25,-4 3 11,20-19 33,-1-2 0,-1 0 0,15-22-44,-34 43-9,0 1 0,0 0 0,0 0 0,-1-1 0,1 1 0,0 0 0,-1-1 0,1 1 0,-1 0 0,0-1 0,1 1 0,-1-1 0,0 1 0,0-1 0,0 1 0,0-1 0,0-1 9,-1 3-21,1-1 1,0 0 0,-1 0 0,1 1 0,-1-1-1,1 0 1,-1 1 0,1-1 0,-1 0-1,0 1 1,1-1 0,-1 1 0,0-1-1,1 1 1,-1 0 0,0-1 0,0 1 0,1-1-1,-1 1 1,0 0 0,0 0 0,0-1 20,-7 0-199,-1 0 1,1 1 0,0 0 0,-1 0-1,-7 1 199,-4 1-160,-86-2-1785,105 0 1913,0 1 0,-1-1-1,1 1 1,0 0-1,0 0 1,0-1-1,0 1 1,0 0-1,0 0 1,0 0-1,0 0 1,1 0-1,-1 0 1,0 0-1,0 1 1,1-1 0,-1 1 32,-14 27-879,9-18 1,-9 12-2252,0-5-2563</inkml:trace>
  <inkml:trace contextRef="#ctx0" brushRef="#br0" timeOffset="5727.06">1277 1545 2529,'0'0'4837,"0"0"-2412,0 0-868,0 0-292,0 0-258,0 0-175,7-8 1928,-8 35-2617,2 41 178,-1-64-307,0-1 0,1 1 0,0 0 0,-1-1 0,1 1 0,1 0 0,-1-1 0,1 1 0,-1-1 0,1 1-1,0-1 1,0 0 0,0 0 0,1 0 0,0 1-14,-1-3-20,1 1 0,-1-1 0,1 0 0,-1 0 0,1 0 1,-1 0-1,1 0 0,-1-1 0,1 1 0,0-1 0,-1 0 0,1 1 0,0-1 0,0-1 0,-1 1 0,1 0 0,0-1 0,-1 1 20,2-1 14,0 1 0,0-1-1,0 0 1,-1 0 0,1-1 0,0 1-1,-1-1 1,1 0 0,-1 0-1,0 0 1,3-2-14,1-3 45,26-26 44,-1-2 0,7-12-89,-37 44 25,-2 2-100,0 1-57,-4 91 184,4-91-53,0 1 0,1 0 0,-1 0 0,0 0 0,1-1-1,-1 1 1,1 0 0,-1 0 0,1-1 0,-1 1-1,1 0 1,0-1 0,-1 1 0,1-1 0,-1 1 0,1-1-1,0 1 1,0-1 0,-1 1 0,1-1 0,0 0-1,0 0 1,0 1 0,-1-1 0,1 0 0,0 0 0,0 0-1,0 0 1,0 0 0,0 0 0,-1 0 0,1 0 1,37 1 36,-28-2 61,-8 2-58,1-1-1,0-1 0,0 1 0,0 0 0,0-1 0,0 1 0,0-1 0,-1 0 0,1 0 0,0 0 0,-1 0 0,1 0 1,0-1-1,-1 1 0,0-1 0,1 1 0,-1-1 0,0 0 0,0 0 0,0 0 0,0-1 0,0 1 0,0 0 0,-1-1 1,2 0-40,-1-4 56,1 0-1,-1 0 0,0 0 1,0 0-1,-1 0 0,0 0 0,0 0 1,-1 0-1,0-8-54,0 8 3,1 5-29,-1 1 0,0-1 0,0 0 1,0 1-1,0-1 0,0 0 0,0 0 1,0 1-1,-1-1 0,1 0 1,-1 1-1,1-1 0,-1 1 0,0-2 26,0 2-234,1 1-254,0 0-429,0 0-390,0 0-474,2 1-1085,8 5-1721</inkml:trace>
  <inkml:trace contextRef="#ctx0" brushRef="#br0" timeOffset="6520.99">2002 1287 280,'0'0'4865,"0"0"-2251,0 0-803,0 0-415,0 0-325,0 0-225,0 0-802,0-1 1,0 1 0,0 0-1,0-1 1,0 1 0,0-1-1,0 1 1,0 0 0,0-1 0,0 1-1,0-1 1,0 1 0,1 0-1,-1-1 1,0 1 0,0 0-1,0-1 1,1 1 0,-1 0-1,0 0 1,0-1 0,1 1-1,-1 0 1,0 0 0,1-1-1,-1 1 1,0 0 0,1 0-1,-1 0 1,0-1 0,1 1-1,-1 0 1,1 0 0,-1 0-45,11-6 340,0 0-1,0 1 1,0 0 0,1 1 0,-1 0-1,1 1 1,0 0 0,7 0-340,12-1 373,1 1 0,24 1-373,-55 2-10,0 0-1,0 0 1,1 1-1,-1-1 1,0 0-1,1 0 1,-1 1-1,0-1 1,0 1-1,0-1 1,1 1-1,-1-1 1,0 1-1,0 0 1,0 0-1,0-1 1,0 1-1,0 0 1,0 0-1,0 0 1,-1 0-1,1 0 1,0 0-1,0 1 11,0 1-6,1 0 0,-1 0-1,0 0 1,0 1 0,-1-1-1,1 0 1,-1 0 0,1 0-1,-1 1 1,0 1 6,0 1 31,-1 0-1,1-1 0,-1 1 1,0 0-1,0-1 0,-1 1 1,1-1-1,-1 0 1,-1 1-1,1-1 0,-1 0 1,-1 2-31,-8 6 52,-2-1 0,1 0 0,-1 0 1,-1-2-1,0 0 0,0-1 0,-1 0 0,-15 5-52,35-11-18,0 0 0,0-1 0,0 0 0,0 0 0,0 0 0,0-1 0,1 1 0,3 0 18,0 1 4,24 8 69,47 19 271,-73-27-320,1 1 0,-1-1 1,0 1-1,0 0 0,0 1 0,-1-1 1,1 1-1,-1 0 0,4 5-24,-8-8 1,1 0-1,-1 0 1,0 0-1,1 0 1,-1 0-1,0 0 1,0 0 0,-1 0-1,1 0 1,0 1-1,-1-1 1,1 0 0,-1 0-1,0 1 1,0-1-1,0 0 1,0 1-1,0-1 1,0 0 0,0 1-1,-1-1 1,1 0-1,-1 2 0,-1-1 1,0 0-1,0 1 1,0-1 0,-1 0-1,1 0 1,-1 0-1,0 0 1,1-1 0,-1 1-1,0-1 1,-1 0-1,1 1 1,-1-1-1,-8 5-28,0-1 1,-1-1-1,1 0 1,-1-1-1,0 0 1,0-1-1,-10 1 28,15-3-375,0 0 1,0-1-1,0 0 1,0 0-1,0 0 1,0-1 374,7 0-134,1 0 0,-1 1 0,1-1 0,-1 0 0,1 1 0,-1-1 0,1 0 0,-1 0 0,1 1 0,-1-1 1,1 0-1,0 0 0,0 0 0,0 0 0,-1 0 0,1 1 0,0-1 0,0 0 0,0 0 0,0 0 0,0 0 0,0 0 0,0 0 0,1 1 0,-1-2 134,7-23-5056,6 14-1820</inkml:trace>
  <inkml:trace contextRef="#ctx0" brushRef="#br0" timeOffset="7066.4">2485 1104 3441,'0'0'5844,"0"0"-3589,0 0-1250,0 0-299,0 0-39,0 0-46,6 0-14,-4 0-600,0-1 95,1 1-1,0 0 1,0 1-1,-1-1 0,1 0 1,0 1-1,-1-1 0,1 1 1,0 0-1,-1 0 1,1 0-1,-1 0 0,1 1 1,-1-1-1,0 1 1,1-1-1,-1 1 0,1 1-101,121 112 2438,8 8-2002,-124-114-440,0 0 0,0 1 0,-1 0 1,-1 0-1,0 1 0,0 0 0,-1 0 0,0 0 0,-1 0 0,2 12 4,-4-15-3,0 0 1,-1 0-1,0 0 0,-1 0 1,0 0-1,0 0 1,0 0-1,-1 0 0,-1 0 1,1 0-1,-1 0 0,-1 0 1,1 0-1,-1-1 0,-1 1 1,1-1-1,-2 1 3,-9 11-57,0-1 0,-1-1-1,-1-1 1,-1 0 0,0-1-1,-1 0 1,-1-2-1,0 0 1,-1-1 0,0-1-1,-1-1 58,18-9-121,0 1-1,-1-1 1,1 0-1,0 0 1,-1 0-1,1-1 1,-1 1-1,-2-1 122,5-1-293,1-1-1,-1 0 1,1 1 0,0-1-1,0 0 1,-1 1 0,1-1-1,0 0 1,1 1-1,-1-1 1,0-1 293,0 2-226,1-2-145,-1-1 0,1 1 0,0-1 0,0 1 0,0-1-1,0 1 1,0 0 0,1 0 0,0-1 0,0 1-1,-1 0 1,4-2 371,10-13-5513</inkml:trace>
  <inkml:trace contextRef="#ctx0" brushRef="#br0" timeOffset="7609.29">3398 1311 5049,'0'0'3494,"0"0"-1767,0 0-481,0 0-258,0 0-234,0 0-70,-12 7-14,-50 35 443,1 4-1,-30 31-1112,31-19-296,59-57-396,1-1-320,0 0-310,0 0-394,0 0-401,0 0-682,0 0-1171</inkml:trace>
  <inkml:trace contextRef="#ctx0" brushRef="#br0" timeOffset="7962.52">3108 1352 5817,'0'0'2646,"0"0"-797,0 0-412,0 0-162,0 0-171,0 0-247,10 1-273,14 4-338,0 1 0,0 1 0,-1 1 1,0 1-1,-1 2 0,12 6-246,-5 1-251,0 1 0,-1 2-1,-1 1 1,-1 1 251,-18-15-1755,-4-3-1705</inkml:trace>
  <inkml:trace contextRef="#ctx0" brushRef="#br0" timeOffset="8550.05">3957 1053 6001,'0'0'2563,"0"0"-739,0 0-413,0 0-317,0 0-328,0 0-185,0 0-9,0 0 6,-5 11 537,-54 136 52,21-52-699,34-70-8931,4-28 3843</inkml:trace>
  <inkml:trace contextRef="#ctx0" brushRef="#br0" timeOffset="9080.41">3602 1399 2777,'0'0'3888,"0"0"-1906,0 0-596,0 0-247,0 0-190,0 0-134,-13 7 2540,693-7-2678,-666 0-883,0 1 0,0 0 0,-1 1 1,1 0-1,-1 1 0,0 1 0,1 0 1,-2 1-1,1 0 0,0 1 1,-1 1-1,0 0 0,-1 0 0,0 1 1,4 4 205,-13-11-231,-1 0-1,1 0 1,-1 0 0,1-1 0,0 1 0,0 0 0,-1-1 0,1 1 0,0-1 0,0 1 0,0-1-1,0 0 1,0 0 0,0 0 0,-1 0 0,3 0 231,2 0-1417,2 0-2653</inkml:trace>
  <inkml:trace contextRef="#ctx0" brushRef="#br0" timeOffset="10145.38">3674 1569 5153,'0'0'2322,"0"0"-456,0 0-489,0 0-449,0 0-249,0 0-149,0 0-145,0 0-66,0 0 21,0 0 65,0 0-10,0 0-89,0 0-134,2 0-88,165 0 560,-166 0-658,0 0 0,1 0 0,-1 0 0,0 0 0,1 0 0,-1 0 0,0 0 0,1 0 0,-1 1 0,0-1 0,0 0 0,1 1 0,-1-1 0,0 1 0,0 0 0,0-1 0,0 1 0,0 0 0,0 0 0,0-1 0,0 1 0,0 0 0,0 0 0,0 0 0,0 1 14,0 1-32,0 0 0,0 1 0,0-1 1,-1 0-1,0 1 0,1-1 0,-1 1 0,0-1 1,-1 2 31,1-2 32,-1-1 1,1 0 0,-1 0 0,0 1 0,0-1-1,0 0 1,0 0 0,0 0 0,0 0 0,-1 0 0,1 0-1,-1 0 1,1 0 0,-1-1 0,0 1 0,0-1-1,0 1 1,0-1 0,-1 1-33,-46 26 258,42-25-211,-110 48 318,116-50-395,0 0 0,1 0 0,-1 0-1,0 0 1,0 0 0,0 0 0,1 0 0,-1 0 0,0 0-1,1 0 1,-1 1 0,1-1 0,-1 0 0,1 0-1,0 0 1,-1 1 0,1-1 0,0 0 0,0 1-1,0-1 1,0 0 0,0 2 30,20-3-348,182 0 77,-201 0-11,-1 0-84,0 0 13,0 0 27,0 0-175,0 0-731,0 0-1548,0 0-1778</inkml:trace>
  <inkml:trace contextRef="#ctx0" brushRef="#br0" timeOffset="10928.36">4040 1569 6065,'0'0'2596,"0"0"-599,0 0-562,0 0-368,0 0-317,0 0-186,9-3 913,150 3 34,-159 0-1523,1 0 0,0 1 0,-1-1 0,1 1 0,0-1 0,-1 1-1,1-1 1,-1 1 0,1-1 0,0 1 0,-1 0 0,0-1 0,1 1 0,-1 0-1,1-1 1,-1 1 0,0 0 0,0 0 0,1-1 0,-1 1 0,0 0 0,0 0-1,0-1 1,0 1 0,0 0 0,0 0 0,0 0 0,0-1 0,0 1-1,0 0 13,0 32 250,-1-26-217,1-5-32,-1 0 0,1 0 0,-1 0-1,0 0 1,0 0 0,0 0 0,0 0 0,0 0-1,0 0 1,-1-1 0,1 1 0,-1 0 0,1-1-1,-1 1 1,1-1 0,-1 0 0,0 1 0,0-1-1,-40 25-23,32-20 11,-12 7-41,7-5 26,1 1 0,0 0-1,-7 7 28,21-15-15,-1-1 0,1 1 0,0 0 0,-1 0-1,1 0 1,0 0 0,0 0 0,-1 0 0,1-1 0,0 1-1,0 0 1,0 0 0,0 0 0,1 0 0,-1 0-1,0 0 1,0 0 0,0 0 0,1 0 0,-1-1-1,0 1 1,1 0 0,-1 0 0,1 0 0,-1-1 0,1 1-1,-1 0 1,1 0 0,0-1 0,-1 1 0,1 0-1,0-1 1,-1 1 0,1-1 0,0 1 0,0-1 0,0 1-1,-1-1 1,1 0 15,12 3-35,0-1-1,0-1 1,0 0 0,0-1-1,0 0 1,4-2 35,38 1 86,-34 2-129,-14-2-74,-1 1 0,0 0 0,0 0 0,1 1 0,-1-1 0,0 2 0,0-1 0,0 1 0,0-1 0,0 2 0,0-1 0,4 3 117,-10-4-154,1-1 0,0 1 1,-1 0-1,1 0 0,-1 0 1,1 0-1,-1 0 1,0 0-1,1 0 0,-1 1 1,0-1-1,0 0 0,0 0 1,0 0-1,0 0 1,0 0-1,0 0 0,0 0 1,0 1 153,0 3-997,0 3-1354</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29:59.997"/>
    </inkml:context>
    <inkml:brush xml:id="br0">
      <inkml:brushProperty name="width" value="0.05" units="cm"/>
      <inkml:brushProperty name="height" value="0.05" units="cm"/>
    </inkml:brush>
  </inkml:definitions>
  <inkml:trace contextRef="#ctx0" brushRef="#br0">1 7 696,'0'0'1320,"0"0"-451,0 0-160,0 0-154,0 0-138,0 0-19,0 0-18,0 0 105,0 0-14,0 0-119,0 0-15,0 0 16,0 0-20,0 0-37,0 0-41,0 0-43,0 0-13,0 0 35,0 0-3,0 0-26,0 0-21,0 0 19,0 0-46,0 0-39,0 0-14,0 0-5,0 0-1,0 0-11,0 0 8,0 0 3,0 0-19,0 0-32,0 0-22,0 0 26,0 0-13,3 14 1567,111-14-38,-112 0-1552,0 0 0,0-1-1,-1 1 1,1-1 0,0 1 0,-1-1 0,1 1 0,0-1 0,-1 0 0,1 0 0,-1 0 0,1 0-15,0-1 20,-1 1 0,1 1-1,-1-1 1,1 0 0,0 0 0,-1 1 0,1-1 0,0 0 0,-1 1-1,1 0 1,0-1 0,0 1-20,3-1 13,3-1 129,16 2 3160,-180 0-3015,155 0-333,1 0 17,0 0-27,0 0 36,-3 0 5,2 0-28,1 0-13,0 0 3,0 0 25,0 0-23,0 0 33,0 0 3,0 0-20,0 0 14,0 0-24,0 0-27,0 0-22,0 0-16,0 0-54,26 3-3164,-10-3-550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05.463"/>
    </inkml:context>
    <inkml:brush xml:id="br0">
      <inkml:brushProperty name="width" value="0.05" units="cm"/>
      <inkml:brushProperty name="height" value="0.05" units="cm"/>
    </inkml:brush>
  </inkml:definitions>
  <inkml:trace contextRef="#ctx0" brushRef="#br0">12 17 408,'0'0'1083,"0"0"-251,0 0-361,0 0-248,0 0-143,-8-2 2737,5 1 1055,3 1 4246,12 0-7683,-5 0-336,1 1 0,0-2 1,-1 1-1,1-1 0,0 0 1,-1-1-1,1 0 0,5-2-99,-10 3 12,1 0 0,-1 1-1,0-1 1,1 1-1,-1-1 1,1 1-1,-1 0 1,1 1-1,-1-1 1,1 0 0,0 1-12,11 1 40,14-2 6,-28 0-53,-1 0-1,29 0 24,-28 0-12,32 0-175,-32 0 175,-1 0-9,0 0-3,0 0-15,0 0-50,0 0 16,0 0 1,0 0-7,0 0-2,0 0 3,0 0 38,0 0 14,0 0-4,0 0 5,0 0 10,0 0 31,0 0-16,0 0-2,0 0-5,-33 2 144,8 3-127,12-4 7,1 2 0,-1-1 0,1 2 0,0 0 0,-4 1-33,-33 22-31,46-26 38,2-1 1,-1 2-8,0 0-1,0 0 1,-1 0 0,1 0 0,-1 0-1,0-1 1,1 1 0,-1-1-1,0 1 1,-1-1 0,-5 4-6,1 2 77,14-5 179,22-5-80,-27 3-194,28-5 45,-17 2-33,-1 1-1,1 0 1,11 1 12,33-6 8,-48 8-3,-1-1 1,0 0 0,1-1-1,-1 0 1,0 0 0,1 0-1,-1-1 1,0 0 0,0 0 0,0-1-1,3-2-5,-8 4 1,15-5 24,-16 6-19,-1 0 2,0 0-2,30-13-2564,-30 11 2297,0 2 174,0 0-1,0-1 0,0 1 1,0 0-1,0 0 0,0 0 1,0 0-1,0-1 0,0 1 1,0 0-1,0 0 0,0 0 0,0 0 1,0 0-1,0-1 0,0 1 1,0 0-1,0 0 0,0 0 1,0 0-1,0 0 0,0-1 1,0 1-1,0 0 0,0 0 1,-1 0-1,1 0 0,0 0 1,0 0-1,0-1 0,0 1 1,0 0-1,0 0 0,-1 0 1,1 0-1,0 0 0,0 0 0,0 0 1,0 0-1,0 0 0,-1 0 1,1 0-1,0 0 0,0 0 1,0 0-1,0 0 0,-1 0 1,1 0-1,0 0 0,0 0 1,0 0-1,0 0 88,-7 0-3926</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5:24.025"/>
    </inkml:context>
    <inkml:brush xml:id="br0">
      <inkml:brushProperty name="width" value="0.1" units="cm"/>
      <inkml:brushProperty name="height" value="0.1" units="cm"/>
      <inkml:brushProperty name="color" value="#E71224"/>
    </inkml:brush>
  </inkml:definitions>
  <inkml:trace contextRef="#ctx0" brushRef="#br0">72 44 16,'0'0'524,"0"0"88,0 0 34,0 0-93,0 0-125,0 0-45,0 0-14,0 0-61,0 0-66,0 0-82,0 0-53,0 0-14,0 0 68,0 0 47,0 0-25,0 0-40,0 0-14,0 0-13,0 0-45,0 0 14,0 0 59,0 0-14,0 0-2,0 0 10,0 0 26,0 0 60,0 0 99,0 0 7,0 0 16,0 0 32,0 0-16,-8-44 2183,7 45-2527,-1-1 0,1 1 0,-1 0 0,1 0 0,0-1 0,0 1 0,0 0 0,-1 0 0,1 0 0,0 1 0,0-1 0,0 0 0,1 0 0,-1 0 0,0 1 0,0-1 0,1 0-1,-1 1 1,1-1 0,-1 1 0,1-1 0,-1 1 0,1 1-18,-13 47 158,11-37-26,-7 42 235,3 0-1,3 0 1,2 1 0,3 25-367,0 14 181,-14-27-78,12-68-592,0 7 1434,2-4-7564,8-3 4316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2:52.976"/>
    </inkml:context>
    <inkml:brush xml:id="br0">
      <inkml:brushProperty name="width" value="0.05" units="cm"/>
      <inkml:brushProperty name="height" value="0.05" units="cm"/>
    </inkml:brush>
  </inkml:definitions>
  <inkml:trace contextRef="#ctx0" brushRef="#br0">143 160 440,'0'0'1395,"0"0"-500,0 0-419,0 0-264,0 0 99,6-4 104,-2 0-345,-1 3 7,0-1 0,-1 0-1,1 1 1,-1-1 0,0-1-1,0 1 1,0 0 0,0-1-1,0 1 1,0-1 0,-1 1-1,1-1 1,-1 0 0,1 1-1,-1-1 1,0 0 0,0 0 0,-1 0-1,1 0 1,0-1-77,-1-4-311,0 7 345,1 1 0,-1 0 1,0-1-1,0 1 0,0-1 1,1 1-1,-1-1 0,0 1 1,0-1-1,0 1 0,0-1 1,0 1-1,0-1 0,0 1 0,0-1 1,0 1-1,0 0 0,-1-1 1,1 1-1,0-1 0,0 1 1,0-1-1,-1 1 0,1-1 1,0 1-1,0 0 0,-1-1 0,1 1 1,0 0-1,-1-1 0,1 1 1,0 0-1,-1-1 0,1 1 1,0 0-1,-1-1 0,1 1 1,-1 0-1,1 0 0,-1 0 1,1 0-1,-1-1 0,1 1-34,-1 2 71,0 0 0,0 0 0,0 0 0,0 0 0,1 0-1,-1 0 1,1 0 0,-1 0 0,1 0 0,0 0 0,0 0 0,0 1-71,-2 8 375,-2-1 360,3-8-506,0 1-1,0-1 1,0 1-1,0-1 0,1 1 1,-1-1-1,1 1 1,0 0-1,-1 1-228,0 1-167,0-1 0,0 1 0,-1-1 0,1 1 0,-1-1 0,-2 4 167,-3 5-1508,-7 24-3213,10-20 2543</inkml:trace>
  <inkml:trace contextRef="#ctx0" brushRef="#br0" timeOffset="1029.42">121 286 1776,'0'0'2685,"0"0"-841,0 0-442,0 0-186,0 0-196,0 0-130,0 0-94,0 0-65,0 0-126,0 0-88,0 0-48,0 0 16,0 0 30,0 0-60,0 0-108,0 0-86,-1 24 491,0-21-707,1-1 170,-1-1 1,1 0-1,0 0 0,-1 0 0,1 0 0,0 0 1,0 1-1,0-1 0,0 0 0,0 0 0,0 0 0,0 1 1,0-1-1,0 0 0,0 0 0,1 0 0,-1 0 0,1 1-215,0-1 89,1-1 0,0 1 0,0-1 0,0 0 0,0 0 0,0 0 0,0 0 0,0 0 0,-1 0 0,1 0 0,0 0 0,0-1 0,0 1 0,1-1-89,19-3 256,23-4 389,0 3 0,42-1-645,-61 6 88,18 0 53,29 4-141,-57-2 20,0 0 1,0 2-1,0 0 0,-1 1 0,0 0 0,5 3-20,0 0 48,1 0 0,0-2 0,1-1 0,-1 0 0,1-2 0,7 1-48,40 0 501,23-3-501,-42 6 997,208-4-353,-257-3-593,-1 0-32,0 0 7,0 0 66,0 0-12,0 9-953,0-89-8479,0 46 1287</inkml:trace>
  <inkml:trace contextRef="#ctx0" brushRef="#br0" timeOffset="3923.23">0 150 3385,'0'0'1180,"0"0"-121,0 0-139,0 0-357,0 0-303,0 0-113,10-4-83,31-15-50,-38 18 63,0 0-1,0 0 0,0 0 1,0 0-1,1 1 0,-1-1 1,0 1-1,0-1 0,1 1 1,-1 0-1,0 1 1,0-1-1,2 1-76,7 0 3523,-12-1-2648,0 0-196,0 0-145,1 2-393,-1 1 0,1-1 0,-1 0-1,1 1 1,0-1 0,0 0-1,0 0 1,0 0 0,0 1 0,0-1-1,1 0 1,-1 0 0,1-1 0,-1 1-1,1 0 1,0 0 0,-1-1 0,1 1-1,0-1 1,0 0 0,0 1-1,0-1 1,1 0 0,0 0-141,10 5 376,0-1-1,0-1 1,12 3-376,-14-4 308,27 6 117,2-1 0,-1-2 0,1-2 0,4-2-425,164-2 758,-89-2-626,42 2 826,-160 0-924,-1 0 1,0 0 64,0 0 140,-21 0 905,-540-13-415,404 12-692,77 2-35,77-1-5,0 0 0,1 0 1,-1 0-1,0 1 0,1-1 0,-1 1 0,1-1 0,-1 1 1,1 0-1,-1 0 0,1 0 0,0 1 0,-1-1 0,1 0 1,0 1-1,0 0 0,-1 0 3,3-2-5,-1 1-1,1-1 1,0 0-1,0 0 1,0 1 0,-1-1-1,1 0 1,0 0-1,0 1 1,0-1 0,0 0-1,-1 1 1,1-1-1,0 0 1,0 1 0,0-1-1,0 0 1,0 1-1,0-1 1,0 0 0,0 1-1,0-1 1,0 0-1,0 1 1,0-1 0,0 0-1,0 1 1,1-1-1,-1 0 1,0 1 0,0-1-1,0 0 1,0 0-1,0 1 1,1-1-1,-1 0 1,0 1 0,0-1-1,1 0 1,-1 0-1,0 0 1,0 1 0,1-1-1,-1 0 1,0 0-1,1 0 1,-1 0 0,0 1-1,0-1 1,1 0 5,16 7-337,-15-6 321,30 9 48,1 0 0,0-3 0,1 0 0,0-2-1,14-1-31,175 0 224,-151-4-200,322 13-128,-389-13 87,0 0 0,0 0 0,-1 1 0,1-1 0,0 1-1,0 0 1,0 0 0,0 1 0,-1-1 0,1 1 0,-1 0 0,1 0 0,-1 1 0,0-1 0,4 4 17,-8-6 10,0 0 0,1 0 0,-1 0 0,0 1 0,0-1-1,0 0 1,0 0 0,0 0 0,0 0 0,0 0 0,0 0 0,0 1 0,0-1 0,0 0 0,0 0 0,0 0 0,0 0 0,0 0 0,0 0 0,0 1-1,0-1 1,0 0 0,0 0 0,0 0 0,0 0 0,0 0 0,0 0 0,-1 1 0,1-1 0,0 0 0,0 0 0,0 0 0,0 0 0,0 0 0,0 0-1,0 0 1,0 0 0,0 0 0,-1 0 0,1 0 0,0 1 0,0-1 0,0 0 0,0 0 0,0 0 0,0 0 0,-1 0 0,1 0 0,0 0 0,0 0-1,0 0 1,0 0 0,0 0 0,0 0 0,-1 0 0,1 0 0,0 0 0,0 0 0,0 0 0,0 0 0,0-1-10,-19 4 156,-31-3-299,39 0 199,8 0-57,-96 1-4,0-5 0,0-4 0,-1-4 5,28 0-12,-1 3 0,-71 2 12,19 7-44,124 0 21,1 0-41,0 0-20,0 0-21,0 0-3,0 0-7,0 0 10,0 0 4,5 3 71,0 0-1,0-1 0,1 1 1,-1-1-1,1 0 0,0 0 0,-1-1 1,5 1 30,3 1-35,79 16 12,1-4 0,1-4-1,12-3 24,66 7-155,-108-11 34,60-3 121,-56-2-99,-46 0 70,0-1 0,0-2 1,21-4 28,-22 3-60,1 1 0,-1 1 1,21-1 59,-41 4-6,-1 0 82,0 0 43,-6 0 196,-18-1-273,0-2 0,1-1 0,-1-1 1,1-2-1,0 0 0,1-1 0,-6-3-42,1 0-23,0 2 1,0 0-1,-1 2 0,0 1 0,-9 0 23,-27 4-131,-25 2 131,20 1-50,60 0 48,-1 0 0,1 0 0,-1 1 0,1 0 0,-1 1 2,-18 4 3,50-8-88,0 2-1,0 0 0,-1 2 1,1 0-1,20 6 86,66 9-220,31-11 208,41-6 12,-81-2-5,-98 1-9,-1 0 5,0 0 1,0 0-35,0 0-182,0 0-237,0 0-206,-10 0-2372,-11 0-908</inkml:trace>
  <inkml:trace contextRef="#ctx0" brushRef="#br0" timeOffset="5055.49">804 1 4889,'0'0'2088,"0"0"-521,0 0-318,0 0-148,0 0 34,0 0-177,0 0-129,0 0 30,0 0-1,0 0-72,5 10 1212,3-3-1783,1-1 1,0 0-1,1 0 0,-1 0 0,1-1 0,0-1 1,0 0-1,0 0 0,1-1 0,0 0-215,26 5 238,1-2 0,11 0-238,-18-3 113,-1 1 0,0 2 1,20 6-114,-37-8 8,1 1 0,-1 0 0,0 1 0,0 0 0,-1 1 0,0 1 0,0 0 0,-1 1 0,0 0 0,0 0 0,-1 1 0,0 1-8,-8-6 29,0 1 1,0 0-1,-1 0 1,1 0-1,-1 1 1,-1-1-1,1 0 1,-1 0-1,0 1 1,0-1 0,-1 0-1,0 0 1,-1 5-30,-1-6 10,0 1 1,-1-1-1,0 0 1,0 0 0,0-1-1,0 1 1,-1-1 0,1 0-1,-1 0 1,-3 1-11,-5 7 6,-11 9-5,-88 84-1,94-85 0,1-1 0,1 2-1,0 0 1,-9 20 0,5-35-4699,5-2-604,0 3-3147</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8.709"/>
    </inkml:context>
    <inkml:brush xml:id="br0">
      <inkml:brushProperty name="width" value="0.05" units="cm"/>
      <inkml:brushProperty name="height" value="0.05" units="cm"/>
    </inkml:brush>
  </inkml:definitions>
  <inkml:trace contextRef="#ctx0" brushRef="#br0">1 384 1792,'0'0'3933,"0"0"-2518,0 0-896,0 0-92,0 0 29,0 0 108,3 0-1109,21 0 8883,-16 0-7268,5-3-1058,36-6 468,-1 2 0,1 2-1,9 2-479,3 3 291,-61-12-2015,0 10-1629,0-1-1015</inkml:trace>
  <inkml:trace contextRef="#ctx0" brushRef="#br0" timeOffset="611.93">499 133 5209,'0'0'4466,"0"0"-2753,0 0-858,0 0-166,0 0-174,0 0-160,5 0-83,31-2 815,0-1 0,17-5-1087,-15 2 314,0 1 0,19 2-314,-56 3-12,0 0 1,0 0-1,-1 0 1,1 0 0,0 0-1,0 1 1,0-1-1,0 0 1,-1 0-1,1 1 1,0-1 0,0 0-1,-1 1 1,1-1-1,0 1 1,-1-1-1,1 1 1,0-1 0,-1 1-1,1 0 1,-1-1-1,1 1 1,-1 0 0,1-1-1,-1 2 12,1 0 1,0 0 0,0 0 0,-1 0 0,1 1 0,-1-1 0,0 0 0,1 0 1,-1 1-1,0-1 0,-1 2-1,1 1 34,-1 0 0,1 0 0,-1 1 0,-1-1 0,1 0 0,-1 0 0,0 0 0,0-1 1,-3 6-35,-13 11-14,0-1 1,-1-1-1,-1 0 1,-1-2-1,-16 11 14,14-10-52,-119 99-52,165-114 115,0-1 0,0-1 0,1-1-11,241 0 308,-265 0-453,0 0-1,1 1 1,-1-1-1,1 1 1,-1-1-1,0 1 1,1 0-1,-1-1 1,0 1 0,1-1-1,-1 1 1,0-1-1,0 1 1,0 0-1,0-1 1,0 1 0,0 0-1,0-1 1,0 1-1,0 0 1,0-1-1,0 1 1,0-1 0,0 1-1,0 0 1,0 0 145,-1 2-2468,1 1-4619</inkml:trace>
  <inkml:trace contextRef="#ctx0" brushRef="#br0" timeOffset="1431.33">1307 1 7346,'0'0'2184,"0"0"-596,0 0-270,0 0-247,0 0-244,0 0-227,-12 0-219,-126 0-13,137 0-363,0 0 0,-1 0 0,1 1 0,0-1 0,-1 0 0,1 1 0,0-1 0,0 1 0,-1 0 0,1-1 0,0 1 0,0 0 0,0 0 0,0 0 0,0 0 0,0-1 0,0 1 0,0 1 0,1-1 0,-1 0 0,0 0 0,1 0 0,-1 0 0,0 1 0,1-1 0,-1 1-5,-10 39 43,6-22-32,-43 135 671,48-153-698,0-1-1,0 1 1,0-1 0,0 1-1,1-1 1,-1 0 0,0 1-1,0-1 1,0 1 0,1-1-1,-1 0 1,0 1 0,1-1-1,-1 0 1,0 1 0,1-1-1,-1 0 1,0 1 0,1-1-1,-1 0 1,0 0 0,1 1-1,-1-1 1,1 0 0,-1 0-1,1 0 1,-1 0 0,1 1-1,-1-1 1,0 0 0,1 0-1,-1 0 1,1 0 0,-1 0-1,1 0 1,-1 0 0,1 0-1,-1-1 1,1 1 0,-1 0 0,0 0-1,1 0 1,-1 0 0,1-1 16,31-3 244,-23 2-298,-2 1 48,0 0 0,0 0 0,0 1 1,0 0-1,1 0 0,-1 1 0,0 0 1,0 0-1,0 1 6,-3-1-17,-1 1 0,0-1 0,0 1 0,0 0 1,0 0-1,0 0 0,0 0 0,-1 0 0,1 1 0,-1-1 0,1 1 1,-1 0-1,0-1 0,0 1 0,0 0 0,-1 0 0,1 0 1,-1 1-1,1-1 17,0 1-13,0 1 0,-1-1 1,1 0-1,-1 0 0,0 1 1,0-1-1,0 1 0,-1-1 0,1 1 1,-1-1-1,0 1 0,-1 0 1,1-1-1,-1 1 0,0-1 1,0 0-1,0 1 0,0-1 1,-1 0-1,0 1 0,0-1 1,0 0-1,0 0 0,-1-1 0,1 1 1,-1 0-1,0-1 0,0 0 1,-1 0-1,1 1 0,-1-2 1,1 1-1,-1 0 0,0-1 1,-2 1 12,-2 1-255,-1-1 1,1 0-1,-1-1 1,1 0-1,-1-1 1,0 0-1,0 0 1,0 0 254,-45-1-4139,32 0 1136,10 0 265</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5.731"/>
    </inkml:context>
    <inkml:brush xml:id="br0">
      <inkml:brushProperty name="width" value="0.05" units="cm"/>
      <inkml:brushProperty name="height" value="0.05" units="cm"/>
    </inkml:brush>
  </inkml:definitions>
  <inkml:trace contextRef="#ctx0" brushRef="#br0">1 235 3873,'0'0'2864,"0"0"-1003,0 0-436,0 0-124,0 0-85,0 0-189,0 0-167,0 0-98,5 0 659,195-10 87,-137 6-4264,-65 24-501,-5-2 81,-3-1-3008</inkml:trace>
  <inkml:trace contextRef="#ctx0" brushRef="#br0" timeOffset="547.77">582 0 6673,'0'0'2053,"0"0"-674,0 0-383,0 0-194,0 0-192,0 0-242,0 3-86,0 2-171,-1 0 1,1 0 0,-1 0-1,0 0 1,-1 0 0,1-1-1,-1 1 1,0 0 0,0-1-1,0 0 1,-2 3-112,-36 45 787,32-43-714,1 0 1,0 0-1,0 0 0,1 1 1,0 0-1,-4 10-73,14-19-77,-1 0 0,1 0 0,-1 0 0,1-1 0,0 0 0,0 1 0,-1-1 0,1 0 0,2-1 77,-3 1-56,207 0 109,-210 0-96,1 0 0,-1 1 1,1-1-1,-1 0 0,1 0 1,-1 1-1,1-1 0,-1 1 0,1-1 1,-1 0-1,1 1 0,-1-1 0,0 1 1,1-1-1,-1 1 0,1-1 1,-1 1-1,0-1 0,0 1 0,1-1 1,-1 1-1,0 0 0,0-1 1,0 1-1,0-1 0,0 1 0,0 0 1,0-1-1,0 1 0,0-1 0,0 1 1,0 0-1,0-1 43,-3 24-2232,-6-10-1238</inkml:trace>
  <inkml:trace contextRef="#ctx0" brushRef="#br0" timeOffset="911.21">752 7 5777,'0'0'2765,"0"0"-1200,0 0-575,0 0-270,0 0-234,0 0-162,0 4-14,-1 14 3,0 0-1,-1 0 0,-1 0 1,-1-1-1,-1 1 0,0-1 0,-1 0 1,-3 5-313,-14 26-233,-2 0 0,-6 3 233,-8 18-1134,38-69 1107,-8 20-1754,7-6-3507,2-13 2357</inkml:trace>
  <inkml:trace contextRef="#ctx0" brushRef="#br0" timeOffset="1515.71">986 184 7946,'0'0'2060,"0"0"-764,0 0-534,0 0-355,0 0-226,0 0 27,0 6 133,-2 26 56,1 45 308,2-72-680,-1 1 0,1-1 0,0 0 0,0 1 0,0-1 0,1 0 0,0 0 0,0 1 0,0-1 0,1-1 0,0 1 0,0 1-25,0-4-6,-1 0 0,1 0 0,0 0 0,0 0-1,0 0 1,0-1 0,0 0 0,0 1 0,1-1 0,-1 0 0,0 0 0,1-1-1,-1 1 1,0-1 0,1 1 0,-1-1 0,1 0 0,0-1 6,3 1 4,-1 0 1,0-1-1,0 1 1,0-2-1,0 1 1,0-1-1,0 1 1,0-2-1,0 1 1,1-1-5,6-6 2,0 0 1,-1-1 0,0 0-1,-1-1 1,0 0 0,0-1-1,-1 0 1,-1-1 0,0 0-1,5-11-2,-11 18 10,-1-1-1,0 0 0,0 0 1,-1 0-1,0 0 0,0-3-9,0 7 14,-1-1 0,0 1 0,0-1-1,0 1 1,0-1 0,0 1 0,-1-1-1,0 1 1,0-1 0,0 1 0,0-1-1,0 1 1,-1-2-14,-1 2 6,0 0 1,-1 1-1,1-1 0,-1 1 1,1-1-1,-1 1 0,0 0 1,0 0-1,0 1 0,0-1 1,0 1-1,-1 0-6,-55-12-22,20 10-80,1 2 1,-39 4 101,76-3-9,1 0 1,-1 0-1,0 1 0,0-1 1,0 0-1,0 1 0,0-1 1,1 1-1,-1 0 1,0-1-1,1 1 0,-1 0 1,0 0-1,1 0 0,-1 0 1,1 1-1,-1-1 1,1 0-1,0 1 0,0-1 1,-1 1-1,1-1 0,0 1 1,0-1-1,0 1 1,1 0-1,-1 0 0,0-1 1,1 1 8,-2 6-225,1 0-1,0-1 1,0 1 0,1 0 0,0 0 0,0 4 225,1 6-1325,-1 6-2445</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1.522"/>
    </inkml:context>
    <inkml:brush xml:id="br0">
      <inkml:brushProperty name="width" value="0.05" units="cm"/>
      <inkml:brushProperty name="height" value="0.05" units="cm"/>
    </inkml:brush>
  </inkml:definitions>
  <inkml:trace contextRef="#ctx0" brushRef="#br0">94 1 6353,'0'0'1295,"0"0"-342,0 0-27,0 0 39,0 0-16,0 0-111,0 0-96,0 0-107,0 0-96,0 0-152,0 0-100,0 0-86,0 0-80,-7 25 41,-5 43 614,-2-1 0,-17 44-776,10-41 71,13-45-2408,25-65-688,-9 19-1499</inkml:trace>
  <inkml:trace contextRef="#ctx0" brushRef="#br0" timeOffset="596.35">369 28 568,'0'0'6458,"0"0"-4091,0 0-1387,0 0-213,0 0-50,0 0-11,6 1-154,22 2-42,0-1 1,1-2 0,-1 0-1,0-2 1,20-4-511,-9 2 93,-23 5-119,-13 5-29,-19 16 17,9-14 87,-12 14-18,0 1 0,2 1-1,1 0 1,0 1 0,2 1-1,1 0 1,-1 6-31,6-16-126,-2 6 107,9-8-6708,1-14-347</inkml:trace>
  <inkml:trace contextRef="#ctx0" brushRef="#br0" timeOffset="1099.87">898 89 5025,'0'0'2778,"0"0"-1512,0 0-498,0 0 125,0 0-123,0 0-261,-10 23-227,-31 72-116,39-89-119,-1 1-1,1 0 1,0-1 0,1 1-1,0 0 1,0 0-1,0 0 1,1 1-1,0-1 1,0 0 0,1 6-47,1 14 328,-2-24-318,0 0 1,0 0 0,0 0 0,0 0 0,1 1 0,-1-1 0,1-1 0,-1 1 0,1 0 0,0 0 0,0 0 0,1 0 0,-1 0 0,0-1 0,1 1 0,0-1 0,0 1 0,0-1 0,0 0 0,0 0 0,0 1 0,0-1 0,1-1 0,-1 1 0,1 0 0,-1-1 0,1 1 0,0-1 0,-1 0 0,1 0 0,0 0 0,0 0 0,0 0 0,0 0 0,0-1 0,0 0 0,0 0 0,2 0-11,-1 1 13,0-1 0,0 1 0,0-1 0,0-1-1,0 1 1,0 0 0,0-1 0,-1 0 0,1 0 0,0 0 0,0 0 0,-1-1 0,1 0 0,-1 1 0,1-1-1,-1 0 1,0-1 0,1 1 0,-1-1 0,0 1 0,-1-1 0,1 0 0,0 0 0,-1 0 0,2-3-13,6-8-91,-2 1 0,0-1 0,0-1 0,-2 1 0,0-1 0,0-1 0,-1 1 0,-1-1 0,-1 1 0,0-1 0,-1 0 0,-1 0 0,0-1 0,-1 1 0,-1 0 0,0 0 0,-2 0 91,3 14-57,0 1 0,-1 0 1,1-1-1,-1 1 1,0-1-1,1 1 0,-1 0 1,0 0-1,0-1 1,0 1-1,0 0 0,0 0 1,0 0-1,0 0 0,0 0 1,-1 0-1,1 0 1,0 1-1,0-1 0,-1 0 1,1 1-1,-1-1 1,1 1-1,0-1 0,-1 1 1,1 0-1,-2-1 57,-42-1-1132,35 2 777,-35 1-1542,-1 1-1040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4.615"/>
    </inkml:context>
    <inkml:brush xml:id="br0">
      <inkml:brushProperty name="width" value="0.05" units="cm"/>
      <inkml:brushProperty name="height" value="0.05" units="cm"/>
    </inkml:brush>
  </inkml:definitions>
  <inkml:trace contextRef="#ctx0" brushRef="#br0">457 6 3777,'0'0'1565,"0"0"-182,0 0 64,0 0 131,0 0-139,0 0-325,-15-6 5002,14 23-5720,-1-1-1,-1 0 1,0 0 0,-2 5-396,-8 43 470,-6 172 180,12-115-320,-6 1 0,-8 13-330,19-126 59,-48 213 1192,39-177-1133,3 1 1,0 21-119,2-21 22,-1-1 0,-7 22-22,-4 9 11,3 1-1,4 1 1,2 13-11,3-46 38,-11 39-38,6-37 19,-1 25-19,6-34 14,-1-1-1,-11 28-13,-3 17 28,3-11 0,6-21-17,1 0-1,0 26-10,8-41 26,-3 21 147,3 16-173,0-5 93,-3 0-1,-5 10-92,8-53 7,-4 50 33,6-73-1011,0-11 325,-1-18-1863,2 8-1943</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8.577"/>
    </inkml:context>
    <inkml:brush xml:id="br0">
      <inkml:brushProperty name="width" value="0.05" units="cm"/>
      <inkml:brushProperty name="height" value="0.05" units="cm"/>
    </inkml:brush>
  </inkml:definitions>
  <inkml:trace contextRef="#ctx0" brushRef="#br0">0 204 6785,'0'0'2122,"0"0"-721,0 0-431,0 0-247,0 0-115,0 0-40,0 0-91,0 0-119,0 0-74,0 0 18,0 0 58,16 0 963,21-2-465,0-1 1,28-7-859,-29 4-11,1 1 1,28 1 10,-58 4 267,-6 0-603,1 0-1,-1 0 1,1 0 0,-1 0-1,1 0 1,-1 0 0,1 0-1,-1 0 1,1-1 0,-1 1-1,0 0 1,1-1 0,-1 1-1,0-1 1,1 0 0,0 0 336,5-8-4485</inkml:trace>
  <inkml:trace contextRef="#ctx0" brushRef="#br0" timeOffset="570.3">585 0 8226,'0'0'2099,"0"0"-810,0 0-407,0 0-94,0 0-29,0 0-114,0 0-111,0 0-97,0 35 1142,11 63-929,-9-26-334,0-38-227,-2 0 0,-1-1 1,-1 1-1,-2 0 1,-1-1-1,-5 12-89,8-40 3,0 20 37,2-24-111,0-26-505,7-1-2337,-7 16-1692</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7.131"/>
    </inkml:context>
    <inkml:brush xml:id="br0">
      <inkml:brushProperty name="width" value="0.05" units="cm"/>
      <inkml:brushProperty name="height" value="0.05" units="cm"/>
    </inkml:brush>
  </inkml:definitions>
  <inkml:trace contextRef="#ctx0" brushRef="#br0">0 211 5617,'0'0'3761,"0"0"-1879,0 0-581,0 0-128,0 0-85,0 0-197,0 0-235,0 0-160,0 0-76,0 0-47,0 0-43,0 0-30,0 0-105,6 0-122,30-1 86,0-3-1,20-4-158,-20 2-1075,0 2-1,22 0 1076,-57 4-1008,-1 0-323,0 7-3970,0 0-1380</inkml:trace>
  <inkml:trace contextRef="#ctx0" brushRef="#br0" timeOffset="429.88">480 1 6649,'0'0'2654,"0"0"-944,0 0-444,0 0-344,0 0-235,0 0-172,0 20 1876,-3 50-1741,-3 0 0,-5 9-650,-3 37 29,10-30-266,4-86-5,0 0-206,0 0-198,4-27-3108,0 7 240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2.116"/>
    </inkml:context>
    <inkml:brush xml:id="br0">
      <inkml:brushProperty name="width" value="0.05" units="cm"/>
      <inkml:brushProperty name="height" value="0.05" units="cm"/>
    </inkml:brush>
  </inkml:definitions>
  <inkml:trace contextRef="#ctx0" brushRef="#br0">531 61 4201,'0'0'1470,"0"0"-265,0 0-87,0 0-139,0 0-95,-3 0-69,2 0-727,0 0 1,0 0 0,0 0-1,0 0 1,0 0 0,0-1-1,0 1 1,0 0-1,0 0 1,0-1 0,0 1-1,0-1 1,1 1 0,-1-1-1,0 1 1,0-1 0,0 0-1,1 1 1,-1-1 0,0 0-1,0 0-88,-3-3 647,-1 2-463,0-1 1,-1 2-1,1-1 0,-1 0 0,1 1 1,-1 0-1,1 0 0,-1 1 0,1 0 1,-1 0-1,-1 0-184,-6-1 162,-79-3 367,40 3 7,0-2 0,0-3 0,-45-11-536,96 17 17,0 0 0,0-1-1,0 1 1,0 0-1,0-1 1,0 1-1,1 0 1,-1 0-1,0 0 1,0 0-1,0 0 1,0 0 0,0 0-1,0 0 1,0 0-1,0 1 1,0-1-1,1 0 1,-1 1-17,-1 14 388,2-2-329,-12 106 348,5 349 60,7-352-425,-11 98 167,11-109-14,-7 259 261,-9-90-289,11 123-102,6-217 153,-1-179-197,0-1 14,0 0-21,0 0-6,0 0 8,0 34 83,0 58 595,0-92-666,0 0 0,0 0 0,0 0 0,0 0 0,0 0 0,0 0 0,0 0 0,0 0 0,0 0 0,0 0 0,0 0 0,0 0 0,0 0 0,0 0 0,0 0 0,-1 0 0,1 0 0,0 1 0,0-1 0,0 0 0,0 0 0,0 0 0,0 0 0,0 0 0,0 0 1,0 0-1,0 0 0,0 0 0,0 0-28,0-1 16,1 1 0,-1-1 0,1 1 0,-1-1 0,1 1 0,-1-1 0,1 1 0,-1-1 0,1 1 0,-1-1 0,1 1 0,0 0 0,-1-1 0,1 1 0,0 0 0,-1 0 0,1-1 0,0 1 0,-1 0 0,1 0 0,0 0-16,48-9 124,0 2 1,1 2-1,-1 3 0,1 1 0,4 4-124,22-3-34,-76 0-17,0 0-19,0 0-38,0 0-136,0 0-130,0 0-183,0 0-304,-23-6-3928,-3-1-2152</inkml:trace>
  <inkml:trace contextRef="#ctx0" brushRef="#br0" timeOffset="1508.68">901 217 2240,'0'0'1676,"0"0"8,0 0-130,0 0-74,0 0-81,0 0-216,0-19 3678,-1 27-4827,1-1 0,-1 0 0,-1 1 0,0-1 1,0 0-1,0 1 0,-1-1 0,0-1 0,-3 8-34,-42 61 575,35-58-440,1 1 0,1 1 0,-7 15-135,17-33 1,1 0 0,0-1 0,-1 1 0,1 0 0,0-1 0,-1 1 0,1 0 0,0 0 0,0-1 0,-1 1 0,1 0 0,0 0 0,0-1 0,0 1 0,0 0 0,0 0 0,0-1 1,0 1-1,1 0 0,-1 0 0,0-1 0,0 1 0,1 0 0,-1 0 0,0-1 0,1 1 0,-1 0-1,1-1 4,0 1 0,0-1 0,0 0-1,0 1 1,0-1 0,0 0 0,0 0 0,0 0 0,0 0 0,0 0-1,0 0 1,0 0 0,0 0 0,0 0 0,0 0 0,0-1 0,0 1 0,0 0-4,55-25 172,-44 19-128,3 0-10,0 1-1,1 0 1,0 1-1,0 1 1,0 0-1,12 0-33,22 0-37,26 4 37,-23 0-136,-52-1-84,-1 0-58,0 0-48,0 0-3,-16 0-2338,-25 0-5801,26 0 3210</inkml:trace>
  <inkml:trace contextRef="#ctx0" brushRef="#br0" timeOffset="1943.87">1131 183 5457,'0'0'1813,"0"0"-104,0 0-391,0 0-286,0 0-234,0 0-310,-9 5 50,6 1-336,1 0-1,1 0 0,-1 0 0,1 0 0,0 0 0,0 0 1,1 1-1,0 1-201,-3 19 403,-9 23-6,-2 0 1,-4 4-398,3-6 48,1 1 1,1 4-49,12-50-1249,1-10 438,0-20-618,1 5-884,-1 2-1590</inkml:trace>
  <inkml:trace contextRef="#ctx0" brushRef="#br0" timeOffset="2898.97">1591 170 7538,'0'0'2261,"0"0"-690,0 0-492,0 0-276,0 0-108,0 0-176,-23-1 364,-67-2-334,90 4-544,-1-1-1,0 1 0,1-1 1,-1 1-1,1-1 1,-1 1-1,1-1 1,-1 1-1,1-1 1,-1 1-1,1 0 1,0-1-1,-1 1 0,1 0 1,0-1-1,-1 1 1,1 0-1,0 0 1,0-1-1,0 1 1,0 0-1,0 0 0,0-1 1,0 1-1,0 0 1,0 0-1,0 0-4,0 31 422,1-25-329,-3 8-30,1-1 0,-2 1 1,0-1-1,-1 0 0,0 0 0,-1 0 0,0 0 1,-3 3-64,6-12 18,-1 9-13,3-12-1,0 0 1,0 0-1,0 0 0,0 0 1,0-1-1,-1 1 1,1 0-1,-1 0 0,1 0 1,-1-1-1,0 1 0,0 0 1,0-1-1,0 1 1,-1 1-5,2-3 56,0 0 1,0 0-13,0-2-51,0 0-1,1 0 1,-1-1 0,1 1-1,0 0 1,0 0 0,0 0 0,0 0-1,0 0 1,0 1 0,0-1-1,0 0 1,1 0 0,-1 1-1,1-1 1,0 1 0,-1-1-1,1 1 1,0 0 0,0-1-1,0 1 1,-1 0 0,1 0 0,0 1-1,1-1 1,-1 0 0,0 1-1,0-1 1,0 1 0,0-1-1,0 1 1,1 0 0,-1 0-1,1 0 8,2 0-20,-1-1 0,1 1 0,0 0 0,0 1 0,0-1 0,-1 1 0,1 0 0,0 0 0,0 0 0,-1 1 0,1 0 0,-1 0 0,0 0 0,1 0 0,3 3 20,-5-2 3,1 1 1,-1 0-1,1-1 1,-1 1-1,-1 0 1,1 0-1,0 1 1,-1-1 0,0 1-1,0-1 1,0 1-1,-1 0 1,1-1-1,-1 1 1,0 0-1,-1 0 1,1 0 0,-1 0-1,0 0 1,0 0-1,-1 0 1,1 0-1,-1 1-3,-1 3 23,-1-2 0,1 1 0,-1 0 0,0 0 0,-1-1 0,0 0 0,0 1 0,-1-2 0,1 1 0,-2 0 0,1-1 0,-1 0 0,-4 3-23,1 0 17,-2 0-1,1-1 1,-1-1 0,0 1 0,-1-2 0,1 0 0,-1 0 0,-1-1 0,1 0 0,-1-2 0,0 1 0,1-1 0,-2-1-1,1 0 1,0-1 0,0-1 0,0 0 0,-1 0 0,-10-3-17,23 3 0,0-1 0,0 1-1,0-1 1,-1 1 0,1-1 0,0 0 0,0 1 0,0-1-1,0 0 1,0 0 0,0 0 0,1 0 0,-1 0-1,0 0 1,0 0 0,1 0 0,-1 0 0,0 0-1,1 0 1,-1 0 0,1 0 0,0-1 0,-1 1-1,1 0 1,0 0 0,0-1 0,0 1 0,0-1 0,0 1-102,0 1-27,0 0-50,78 0-4416,-51 0-1087</inkml:trace>
  <inkml:trace contextRef="#ctx0" brushRef="#br0" timeOffset="14231.22">1142 951 1816,'0'0'2007,"0"0"-784,0 0-370,0 0-104,0 0-33,0 0-50,0 1 1362,-5 8 8167,2-5-11113,-9 12 921,1 0 0,0 0 1,2 1-1,0 1 0,0-1 1,2 1-1,1 1 0,0-1 1,1 1-1,1 0 0,0 1 1,2-1-1,0 0 0,2 4-3,-1 0-17,1-16 0,-1-1 0,1 1-1,0-1 1,1 0 0,0 1-1,0-1 1,0 0 0,2 4 17,-2-8-12,0 0 0,0-1 0,1 1 0,-1 0 0,1 0 0,-1 0 0,1-1 0,0 1 1,-1-1-1,1 1 0,0-1 0,0 0 0,0 0 0,0 0 0,0 0 0,1 0 0,-1 0 0,0-1 0,0 1 1,0 0-1,1-1 0,-1 0 0,0 0 0,1 0 0,1 0 12,5 1-36,1 0 0,0-1 0,0 0 0,0-1 0,0 0 0,-1 0 0,1-1 0,0 0 0,2-2 36,-8 2 8,0 0 1,0 0-1,0 0 0,0-1 1,-1 1-1,1-1 1,-1 0-1,0 0 0,0 0 1,0 0-1,0 0 0,0-1 1,-1 0-1,0 1 0,1-1 1,-2 0-1,1 0 1,0 0-1,-1 0 0,1 0 1,-1-1-1,0 0-8,3-15 47,-1 0-1,0 0 1,-2 0-1,0 0 1,-1-1-1,-1-3-46,0 15-16,0 0 0,0-1 0,-1 1 0,0 0 0,-1 0 0,0 0 1,0 1-1,-1-1 0,0 1 0,0 0 0,-1 0 0,0 0 0,-1 0 0,-2-2 16,6 8-28,1 0-1,-1 1 1,0-1-1,1 0 1,-1 1-1,0 0 1,0-1-1,0 1 1,0 0 0,-1 0-1,1 0 1,0 0-1,0 0 1,-1 1-1,1-1 1,0 1-1,-1-1 1,1 1 0,-1 0-1,1 0 1,0 0-1,-1 0 1,1 1-1,-1-1 1,1 1-1,0-1 1,0 1-1,-1 0 29,-1 1-52,1 0 0,-1 0-1,1 0 1,-1 1-1,1 0 1,0 0-1,0 0 1,0 0-1,0 0 1,0 1-1,1-1 1,-1 1 0,1-1-1,-1 3 53,-23 57-4196,25-51-39</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0.281"/>
    </inkml:context>
    <inkml:brush xml:id="br0">
      <inkml:brushProperty name="width" value="0.05" units="cm"/>
      <inkml:brushProperty name="height" value="0.05" units="cm"/>
    </inkml:brush>
  </inkml:definitions>
  <inkml:trace contextRef="#ctx0" brushRef="#br0">0 326 9034,'0'0'2721,"0"0"-1142,0 0-493,0 0-101,0 0-131,0 0-123,5-1 75,32-5 192,0 2 0,0 1 1,13 2-999,0 0-104,32-6 104,-22 3 245,-34 4-3586,-14 0-444,-12 0-1499</inkml:trace>
  <inkml:trace contextRef="#ctx0" brushRef="#br0" timeOffset="564.37">849 51 8426,'0'0'4869,"0"0"-2986,0 0-990,0 0-159,0 0 7,0 0-36,1 6-454,0 1 0,-1-1 0,0 1 1,-1-1-1,1 1 0,-1-1 1,0 1-252,-6 8 67,-1 0 0,0 0 0,-1-1 0,-1 0 0,-5 6-67,-28 42 131,45-61-167,0 0 1,0 0-1,1 0 0,-1 0 0,0-1 0,0 1 0,1-1 0,-1 0 0,0 0 1,0 0-1,1 0 36,69 4 38,0-4 0,1-4-38,-5-2-628,-67 6 251,-1 0-137,0 0-431,0 0-727,-1 0-1159,-6 0-2670</inkml:trace>
  <inkml:trace contextRef="#ctx0" brushRef="#br0" timeOffset="912.48">1189 0 10666,'0'0'2009,"0"0"-657,0 0-361,0 0-88,0 0 85,0 0-84,0 17-278,2 6-469,-1-9-85,0-1 0,-1 1 1,-1 0-1,0-1 0,0 1 0,-4 11-72,-1-7 41,-1-1-1,-1 0 0,0 0 1,-1 0-1,-1-1 0,-1 0 0,0-1 1,-5 4-41,-4 7-539,1 1 1,-2 7 538,20-33-1014,1-1-398,8-1-3491,-1-8-234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2.841"/>
    </inkml:context>
    <inkml:brush xml:id="br0">
      <inkml:brushProperty name="width" value="0.05" units="cm"/>
      <inkml:brushProperty name="height" value="0.05" units="cm"/>
    </inkml:brush>
  </inkml:definitions>
  <inkml:trace contextRef="#ctx0" brushRef="#br0">198 1 1376,'0'0'1867,"0"0"-244,0 0-66,0 0-38,0 0-50,0 0-267,0 0-291,0 0-146,0 0-43,0 0-75,0 0-58,0 0-32,0 0-50,0 0-99,0 0-80,0 0-68,0 0-37,0 0 13,0 0-20,-1 0-174,-1 0 0,1 0-1,0 0 1,-1 0-1,1 0 1,0 0 0,0 1-1,-1-1 1,1 1 0,0-1-1,0 1 1,0-1-1,-1 1 1,0 0-42,-11 13 79,-1 0 0,2 0 0,-1 2-1,2-1 1,0 1 0,2 1 0,-1 0 0,2 0-1,0 1 1,-3 12-79,7-15-7,1 0 0,0 1-1,1-1 1,1 1 0,1 0-1,0-1 1,0 1 0,3 6 7,-3-19-11,2 0 0,-1 0 1,0 1-1,0-1 1,1 0-1,0 0 1,0-1-1,0 1 1,0 0-1,0 0 1,0-1-1,1 0 1,-1 1-1,1-1 0,-1 0 1,1 0-1,0 0 1,0-1-1,0 1 1,0-1-1,0 1 1,0-1-1,1 0 1,-1 0-1,0 0 0,2-1 11,1 2-18,-1-1 0,1 0 0,0 0 0,-1 0-1,1-1 1,0 0 0,-1 0 0,1 0 0,0-1-1,-1 0 1,1 0 0,-1 0 0,1-1 0,-1 0-1,0 0 1,2-1 18,3-4 17,0-1 1,-1 0-1,1 0 0,-2-1 1,0 0-1,0-1 0,0 0 0,-1 0 1,-1-1-1,0 0 0,0 0 1,0-3-18,0 0-20,-1-1 0,0 1 0,-1-1 0,-1 0 0,0 1 0,-1-2 0,0 1 0,-2 0 0,0-14 20,-1 26-16,1 1-1,0-1 1,-1 1 0,0-1 0,1 1-1,-1-1 1,0 1 0,0 0-1,-1-1 1,1 1 0,0 0-1,-1 0 1,0 0 0,1 0-1,-1 0 1,0 0 0,-2-1 16,0-1-49,-1 1 0,0 0 1,0 0-1,0 1 0,0-1 1,0 1-1,-1 0 0,-1 0 49,-10-2-104,-1 1 0,1 0 0,-1 2 0,1 0 0,-3 0 104,14 1-13,-9 0-28,0 0 1,0 1 0,0 1-1,-5 1 41,15-1-31,0-1 1,0 1-1,0 0 0,0 0 0,1 0 1,-1 1-1,0-1 0,1 1 0,0 0 1,0 1-1,0-1 0,0 1 0,0-1 1,-1 3 30,4-5-41,0 0 0,1 0 0,-1 0 0,0 1 0,0-1 0,0 0 0,1 1 0,-1-1 0,0 0 0,1 1 0,0-1 0,-1 0 0,1 1 0,0-1 0,-1 1 0,1-1 0,0 1 0,0-1 0,0 1 0,1-1 0,-1 1 0,0-1 0,0 1 0,1-1 0,-1 0 0,1 1 0,-1-1 0,1 1 41,0 0-211,1 0 0,-1 0 0,1 0 0,-1-1 0,1 1 0,0 0-1,0-1 1,0 1 0,0-1 0,0 0 0,0 0 0,0 1 0,0-1 0,0-1-1,3 2 212,21 5-5521</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4.957"/>
    </inkml:context>
    <inkml:brush xml:id="br0">
      <inkml:brushProperty name="width" value="0.05" units="cm"/>
      <inkml:brushProperty name="height" value="0.05" units="cm"/>
    </inkml:brush>
  </inkml:definitions>
  <inkml:trace contextRef="#ctx0" brushRef="#br0">0 191 10866,'0'0'1641,"0"0"-746,0 0-350,0 0-46,0 0 80,0 0-47,0 0-3,0 0 43,0 0-13,20 0 720,-2 0-1068,29 0-148,-1-1 0,0-2 0,0-2 0,25-7-63,-38 7-80,-16 3-4945,-17 3 2417,0 2-2357</inkml:trace>
  <inkml:trace contextRef="#ctx0" brushRef="#br0" timeOffset="399.59">570 0 9938,'0'0'2234,"0"0"-1124,0 0-568,0 0-100,0 0 14,0 0-133,0 4-53,-1 60 578,-2 1 0,-3-1-1,-4 1-847,5-37-98,-1 0 0,-1 0-1,-2-1 1,-1 0 0,-1 0-1,-1-1 1,-1 0 0,-3 0 98,15-23-443,0-1 0,-1 0 0,1 0 0,-1 0 0,0 0 0,1 0 0,-1 0 0,0 0 0,0-1 0,0 1 0,-2 0 443,-1-1-7406</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3.759"/>
    </inkml:context>
    <inkml:brush xml:id="br0">
      <inkml:brushProperty name="width" value="0.05" units="cm"/>
      <inkml:brushProperty name="height" value="0.05" units="cm"/>
    </inkml:brush>
  </inkml:definitions>
  <inkml:trace contextRef="#ctx0" brushRef="#br0">1 242 3369,'0'0'3945,"0"0"-1846,0 0-704,0 0-222,0 0-51,0 0-98,9 0 3818,43 0-4039,113 0-277,-93 0-6700,-72 0 2020</inkml:trace>
  <inkml:trace contextRef="#ctx0" brushRef="#br0" timeOffset="437.64">476 1 3025,'0'0'7519,"0"0"-4700,0 0-1652,0 0-348,0 0-114,0 0-157,1 0-503,-1 0 1,0 0-1,1 0 0,-1 0 1,0 0-1,1 0 0,-1 0 0,1 0 1,-1 0-1,0 0 0,1 0 0,-1 0 1,0 0-1,1 0 0,-1 0 0,1 0 1,-1 0-1,0 0 0,1 1 1,-1-1-1,0 0 0,1 0 0,-1 1 1,0-1-1,0 0 0,1 0 0,-1 1 1,0-1-1,0 0 0,1 1 0,-1-1 1,0 0-1,0 1 0,0-1 1,0 0-46,10 35 249,-2 1 0,-1-1 1,-2 1-1,-1 16-249,0 147-1581,-4-156 131,0-42-104,0-1-1240,0 0-2418</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6.642"/>
    </inkml:context>
    <inkml:brush xml:id="br0">
      <inkml:brushProperty name="width" value="0.05" units="cm"/>
      <inkml:brushProperty name="height" value="0.05" units="cm"/>
    </inkml:brush>
  </inkml:definitions>
  <inkml:trace contextRef="#ctx0" brushRef="#br0">0 2110 6241,'0'0'2429,"0"0"-1098,0 0-146,0 0-62,0 0-171,0 0-75,17 0-82,118 0 1446,-9 0-210,-41 0-4778,-85 3-1459,0-3-524</inkml:trace>
  <inkml:trace contextRef="#ctx0" brushRef="#br0" timeOffset="528.94">744 1882 10514,'0'0'1825,"0"0"-738,0 0-279,0 0 77,0 0-42,0 0-139,1 16-134,-1 0-420,3 27 975,-4 32-1125,0-67 81,-1-1-1,0 1 1,0-1 0,-1 1 0,0-1 0,0 0 0,-1 0 0,0 0 0,0 0 0,-2 1-81,-20 43 171,26-51-186,0 0 0,0 1 0,0-1 0,0 0 0,0 0 1,0 1-1,1-1 0,-1 0 0,0 1 0,0-1 0,0 0 0,1 0 0,-1 0 0,0 1 1,0-1-1,1 0 0,-1 0 0,0 0 0,0 1 0,1-1 0,-1 0 0,0 0 0,1 0 1,-1 0-1,0 0 0,0 0 0,1 0 0,-1 0 0,0 0 0,1 0 0,-1 0 0,0 0 1,1 0-1,-1 0 15,24 2-156,24-3 163,-17-4 93,0-1-1,8-4-99,-16 4-248,0 1-1,1 0 1,-1 2-1,20 0 249,-40 3-394,3 0 210,-3 0-5439,-3 0-880</inkml:trace>
  <inkml:trace contextRef="#ctx0" brushRef="#br0" timeOffset="876.89">982 1879 11018,'0'0'2106,"0"0"-763,0 0-408,0 0 1,0 0-117,0 0-212,0 29-196,-1 95-169,0-99-179,0 1-1,-2-1 0,-1 0 1,-2 0-1,0 0 1,-2 4-63,-8 12-359,-2 0 1,-11 18 358,-1 1-1766,28-55 466,2-4-3045,0-1-3110</inkml:trace>
  <inkml:trace contextRef="#ctx0" brushRef="#br0" timeOffset="2408.29">1208 0 2497,'0'0'4322,"0"0"-2267,0 0-705,0 0-142,0 0-215,0 0-286,0 0-163,0 2-279,0 0 0,0-1 0,1 1 0,-1 0 0,0-1 0,0 1 0,1 0 0,0-1 0,-1 1 1,1-1-1,0 2-265,4 0 196,0 1 0,0-1 1,0 0-1,0-1 0,0 1 1,0-1-1,1 0 0,0-1 1,-1 1-1,1-1 1,0 0-1,3 0-196,18 1 364,0-1 0,7-1-364,12 0 350,-25 1-300,-1 0 1,0 2-1,0 0 1,0 1-1,0 1 1,12 5-51,-26-8 0,-1 1-1,1-1 1,-1 1 0,0 0-1,1 0 1,-1 1 0,-1 0-1,1 0 1,-1 0 0,1 0-1,-1 1 1,0-1 0,-1 1 0,1 0-1,-1 0 1,0 1 0,0-1-1,0 1 1,-1-1 0,0 1-1,0 0 1,-1 0 0,2 5 0,0 28 229,0 1 1,-3-1-1,-2 14-229,1 20 288,0 22 139,-4 0 1,-16 83-428,-24 120 1869,7 93-1869,24-262 615,-19 74-615,1-15 427,10-64-262,-38 119-165,53-220 0,3-11-10,0 0 1,1 0-1,1 0 1,0 1-1,0 8 10,2-20-8,0-1 3,0 0 10,0 0 3,0 0 0,0 0 0,0 0 11,0 0 38,0 0-11,0 0-32,0 0-6,0 0 0,0 0-1,-200 0-40,192 1 270,6 0-1460,7 0-4986,8-1 524</inkml:trace>
  <inkml:trace contextRef="#ctx0" brushRef="#br0" timeOffset="5089.29">2069 1176 1224,'0'0'2335,"0"0"-757,0 0-511,0 0-173,0 0-68,2-8-45,14-31 2029,-4 14 885,-4 10-2429,-7 15-1252,-1-1 0,0 1 1,0 0-1,0 0 0,0 0 0,0 0 0,0 0 0,0 0 0,0 0 0,0 0 0,0 0 0,0 0 0,1 0 0,-1 0 0,0 0 0,0 0 0,0 0 0,0 0 1,0 0-1,0 0 0,0 0 0,0 0 0,0 0 0,1 0 0,-1 0 0,0 0 0,0 0 0,0 0 0,0 0 0,0 0 0,0 0 0,0 0 0,0 0 1,0 0-1,0 0 0,1 0 0,-1 0 0,0 0 0,0 1 0,0-1 0,0 0 0,0 0 0,0 0 0,0 0 0,0 0 0,0 0 0,0 0 0,0 0 1,0 0-1,0 0 0,0 1 0,0-1 0,0 0 0,0 0 0,0 0 0,0 0 0,0 0 0,0 0 0,0 0 0,0 0 0,0 0 0,0 1 0,0-1 1,0 0-15,-1 31 592,1-20-757,-5 24 244,-2 0 0,-1-1 0,-1 1 0,-2-2 0,-3 4-79,-10 37 20,18-53-11,-9 22 62,15-42-67,0-1 0,0 0 0,0 0 0,-1 0 0,1 1 0,0-1 0,0 0 0,-1 0 0,1 0 0,0 0 0,-1 1-1,1-1 1,0 0 0,0 0 0,-1 0 0,1 0 0,0 0 0,-1 0 0,1 0 0,0 0 0,-1 0 0,1 0 0,0 0 0,-1 0 0,1 0 0,0 0 0,0 0 0,-1-1 0,1 1 0,0 0 0,-1 0 0,1 0 0,0 0 0,0 0 0,-1-1 0,1 1 0,0 0 0,0 0 0,-1-1 0,1 1 0,0 0 0,0 0 0,0-1 0,0 1 0,-1 0 0,1 0 0,0-1 0,0 1 0,0 0 0,0-1 0,0 1 0,0 0 0,0-1-4,-9-14 198,5 4-232,1 1-1,0 0 1,0-1 0,1 0-1,0 0 1,0-7 34,2 13-13,1-1 1,-1 1-1,1 0 0,0 0 0,0-1 1,0 1-1,1 0 0,0 0 1,0 0-1,0 1 0,0-1 0,1 0 1,0 1-1,3-4 13,24-33 45,-9 11-41,1 1-1,2 1 1,1 0-1,1 2 1,24-19-4,-48 44-25,-1 0 0,0 0 0,0 0 1,0 1-1,1-1 0,-1 0 1,0 1-1,1-1 0,-1 1 1,0-1-1,1 1 0,-1-1 0,1 1 1,-1 0-1,1 0 0,-1 0 1,0 0-1,1 0 0,-1 0 1,1 0-1,-1 1 0,1-1 0,-1 0 1,1 1-1,-1-1 0,1 1 25,0 1-37,-1-1 0,1 0 1,-1 1-1,1-1 0,-1 1 0,0-1 0,1 1 0,-1 0 0,0-1 0,0 1 0,0 0 0,-1 0 0,1 0 0,0-1 0,-1 1 1,1 0-1,-1 0 0,1 2 37,1 5 20,-1 1 0,0 0 0,0 0 0,-1 0 0,0 0-1,-1 0 1,0 0 0,-2 8-20,2-13 20,-1 1 0,0-1-1,-1 0 1,1 0-1,-1 0 1,0-1 0,0 1-1,-1-1 1,1 1-1,-1-1 1,0 0 0,0 0-1,0-1 1,-1 1-1,1-1 1,-3 1-20,-8 5 52,0-1 0,-1 0-1,0-1 1,-1-1 0,0 0 0,0-2 0,0 1-1,0-2 1,0-1 0,-1 0 0,0-1 0,-3-1-52,20 0 244,1 0-123,18 2-181,13 7 116,0 1 1,0 2-1,-1 1 1,-1 1-1,0 2 1,9 7-57,-33-20 8,0 1 0,0-1 0,0 1 0,0 0 0,-1 0 0,0 1 0,0-1 0,0 1 0,0 0 0,-1 0 0,0 0 0,2 3-8,-2 0-310,-1 0 1,0 0-1,0 0 0,0 0 0,-1 0 0,0 0 1,-1 0-1,0 8 310,-2-10-3046,-7-5-2911</inkml:trace>
  <inkml:trace contextRef="#ctx0" brushRef="#br0" timeOffset="5640.49">2446 1278 128,'0'0'6536,"0"0"-3702,0 0-1536,0 0-485,0 0-269,0 0 43,0 7-92,-15 226 1669,18-233-2190,-1 0-1,1 1 1,0-1 0,0 0-1,-1 0 1,1-1-1,0 1 1,-1-1 0,1 1-1,2-2 27,2-2 45,0 0-1,0-1 1,0-1-1,0 1 0,-1-1 1,0 0-1,0 0 1,-1-1-1,4-5-44,6-9 77,-1 0 0,8-18-77,-19 33 8,0 0-1,-1-1 1,0 1 0,0-1 0,0 0 0,-1 0 0,0 0 0,0 1 0,-1-1 0,1 0 0,-2 0-1,1 0 1,-1-5-8,0 11-15,0 0-1,0 0 1,0 0 0,1 0-1,-1 0 1,0 0-1,0 0 1,0 0-1,0 0 1,-1 1-1,1-1 1,0 0-1,0 1 1,0-1 0,0 1-1,-1-1 1,1 1-1,0 0 1,-1-1-1,1 1 1,0 0-1,-1 0 1,1 0-1,-2 0 16,-39-2-438,36 2 326,-1 0-35,0 0 1,1 1-1,-1 0 0,1 0 1,-1 0-1,1 1 0,-1 0 1,1 0-1,0 1 1,0 0-1,-4 1 147,7-1-111,0-1 0,0 1-1,-1-1 1,1 1 0,1 0 0,-1 0-1,0 0 1,1 0 0,-1 1 0,1-1 0,0 1-1,0-1 1,1 1 0,-1 0 0,1-1-1,0 1 1,0 0 0,0 0 0,0 4 111,-1 47-4275,2-37-1258</inkml:trace>
  <inkml:trace contextRef="#ctx0" brushRef="#br0" timeOffset="6457.85">2831 1250 6209,'0'0'3008,"0"0"-833,0 0-790,0 0-659,0 0-362,0 0-204,0 12 93,-1 35 624,-1-27-719,2 0-1,0-1 1,1 1-1,2 8-157,-3-26-2,1 0 1,-1-1-1,0 1 0,0 0 0,1-1 0,-1 1 0,1-1 0,0 1 0,-1-1 1,1 1-1,0-1 0,0 1 0,0-1 0,0 0 0,0 1 0,0-1 0,0 0 1,0 0-1,1 0 0,-1 0 0,0 0 0,1 0 0,-1 0 0,1 0 0,-1 0 1,1-1-1,-1 1 0,1-1 0,0 1 0,-1-1 0,1 0 0,-1 1 0,1-1 0,0 0 1,-1 0-1,1 0 0,0 0 0,-1-1 0,1 1 0,0 0 0,-1-1 0,1 1 1,-1-1-1,2 0 2,4-2 31,0 0 1,0 0 0,-1-1 0,0 0-1,1 0 1,-1 0 0,-1-1-1,1 0 1,2-3-32,2-4 68,-1-1 1,0 1-1,-1-1 0,1-3-68,-9 20 4,0 0 0,0 1-1,0-1 1,0 0-1,1 0 1,0 1-1,0-1 1,0 0 0,0 0-1,1 0 1,0 0-1,0 0 1,0 0-1,0 0 1,0-1 0,1 1-1,-1-1 1,1 1-1,0-1 1,0 0-1,1 0 1,-1 0 0,0-1-1,1 1 1,0-1-1,-1 0 1,1 0-1,0 0 1,0-1 0,0 1-1,4 0-3,-3 0-5,1-1-1,-1 0 0,1 0 1,0-1-1,0 1 1,-1-1-1,1 0 0,0-1 1,0 1 5,-4-1 24,0 1-1,0-1 1,0 1 0,-1-1 0,1 0-1,0 1 1,-1-1 0,1 0 0,0 0-1,-1 0 1,1 0 0,-1-1 0,1 1-1,-1 0 1,0 0 0,0-1 0,1 1-1,-1-1 1,0 0 0,0 1-1,0-1 1,-1 0 0,1 1 0,0-1-1,-1 0 1,1 0 0,-1-1-24,4-20 107,-1 0-1,-2 0 1,0 0 0,-1-3-107,0 10 26,0 15-45,0 0 0,0 0 0,0 0 0,0 0 0,0 0-1,0 0 1,0 0 0,0 0 0,0 0 0,0 0-1,-1 0 1,1 0 0,0 0 0,-1 0 0,1 0 0,-1 0-1,1 0 1,-1 1 0,1-1 0,-1 0 0,1 0 0,-1 0-1,0 1 1,1-1 0,-1 0 0,0 1 0,0-1-1,0 1 1,0-1 0,1 1 0,-1-1 0,0 1 0,0 0-1,0-1 1,0 1 0,0 0 0,0 0 0,0 0 0,0-1-1,0 1 1,0 0 0,0 0 0,0 0 0,0 1-1,0-1 21,0 3-445,0 0 1,0 0 0,0 0 0,1 0 0,0 0 0,-1 0 0,1 0 0,0 0 0,1 0 0,-1 2 443,0 0-1552,0 6-4116</inkml:trace>
  <inkml:trace contextRef="#ctx0" brushRef="#br0" timeOffset="7175.07">3495 1121 7722,'0'0'2446,"0"0"-673,0 0-663,0 0-337,0 0-45,0 0-62,22-11-107,74-37-15,-84 42-467,1 0 1,0 0 0,-1 2-1,2 0 1,-1 0-1,0 1 1,1 1 0,0 0-1,-1 0 1,1 2-1,4 0-77,-16 0-5,-1 0-1,0 1 1,1-1-1,-1 1 0,1-1 1,-1 1-1,1 0 1,-1-1-1,0 1 0,0 0 1,1 0-1,-1 0 1,0 0-1,0 0 0,0 0 1,0 0-1,0 0 1,0 0-1,0 1 0,0-1 1,-1 0-1,1 1 1,0-1-1,-1 1 0,1-1 1,-1 0-1,0 1 1,1-1-1,-1 1 0,0-1 1,0 1-1,0-1 1,0 1-1,0-1 0,0 1 6,0 10 52,0 0 0,0 0-1,-1-1 1,-1 2-52,0-4 26,0 0-1,-1-1 1,0 1-1,0-1 0,-1 1 1,0-1-1,0 0 1,-1 0-1,0-1 1,-5 6-26,-14 15 25,0-2 0,-4 2-25,11-11 4,-13 10 18,-24 18-22,24-21 64,-27 27-64,55-50-3,1 0-1,0 0 1,0 0 0,0 0 0,0 1 0,0-1 0,0 0 0,1 0-1,-1 0 1,0 1 0,1-1 0,-1 0 0,0 1 0,1-1 0,0 1-1,-1-1 1,1 0 0,0 1 0,0-1 0,0 1 0,0-1 0,0 1 3,0-1 3,1 0 0,-1 0 1,1 0-1,0 0 0,-1 0 0,1 0 1,0 0-1,0 0 0,0-1 1,0 1-1,-1 0 0,1 0 1,0-1-1,0 1 0,1-1 1,-1 1-1,0-1 0,0 1 1,0-1-1,0 0 0,0 1-3,11 1 57,-1 0 0,0 0 0,1-1 0,0 0-1,0-1-56,-5 0 33,291 2 1605,-156-3-7034,-145 1 355</inkml:trace>
  <inkml:trace contextRef="#ctx0" brushRef="#br0" timeOffset="7572.03">4031 907 8554,'0'0'2142,"0"0"-653,0 0-279,0 0-62,0 0-265,0 0-212,25 0-116,78 0-45,-98 0-478,0 0 0,-1 0 0,1 0 0,0 0 0,0 1 0,-1 0 0,1 0 0,0 0 0,-1 0 0,1 1 0,-1 0 0,0 0 0,1 0 0,-1 0 0,0 1 0,0-1 0,0 1 0,-1 0 0,1 1 0,-1-1 0,0 0 0,1 1 0,-2 0 0,1 0 0,0 0 0,-1 0 0,0 0 0,1 2-32,1 7 31,0 1 0,-1 0 1,-1-1-1,0 1 0,-1 0 1,0 0-1,-2 13-31,1-18 51,0 9-48,0 1 0,-2-1 0,0 0 1,-1 0-1,0 0 0,-2 0 0,0-1 0,-1 1 0,-1-1 0,-1 0 1,-1 0-4,-156 266-1108,98-174-2329,43-73-1163</inkml:trace>
  <inkml:trace contextRef="#ctx0" brushRef="#br0" timeOffset="8741.34">2050 870 4561,'0'0'1979,"0"0"-912,0 0-426,0 0 57,0 0 106,0 0-60,-4 9-185,-13 19 269,-1-1-1,-1-1 1,-6 5-828,10-12 344,-2 2-82,2 1 0,0 0 0,1 1 0,2 1 0,0 0 0,2 1 0,0 0 0,2 0 0,1 1 0,1 0 0,1 0 0,1 0 0,1 1 0,2 0-262,1-26 3,-2 49 704,5 40-707,-1-73 14,0 0 0,1-1 0,1 1 1,1-1-1,0 0 0,1 0 0,2 2-14,25 39-1027,-5-25-6009,-16-24-2826</inkml:trace>
  <inkml:trace contextRef="#ctx0" brushRef="#br0" timeOffset="9865.38">4677 1179 2969,'0'0'2503,"0"0"-139,0 0-378,0 0-476,0 0-413,0 0-236,0 0-769,0 0 1,0 0 0,0 0 0,0 0 0,0 1-1,0-1 1,0 0 0,0 0 0,0 0 0,0 0 0,0 0-1,0 0 1,0 0 0,0 0 0,0 0 0,0 0-1,0 0 1,0 0 0,1 0 0,-1 0 0,0 0 0,0 0-1,0 0 1,0 0 0,0 0 0,0 0 0,0 1-1,0-1 1,0 0 0,0 0 0,0 0 0,0 0 0,0 0-1,1 0 1,-1 0 0,0 0 0,0 0 0,0 0-1,0-1 1,0 1 0,0 0 0,0 0 0,0 0 0,0 0-1,0 0 1,0 0 0,0 0 0,0 0 0,0 0-1,1 0 1,-1 0 0,0 0 0,0 0 0,0 0 0,0 0-1,0 0 1,0 0 0,0 0 0,0 0 0,0 0-1,0-1 1,0 1 0,0 0 0,0 0 0,0 0-93,-5 10 83,0 1-1,0-2 1,-1 1 0,-1-1 0,1 0 0,-2 0-1,-5 6-82,7-9 21,-33 39 29,4-7-106,2 1 1,2 2-1,-21 37 56,46-69-1531,6-15-1574,1-7 2638,-1-47-5765,0 46 666</inkml:trace>
  <inkml:trace contextRef="#ctx0" brushRef="#br0" timeOffset="10223.45">4401 1155 3937,'-1'-11'3261,"-1"-4"6106,2 15-9268,1 0 0,-1-1 0,0 1-1,0 0 1,0 0 0,0-1 0,1 1 0,-1 0-1,0 0 1,0-1 0,1 1 0,-1 0 0,0 0-1,0 0 1,1 0 0,-1-1 0,0 1 0,1 0-1,-1 0 1,0 0 0,1 0 0,-1 0 0,0 0 0,1 0-1,-1 0 1,0 0 0,1 0 0,-1 0 0,0 0-1,1 0 1,-1 0 0,0 0 0,0 0 0,1 0-1,-1 0 1,0 0 0,1 1 0,-1-1 0,0 0-1,0 0 1,1 0 0,-1 1-99,12 5 69,0 0-1,-1 2 1,0-1-1,0 1 1,0 1-1,-1 0 1,-1 1-1,0 0 0,5 6-68,19 18 56,-11-12-88,-3-6-61,-2 0 1,0 2 0,-1 0 0,-1 1 0,-1 0 0,-1 1 0,0 0 0,3 10 92,-14-24-684,6 12 160,0-12-6845,-4-6 169</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42.488"/>
    </inkml:context>
    <inkml:brush xml:id="br0">
      <inkml:brushProperty name="width" value="0.05" units="cm"/>
      <inkml:brushProperty name="height" value="0.05" units="cm"/>
    </inkml:brush>
  </inkml:definitions>
  <inkml:trace contextRef="#ctx0" brushRef="#br0">3511 10 1568,'0'0'1389,"0"0"-62,0 0-51,0 0 23,0 0-79,0-9 5687,0 16-6861,-1 0 1,0 0-1,-1 0 1,0-1-1,0 1 1,0 0-1,-1-1 1,-1 3-47,-30 54 175,22-42-107,9-17-284,0 0 1,0 0 0,0 0-1,0-1 1,0 1 0,-1-1-1,0 0 1,-1 1 215,2-2-384,1 0 0,-1 0 0,0 1 0,1-1-1,-1 1 1,1 0 0,0 0 0,-1 0 0,2 0 0,-1 0 0,0 0 0,0 1 384,2 0-3264,0-4 876</inkml:trace>
  <inkml:trace contextRef="#ctx0" brushRef="#br0" timeOffset="652.83">3172 322 1880,'0'0'2458,"0"0"-305,0 0-238,0 0-412,0 0-480,0 0-357,0 0-147,0 0-57,0 0-81,0 0-77,0 0-96,0 0-60,0 0-13,0 0-28,0 0-1,8 0 249,402-10 1846,-255 14-3906,-155-4 749,0 0-1200,0 0-2021</inkml:trace>
  <inkml:trace contextRef="#ctx0" brushRef="#br0" timeOffset="1903.23">3477 492 4297,'0'0'1330,"0"0"-548,0 0-439,0 0-206,0 0-26,0 0 20,2-4-30,-2 2 101,0 1-130,0 1 0,0-1-1,0 0 1,0 0 0,1 1 0,-1-1-1,0 0 1,0 0 0,0 1-1,1-1 1,-1 0 0,0 1 0,1-1-1,-1 0 1,1 1 0,-1-1-1,1 1 1,-1-1 0,1 0 0,-1 1-1,1 0 1,-1-1 0,1 1-1,0-1 1,-1 1 0,1 0 0,0-1-1,-1 1 1,2-1-72,-1 1 1115,-1 0-127,0 0-92,0 0-135,0 0-145,0 0-107,0 0-77,0 0-61,0 0-27,-16 0 89,-168 0-254,183 0-14,1 0-40,0 0-11,0 0 53,0 0-8,0 0-66,0 0-84,0 0-63,0 0 8,0 31 89,4 33 161,-4-63-185,0-1 9,0 0 78,0 0 6,0 0-28,19-1-49,-1 2-1,1 1 1,-1 0-1,0 1 1,0 1-1,4 2-34,-6-2 36,17 7-184,-32-10 125,0-1 1,0 1 0,1 0-1,-1 0 1,0 0-1,0 0 1,-1 0-1,1 0 1,0 0 0,0 1-1,0-1 1,-1 0-1,1 0 1,-1 1-1,1-1 1,-1 0 0,1 1-1,-1-1 1,0 0-1,0 1 1,0-1-1,1 1 1,-1 0 22,1 28-31,0-27 48,0 1 0,0 0 0,-1-1-1,0 1 1,0 0 0,0 0 0,0-1-1,0 1 1,-1 0 0,0 0-1,1-1 1,-1 1 0,-1-1 0,1 1-1,-1-1 1,1 1 0,-1-1-1,0 0 1,0 1 0,0-1 0,-1 0-1,0 1-16,-5 4-34,-1 0-1,0-1 1,0 0-1,0 0 1,0-1-1,-1 0 1,0-1-1,-1 0 1,1-1-1,-1 0 1,0 0-1,0-1 1,0-1-1,0 0 1,-1 0-1,-9-1 35,-23-1-270,43 0-165,-3 0-3770,4 0-830</inkml:trace>
  <inkml:trace contextRef="#ctx0" brushRef="#br0" timeOffset="3313.44">265 1094 3081,'0'0'2087,"0"0"-735,0 0-268,0 0-7,0 0-149,0 0-292,-12 20 609,-38 44 2581,-24 36-3182,70-94-586,-11 15 48,1 0-1,0 0 1,2 1-1,0 1 1,2 0 0,0 1-1,2 0 1,0 0-1,2 1 1,1 0-1,1 0 1,-1 23-106,3-12 245,2 1 0,2 0 1,2 6-246,-2-31 12,0 0 1,1 0 0,0-1 0,1 0 0,1 1-1,-1-1 1,2 0 0,0-1 0,0 0-1,1 0 1,4 5-13,-8-11-15,1 0-1,-1-1 1,1 1 0,0-1-1,1 0 1,-1 0-1,0 0 1,4 1 15,-6-3-118,0 0-1,1 0 1,-1 0 0,0 0 0,1-1-1,-1 1 1,0-1 0,1 1-1,-1-1 1,1 0 0,-1 0-1,1 0 1,-1 0 0,1 0 0,-1-1-1,0 1 1,1-1 0,1 0 118,-3 0-143,0 0 1,-1 0-1,1 0 1,0 0-1,-1 0 1,1 0 0,-1 0-1,1 0 1,-1 0-1,1 0 1,-1 0-1,0 0 1,1 0-1,-1 0 1,0 0 0,0-1-1,0 1 1,0 0-1,0 0 1,0-1 142,0-1-823,1-18-4917</inkml:trace>
  <inkml:trace contextRef="#ctx0" brushRef="#br0" timeOffset="4384.08">545 1358 3577,'0'0'3044,"0"0"-1046,0 0-723,0 0-452,0 0-247,0 0 51,0 10 212,0 6-496,1 20 340,-2 0-1,-2 0 1,0-1 0,-3 1 0,-1 0-683,-12 15 307,-3 14-73,22-65-220,0-1 0,0 1 0,0 0 0,0 0 0,0 0 1,-1 0-1,1 0 0,0 0 0,0 0 0,0 0 0,0 0 0,0 0 0,0 0 0,0 0 0,0 0 1,0 0-1,0 0 0,0 0 0,-1 0 0,1 0 0,0 0 0,0 0 0,0 0 0,0 0 0,0 0 0,0 1 1,0-1-1,0 0 0,0 0 0,0 0 0,0 0 0,0 0 0,0 0 0,-1 0 0,1 0 0,0 0 1,0 0-1,0 0 0,0 0 0,0 0 0,0 0 0,0 1 0,0-1 0,0 0 0,0 0 0,0 0 0,0 0-14,-3-14 79,1-21-255,2 16 105,-1-5 89,2 1 1,3-16-19,-3 30 10,1 1 0,0 0 0,0 0 0,1 0-1,0 0 1,1 0 0,0 0 0,0 1 0,1-2-10,23-30 56,1 1 0,31-31-56,-56 66-1,0-1 0,0 1 0,1 0 0,-1 0 0,1 0 0,0 0 0,-1 1 0,1 0 0,1 0 1,-1 0-1,0 1 0,0 0 0,1 0 0,-1 0 0,0 0 0,1 1 0,-1 0 0,5 1 1,-9-1-3,0 0-1,0 1 1,1-1 0,-1 0 0,0 1-1,0-1 1,0 1 0,0 0 0,0-1-1,0 1 1,0 0 0,0 0 0,0-1-1,0 1 1,-1 0 0,1 0 0,0 0 0,0 0-1,-1 0 1,1 0 0,-1 0 0,1 0-1,-1 1 1,1-1 0,-1 0 0,0 0-1,1 0 1,-1 0 0,0 1 0,0-1-1,0 0 1,0 0 0,0 1 3,0 51 170,0-38-38,-2-7-123,1-1 0,-1 1 0,0 0 0,0-1 0,-1 1 0,0-1 0,0 0 0,-1 0 0,0 0 0,0 0 1,-1-1-1,0 1 0,0-1 0,0 0 0,-1-1 0,0 1 0,0-1-9,-1-1-36,1-1 0,-1 0 0,0 0-1,0 0 1,0-1 0,0 0 0,0-1-1,0 1 1,0-1 0,-1-1 0,1 1 0,0-1-1,-4-1 37,11 1-81,0 0 24,0 0-11,0 0-4,0 0 1,0 0 8,0 0 18,0 0 9,0 24-221,-1-20 278,1 1 0,0-1 0,1 1 0,-1-1 0,1 0 1,0 1-1,0-1 0,0 0 0,0 0 0,1 1 0,0-1 0,1 2-21,1-1 40,0-1 0,-1 0 0,2 0 0,-1-1 0,0 1 0,1-1 0,-1 0 0,1 0 0,0-1 0,1 1-40,36 18 155,-18-9-84,0 1 0,17 11-71,-34-12-161,-6-12 24,-1 1 0,0-1 0,0 0-1,0 0 1,1 1 0,-1-1 0,0 0-1,0 0 1,0 1 0,0-1 0,0 0-1,0 1 1,0-1 0,0 0 0,0 1-1,0-1 1,0 0 0,0 1 0,0-1-1,0 0 1,0 0 0,0 1 0,0-1 0,0 0-1,0 1 1,0-1 0,0 0 0,0 1-1,-1-1 1,1 0 0,0 0 0,0 1-1,0-1 1,0 0 0,-1 0 0,1 1-1,0-1 1,0 0 0,-1 0 0,1 0-1,0 0 1,0 1 0,-1-1 137,-11 0-6507</inkml:trace>
  <inkml:trace contextRef="#ctx0" brushRef="#br0" timeOffset="4966.85">952 1600 5297,'0'0'2682,"0"0"-261,0 0-566,0 0-544,0 0-282,0 0-187,0-6 542,0 4-970,0 5-237,-1 29-10,-1 32 172,2-59-329,0-1 0,1 0-1,-1 1 1,1-1 0,0 0 0,0 1-1,1-1 1,-1 0 0,1 0-1,0 0 1,2 3-10,-3-6-7,1 1-1,-1-1 1,1 1 0,-1-1-1,1 0 1,0 1-1,0-1 1,0 0 0,0 0-1,0 0 1,0-1-1,0 1 1,0 0 0,0-1-1,0 1 1,0-1-1,0 0 1,0 0-1,0 0 1,1 0 0,-1 0-1,0 0 1,0 0-1,0-1 1,1 0 7,2 0 25,-1 0 0,0 0 0,1-1 0,-1 1 0,0-1 0,0 0 1,0 0-1,0-1 0,-1 1 0,1-1 0,2-2-25,-4 3 11,20-19 33,-1-2 0,-1 0 0,15-22-44,-34 43-9,0 1 0,0 0 0,0 0 0,-1-1 0,1 1 0,0 0 0,-1-1 0,1 1 0,-1 0 0,0-1 0,1 1 0,-1-1 0,0 1 0,0-1 0,0 1 0,0-1 0,0-1 9,-1 3-21,1-1 1,0 0 0,-1 0 0,1 1 0,-1-1-1,1 0 1,-1 1 0,1-1 0,-1 0-1,0 1 1,1-1 0,-1 1 0,0-1-1,1 1 1,-1 0 0,0-1 0,0 1 0,1-1-1,-1 1 1,0 0 0,0 0 0,0-1 20,-7 0-199,-1 0 1,1 1 0,0 0 0,-1 0-1,-7 1 199,-4 1-160,-86-2-1785,105 0 1913,0 1 0,-1-1-1,1 1 1,0 0-1,0 0 1,0-1-1,0 1 1,0 0-1,0 0 1,0 0-1,0 0 1,1 0-1,-1 0 1,0 0-1,0 1 1,1-1 0,-1 1 32,-14 27-879,9-18 1,-9 12-2252,0-5-2563</inkml:trace>
  <inkml:trace contextRef="#ctx0" brushRef="#br0" timeOffset="5727.06">1277 1545 2529,'0'0'4837,"0"0"-2412,0 0-868,0 0-292,0 0-258,0 0-175,7-8 1928,-8 35-2617,2 41 178,-1-64-307,0-1 0,1 1 0,0 0 0,-1-1 0,1 1 0,1 0 0,-1-1 0,1 1 0,-1-1 0,1 1-1,0-1 1,0 0 0,0 0 0,1 0 0,0 1-14,-1-3-20,1 1 0,-1-1 0,1 0 0,-1 0 0,1 0 1,-1 0-1,1 0 0,-1-1 0,1 1 0,0-1 0,-1 0 0,1 1 0,0-1 0,0-1 0,-1 1 0,1 0 0,0-1 0,-1 1 20,2-1 14,0 1 0,0-1-1,0 0 1,-1 0 0,1-1 0,0 1-1,-1-1 1,1 0 0,-1 0-1,0 0 1,3-2-14,1-3 45,26-26 44,-1-2 0,7-12-89,-37 44 25,-2 2-100,0 1-57,-4 91 184,4-91-53,0 1 0,1 0 0,-1 0 0,0 0 0,1-1-1,-1 1 1,1 0 0,-1 0 0,1-1 0,-1 1-1,1 0 1,0-1 0,-1 1 0,1-1 0,-1 1 0,1-1-1,0 1 1,0-1 0,-1 1 0,1-1 0,0 0-1,0 0 1,0 1 0,-1-1 0,1 0 0,0 0 0,0 0-1,0 0 1,0 0 0,0 0 0,-1 0 0,1 0 1,37 1 36,-28-2 61,-8 2-58,1-1-1,0-1 0,0 1 0,0 0 0,0-1 0,0 1 0,0-1 0,-1 0 0,1 0 0,0 0 0,-1 0 0,1 0 1,0-1-1,-1 1 0,0-1 0,1 1 0,-1-1 0,0 0 0,0 0 0,0 0 0,0-1 0,0 1 0,0 0 0,-1-1 1,2 0-40,-1-4 56,1 0-1,-1 0 0,0 0 1,0 0-1,-1 0 0,0 0 0,0 0 1,-1 0-1,0-8-54,0 8 3,1 5-29,-1 1 0,0-1 0,0 0 1,0 1-1,0-1 0,0 0 0,0 0 1,0 1-1,-1-1 0,1 0 1,-1 1-1,1-1 0,-1 1 0,0-2 26,0 2-234,1 1-254,0 0-429,0 0-390,0 0-474,2 1-1085,8 5-1721</inkml:trace>
  <inkml:trace contextRef="#ctx0" brushRef="#br0" timeOffset="6520.99">2002 1287 280,'0'0'4865,"0"0"-2251,0 0-803,0 0-415,0 0-325,0 0-225,0 0-802,0-1 1,0 1 0,0 0-1,0-1 1,0 1 0,0-1-1,0 1 1,0 0 0,0-1 0,0 1-1,0-1 1,0 1 0,1 0-1,-1-1 1,0 1 0,0 0-1,0-1 1,1 1 0,-1 0-1,0 0 1,0-1 0,1 1-1,-1 0 1,0 0 0,1-1-1,-1 1 1,0 0 0,1 0-1,-1 0 1,0-1 0,1 1-1,-1 0 1,1 0 0,-1 0-45,11-6 340,0 0-1,0 1 1,0 0 0,1 1 0,-1 0-1,1 1 1,0 0 0,7 0-340,12-1 373,1 1 0,24 1-373,-55 2-10,0 0-1,0 0 1,1 1-1,-1-1 1,0 0-1,1 0 1,-1 1-1,0-1 1,0 1-1,0-1 1,1 1-1,-1-1 1,0 1-1,0 0 1,0 0-1,0-1 1,0 1-1,0 0 1,0 0-1,0 0 1,-1 0-1,1 0 1,0 0-1,0 1 11,0 1-6,1 0 0,-1 0-1,0 0 1,0 1 0,-1-1-1,1 0 1,-1 0 0,1 0-1,-1 1 1,0 1 6,0 1 31,-1 0-1,1-1 0,-1 1 1,0 0-1,0-1 0,-1 1 1,1-1-1,-1 0 1,-1 1-1,1-1 0,-1 0 1,-1 2-31,-8 6 52,-2-1 0,1 0 0,-1 0 1,-1-2-1,0 0 0,0-1 0,-1 0 0,-15 5-52,35-11-18,0 0 0,0-1 0,0 0 0,0 0 0,0 0 0,0-1 0,1 1 0,3 0 18,0 1 4,24 8 69,47 19 271,-73-27-320,1 1 0,-1-1 1,0 1-1,0 0 0,0 1 0,-1-1 1,1 1-1,-1 0 0,4 5-24,-8-8 1,1 0-1,-1 0 1,0 0-1,1 0 1,-1 0-1,0 0 1,0 0 0,-1 0-1,1 0 1,0 1-1,-1-1 1,1 0 0,-1 0-1,0 1 1,0-1-1,0 0 1,0 1-1,0-1 1,0 0 0,0 1-1,-1-1 1,1 0-1,-1 2 0,-1-1 1,0 0-1,0 1 1,0-1 0,-1 0-1,1 0 1,-1 0-1,0 0 1,1-1 0,-1 1-1,0-1 1,-1 0-1,1 1 1,-1-1-1,-8 5-28,0-1 1,-1-1-1,1 0 1,-1-1-1,0 0 1,0-1-1,-10 1 28,15-3-375,0 0 1,0-1-1,0 0 1,0 0-1,0 0 1,0-1 374,7 0-134,1 0 0,-1 1 0,1-1 0,-1 0 0,1 1 0,-1-1 0,1 0 0,-1 0 0,1 1 0,-1-1 1,1 0-1,0 0 0,0 0 0,0 0 0,-1 0 0,1 1 0,0-1 0,0 0 0,0 0 0,0 0 0,0 0 0,0 0 0,0 0 0,1 1 0,-1-2 134,7-23-5056,6 14-1820</inkml:trace>
  <inkml:trace contextRef="#ctx0" brushRef="#br0" timeOffset="7066.4">2485 1104 3441,'0'0'5844,"0"0"-3589,0 0-1250,0 0-299,0 0-39,0 0-46,6 0-14,-4 0-600,0-1 95,1 1-1,0 0 1,0 1-1,-1-1 0,1 0 1,0 1-1,-1-1 0,1 1 1,0 0-1,-1 0 1,1 0-1,-1 0 0,1 1 1,-1-1-1,0 1 1,1-1-1,-1 1 0,1 1-101,121 112 2438,8 8-2002,-124-114-440,0 0 0,0 1 0,-1 0 1,-1 0-1,0 1 0,0 0 0,-1 0 0,0 0 0,-1 0 0,2 12 4,-4-15-3,0 0 1,-1 0-1,0 0 0,-1 0 1,0 0-1,0 0 1,0 0-1,-1 0 0,-1 0 1,1 0-1,-1 0 0,-1 0 1,1 0-1,-1-1 0,-1 1 1,1-1-1,-2 1 3,-9 11-57,0-1 0,-1-1-1,-1-1 1,-1 0 0,0-1-1,-1 0 1,-1-2-1,0 0 1,-1-1 0,0-1-1,-1-1 58,18-9-121,0 1-1,-1-1 1,1 0-1,0 0 1,-1 0-1,1-1 1,-1 1-1,-2-1 122,5-1-293,1-1-1,-1 0 1,1 1 0,0-1-1,0 0 1,-1 1 0,1-1-1,0 0 1,1 1-1,-1-1 1,0-1 293,0 2-226,1-2-145,-1-1 0,1 1 0,0-1 0,0 1 0,0-1-1,0 1 1,0 0 0,1 0 0,0-1 0,0 1-1,-1 0 1,4-2 371,10-13-5513</inkml:trace>
  <inkml:trace contextRef="#ctx0" brushRef="#br0" timeOffset="7609.29">3398 1311 5049,'0'0'3494,"0"0"-1767,0 0-481,0 0-258,0 0-234,0 0-70,-12 7-14,-50 35 443,1 4-1,-30 31-1112,31-19-296,59-57-396,1-1-320,0 0-310,0 0-394,0 0-401,0 0-682,0 0-1171</inkml:trace>
  <inkml:trace contextRef="#ctx0" brushRef="#br0" timeOffset="7962.52">3108 1352 5817,'0'0'2646,"0"0"-797,0 0-412,0 0-162,0 0-171,0 0-247,10 1-273,14 4-338,0 1 0,0 1 0,-1 1 1,0 1-1,-1 2 0,12 6-246,-5 1-251,0 1 0,-1 2-1,-1 1 1,-1 1 251,-18-15-1755,-4-3-1705</inkml:trace>
  <inkml:trace contextRef="#ctx0" brushRef="#br0" timeOffset="8550.05">3957 1053 6001,'0'0'2563,"0"0"-739,0 0-413,0 0-317,0 0-328,0 0-185,0 0-9,0 0 6,-5 11 537,-54 136 52,21-52-699,34-70-8931,4-28 3843</inkml:trace>
  <inkml:trace contextRef="#ctx0" brushRef="#br0" timeOffset="9080.41">3602 1399 2777,'0'0'3888,"0"0"-1906,0 0-596,0 0-247,0 0-190,0 0-134,-13 7 2540,693-7-2678,-666 0-883,0 1 0,0 0 0,-1 1 1,1 0-1,-1 1 0,0 1 0,1 0 1,-2 1-1,1 0 0,0 1 1,-1 1-1,0 0 0,-1 0 0,0 1 1,4 4 205,-13-11-231,-1 0-1,1 0 1,-1 0 0,1-1 0,0 1 0,0 0 0,-1-1 0,1 1 0,0-1 0,0 1 0,0-1-1,0 0 1,0 0 0,0 0 0,-1 0 0,3 0 231,2 0-1417,2 0-2653</inkml:trace>
  <inkml:trace contextRef="#ctx0" brushRef="#br0" timeOffset="10145.38">3674 1569 5153,'0'0'2322,"0"0"-456,0 0-489,0 0-449,0 0-249,0 0-149,0 0-145,0 0-66,0 0 21,0 0 65,0 0-10,0 0-89,0 0-134,2 0-88,165 0 560,-166 0-658,0 0 0,1 0 0,-1 0 0,0 0 0,1 0 0,-1 0 0,0 0 0,1 0 0,-1 1 0,0-1 0,0 0 0,1 1 0,-1-1 0,0 1 0,0 0 0,0-1 0,0 1 0,0 0 0,0 0 0,0-1 0,0 1 0,0 0 0,0 0 0,0 0 0,0 1 14,0 1-32,0 0 0,0 1 0,0-1 1,-1 0-1,0 1 0,1-1 0,-1 1 0,0-1 1,-1 2 31,1-2 32,-1-1 1,1 0 0,-1 0 0,0 1 0,0-1-1,0 0 1,0 0 0,0 0 0,0 0 0,-1 0 0,1 0-1,-1 0 1,1 0 0,-1-1 0,0 1 0,0-1-1,0 1 1,0-1 0,-1 1-33,-46 26 258,42-25-211,-110 48 318,116-50-395,0 0 0,1 0 0,-1 0-1,0 0 1,0 0 0,0 0 0,1 0 0,-1 0 0,0 0-1,1 0 1,-1 1 0,1-1 0,-1 0 0,1 0-1,0 0 1,-1 1 0,1-1 0,0 0 0,0 1-1,0-1 1,0 0 0,0 2 30,20-3-348,182 0 77,-201 0-11,-1 0-84,0 0 13,0 0 27,0 0-175,0 0-731,0 0-1548,0 0-1778</inkml:trace>
  <inkml:trace contextRef="#ctx0" brushRef="#br0" timeOffset="10928.36">4040 1569 6065,'0'0'2596,"0"0"-599,0 0-562,0 0-368,0 0-317,0 0-186,9-3 913,150 3 34,-159 0-1523,1 0 0,0 1 0,-1-1 0,1 1 0,0-1 0,-1 1-1,1-1 1,-1 1 0,1-1 0,0 1 0,-1 0 0,0-1 0,1 1 0,-1 0-1,1-1 1,-1 1 0,0 0 0,0 0 0,1-1 0,-1 1 0,0 0 0,0 0-1,0-1 1,0 1 0,0 0 0,0 0 0,0 0 0,0-1 0,0 1-1,0 0 13,0 32 250,-1-26-217,1-5-32,-1 0 0,1 0 0,-1 0-1,0 0 1,0 0 0,0 0 0,0 0 0,0 0-1,0 0 1,-1-1 0,1 1 0,-1 0 0,1-1-1,-1 1 1,1-1 0,-1 0 0,0 1 0,0-1-1,-40 25-23,32-20 11,-12 7-41,7-5 26,1 1 0,0 0-1,-7 7 28,21-15-15,-1-1 0,1 1 0,0 0 0,-1 0-1,1 0 1,0 0 0,0 0 0,-1 0 0,1-1 0,0 1-1,0 0 1,0 0 0,0 0 0,1 0 0,-1 0-1,0 0 1,0 0 0,0 0 0,1 0 0,-1-1-1,0 1 1,1 0 0,-1 0 0,1 0 0,-1-1 0,1 1-1,-1 0 1,1 0 0,0-1 0,-1 1 0,1 0-1,0-1 1,-1 1 0,1-1 0,0 1 0,0-1 0,0 1-1,-1-1 1,1 0 15,12 3-35,0-1-1,0-1 1,0 0 0,0-1-1,0 0 1,4-2 35,38 1 86,-34 2-129,-14-2-74,-1 1 0,0 0 0,0 0 0,1 1 0,-1-1 0,0 2 0,0-1 0,0 1 0,0-1 0,0 2 0,0-1 0,4 3 117,-10-4-154,1-1 0,0 1 1,-1 0-1,1 0 0,-1 0 1,1 0-1,-1 0 1,0 0-1,1 0 0,-1 1 1,0-1-1,0 0 0,0 0 1,0 0-1,0 0 1,0 0-1,0 0 0,0 0 1,0 1 153,0 3-997,0 3-1354</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2.098"/>
    </inkml:context>
    <inkml:brush xml:id="br0">
      <inkml:brushProperty name="width" value="0.05" units="cm"/>
      <inkml:brushProperty name="height" value="0.05" units="cm"/>
    </inkml:brush>
  </inkml:definitions>
  <inkml:trace contextRef="#ctx0" brushRef="#br0">0 163 6249,'0'0'1370,"0"0"-483,0 0-52,0 0-66,0 0-55,0 0-62,0 0 57,0 0 25,0 0-85,0 0-81,0 0-90,0 0-54,0 0-75,3 0-50,288 0 133,-291 0-490,1 1 0,0-1 0,-1 0 0,1 1 0,0-1 0,-1 1-1,1-1 1,-1 1 0,1-1 0,-1 1 0,1-1 0,-1 1 0,0-1 0,1 1 0,-1 0 0,1-1-1,-1 1 1,0 0 0,0-1 0,1 1 0,-1 0 0,0-1 0,0 1 0,0 0 0,0 0 0,0-1 0,0 1-1,0 0 1,0-1 0,0 1 0,0 0 0,0 0 0,-1-1 0,1 1 0,0 0 0,0-1 0,-1 1-1,1 0 1,0-1 0,-1 1 0,1-1 0,-1 1 0,1-1 0,-1 1 0,1 0 0,-1-1 0,1 0 0,-1 1 58,-7 7-1064,-1 0 0,0-1 1,-1 0-1,-9 5 1064,-12 6-5914</inkml:trace>
  <inkml:trace contextRef="#ctx0" brushRef="#br0" timeOffset="500.09">525 0 9690,'0'0'2171,"0"0"-960,0 0-403,0 0-52,0 0-42,0 0-191,0 7-95,1-4-392,0 3 36,-1 0 0,1 1 1,-1-1-1,0 0 0,-1 1 0,0-1 1,0 0-1,0 1 0,0-1 0,-1 0 0,0 0 1,-1 1-73,-43 60 377,35-52-282,0 1 1,0 0-1,2 0 1,0 1 0,-2 5-96,11-21-14,0-1 1,0 0-1,1 1 1,-1-1-1,0 0 1,0 1-1,0-1 1,0 0-1,0 1 1,1-1-1,-1 0 1,0 1-1,0-1 1,1 0-1,-1 1 1,0-1-1,0 0 1,1 0-1,-1 1 1,0-1-1,1 0 1,-1 0-1,0 0 1,1 0-1,-1 1 1,0-1-1,1 0 1,-1 0-1,1 0 1,-1 0-1,0 0 1,1 0-1,-1 0 1,0 0-1,1 0 1,-1 0-1,1 0 1,-1 0-1,0 0 1,1 0 13,23 0 95,-19 0-120,225-7-920,-230 6 855,1 1 0,0 0 0,-1 0 0,1 0 0,-1 0 0,1 0 0,0 0 0,-1 0 0,1 0 0,0 0 0,-1 0 0,1 0 0,-1 0 0,1 0 0,0 0 0,-1 0 0,1 1 0,-1-1 0,1 0 1,-1 0-1,1 1 0,-1-1 0,1 0 0,-1 1 0,1-1 0,-1 1 0,1-1 0,-1 1 0,1-1 0,-1 1 0,0-1 0,1 1 0,-1-1 0,0 1 0,1-1 0,-1 1 0,0-1 0,0 1 0,0 0 1,0-1-1,1 1 0,-1 0 0,0-1 0,0 1 0,0-1 0,0 1 0,0 0 0,-1-1 0,1 1 90,0 3-5547</inkml:trace>
  <inkml:trace contextRef="#ctx0" brushRef="#br0" timeOffset="837.25">759 14 7242,'0'0'4299,"0"0"-2691,0 0-835,0 0 7,0 0 61,0 0-222,-5 21-228,1 5-285,1-9-43,0-1-1,-1 0 1,-1 0-1,0 0 1,-1 0-1,-5 6-62,-1 5-302,-12 23 1566,-6 25-1264,13-9-1034,14-51-531,1 0 1,1 0-1,0 7 1565,1-21-6395</inkml:trace>
  <inkml:trace contextRef="#ctx0" brushRef="#br0" timeOffset="1301.42">966 258 9466,'0'0'1194,"0"0"-549,0 0 107,0 0 174,0 0-134,0 0-137,-10 31 10,-31 99-18,38-119-512,-1 0 0,2 0 0,-1 0-1,1 0 1,1 0 0,0 1 0,1-1 0,0 0 0,1 6-135,1 17 172,-2-33-176,0 0 1,0 0-1,0 1 1,1-1-1,-1 0 1,0 0-1,0 0 1,1 0 0,-1 0-1,1 0 1,-1 0-1,1 0 1,-1-1-1,1 1 1,0 0-1,-1 0 1,1 0 0,0 0-1,0-1 1,-1 1-1,1 0 1,0-1-1,0 1 1,0-1 3,2 2-16,0-1 1,0 0-1,0 0 1,0 0-1,0 0 1,0-1 0,0 1-1,0-1 1,1 1 15,4-1 8,-1 0 0,1-1 0,-1 1 1,1-1-1,-1-1 0,0 1 1,7-3-9,-8 1 14,0 0 1,1 0-1,-1-1 0,0 1 1,-1-1-1,1-1 1,-1 1-1,0-1 1,0 0-1,0 0 0,0 0 1,-1-1-1,0 0 1,0 1-1,-1-2 1,0 1-1,0 0 1,0-1-1,-1 1 0,1-3-14,2-12 13,0 0-1,-2 0 1,-1 0-1,0-1 0,-2-20-12,-1 36-58,1 0-1,-1 1 0,0-1 0,0 0 1,-1 1-1,0-1 0,0 1 0,0 0 1,-1-1-1,0 1 0,0 0 0,0 1 1,0-1-1,-1 0 0,-3-3 59,5 6-106,-1-1-1,0 1 1,1 0 0,-1-1-1,0 1 1,0 0 0,0 1-1,0-1 1,0 0 0,-1 1-1,1 0 1,0 0 0,-1 0-1,1 0 1,-1 0 0,1 1-1,-1-1 1,1 1 0,-1 0-1,1 0 1,-1 0 0,1 1-1,-1-1 1,1 1 0,-1 0-1,-2 1 107,-5 7-2720,6 4-3267</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4.511"/>
    </inkml:context>
    <inkml:brush xml:id="br0">
      <inkml:brushProperty name="width" value="0.05" units="cm"/>
      <inkml:brushProperty name="height" value="0.05" units="cm"/>
    </inkml:brush>
  </inkml:definitions>
  <inkml:trace contextRef="#ctx0" brushRef="#br0">1 422 1768,'0'0'4631,"0"0"-3007,0 0-366,0 0-47,0 0-266,0 0-150,23-1-95,164-2 1401,-164 4-1770,-17 0-637,0 0 0,0-1 0,0 1 0,0-1 0,0-1 0,0 1 0,0-1 0,0 0-1,0-1 1,0 1 0,1-2 306,7-9-3731</inkml:trace>
  <inkml:trace contextRef="#ctx0" brushRef="#br0" timeOffset="534.38">469 191 9162,'0'0'2909,"0"0"-1265,0 0-584,0 0-165,0 0-39,0 0-232,22-2-161,-19 2-444,179-9 1094,-172 9-1039,-3 0-47,-1 0 0,1 0 0,-1 0 0,1 1 0,-1 0 1,1 0-1,-1 1 0,0 0-27,-4-1-2,0 0 1,0 0 0,0 0-1,0 1 1,0-1-1,-1 1 1,1-1-1,-1 1 1,1-1 0,-1 1-1,1 0 1,-1 0-1,0 0 1,0 0-1,0 0 1,0 0 0,0 0-1,-1 0 1,1 0-1,0 0 1,-1 0-1,0 1 1,1-1 0,-1 0-1,0 0 1,0 1 1,0 4 15,0 0 0,0-1 1,0 1-1,-1-1 1,1 1-1,-2-1 0,1 1 1,-1-1-1,0 1 0,0-1 1,-3 4-16,0 0 30,-2-1 1,1 0-1,-1 0 1,-1 0-1,1-1 1,-6 5-31,-76 65 60,58-52-96,0 1 0,2 1 0,2 1 0,-6 9 36,32-37-12,0 0-1,0 0 1,1 0 0,-1 1 0,0-1 0,1 0 0,-1 0-1,0 0 1,1 1 0,0-1 0,-1 0 0,1 1-1,0-1 1,-1 0 0,1 1 0,0-1 0,0 0 0,0 2 12,1-3-15,-1 1 0,0 0 1,1 0-1,-1-1 0,1 1 1,-1 0-1,1-1 0,-1 1 1,1 0-1,-1-1 0,1 1 1,0-1-1,-1 1 0,1-1 1,0 1-1,-1-1 0,1 1 1,0-1-1,0 0 1,-1 0-1,1 1 0,0-1 15,6 2-53,0-1 0,1 0 0,-1 0 0,0-1 0,1 0 0,0 0 53,-1 0 60,43 0-28,-26 2-112,0-2 0,0-1 0,0 0 1,0-2-1,15-4 80,-26 5-501,5-1-859,-11-3-2511,-6 3-2232</inkml:trace>
  <inkml:trace contextRef="#ctx0" brushRef="#br0" timeOffset="1179.78">1231 208 5577,'0'0'1995,"0"0"-730,0 0 31,0 0 20,0 0-130,0 0-262,-9 1 487,-36 19-811,2 1 0,1 3 0,0 1 0,-3 5-600,44-29 12,-1 0 0,1 0 0,-1-1 0,1 1 0,0 0-1,-1 1 1,1-1 0,0 0 0,0 0 0,0 0-1,0 1 1,0-1 0,0 1 0,0-1 0,0 1 0,0-1-1,1 1 1,-1-1 0,1 1 0,-1-1 0,1 1 0,0 0-1,-1-1 1,1 1 0,0 0 0,0-1 0,0 1 0,0 0-1,1-1 1,-1 1 0,0 0 0,1-1 0,-1 1-1,1 0 1,-1-1 0,1 1 0,0-1 0,0 1 0,0-1-1,0 0 1,0 1 0,0-1 0,0 0 0,0 1 0,0-1-1,1 0 1,-1 0 0,0 0 0,1 0 0,-1-1-1,1 1 1,-1 0 0,2 0-12,6 5 40,-1 0 0,-1 0 0,1 1 0,-1 0 0,-1 1 1,5 5-41,-5-6-2,0 0 1,0 0 0,0-1 0,1 0 0,0 0 0,0 0 0,0-1 0,3 1 1,-4-3-12,0 1 0,0 0 0,0 0 0,0 1 0,-1-1 0,0 1 0,2 3 12,-6-8-5,0 1 0,0 0 1,0 0-1,0 0 1,-1 0-1,1 0 0,0 0 1,0 0-1,-1 1 1,1-1-1,-1 0 0,1 0 1,-1 0-1,0 1 1,1-1-1,-1 0 0,0 1 1,0-1-1,0 0 0,0 0 1,0 1-1,0-1 1,0 0-1,0 1 0,0-1 1,-1 0-1,1 0 1,-1 1-1,1-1 0,-1 0 1,1 0-1,-1 0 1,0 0-1,1 0 0,-1 1 1,0-1-1,0 0 1,0-1-1,0 1 0,0 0 1,0 0-1,0 0 1,-1 0 3,-10 6-117,0 0-1,0 0 0,-1-1 0,0-1 0,-1 0 0,1-1 0,-1-1 0,-11 2 119,-20 1-3340,-2-4-4151,42-2 2967</inkml:trace>
  <inkml:trace contextRef="#ctx0" brushRef="#br0" timeOffset="1853.02">1231 225 3881,'0'0'2139,"0"0"-1023,0 0-814,0 0-1005,0 0-1071,-6-1-2680,-19 2 9847,19 3-4486,-1-1-1,1 1 1,-1-1 0,0 0-1,0 0 1,0-1 0,0 0-1,-5 1-906,11-3 211,1 0 28,2 20 1145,0-19-1325,1 1-1,0-1 1,-1 1 0,1-1-1,0 0 1,0 0-1,0 0 1,0 0 0,0-1-1,0 1 1,0-1 0,0 0-1,2 1-58,47-3 275,-28 1-154,14 2-66,-19 0-117,1-1 1,0-1-1,0 0 1,0-2 0,0 0-1,0-1 62,-15 1-2487,-5 3-1391</inkml:trace>
  <inkml:trace contextRef="#ctx0" brushRef="#br0" timeOffset="3777.18">1756 0 3825,'0'0'1308,"0"0"34,0 0 111,0 0 118,0 0-252,0 0-390,0 7 3256,-1 11-2999,-88 564 3095,80-520-3967,-6 25-155,-6 4-159,7-30 79,2 1-1,3 0 0,2 4-78,0 1 49,-2 1-1,-7 13-48,4-24 19,3 0 1,2 0-1,2 27-19,2-22 65,-3-1-1,-11 53-64,6-53 268,3 0-1,0 53-267,10-33 330,0-42-259,-1 0 0,-2 0 1,-2 0-1,-6 26-71,2-39 83,-2 0 1,-1 0-1,-6 11-83,-10 25 145,16-31 19,0 1 1,2 0-1,-2 22-164,6-33 192,5-33-337,-2-34-2518,-5 32 477,-2 1-1902</inkml:trace>
  <inkml:trace contextRef="#ctx0" brushRef="#br0" timeOffset="4744.79">2160 231 6121,'0'0'2796,"0"0"-829,0 0-546,0 0-398,0 0-231,0 0-118,0-3-42,-2-4 3448,-2 22-2507,-6 42-1814,6-30 713,-9 29-303,-6 14-169,-8 31 44,26-97-2010,1-4 181,12-32-4497,3 13-559</inkml:trace>
  <inkml:trace contextRef="#ctx0" brushRef="#br0" timeOffset="5362.12">2499 160 3593,'0'0'5512,"0"0"-3705,0 0-1227,0 0-7,0 0 133,0 0-91,0 0-19,0 0 85,0 0 50,13 0 956,-1 0-1195,12-1-150,1 2 0,0 0 1,-1 2-1,1 0 0,19 6-342,-43-8 21,-1 0 1,1-1-1,-1 1 0,1 0 0,-1-1 0,1 1 1,-1 0-1,0 0 0,1-1 0,-1 1 0,0 0 1,0 0-1,1 0 0,-1-1 0,0 1 1,0 0-1,0 0 0,0 0 0,0 0 0,0 0 1,0-1-1,-1 2-21,-1 17 197,-3-6-176,0-1-1,-1 0 1,0 0-1,-1-1 1,-1 0-1,-4 5-20,-6 10 44,-23 26 23,28-37-145,1 1-1,0 0 1,-3 7 78,14-14-461,1-8-7209,0-1 7655,0 0-5657</inkml:trace>
  <inkml:trace contextRef="#ctx0" brushRef="#br0" timeOffset="5941.02">2899 275 5537,'0'0'4097,"0"0"-2349,0 0-661,0 0-144,0 0-69,0 0 67,-2 8 30,-9 29-33,6-21-560,-1 1 1,2-1-1,1 1 1,0 0-1,0 11-378,2-7 54,0-15-40,1 0 0,0 0-1,0 1 1,1-1 0,-1 0 0,1 0 0,1 0-14,-2-5-4,1 1 1,-1-1 0,1 1 0,0-1 0,0 1-1,0-1 1,0 0 0,0 0 0,0 1 0,0-1 0,0 0-1,0 0 1,0 0 0,1 0 0,-1 0 0,0-1-1,1 1 1,-1 0 0,1 0 0,-1-1 0,1 1 0,-1-1-1,1 0 1,-1 1 0,1-1 0,0 0 0,-1 0-1,1 0 4,12 2-30,0-2-1,-1 0 0,1 0 1,0-1-1,-1-1 0,13-2 31,-17 1 19,0 0-1,0 0 1,-1-1-1,1 0 0,-1-1 1,0 0-1,0 0 1,-1 0-1,1-1 0,1-2-18,-4 3 23,1 0 0,-1 0 0,0 0 0,0-1 0,0 0 0,-1 0 0,0 0 0,0 0 0,-1-1 0,0 1 0,0-1 0,0 0 0,-1 0 0,0 0-1,0 0 1,-1-1 0,0 1 0,0 0 0,0-1 0,-1-4-23,0-1 7,0-1 1,-1 1-1,0 0 0,-1 0 0,0 0 0,-4-12-7,5 22-15,-1-1-1,0 1 1,1-1-1,-1 1 1,-1 0-1,1 0 0,0 0 1,-1 0-1,1 0 1,-1 0-1,0 1 1,0-1-1,0 1 1,0 0-1,-1 0 0,1 0 1,0 0-1,-1 1 1,1-1-1,-1 1 1,0 0-1,1 0 0,-1 0 1,0 1-1,0-1 1,-1 1 15,-5-2-59,0 1 1,0 0-1,-1 1 1,1 0-1,0 1 1,0 0-1,-1 0 1,1 1-1,0 0 1,0 1-1,1 0 1,-1 1-1,0 0 1,-6 4 58,13-6-135,-44 27-1242,15-17-3172,15-10-4317</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3.432"/>
    </inkml:context>
    <inkml:brush xml:id="br0">
      <inkml:brushProperty name="width" value="0.05" units="cm"/>
      <inkml:brushProperty name="height" value="0.05" units="cm"/>
    </inkml:brush>
  </inkml:definitions>
  <inkml:trace contextRef="#ctx0" brushRef="#br0">1 208 6105,'0'0'4869,"0"0"-2694,0 0-800,0 0-224,0 0-136,0 0-127,7-2-83,84-12-281,2 4 0,59 2-524,-136 8-721,-9 0-6749,-7 0-73</inkml:trace>
  <inkml:trace contextRef="#ctx0" brushRef="#br0" timeOffset="355.91">525 0 6849,'0'0'2857,"0"0"-848,0 0-507,0 0-539,0 0-313,0 0-177,1 9 137,0-1-447,3 38 458,-2 0-1,-2 0 1,-2 0 0,-4 21-621,0-42-192,-1 0 0,-2-1 0,0 0 0,-6 9 192,-26 50-5710,30-62 2699,0-1-3018</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05.468"/>
    </inkml:context>
    <inkml:brush xml:id="br0">
      <inkml:brushProperty name="width" value="0.05" units="cm"/>
      <inkml:brushProperty name="height" value="0.05" units="cm"/>
    </inkml:brush>
  </inkml:definitions>
  <inkml:trace contextRef="#ctx0" brushRef="#br0">22 1323 576,'0'0'2247,"0"0"-494,0 0-349,0 0-350,0 0-178,-22 0 7388,106-8-7340,-57 4-624,0 1 0,8 1-300,0 0 223,-1-2-1,1-1 0,-1-2 0,-1-1 0,15-7-222,-8 3 252,0 2-1,1 2 1,22-2-252,-6 8 6,29 3-6,-42 1 368,0-3 1,0-1-1,2-3-368,-17 3 15,-1 0 0,0 2 0,17 2-15,28 0 214,-72-2-258,-1 0-16,0 0 10,34 3 122,-34-3-73,34 2 52,-32-3-80,0 1 0,0 1 0,0-1 0,0 0 0,0 0 1,0 1-1,0-1 0,0 1 0,-1 0 0,1 0 0,0-1 0,0 1 1,-1 0-1,2 1 29,-2-1-86,-1-1 0,0 1 0,0 0 0,1-1 0,-1 1 0,0-1 1,0 1-1,0-1 0,0 1 0,0 0 0,0-1 0,0 1 0,0-1 1,0 1-1,0-1 0,0 1 0,-1 0 0,1-1 0,0 1 0,0-1 0,-1 1 1,1-1-1,0 1 0,0-1 0,-1 1 0,1-1 0,-1 0 0,1 1 0,0-1 1,-1 1-1,1-1 0,-1 0 0,1 1 0,-1-1 0,1 0 0,-1 1 1,1-1-1,-1 0 0,1 0 0,-1 0 0,0 1 86,-24 6-2303,22-6 1660,-27 5-5794</inkml:trace>
  <inkml:trace contextRef="#ctx0" brushRef="#br0" timeOffset="738.49">859 1075 6425,'0'0'2066,"0"0"-482,0 0-279,0 0-128,0 0-143,0 0-94,0 0-125,0 0-224,0 0-98,9 0 534,54 0-516,0 2 0,-1 3-1,1 3 1,9 5-511,-53-7 19,-1 0-1,0 1 0,0 1 1,-1 1-1,0 1 1,7 5-19,-8-5 101,-15-10-103,0 0 0,-1 1 0,1-1-1,0 0 1,-1 1 0,1-1 0,0 1 0,-1-1-1,1 1 1,-1-1 0,1 1 0,0-1 0,-1 1-1,1-1 1,-1 1 0,0 0 0,1-1 0,-1 1-1,0 0 1,1 0 0,-1-1 0,0 1 0,0 0-1,1 0 1,-1-1 0,0 1 0,0 0 0,0 0-1,0-1 1,0 1 0,0 0 0,0 0 0,-1 0-1,1 0 3,0 5-67,0-2 73,-1 0 0,1 1 0,-1-1 0,0 0 1,0 0-1,-1 0 0,1 0 0,-1 0 0,0-1 1,0 1-1,0 0 0,-1 0-6,-35 42 107,26-32-90,-35 37 29,24-27-65,0 2 0,2 0 0,0 1 0,-6 14 19,25-33-36,1-5-4709,4-6-338</inkml:trace>
  <inkml:trace contextRef="#ctx0" brushRef="#br0" timeOffset="2921.3">1792 2 5265,'0'0'2665,"0"0"-781,0 0-534,0 0-347,0 0-298,0 0-215,0 0-134,0 0 20,0 0 178,-6 0 732,-10 0-1101,-14-1-76,0 1 0,1 2 0,-1 1 0,1 1 0,-23 7-109,45-9 62,-36 7 522,43 9 1206,0 9-1575,2-1 0,1 0-1,1 0 1,2 4-215,-1 2 124,-2 0 1,-1 1-1,-1-1 0,-3 22-124,1 12 154,-3 8 313,-9 59-467,4-60 461,1 60-461,-4 496 669,11-575-521,-2 0-1,-3 0 1,-1 0-1,-6 9-147,-1 16 75,-2 53-75,12-80 36,-2-1 0,-3 0 0,-1-1 0,-3 0 0,-9 21-36,16-55-19,1 1 0,1-1 1,1 1-1,0 0 0,2 1 1,-1-1-1,2 0 0,1 11 19,-1-28 7,0 0-6,0 0-19,0 0 30,0 1 37,0 1-38,0-1-19,0-1-6,0 0 5,0 0-6,0 0-19,0 0 10,0 0-36,0 0-23,0 0 27,3 4 1,7 0 55,1 0 0,-1 0 0,1-1 0,-1 0 0,1-1 0,0 0 0,10 0 0,84 0 57,-82-2-18,108 0 73,-131 0-130,0 0 1,1 0-1,-1 0 0,0 0 0,0 0 0,1 1 1,-1-1-1,0 0 0,0 0 0,0 0 0,1 0 1,-1 0-1,0 0 0,0 0 0,0 1 0,1-1 1,-1 0-1,0 0 0,0 0 0,0 0 0,1 1 1,-1-1-1,0 0 0,0 0 0,0 1 0,0-1 1,0 0-1,0 0 0,0 0 0,0 1 0,0-1 1,1 0-1,-1 0 0,0 1 0,0-1 0,0 0 1,0 0-1,0 1 0,0-1 0,-1 0 0,1 0 1,0 1-1,0-1 0,0 0 0,0 0 0,0 1 1,0-1-1,0 0 0,0 0 0,-1 1 0,1-1 1,0 0-1,0 0 0,0 0 0,0 0 18,-3 0-361,0 0 0,1 0 0,-1-1 0,1 1 0,-1-1 0,1 0 0,-1 0 0,1 0 0,0 0 0,-2-1 361,-18-13-4542</inkml:trace>
  <inkml:trace contextRef="#ctx0" brushRef="#br0" timeOffset="4332.56">2026 144 3953,'0'0'1387,"0"0"-84,0 0 12,0 0 89,0 0-114,0 0-223,2-3 2628,-2 4-497,-31 59-2747,-3-1 0,-2-2 0,-4 1-451,32-46 17,-10 11 27,-13 22 4,30-44-70,14-2-63,-3-1 130,56-14 91,1 4 0,33-1-136,-47 9 0,-52 4-40,-1 0 24,0 0-1,0 0-39,0 0-17,0 0-18,0 0-16,-2 1-303,-1-1-1,1-1 1,0 1-1,0 0 1,-1 0-1,1-1 1,0 1-1,0-1 1,0 0-1,0 0 1,0 0 410,-14-24-7017,9 11 401</inkml:trace>
  <inkml:trace contextRef="#ctx0" brushRef="#br0" timeOffset="4663.81">2146 141 7058,'0'0'2497,"0"0"-631,0 0-308,0 0-214,0 0-169,0 0-188,4-8 503,-24 67 82,-24 53-1572,6-20 467,-67 158-110,100-235-141,0-2-2236,3-24-493,4-7 93,4 3-1484</inkml:trace>
  <inkml:trace contextRef="#ctx0" brushRef="#br0" timeOffset="5744.23">2709 66 7706,'0'0'1693,"0"0"-648,0 0-184,0 0-119,0 0-145,0 0-200,-22 4-135,-9 1-168,-1 2 120,0-3 1,-2 0-215,-2-3 620,-22 4 1029,56-2-1557,0 1-1,0-1 0,1 0 1,0 0-1,0 1 0,0-1 0,0 1 1,0-1-1,1 1 0,-1-1 0,1 1 1,0 1-92,-3 11 83,-3 14 55,-2 0 0,-1-1 0,-2 0 0,0 0 1,-2-1-1,-1-1 0,-1 0 0,-13 15-138,32-47 40,1-1 1,-1 1 0,1 1 0,1-1 0,-1 0 0,1 1 0,-1 0 0,1 1-1,0-1 1,1 1 0,-1 0 0,5-1-41,2 0-75,0 1-1,0 0 1,1 1 0,-1 0 0,0 1-1,12 0 76,-22 2-7,-1 0-1,0 0 1,0 0-1,1 0 1,-1 0-1,0 0 1,0 0-1,0 0 1,0 1 0,0 0-1,0-1 1,-1 1-1,1 0 1,0-1-1,-1 1 1,0 0-1,1 0 1,-1 0-1,0 1 1,0-1-1,0 0 1,0 0-1,0 1 1,0 1 7,2 4 26,0 0 1,-1 0-1,0 1 0,0-1 1,-1 1-1,0 8-26,-1-9 7,0 0 0,0 0 0,-1 0 1,0 0-1,-1 4-7,0-8 7,1-1 0,-1 1-1,1-1 1,-1 0 0,0 1 0,0-1 0,-1 0 0,1 0 0,-1 0 0,1-1 0,-1 1-1,0-1 1,0 1-7,-11 8-109,0 0-1,-1 0 1,-1-2-1,1 0 1,-2 0 0,1-2-1,-1 0 1,0-1-1,0-1 1,-1 0-1,1-1 1,-1-1-1,0-1 1,-15 0 109,32-2-507,1 0-312,3 0-558,9 0-909,3 0-696</inkml:trace>
  <inkml:trace contextRef="#ctx0" brushRef="#br0" timeOffset="17200.57">2214 1065 2881,'0'0'4289,"0"0"-2181,0 0-714,0 0-181,0 0-65,0 0-53,-1-1 4459,1 1-5555,-1 0-1,0 0 1,1 0-1,-1 0 1,0-1 0,1 1-1,-1 1 1,1-1-1,-1 0 1,0 0 0,1 0-1,-1 0 1,1 0-1,-1 0 1,0 1-1,1-1 1,-1 0 0,1 0-1,-1 1 1,1-1-1,-1 1 1,1-1 0,-1 0-1,1 1 2,-15 12 35,0 1-1,1 1 1,1 0-1,1 0 1,0 2 0,-1 2-35,5-8 35,0 2-34,0-1 0,0 1 1,1 1-1,0-1 0,2 1 0,-1 0 1,2 1-1,0-1 0,0 1 0,2 0 0,0 0 1,0 0-1,1 13-1,2-26-9,-1-1 1,0 0-1,1 1 1,-1-1-1,1 0 1,-1 1-1,1-1 1,-1 0-1,1 0 0,0 1 1,0-1-1,0 0 1,0 0-1,0 0 1,0 0-1,0 0 1,0 0-1,0-1 0,0 1 1,0 0-1,0 0 1,1-1-1,-1 1 1,0-1-1,1 1 1,-1-1-1,0 0 0,1 1 1,-1-1-1,0 0 1,1 0-1,-1 0 1,1 0 8,11 1-35,0 0 1,1-1 0,8-1 34,-4 0 2,-8 1-22,-1 0 0,0-1 1,0-1-1,0 1 0,0-1 0,0-1 0,0 0 0,-1 0 0,8-4 20,-3 0-12,-1 0 0,0-2 0,0 1 0,-1-2 0,10-8 12,-12 9-5,0 1-1,0-2 0,0 1 0,-1-1 0,-1 0 1,0-1-1,0 1 0,-1-1 0,0-1 0,-1 1 1,0-1-1,-1 0 0,-1 0 0,0 0 0,0-1 1,-1 1-1,0-12 6,-1 14-40,-1 1 1,0-1-1,-1 0 0,0 0 1,-1 0-1,0 0 0,0 1 1,-1-1-1,-1 1 0,1 0 1,-3-3 39,4 7-51,-1 1 1,0 0-1,0 0 1,0 0 0,-1 0-1,1 0 1,-1 1-1,0 0 1,0 0-1,0 0 1,-1 0-1,1 0 1,-1 1-1,1 0 1,-1 0 0,0 0-1,0 1 1,0-1-1,0 1 1,0 0-1,0 1 1,0-1-1,-1 1 51,2-1-76,0 1-1,-1 0 1,1 0-1,0 0 1,-1 0-1,1 1 1,0 0-1,0 0 1,-1 0-1,1 0 1,0 1-1,0 0 1,0-1-1,1 1 1,-1 1-1,0-1 1,1 0-1,-1 1 1,1 0-1,0 0 1,0 0-1,0 0 1,0 0-1,1 1 1,-1 0 76,0 0-509,1 1 1,0-1 0,0 1 0,1 0 0,-1 0 0,1 0 0,0 0 0,0 0 0,1 1 508,-1 9-7088</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36.958"/>
    </inkml:context>
    <inkml:brush xml:id="br0">
      <inkml:brushProperty name="width" value="0.05" units="cm"/>
      <inkml:brushProperty name="height" value="0.05" units="cm"/>
    </inkml:brush>
  </inkml:definitions>
  <inkml:trace contextRef="#ctx0" brushRef="#br0">183 1 2417,'0'0'1398,"0"0"-319,0 0-209,0 0-158,0 0-66,-1 1 6714,1 1-3855,-3 16-3808,2 0 485,0 1-1,-2-1 1,0 1 0,-1-1 0,-4 11-182,-35 89 523,7-22-338,-39 101 309,71-174-1138,4-22-2024,0-14-1371,0-1-6093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0.975"/>
    </inkml:context>
    <inkml:brush xml:id="br0">
      <inkml:brushProperty name="width" value="0.05" units="cm"/>
      <inkml:brushProperty name="height" value="0.05" units="cm"/>
    </inkml:brush>
  </inkml:definitions>
  <inkml:trace contextRef="#ctx0" brushRef="#br0">175 158 5265,'0'0'2183,"0"0"-818,0 0-536,0 0-225,0 0 15,-3 4 3999,-17 23-4595,-7 14-3,-2 2 92,3 0-1,-3 10-111,22-39 16,1 0 0,0 1-1,1-1 1,1 1 0,0 0-1,1 1 1,1-1-1,1 0 1,-1 6-16,2-2 43,-1-13-14,1-1 1,0 0-1,0 0 0,1 1 0,-1-1 0,1 0 0,0 0 0,1 1-29,-1-5 8,-1 1-1,1-1 0,0 1 1,0-1-1,0 1 1,1-1-1,-1 0 0,0 0 1,0 0-1,1 0 1,-1 0-1,0 0 1,1 0-1,-1 0 0,1 0 1,0 0-1,-1-1 1,1 1-1,-1-1 0,1 1 1,0-1-1,-1 0 1,1 0-1,0 1 0,0-1 1,-1 0-1,1-1-7,11 3 87,1-2 0,-1 1 0,0-2-1,1 0 1,-1 0 0,0-2 0,0 1 0,0-2-1,0 1 1,0-2 0,-1 0 0,0 0-87,7-5 62,-1-1 0,0-1 1,0 0-1,-2-2 1,0 0-1,8-8-62,-17 14 7,0 0 1,0-1-1,-1 0 0,0 0 1,0 0-1,-1-1 0,0 0 1,-1 0-1,0 0 0,-1 0 1,0-1-1,0 0 0,0-8-7,-1 5-6,0-1-1,-1 0 1,-1 0 0,-1 0-1,0 0 1,0 1 0,-2-1-1,1 0 1,-2 1 0,0-1-1,-1 1 1,-1 0 0,0 1-1,0-1 1,-1 1-1,-1 1 1,-6-8 6,6 9-78,0 1 0,-1 0-1,-1 1 1,1 0 0,-8-5 78,14 11-21,0 1-1,-1 0 1,1 0 0,-1 0 0,1 0-1,-1 0 1,0 1 0,1 0 0,-1-1-1,0 1 1,0 1 0,0-1 0,0 1-1,0-1 1,0 1 0,0 0 0,0 0-1,0 1 1,0-1 0,-2 2 21,5-2-71,0 1 0,0 0 0,0 0-1,0 0 1,0-1 0,0 1 0,0 0 0,0 0 0,0 1 0,0-1 0,0 0 0,1 0-1,-1 0 1,0 1 0,1-1 0,-1 0 0,1 0 0,-1 1 0,1-1 0,0 1-1,0-1 1,-1 0 0,1 1 0,0-1 0,0 1 71,0 42-3340,1-32 634,-1 6-2734</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1.803"/>
    </inkml:context>
    <inkml:brush xml:id="br0">
      <inkml:brushProperty name="width" value="0.05" units="cm"/>
      <inkml:brushProperty name="height" value="0.05" units="cm"/>
    </inkml:brush>
  </inkml:definitions>
  <inkml:trace contextRef="#ctx0" brushRef="#br0">75 174 6265,'0'0'2537,"0"0"-593,0 0-410,0 0-424,0 0-298,0 0-203,0-4 2140,-1 16-2549,-1-1-1,0 1 1,-1 0 0,0-1-1,-1 0 1,0 0 0,-2 2-200,-7 24 186,8-23-121,-21 77 141,24-80-206,1-1-1,0 1 1,0-1 0,1 1-1,0-1 1,1 1-1,0-1 1,1 1 0,-2-10-6,1 1-1,0-1 1,0 1-1,0-1 1,0 1 0,0-1-1,0 1 1,0-1-1,0 0 1,0 0-1,1 0 1,-1 0-1,1 0 1,-1 0 0,1 0-1,-1 0 1,1 0-1,-1-1 1,1 1-1,0-1 1,-1 1 0,1-1-1,0 1 1,-1-1-1,1 0 1,0 0-1,0 0 1,0 0 6,58-1-111,-51 0 125,4-1 11,0-1 1,0 0 0,0-1 0,0-1-1,-1 0 1,0 0 0,0-2-1,0 1 1,-1-1 0,0-1-1,8-7-25,14-12 21,-1-1 0,-2-2 0,1-4-21,-13 15-24,-2-1 1,0-1-1,9-16 24,-20 28 4,0 0-1,0-1 1,-1 0 0,0 1-1,-1-2 1,0 1 0,-1 0-1,0-1 1,-1 1-1,1-4-3,-2 7 4,1-1-4,-1 0 1,0 0-1,-1 0 0,1 0 1,-3-6-1,3 11-8,-1 1 0,0-1 0,0 1 0,-1-1 0,1 1 0,0-1 0,-1 1 0,1 0 0,-1 0 0,0 0 1,0 0-1,0 0 0,0 0 0,0 0 0,0 1 0,-1-1 0,1 1 0,-1-1 8,-5-2-18,0 1 0,0 0 0,0 0 0,-1 1 0,1 0 0,0 0 0,-1 1 0,-3-1 18,-72 1-106,49 2 92,28-1-7,0 0-1,0 0 1,1 1-1,-1 0 1,0 0-1,1 0 1,-1 1-1,1 0 1,0 0-1,0 1 1,-1 0-1,2 0 1,-1 0-1,0 1 1,1 0-1,-1 0 1,1 0-1,0 1 1,0 0-1,1 0 1,0 0-1,0 0 1,0 1-1,0-1 1,1 1-1,0 0 1,0 0-1,0 0 1,1 1-1,0-1 1,0 1 0,1-1-1,0 1 1,0 0-1,0-1 1,1 4 21,0 5-317,-1-7-266,1-1-1,0 0 1,1 1-1,-1-1 1,3 6 583,9 9-4731</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4.667"/>
    </inkml:context>
    <inkml:brush xml:id="br0">
      <inkml:brushProperty name="width" value="0.05" units="cm"/>
      <inkml:brushProperty name="height" value="0.05" units="cm"/>
    </inkml:brush>
  </inkml:definitions>
  <inkml:trace contextRef="#ctx0" brushRef="#br0">1 1407 5025,'0'0'4441,"0"0"-2485,0 0-742,0 0-214,0 0-60,0 0 9,3 0-149,51 0 1775,-4-1-2112,26 3-463,-70-1-135,1 0 0,-1 1 0,0-1 0,0 1 0,0 1-1,2 1 136,16 5-2934,3-5-3865,-16-4 845</inkml:trace>
  <inkml:trace contextRef="#ctx0" brushRef="#br0" timeOffset="383.53">502 1268 9722,'0'0'2402,"0"0"-928,0 0-538,0 0-271,0 0-125,0 0 20,0 4 131,0 19-287,-1 1-1,-1-1 1,-1 0-1,-5 17-403,-19 79 194,15-60-135,-3 0 0,-10 22-59,18-63-69,3-10-114,1 1 0,-1 0 0,2 0 0,-1 1-1,2-1 1,-1 0 0,1 5 183,1-8-2112,3-5-1851</inkml:trace>
  <inkml:trace contextRef="#ctx0" brushRef="#br0" timeOffset="1503.22">1605 1370 7586,'0'0'3496,"0"0"-1745,0 0-629,0 0-87,0 0-48,0 0-103,30 4 2689,176-4-2953,-70 0-3509,-135 0 806,-1 0-2369,-4 0-3801</inkml:trace>
  <inkml:trace contextRef="#ctx0" brushRef="#br0" timeOffset="2036.06">2284 1170 10362,'0'0'2059,"0"0"-770,0 0-373,0 0-99,0 0-87,0 0-66,0 23 1235,0-15-1702,1 2-99,-1 0 0,0 0 1,-1-1-1,0 1 0,0 0 0,-1-1 0,-1 1 1,1-1-1,-2 1 0,-1 4-98,-2 2 38,5-11-27,0-1 0,0 1 1,-1 0-1,1-1 0,-1 0 0,-3 4-11,6-8-16,0 0-38,0 0-49,0 0-72,13 0-221,160-10 652,2 0-2098,-174 10 1298,-1 0-130,-14 0-1530,-8 0-1187,1 0-4061</inkml:trace>
  <inkml:trace contextRef="#ctx0" brushRef="#br0" timeOffset="2366.91">2284 1170 8954</inkml:trace>
  <inkml:trace contextRef="#ctx0" brushRef="#br0" timeOffset="17964.12">121 2131 1424,'0'0'8846,"0"0"-5845,0 0-1978,0 0-187,0 0 89,0 0-54,-7 22-203,-61 150 145,62-157-771,1 1 0,0-1 0,1 1 0,0 0 0,2 1 1,0-1-1,0 0 0,2 2-42,0-18-5,0 1-1,0 0 1,0 0-1,1-1 1,-1 1-1,0 0 1,0-1-1,1 1 1,-1 0-1,1-1 1,-1 1-1,1-1 1,-1 1-1,1 0 1,-1-1-1,1 1 1,-1-1-1,1 1 1,0-1-1,-1 0 1,1 1-1,0-1 1,-1 0-1,1 1 1,0-1-1,0 0 1,-1 0-1,1 0 1,0 0-1,0 1 1,-1-1-1,1 0 1,0 0 5,34 0-83,-24-1 96,-5 1-3,0-1 0,0 0-1,0 0 1,0-1 0,-1 1 0,1-1-1,-1-1 1,1 1 0,-1-1 0,0 0-1,0 0 1,0 0 0,1-2-10,13-10-38,0-1 0,9-12 38,-18 18-51,-1 2 7,0-2 0,0 1-1,-1-1 1,0 0 0,-1-1-1,0 1 1,-1-2 0,0 1-1,-1-1 1,0 1 0,0-1-1,-2-1 1,1 1-1,-2-1 1,0 1 0,0-1-1,-1 0 1,0 1 0,-1-1-1,-2-6 45,2 16-10,0 0 0,-1 1 0,0-1 0,1 1 0,-1-1 0,0 0 0,0 1 0,-1-1 0,1 1 0,0 0 0,-1-1 0,0 1 0,1 0 0,-1 0 0,0 0 0,0 0 0,0 0 0,-1 0 10,-2-1-9,1 0-1,-1 1 1,0-1 0,0 1-1,0 0 1,0 0 0,0 1-1,-1 0 1,-1-1 9,-11 0-23,0 0-1,0 1 1,0 1-1,0 1 1,-5 1 23,19-1-7,0-1 0,0 1-1,0 1 1,0-1 0,0 1 0,0-1 0,0 1-1,1 0 1,-1 0 0,1 1 0,-1-1 0,1 1-1,0-1 1,0 1 0,-1 2 7,2-3-221,0 0 0,1 0 1,-1 0-1,1 0 0,0 0 0,-1 0 1,1 1-1,0-1 0,0 0 0,1 1 1,-1-1-1,0 0 0,1 1 0,0-1 0,-1 1 1,1-1-1,0 1 0,0 0 0,0-1 1,1 1-1,-1-1 0,1 1 0,-1-1 1,1 0-1,0 1 0,0 1 221,9 7-6816</inkml:trace>
  <inkml:trace contextRef="#ctx0" brushRef="#br0" timeOffset="18796.82">2276 2043 9034,'0'0'1936,"0"0"-849,0 0-284,0 0-40,0 0-10,-22 29-90,-72 94-117,50-61-7,29-28-3,11-22-391,2-9-93,1 0 1,0 0-1,0 0 0,1 0 1,-1 0-1,1 1 0,-1-1 1,1 0-1,0 0 1,0 0-1,1 2-52,-1-4 11,1 0-1,-1 0 1,0 0 0,1 0-1,-1 0 1,1 0 0,-1 0 0,1 0-1,0 0 1,-1 0 0,1 0 0,0 0-1,0-1 1,-1 1 0,1 0-1,0-1 1,0 1 0,0 0 0,0-1-1,0 1 1,0-1 0,0 0-1,0 1 1,0-1 0,0 0 0,0 1-1,1-1 1,-1 0 0,0 0-11,12 2 2,-1 0 0,0-1 1,1-1-1,-1 0 0,1 0 0,-1-1 1,1-1-1,-1 0 0,0-1 0,0 0 0,0-1 1,0 0-1,-1-1 0,0 0 0,0-1 1,0 0-1,0-1 0,-1 0 0,8-8-2,-8 7-27,-1 0 0,0-1 0,0 0-1,-1-1 1,0 0 0,-1 0 0,0 0-1,0-1 1,-1 0 0,-1 0-1,0-1 1,-1 1 0,0-1 0,0 0-1,-1-1 1,-1 1 0,0 0 0,-1-1-1,0 1 1,-1-8 27,0 16-15,-1 0 1,1 1-1,-1-1 0,0 0 0,0 1 1,0-1-1,-1 1 0,1-1 1,-1 1-1,0 0 0,0-1 0,0 1 1,0 0-1,-1 0 0,1 1 1,-1-1-1,0 0 0,1 1 0,-1-1 1,0 1-1,-1 0 0,1 0 1,0 1-1,-1-1 0,1 0 0,-1 1 1,1 0-1,-4-1 15,-3-1-60,1 1-1,-1 0 1,0 0 0,0 1 0,0 0-1,0 1 1,0 0 0,0 1-1,0 0 1,-7 1 60,12 0-11,0 0-1,0 0 0,0 0 1,0 0-1,1 1 1,-1 0-1,1 0 1,-1 0-1,1 0 1,0 1-1,1 0 1,-1 0-1,0 0 0,1 0 1,0 0-1,0 1 1,0-1-1,1 1 1,-1 0-1,0 2 12,-2 7-443,-1 1 0,2 0 0,0-1 0,1 2-1,0-1 1,1 7 443,1 14-3970</inkml:trace>
  <inkml:trace contextRef="#ctx0" brushRef="#br0" timeOffset="20836.17">2775 1 3873,'0'0'1187,"0"0"50,0 0 213,0 0 217,0 0-99,0 0-354,0 0-350,0 0-206,0 0-137,0 0-122,16 0 593,15 0-418,16 0 79,-1 1-1,7 4-652,-37-3 47,-1 1 0,1 0 0,0 2-1,-1 0 1,0 0 0,0 1 0,0 1 0,0 2-47,-3-3 214,22 17 48,-32-22-219,-1 1 1,1 0-1,-1-1 0,0 1 1,0 0-1,0 0 1,0-1-1,0 1 1,0 0-1,0 0 0,-1 0 1,1 0-1,-1 0 1,1 0-1,-1 1 1,0-1-1,0 0 0,0 0-43,1 124 649,-1 84 1062,-11 38-1711,-4-128 435,-4-1 1,-6-1 0,-22 58-436,-14 65 780,11 4-780,17-80 33,15-82 34,-3-1-1,-4 0 1,-17 33-67,-3-4 456,44-107-456,0-1 0,0 1 0,1 0-1,-1 0 1,1 0 0,-1 0 0,1 0 0,1-1-1,-1 1 1,1 3 0,-1-3 0,1-1-1,-1 1 1,0-1-1,0 0 1,0 1-1,0-1 1,-1 0-1,1 1 1,-1-1-1,0 0 1,0 1-1,0-1 1,0-1 2,0 0 0,1 0 0,-1 0 0,1 1 0,-1-1 0,1 0 0,0 0 0,0 0 0,0 1 0,0 0-2,0-1 2,0 0 0,0 1 0,0-1 0,0 0 0,0 1 0,-1-1 0,1 0 0,-1 0 0,1 1 0,-2 0-2,-17 57 66,18-53-48,-6 14 204,4-21-210,2 0-15,1 0 10,-31 4 187,-15 9-185,1 1-1,-8 6-8,9-3 2,-1-2 1,-10 0-3,47-13 81,7-1-5185,1-7 787</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9.547"/>
    </inkml:context>
    <inkml:brush xml:id="br0">
      <inkml:brushProperty name="width" value="0.05" units="cm"/>
      <inkml:brushProperty name="height" value="0.05" units="cm"/>
    </inkml:brush>
  </inkml:definitions>
  <inkml:trace contextRef="#ctx0" brushRef="#br0">124 58 1872,'0'0'1527,"0"0"-178,0 0-100,0 0-55,0 0-143,0 11-192,0 1-603,0-3 79,0 1 0,0-1 0,-1 0 0,0 1-1,-1-1 1,-2 7-335,-21 62 3599,-10 25-2415,30-90-1029,-10 21 267,2 0 1,1 1 0,1 3-423,22-87 920,-2 1-883,2 1 1,2 0-1,19-42-37,-26 78-41,0 0 1,1 1-1,1-1 0,0 2 0,0-1 1,0 1-1,1 1 0,1-1 1,-1 1-1,9-4 41,10-6-48,1 1 0,0 1 0,14-4 48,-32 15-60,1 0 1,-1 1-1,1 0 0,0 1 1,0 0-1,1 1 0,-1 1 0,0 0 1,1 0 59,-12 2-19,0-1 1,0 1-1,0-1 1,0 1-1,0-1 0,0 1 1,0 0-1,0-1 1,0 1-1,0 0 1,0 0-1,-1 0 1,1 0-1,0 0 0,-1 0 1,1 0-1,-1 0 1,1 0-1,-1 0 1,1 0-1,-1 0 1,1 0-1,-1 0 1,0 0-1,0 0 0,0 0 1,0 1-1,0-1 1,0 0-1,0 0 1,0 0-1,0 1 19,0 3 23,0-1 1,0 0-1,0 1 0,-1-1 1,0 0-1,0 1 0,0-1 0,0 0 1,-1 1-24,-2 2 33,-1 0 0,0-1 0,-1 1-1,0-1 1,0 0 0,0 0 0,-1-1 0,1 0 0,-5 2-33,-11 8 75,-1-2-1,-12 5-74,23-12 35,-1-1 1,0 0-1,0 0 0,0-2 0,0 1 1,-1-2-1,0 0 0,1 0 0,-4-1-35,16-1 27,1 0 25,0 0 34,1 2-70,1 0 1,-1 0 0,1 0 0,0-1 0,0 1-1,0 0 1,0-1 0,0 1 0,0-1 0,0 0-1,1 0-16,4 4 68,19 14 116,1 0-88,-1 0 0,0 2 0,-2 1 0,20 23-96,-34-20 27,-3-6-1655,-1-12-2721,-2-6-1218</inkml:trace>
  <inkml:trace contextRef="#ctx0" brushRef="#br0" timeOffset="581.44">619 262 7138,'0'0'1960,"0"0"-730,0 0-412,0 0-85,0 0-8,0 0-73,-7 8-78,-1 1-490,-7 8 696,0 1 0,-5 10-780,16-22 122,0 0 1,1 0 0,0 0 0,0 0 0,0 0 0,1 1 0,0-1-1,0 1 1,1 0 0,0-1 0,-1 7-123,2-8 48,0-2-25,0 0 0,0 0 1,0 1-1,0-1 1,1 0-1,-1 0 1,1 0-1,0 0 1,0 0-1,0 0-23,0-2 0,0 0 1,0 0-1,0 0 0,0 0 0,0 0 1,1 0-1,-1 0 0,0-1 0,1 1 1,-1 0-1,0-1 0,1 1 1,-1-1-1,1 1 0,-1-1 0,1 0 1,-1 0-1,1 1 0,-1-1 0,1 0 1,-1 0-1,1-1 0,117 2 128,-116-1-120,1 0 0,0 0 0,-1-1 0,1 1 0,0-1 0,-1 0 0,1 0 0,-1-1 0,0 1 0,1 0 0,-1-1 0,0 0 0,0 0-1,0 0 1,0 0 0,0-1 0,0 1 0,0-1 0,-1 1 0,0-1 0,1 0 0,-1 0 0,0 0 0,0 0 0,-1-1 0,1 1 0,-1 0 0,2-4-8,1-6-21,-1 0 0,0 0-1,-1-1 1,0 1 0,-1-1 0,0 1 0,-2-3 21,1 13-28,0 0 1,-1 0 0,1 1-1,-1-1 1,0 0 0,0 0-1,0 1 1,0-1 0,-1 1-1,1-1 1,-1 1 0,1 0 0,-1-1-1,0 1 1,0 0 0,0 0-1,0 0 1,0 0 0,0 1-1,-1-1 1,1 1 0,-1-1-1,1 1 1,-1 0 0,1 0-1,-1 0 1,0 0 0,0 0-1,0 0 28,-6-1-88,-1-1 0,1 2 0,-1-1 0,0 1 0,0 1-1,1 0 1,-1 0 0,-2 1 88,11-1-26,0 1 0,0-1 0,0 0 0,0 1 1,0 0-1,0-1 0,0 1 0,0 0 0,0-1 0,0 1 0,0 0 0,0 0 0,0 0 0,1 0 1,-1 0-1,0 0 0,1 0 0,-1 0 0,1 0 0,-1 0 0,1 0 0,-1 0 0,1 0 0,0 0 1,-1 1-1,1-1 0,0 0 0,0 0 0,0 2 26,0 41-1267,0-33 620,3 20-2144,13-7-2754</inkml:trace>
  <inkml:trace contextRef="#ctx0" brushRef="#br0" timeOffset="1377.99">1042 242 3329,'0'0'3632,"0"0"-2262,0 0-568,0 0 318,0 0 89,0 0-167,0 8-195,-4 215 3054,4-223-3917,1 1-1,-1 0 1,0-1 0,1 1 0,-1 0 0,1-1-1,-1 1 1,1-1 0,0 1 0,-1-1 0,1 1 0,-1-1-1,1 1 1,0-1 0,-1 1 0,1-1 0,0 0 0,0 0-1,-1 1 1,1-1 0,0 0 0,0 0 0,0 0-1,-1 0 1,1 0 0,0 0 0,0 0 0,0 0 0,0 0 16,34 0-338,-26 0 196,-5 0 141,1 0-1,-1-1 0,0 1 0,1-1 0,-1 0 0,0 0 0,0 0 0,0-1 0,0 1 0,0-1 0,0 0 0,0 0 0,0-1 2,3-3-13,0 1 0,0-2 1,0 1-1,-1-1 0,4-6 13,31-31-387,-21 67 857,-14-18-398,10 10 198,1-1 0,18 12-270,-30-23 8,1 1 0,0-1 1,0-1-1,0 1 0,0-1 0,0 0 0,1 0 0,-1-1 0,1 0 0,-1 0 0,1 0 0,0-1-8,-6 0 15,0 0 0,0 0 0,0 0 0,1-1 0,-1 1-1,0 0 1,0-1 0,0 1 0,0-1 0,0 1 0,1-1-1,-1 0 1,0 1 0,-1-1 0,1 0 0,0 0 0,0 1 0,0-1-1,0 0 1,0 0 0,-1 0 0,1 0 0,0 0-15,1-3 30,0 0 0,-1 0 1,1 0-1,-1-1 0,1 1 0,-1 0 1,0-3-31,1-12 13,0 0 0,-1 0 0,-1-2-13,0 14-30,0-58-2402,8 65-1148,2 3-1016</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012"/>
    </inkml:context>
    <inkml:brush xml:id="br0">
      <inkml:brushProperty name="width" value="0.05" units="cm"/>
      <inkml:brushProperty name="height" value="0.05" units="cm"/>
    </inkml:brush>
  </inkml:definitions>
  <inkml:trace contextRef="#ctx0" brushRef="#br0">18 53 5089,'0'0'4030,"0"0"-2084,0 0-680,0 0-309,0 0-179,0 0-85,2-14 2599,6 9-3196,0 1 0,0 1 1,0-1-1,1 1 1,-1 1-1,1 0 1,0 0-1,1 0-96,1 0 49,5-1-31,-1 0 0,0 1 1,1 1-1,-1 0 0,1 2 0,-1-1 1,1 2-19,-13-1-10,-1-1 1,1 1 0,-1 0-1,1 0 1,-1 0 0,0 0-1,1 1 1,-1-1-1,0 0 1,0 1 0,0 0-1,0 0 1,0-1 0,-1 1-1,1 0 1,0 0-1,-1 0 1,0 1 0,1-1-1,-1 0 1,0 1 0,0-1-1,0 0 1,0 1 0,-1-1-1,1 1 1,0 2 9,1 9-33,0 1 0,-1 0 1,0-1-1,-1 9 33,0-14-3,-1-1 4,0 0 0,0 0 0,0 0-1,-1 0 1,-1-1 0,1 1 0,-1-1 0,0 1 0,-1-1 0,0 0-1,0 0 1,-1-1 0,1 1 0,-1-1 0,-3 2-1,-15 16 9,0-1 1,-2-1 0,-7 3-10,-6 6 6,-56 47 17,96-77-27,1 0 0,-1 0 0,0-1 1,1 1-1,-1-1 0,1 1 0,-1-1 1,1 0-1,-1 0 0,0 0 0,2 0 4,225 0 882,-229 0-920,1 0 1,0-1 0,-1 2-1,1-1 1,0 0-1,-1 0 1,1 0-1,0 0 1,-1 0-1,1 0 1,0 1 0,-1-1-1,1 0 1,-1 1-1,1-1 1,0 0-1,-1 1 1,1-1 0,-1 1-1,1-1 1,-1 1-1,1-1 1,-1 1-1,0-1 1,1 1-1,-1-1 1,0 1 0,1-1-1,-1 1 1,0 0-1,0-1 1,1 1-1,-1 0 1,0-1 0,0 1-1,0 0 1,0-1-1,0 1 1,0 0-1,0-1 1,0 2 37,0-1-343,-1 1 0,1 0 0,0-1 0,-1 1 0,1-1-1,-1 1 1,0 0 0,1-1 0,-1 1 0,0-1 0,0 0 0,0 1 0,0-1 0,0 0 0,0 1 0,-1 0 343,-13 8-9266</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929"/>
    </inkml:context>
    <inkml:brush xml:id="br0">
      <inkml:brushProperty name="width" value="0.05" units="cm"/>
      <inkml:brushProperty name="height" value="0.05" units="cm"/>
    </inkml:brush>
  </inkml:definitions>
  <inkml:trace contextRef="#ctx0" brushRef="#br0">75 0 3473,'0'0'2867,"0"0"-1035,0 0-487,0 0-186,0 0-119,0 0-172,-26 4 1115,-23 27-112,55-30 877,22 0-2607,-4-1 68,-10-1-169,1 1-1,0 0 1,-1 1 0,1 1 0,-1 0-1,1 1 1,-1 1 0,0 0 0,2 1-40,-8-2-329,-8-3 212,1 1-1,-1-1 1,1 0 0,-1 0 0,0 0 0,1 0 0,-1 1-1,1-1 1,-1 0 0,0 0 0,1 1 0,-1-1 0,0 0 0,1 0-1,-1 1 1,0-1 0,0 0 0,1 1 0,-1-1 0,0 1 0,0-1-1,0 0 1,0 1 0,1-1 0,-1 1 0,0-1 0,0 0 0,0 1-1,0-1 1,0 1 0,0-1 0,0 1 0,0-1 0,0 0 0,0 1-1,0-1 1,0 1 0,-1-1 0,1 0 0,0 1 0,0-1-1,0 1 118,0 6-4970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4.006"/>
    </inkml:context>
    <inkml:brush xml:id="br0">
      <inkml:brushProperty name="width" value="0.05" units="cm"/>
      <inkml:brushProperty name="height" value="0.05" units="cm"/>
    </inkml:brush>
  </inkml:definitions>
  <inkml:trace contextRef="#ctx0" brushRef="#br0">177 69 5217,'0'0'2842,"0"0"-1048,0 0-546,0 0-286,-11 29-112,-37 95-69,-4 23 1019,37-99-1086,-3 0-1,-7 11-713,20-53 18,3-10-11,2-21-15,10-40-22,-2 37-18,1 1 0,2 0 1,1 0-1,1 1 1,11-16 47,-16 28-30,1 1 1,1 1 0,0 0-1,0 0 1,1 1 0,0 1 0,1 0-1,1 0 1,-1 1 0,2 0-1,3-1 30,-13 8-35,1 0 0,-1 0 0,0 1 0,0 0-1,1-1 1,-1 1 0,1 1 0,-1-1 0,1 1-1,-1 0 1,1 0 0,-1 0 0,1 0 0,-1 1-1,1 0 1,-1 0 0,0 0 0,3 1 35,-4-1-14,0 1 0,0-1 1,-1 1-1,1 0 0,0 0 1,0 0-1,-1 0 0,1 1 1,-1-1-1,0 1 0,0-1 1,0 1-1,0 0 1,0 0-1,-1 0 0,1 0 1,-1 0-1,0 0 0,0 0 1,0 1-1,0-1 0,0 0 1,-1 1-1,1 1 14,0 3-1,-1-1-1,0 1 1,0 0-1,0 0 1,-2 7 1,2-12 7,-1 0 0,0 0 0,0 0 1,0 0-1,0 0 0,-1 0 0,1 0 1,-1 0-1,0-1 0,0 1 0,0-1 1,0 1-1,0-1 0,0 0 0,-2 1-7,-10 10 22,-1-1 0,-1-1 0,1 0 0,-2-1 0,0-1 0,0 0 0,0-1 0,-1-1 0,-9 2-22,23-8 16,-1 0-1,0 1 1,1 0 0,0 0 0,-1 0 0,1 0-1,0 1 1,0 0 0,-1 1-16,4-4 19,0 1 0,0 0-1,0 0 1,1-1 0,-1 1 0,0 0-1,0 0 1,1 0 0,-1 0 0,0 0-1,1 0 1,-1 0 0,1 0 0,-1 0-1,1 0 1,0 0 0,-1 1 0,1-1-1,0 0 1,0 0 0,0 0-1,0 0 1,0 1 0,0-1 0,0 0-1,0 0 1,1 0 0,-1 0 0,0 1-1,1-1 1,-1 0 0,0 0 0,1 0-1,0 0 1,-1 0 0,1 0 0,0 0-1,-1 0 1,1 0 0,0-1 0,0 1-19,6 5 62,0-2 1,0 1-1,0-1 1,1 0-1,0 0 1,-1-1-1,1 0 1,0 0 0,1-1-1,0 0-62,29 10 196,-27-8-182,0 1 0,0 1 1,0 0-1,0 0 0,6 6-14,-14-10-117,0 1 0,0-1 0,0 1 1,-1-1-1,1 1 0,-1 0 0,0 0 0,1 0 0,-1 1 1,-1-1-1,1 0 0,0 1 0,-1-1 0,0 1 0,0 0 1,0-1-1,0 1 0,-1 0 0,1 0 0,-1 0 117,0 10-1982,0-3-2481</inkml:trace>
  <inkml:trace contextRef="#ctx0" brushRef="#br0" timeOffset="521.52">532 426 8970,'0'0'1618,"0"0"-433,0 0 62,0 0 41,0 0-194,0 0-289,-3 9-300,-2 10-342,1 1 1,1-1 0,1 1 0,0-1-1,2 3-163,0-20-4,-1-1-1,1 1 0,0 0 0,0-1 1,0 1-1,1-1 0,-1 1 1,0 0-1,1-1 0,-1 1 0,1-1 1,-1 1-1,1-1 0,0 1 0,-1-1 1,1 1-1,0-1 0,0 0 0,0 1 1,0-1-1,0 0 0,0 0 0,1 0 5,1 1-14,0-1-1,0 0 1,1 0-1,-1-1 1,1 1-1,-1-1 0,0 1 1,1-1-1,-1 0 1,4-1 14,-1 2 12,1-1 0,0-1 0,0 1 0,-1-1 0,1 0 0,0-1 0,-1 1-1,1-1 1,0-1-12,-4 2-18,-1-1 0,0 0 0,1 1 0,-1-1-1,0 0 1,0 0 0,0 0 0,0 0 0,-1 0 0,1-1-1,0 1 1,-1 0 0,0-1 0,0 1 0,1-1-1,-1 0 1,-1 1 0,1-1 0,0 0 0,-1 1-1,1-1 1,-1 0 0,0-3 18,1 3-93,-1 0 1,0-1 0,1 1-1,-1 0 1,-1-1-1,1 1 1,0-1-1,-1 1 1,0 0-1,0-1 1,0 1-1,0 0 1,0 0-1,-1 0 1,1 0-1,-1-1 93,0 2-67,0 0 1,-1 0-1,1 0 0,-1 1 0,1-1 0,-1 0 0,0 1 0,1 0 0,-1 0 1,0 0-1,0 0 0,0 0 0,0 0 0,0 1 0,0-1 0,0 1 1,0 0-1,-2 0 67,-8-1-186,6 0 40,0 0-1,0 1 1,0 0 0,0 0-1,0 1 1,-5 1 146,11-2-51,-1 0 1,1 1-1,-1 0 0,1-1 0,0 1 0,-1 0 1,1-1-1,0 1 0,0 0 0,-1 0 1,1 0-1,0 0 0,0 0 0,0 0 0,0 1 1,0-1-1,0 0 0,1 0 0,-1 1 0,0-1 1,1 0-1,-1 1 0,0-1 0,1 1 1,0-1-1,-1 1 0,1-1 0,0 1 0,0-1 1,0 1-1,0-1 0,0 2 51,0 4-383,2 21-2472,7-17-1131</inkml:trace>
  <inkml:trace contextRef="#ctx0" brushRef="#br0" timeOffset="1215.03">883 405 6601,'0'0'3452,"0"0"-1893,0 0-576,0 0-250,0 0-267,0 0-249,0 0-76,0 5 183,-12 167 1426,13-172-1790,-1 1-1,1 0 1,-1-1-1,1 1 1,-1-1-1,1 1 1,0-1-1,-1 1 1,1-1-1,0 0 1,-1 1 0,1-1-1,0 0 1,-1 1-1,1-1 1,0 0-1,0 0 1,-1 0-1,1 0 1,0 1-1,0-1 1,-1 0-1,1 0 1,0-1-1,0 1 1,0 0 40,31 0-794,-22 0 525,-6 0 242,0-1-1,-1 1 1,1 0 0,-1-1 0,1 0-1,-1 0 1,0 0 0,1 0-1,-1 0 1,0-1 0,0 0-1,0 1 1,0-1 0,0 0 0,0 0-1,0-1 1,-1 1 0,1-1-1,-1 1 1,0-1 0,0 0-1,0 0 1,0 0 0,0 0 0,0 0-1,-1 0 1,1 0 0,-1-1-1,0 1 1,0 0 0,-1-1-1,1 1 1,0-1 0,-1-1 27,0 4 239,0 1 78,0 0-85,0 0-197,1 15 50,2-8-57,0-1-1,0 0 1,0 0 0,1 0 0,0-1-1,0 1 1,0-1 0,1 0 0,-1 0-1,2 0 1,-1 0 0,0-1 0,1 0-1,0 0 1,-1-1 0,1 0 0,1 0-1,-1 0 1,0-1 0,1 1 0,0-2-1,-1 1 1,1-1 0,0 0-1,0 0 1,0-1 0,-1 0 0,1 0-1,0 0 1,2-2-28,-8 2 8,1-1 0,-1 0 0,0 0 0,1 0 0,-1 0 0,0 0 0,0-1 0,0 1 0,0 0 0,0 0 0,0-1 0,0 1 0,0-1 0,0 1 0,-1-1 0,1 1 0,0-1 0,-1 1 0,1-2-8,9-33-175,-10 34 154,8-43-578,-5 27-122,0 0 1,1 0-1,1 0 721,-2 11-943,-1 1 0,1-1 0,0 1-1,1 0 1,-1 0 0,2 0 943,3-2-4571</inkml:trace>
  <inkml:trace contextRef="#ctx0" brushRef="#br0" timeOffset="2133.77">1536 106 8042,'0'0'1887,"0"0"-402,0 0-431,0 0-283,33-14-144,105-47-101,-71 34-1,-33 24-74,-24 3-344,-9 0-108,-1 1 0,1-1 0,0 1 0,-1-1 0,1 0 0,-1 1 0,1-1 0,-1 1 0,1 0 0,-1-1 0,1 1 0,-1-1 0,0 1 0,1 0 0,-1-1 0,0 1 0,1 0 0,-1-1 0,0 1 0,0 0 0,0 0 0,0-1 0,0 1 0,0 0 0,0-1 0,0 1 0,0 0 0,0 0 0,0 0 1,0 31 117,-1-21-5,1-4-81,-1 1-1,0 0 1,0-1-1,-1 1 0,0-1 1,0 0-1,0 1 1,-1-1-1,-1 0 1,1-1-1,-1 1 1,0-1-1,-1 1-30,-11 14 27,-1-1 0,-1 0 1,-4 2-28,-29 32 92,50-53-64,0 1-1,0-1 1,0 0 0,0 1 0,0 0 0,0-1 0,0 1-1,1-1 1,-1 1 0,1 0 0,-1 0 0,1-1-1,-1 1 1,1 0 0,0 0 0,0-1 0,0 1 0,0 0-1,0 0 1,0 0 0,1-1 0,-1 1 0,1 0 0,-1 0-1,1-1 1,-1 1 0,1 0 0,0-1 0,0 1-1,0 0-27,2 2 64,0 0 1,0-1-1,1 1 0,-1-1 0,1 0 0,-1 0 0,1 0 0,0 0 0,0-1 0,3 2-64,14 6 117,-9-5 17,0 1 0,-1 1 0,10 6-134,-19-12 11,0 1 1,0 0-1,0-1 0,0 1 1,0 0-1,0 0 1,0 0-1,-1 0 1,1 1-1,-1-1 1,0 0-1,1 1 1,-1-1-1,0 1 1,0-1-1,-1 1 1,1-1-1,-1 1 0,1 0 1,-1 1-12,1-1 12,-1 0 0,0 1-1,-1-1 1,1 0 0,0 0 0,-1 0 0,0 1-1,1-1 1,-1 0 0,0 0 0,-1 0 0,1-1-1,-1 1 1,1 0 0,-1 0 0,0-1 0,0 1-1,0-1 1,0 1 0,0-1 0,-1 0 0,1 0-1,-1 0 1,1 0 0,-1 0 0,0-1 0,-1 1-12,-59 35-866,-22 7 866,61-30-1808,23-14 584,1 0-1853,0 0-3742</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22:06:21.873"/>
    </inkml:context>
    <inkml:brush xml:id="br0">
      <inkml:brushProperty name="width" value="0.1" units="cm"/>
      <inkml:brushProperty name="height" value="0.1" units="cm"/>
      <inkml:brushProperty name="color" value="#E71224"/>
    </inkml:brush>
  </inkml:definitions>
  <inkml:trace contextRef="#ctx0" brushRef="#br0">4 14 304,'0'0'1252,"0"0"-319,0 0-111,0 0 111,0 0 20,-3-13 8929,3 14-9852,0 1-1,1-1 1,-1 1 0,1-1-1,0 1 1,0-1-1,-1 1 1,1-1-1,0 0 1,0 1 0,0-1-1,0 0 1,1 0-1,-1 0 1,0 1 0,0-1-1,1-1 1,-1 1-1,0 0 1,2 0-30,38 20 839,-21-11-488,-5-2 21,0 1-1,1-2 1,0 0 0,13 3-372,21 10 608,-10-2-165,-34-15-397,1 1 0,-1-1 0,1-1 1,0 1-1,0-1 0,0 0 0,0-1 1,0 1-1,1-1-46,0 0 62,1 1 0,-1 0 0,-1 0 0,1 1 0,0 0 1,-1 0-1,1 1 0,4 3-62,15 6 163,-5 0-106,-20-11-53,1 0 0,0 0 0,0 0 0,0 0 0,0-1 1,0 1-1,0-1 0,1 0 0,-1 0 0,0 0 1,1-1-1,1 1-4,-1 0 14,1 0 1,-1 0-1,1 0 1,-1 1 0,1-1-1,-1 1 1,0 1-1,0-1 1,0 0 0,2 2-15,-1 0 30,1-1 0,0 0 0,0 0 0,0 0 0,6 1-30,-2-1 25,-1 0 0,1 1 0,-1 0 0,0 1 1,7 4-26,-5-2 26,-1-2 0,1 0 0,0 0 1,4 1-27,-3-2 7,0 1 1,-1 1 0,1 0 0,-1 1-8,25 12 30,-25-14 8,0 1-1,-1 1 1,0 0 0,6 6-38,-7-6 33,1 0 0,-1 0 0,1-1 0,8 4-33,-13-7 18,0 1 1,-1 0 0,1 0 0,-1 0-1,1 0 1,2 5-19,11 9 66,110 81 34,4 10-73,65 50 108,-185-149-132,1-1 1,1 0-1,-1-1 1,4 1-4,-4-2 2,1 1 1,-2 0-1,1 1 1,1 2-3,-6-3 0,0 0 0,1-1 0,1 0 0,-1-1 0,1 0 0,0 0 0,1-1 0,-1 0 0,11 3 0,-16-7 1,0 1 1,1 1-1,-1-1 1,0 1 0,0 0-1,-1 0 1,1 0-1,-1 1 1,4 2-2,30 21 10,-19-19-9,-10-5 46,-1 1 0,1 0 0,0 1 0,-1 0 0,0 0-1,5 5-46,8 6 28,0-1 0,1 0 0,16 6-28,-31-17 10,1-1-1,0 0 0,0 0 0,7 0-9,-8-1 11,0 0 1,1 0-1,-1 1 1,0 0-1,0 0 1,-1 1-12,27 15 49,-11-7-17,-1 1 0,-1 0 0,-1 2 0,2 1-32,17 17 173,-19-18-161,-1 1-1,-1 1 0,15 18-11,-14-11 12,-7-9 0,-1-1 1,2 0-1,0 0 1,1-2-1,0 1 1,8 3-13,-12-8 74,-1 0 0,1 0 1,-1 0-1,-1 1 1,1 0-1,2 6-74,-1-2 57,1-1 0,0 0 0,7 5-57,21 19 32,19 22-32,83 99 48,-127-141-47,25 29 14,-3 1 0,-1 3-15,57 71 1,-79-100 1,-7-10 1,1 0 0,0-1 0,1 0-1,0 0 1,6 5-3,51 54-24,-64-65 25,0-3 6,0 0 2,0 0 5,0 1-8,0 1-11,0-1-3,1-1 1,2 0 5,-3 0-5,0 1 33,-1 0 0,1 1 0,-1-1 0,1 0 0,-1 0 0,0 1 0,1-1 0,-1 0 0,0 0 0,0 0 0,0 0 0,0 0 0,0 0 0,0 0 0,0 0 0,0 0 0,0 0 0,-1-1 0,1 1 0,0 0 0,0-1 0,-1 1 0,1-1 0,0 0 0,-1 1 0,1-1 0,-1 0 1,1 0-1,0 0 0,-1 0 0,0 0-26,-56 3-70,48-3 159,-21 1 7,-1 2 1,0 1-97,0 0 80,0-1 0,-1-1-80,-325-2 583,138-7-481,-89 0-86,-43 7 64,336-2-55,0 0 0,0-1 0,0-1 0,1 0 0,0-2 0,-3-1-25,-42-12 25,-24 3-18,53 11-3,1-1 0,-26-9-4,24 6 0,0 1 0,-4 1 0,8 2 0,-1-1 1,2-2-1,-3-2 0,14 5 1,0 1-1,0 1 0,0 0 1,-16 0-1,-32-7 0,24 4 7,29 5-7,0-1 0,1 0-1,-1-1 1,1 1 0,-10-5 0,8 3-22,0 2-1,0-1 0,0 2 1,0-1-1,0 2 0,-1 0 1,-8 1 22,-1-1-63,-362-3-429,383 3 486,1-1 0,-1-1 4,-1 2 4,1 0 4,-1-3 20,-1 0 1,1 0-1,0 0 0,0 0 0,1 0 0,-1 0 0,0 0 0,1-1 0,0 1 0,0 0 1,0-1-27,-1-2-22,-3-6 17,1 0 0,0-1 0,1 1 1,1-1-1,0 1 0,1-1 0,0-2 5,2-95-57,1 46 42,-2 24 15,2 1-1,3-11 1,2-35 28,-2 0 0,-5-16-28,0 70 1,7-149 54,-7-92 18,-1 266-71,0-1 0,0 1 0,0 0-1,-1 0 1,0-1 0,-3-4-2,-8-32-3,3-26 11,-6-15-8,11 61-8,1-1 0,0 0 0,2 0 0,1-6 8,1 25 4,-1 0 0,0 0-1,0 0 1,0 0 0,-1 0-1,-1-4-3,1 4 3,0 0 0,1 0 0,-1 0 0,1 0 0,0 0 0,0-5-3,1 3-3,-1 0-1,0 1 1,-1-1-1,1 0 0,-1 0 1,-2-1 3,2 1-1,0 0 0,0-1 1,0 1-1,1-1 1,-1 0-1,2-3 1,0-202-256,0 212 252,0 1 8,0-3-3,0-54-842,0 56 776,3-18-219,-3 18-2859,-1 52-188,-5-21-383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2:52.976"/>
    </inkml:context>
    <inkml:brush xml:id="br0">
      <inkml:brushProperty name="width" value="0.05" units="cm"/>
      <inkml:brushProperty name="height" value="0.05" units="cm"/>
    </inkml:brush>
  </inkml:definitions>
  <inkml:trace contextRef="#ctx0" brushRef="#br0">143 160 440,'0'0'1395,"0"0"-500,0 0-419,0 0-264,0 0 99,6-4 104,-2 0-345,-1 3 7,0-1 0,-1 0-1,1 1 1,-1-1 0,0-1-1,0 1 1,0 0 0,0-1-1,0 1 1,0-1 0,-1 1-1,1-1 1,-1 0 0,1 1-1,-1-1 1,0 0 0,0 0 0,-1 0-1,1 0 1,0-1-77,-1-4-311,0 7 345,1 1 0,-1 0 1,0-1-1,0 1 0,0-1 1,1 1-1,-1-1 0,0 1 1,0-1-1,0 1 0,0-1 1,0 1-1,0-1 0,0 1 0,0-1 1,0 1-1,0 0 0,-1-1 1,1 1-1,0-1 0,0 1 1,0-1-1,-1 1 0,1-1 1,0 1-1,0 0 0,-1-1 0,1 1 1,0 0-1,-1-1 0,1 1 1,0 0-1,-1-1 0,1 1 1,0 0-1,-1-1 0,1 1 1,-1 0-1,1 0 0,-1 0 1,1 0-1,-1-1 0,1 1-34,-1 2 71,0 0 0,0 0 0,0 0 0,0 0 0,1 0-1,-1 0 1,1 0 0,-1 0 0,1 0 0,0 0 0,0 0 0,0 1-71,-2 8 375,-2-1 360,3-8-506,0 1-1,0-1 1,0 1-1,0-1 0,1 1 1,-1-1-1,1 1 1,0 0-1,-1 1-228,0 1-167,0-1 0,0 1 0,-1-1 0,1 1 0,-1-1 0,-2 4 167,-3 5-1508,-7 24-3213,10-20 2543</inkml:trace>
  <inkml:trace contextRef="#ctx0" brushRef="#br0" timeOffset="1029.42">121 286 1776,'0'0'2685,"0"0"-841,0 0-442,0 0-186,0 0-196,0 0-130,0 0-94,0 0-65,0 0-126,0 0-88,0 0-48,0 0 16,0 0 30,0 0-60,0 0-108,0 0-86,-1 24 491,0-21-707,1-1 170,-1-1 1,1 0-1,0 0 0,-1 0 0,1 0 0,0 0 1,0 1-1,0-1 0,0 0 0,0 0 0,0 0 0,0 1 1,0-1-1,0 0 0,0 0 0,1 0 0,-1 0 0,1 1-215,0-1 89,1-1 0,0 1 0,0-1 0,0 0 0,0 0 0,0 0 0,0 0 0,0 0 0,-1 0 0,1 0 0,0 0 0,0-1 0,0 1 0,1-1-89,19-3 256,23-4 389,0 3 0,42-1-645,-61 6 88,18 0 53,29 4-141,-57-2 20,0 0 1,0 2-1,0 0 0,-1 1 0,0 0 0,5 3-20,0 0 48,1 0 0,0-2 0,1-1 0,-1 0 0,1-2 0,7 1-48,40 0 501,23-3-501,-42 6 997,208-4-353,-257-3-593,-1 0-32,0 0 7,0 0 66,0 0-12,0 9-953,0-89-8479,0 46 1287</inkml:trace>
  <inkml:trace contextRef="#ctx0" brushRef="#br0" timeOffset="3923.23">0 150 3385,'0'0'1180,"0"0"-121,0 0-139,0 0-357,0 0-303,0 0-113,10-4-83,31-15-50,-38 18 63,0 0-1,0 0 0,0 0 1,0 0-1,1 1 0,-1-1 1,0 1-1,0-1 0,1 1 1,-1 0-1,0 1 1,0-1-1,2 1-76,7 0 3523,-12-1-2648,0 0-196,0 0-145,1 2-393,-1 1 0,1-1 0,-1 0-1,1 1 1,0-1 0,0 0-1,0 0 1,0 0 0,0 1 0,0-1-1,1 0 1,-1 0 0,1-1 0,-1 1-1,1 0 1,0 0 0,-1-1 0,1 1-1,0-1 1,0 0 0,0 1-1,0-1 1,1 0 0,0 0-141,10 5 376,0-1-1,0-1 1,12 3-376,-14-4 308,27 6 117,2-1 0,-1-2 0,1-2 0,4-2-425,164-2 758,-89-2-626,42 2 826,-160 0-924,-1 0 1,0 0 64,0 0 140,-21 0 905,-540-13-415,404 12-692,77 2-35,77-1-5,0 0 0,1 0 1,-1 0-1,0 1 0,1-1 0,-1 1 0,1-1 0,-1 1 1,1 0-1,-1 0 0,1 0 0,0 1 0,-1-1 0,1 0 1,0 1-1,0 0 0,-1 0 3,3-2-5,-1 1-1,1-1 1,0 0-1,0 0 1,0 1 0,-1-1-1,1 0 1,0 0-1,0 1 1,0-1 0,0 0-1,-1 1 1,1-1-1,0 0 1,0 1 0,0-1-1,0 0 1,0 1-1,0-1 1,0 0 0,0 1-1,0-1 1,0 0-1,0 1 1,0-1 0,0 0-1,0 1 1,1-1-1,-1 0 1,0 1 0,0-1-1,0 0 1,0 0-1,0 1 1,1-1-1,-1 0 1,0 1 0,0-1-1,1 0 1,-1 0-1,0 0 1,0 1 0,1-1-1,-1 0 1,0 0-1,1 0 1,-1 0 0,0 1-1,0-1 1,1 0 5,16 7-337,-15-6 321,30 9 48,1 0 0,0-3 0,1 0 0,0-2-1,14-1-31,175 0 224,-151-4-200,322 13-128,-389-13 87,0 0 0,0 0 0,-1 1 0,1-1 0,0 1-1,0 0 1,0 0 0,0 1 0,-1-1 0,1 1 0,-1 0 0,1 0 0,-1 1 0,0-1 0,4 4 17,-8-6 10,0 0 0,1 0 0,-1 0 0,0 1 0,0-1-1,0 0 1,0 0 0,0 0 0,0 0 0,0 0 0,0 0 0,0 1 0,0-1 0,0 0 0,0 0 0,0 0 0,0 0 0,0 0 0,0 0 0,0 1-1,0-1 1,0 0 0,0 0 0,0 0 0,0 0 0,0 0 0,0 0 0,-1 1 0,1-1 0,0 0 0,0 0 0,0 0 0,0 0 0,0 0 0,0 0-1,0 0 1,0 0 0,0 0 0,-1 0 0,1 0 0,0 1 0,0-1 0,0 0 0,0 0 0,0 0 0,0 0 0,-1 0 0,1 0 0,0 0 0,0 0-1,0 0 1,0 0 0,0 0 0,0 0 0,-1 0 0,1 0 0,0 0 0,0 0 0,0 0 0,0 0 0,0-1-10,-19 4 156,-31-3-299,39 0 199,8 0-57,-96 1-4,0-5 0,0-4 0,-1-4 5,28 0-12,-1 3 0,-71 2 12,19 7-44,124 0 21,1 0-41,0 0-20,0 0-21,0 0-3,0 0-7,0 0 10,0 0 4,5 3 71,0 0-1,0-1 0,1 1 1,-1-1-1,1 0 0,0 0 0,-1-1 1,5 1 30,3 1-35,79 16 12,1-4 0,1-4-1,12-3 24,66 7-155,-108-11 34,60-3 121,-56-2-99,-46 0 70,0-1 0,0-2 1,21-4 28,-22 3-60,1 1 0,-1 1 1,21-1 59,-41 4-6,-1 0 82,0 0 43,-6 0 196,-18-1-273,0-2 0,1-1 0,-1-1 1,1-2-1,0 0 0,1-1 0,-6-3-42,1 0-23,0 2 1,0 0-1,-1 2 0,0 1 0,-9 0 23,-27 4-131,-25 2 131,20 1-50,60 0 48,-1 0 0,1 0 0,-1 1 0,1 0 0,-1 1 2,-18 4 3,50-8-88,0 2-1,0 0 0,-1 2 1,1 0-1,20 6 86,66 9-220,31-11 208,41-6 12,-81-2-5,-98 1-9,-1 0 5,0 0 1,0 0-35,0 0-182,0 0-237,0 0-206,-10 0-2372,-11 0-908</inkml:trace>
  <inkml:trace contextRef="#ctx0" brushRef="#br0" timeOffset="5055.49">804 1 4889,'0'0'2088,"0"0"-521,0 0-318,0 0-148,0 0 34,0 0-177,0 0-129,0 0 30,0 0-1,0 0-72,5 10 1212,3-3-1783,1-1 1,0 0-1,1 0 0,-1 0 0,1-1 0,0-1 1,0 0-1,0 0 0,1-1 0,0 0-215,26 5 238,1-2 0,11 0-238,-18-3 113,-1 1 0,0 2 1,20 6-114,-37-8 8,1 1 0,-1 0 0,0 1 0,0 0 0,-1 1 0,0 1 0,0 0 0,-1 1 0,0 0 0,0 0 0,-1 1 0,0 1-8,-8-6 29,0 1 1,0 0-1,-1 0 1,1 0-1,-1 1 1,-1-1-1,1 0 1,-1 0-1,0 1 1,0-1 0,-1 0-1,0 0 1,-1 5-30,-1-6 10,0 1 1,-1-1-1,0 0 1,0 0 0,0-1-1,0 1 1,-1-1 0,1 0-1,-1 0 1,-3 1-11,-5 7 6,-11 9-5,-88 84-1,94-85 0,1-1 0,1 2-1,0 0 1,-9 20 0,5-35-4699,5-2-604,0 3-3147</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8.709"/>
    </inkml:context>
    <inkml:brush xml:id="br0">
      <inkml:brushProperty name="width" value="0.05" units="cm"/>
      <inkml:brushProperty name="height" value="0.05" units="cm"/>
    </inkml:brush>
  </inkml:definitions>
  <inkml:trace contextRef="#ctx0" brushRef="#br0">1 384 1792,'0'0'3933,"0"0"-2518,0 0-896,0 0-92,0 0 29,0 0 108,3 0-1109,21 0 8883,-16 0-7268,5-3-1058,36-6 468,-1 2 0,1 2-1,9 2-479,3 3 291,-61-12-2015,0 10-1629,0-1-1015</inkml:trace>
  <inkml:trace contextRef="#ctx0" brushRef="#br0" timeOffset="611.93">499 133 5209,'0'0'4466,"0"0"-2753,0 0-858,0 0-166,0 0-174,0 0-160,5 0-83,31-2 815,0-1 0,17-5-1087,-15 2 314,0 1 0,19 2-314,-56 3-12,0 0 1,0 0-1,-1 0 1,1 0 0,0 0-1,0 1 1,0-1-1,0 0 1,-1 0-1,1 1 1,0-1 0,0 0-1,-1 1 1,1-1-1,0 1 1,-1-1-1,1 1 1,0-1 0,-1 1-1,1 0 1,-1-1-1,1 1 1,-1 0 0,1-1-1,-1 2 12,1 0 1,0 0 0,0 0 0,-1 0 0,1 1 0,-1-1 0,0 0 0,1 0 1,-1 1-1,0-1 0,-1 2-1,1 1 34,-1 0 0,1 0 0,-1 1 0,-1-1 0,1 0 0,-1 0 0,0 0 0,0-1 1,-3 6-35,-13 11-14,0-1 1,-1-1-1,-1 0 1,-1-2-1,-16 11 14,14-10-52,-119 99-52,165-114 115,0-1 0,0-1 0,1-1-11,241 0 308,-265 0-453,0 0-1,1 1 1,-1-1-1,1 1 1,-1-1-1,0 1 1,1 0-1,-1-1 1,0 1 0,1-1-1,-1 1 1,0-1-1,0 1 1,0 0-1,0-1 1,0 1 0,0 0-1,0-1 1,0 1-1,0 0 1,0-1-1,0 1 1,0-1 0,0 1-1,0 0 1,0 0 145,-1 2-2468,1 1-4619</inkml:trace>
  <inkml:trace contextRef="#ctx0" brushRef="#br0" timeOffset="1431.33">1307 1 7346,'0'0'2184,"0"0"-596,0 0-270,0 0-247,0 0-244,0 0-227,-12 0-219,-126 0-13,137 0-363,0 0 0,-1 0 0,1 1 0,0-1 0,-1 0 0,1 1 0,0-1 0,0 1 0,-1 0 0,1-1 0,0 1 0,0 0 0,0 0 0,0 0 0,0 0 0,0-1 0,0 1 0,0 1 0,1-1 0,-1 0 0,0 0 0,1 0 0,-1 0 0,0 1 0,1-1 0,-1 1-5,-10 39 43,6-22-32,-43 135 671,48-153-698,0-1-1,0 1 1,0-1 0,0 1-1,1-1 1,-1 0 0,0 1-1,0-1 1,0 1 0,1-1-1,-1 0 1,0 1 0,1-1-1,-1 0 1,0 1 0,1-1-1,-1 0 1,0 1 0,1-1-1,-1 0 1,0 0 0,1 1-1,-1-1 1,1 0 0,-1 0-1,1 0 1,-1 0 0,1 1-1,-1-1 1,0 0 0,1 0-1,-1 0 1,1 0 0,-1 0-1,1 0 1,-1 0 0,1 0-1,-1-1 1,1 1 0,-1 0 0,0 0-1,1 0 1,-1 0 0,1-1 16,31-3 244,-23 2-298,-2 1 48,0 0 0,0 0 0,0 1 1,0 0-1,1 0 0,-1 1 0,0 0 1,0 0-1,0 1 6,-3-1-17,-1 1 0,0-1 0,0 1 0,0 0 1,0 0-1,0 0 0,0 0 0,-1 0 0,1 1 0,-1-1 0,1 1 1,-1 0-1,0-1 0,0 1 0,0 0 0,-1 0 0,1 0 1,-1 1-1,1-1 17,0 1-13,0 1 0,-1-1 1,1 0-1,-1 0 0,0 1 1,0-1-1,0 1 0,-1-1 0,1 1 1,-1-1-1,0 1 0,-1 0 1,1-1-1,-1 1 0,0-1 1,0 0-1,0 1 0,0-1 1,-1 0-1,0 1 0,0-1 1,0 0-1,0 0 0,-1-1 0,1 1 1,-1 0-1,0-1 0,0 0 1,-1 0-1,1 1 0,-1-2 1,1 1-1,-1 0 0,0-1 1,-2 1 12,-2 1-255,-1-1 1,1 0-1,-1-1 1,1 0-1,-1-1 1,0 0-1,0 0 1,0 0 254,-45-1-4139,32 0 1136,10 0 265</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5.731"/>
    </inkml:context>
    <inkml:brush xml:id="br0">
      <inkml:brushProperty name="width" value="0.05" units="cm"/>
      <inkml:brushProperty name="height" value="0.05" units="cm"/>
    </inkml:brush>
  </inkml:definitions>
  <inkml:trace contextRef="#ctx0" brushRef="#br0">1 235 3873,'0'0'2864,"0"0"-1003,0 0-436,0 0-124,0 0-85,0 0-189,0 0-167,0 0-98,5 0 659,195-10 87,-137 6-4264,-65 24-501,-5-2 81,-3-1-3008</inkml:trace>
  <inkml:trace contextRef="#ctx0" brushRef="#br0" timeOffset="547.77">582 0 6673,'0'0'2053,"0"0"-674,0 0-383,0 0-194,0 0-192,0 0-242,0 3-86,0 2-171,-1 0 1,1 0 0,-1 0-1,0 0 1,-1 0 0,1-1-1,-1 1 1,0 0 0,0-1-1,0 0 1,-2 3-112,-36 45 787,32-43-714,1 0 1,0 0-1,0 0 0,1 1 1,0 0-1,-4 10-73,14-19-77,-1 0 0,1 0 0,-1 0 0,1-1 0,0 0 0,0 1 0,-1-1 0,1 0 0,2-1 77,-3 1-56,207 0 109,-210 0-96,1 0 0,-1 1 1,1-1-1,-1 0 0,1 0 1,-1 1-1,1-1 0,-1 1 0,1-1 1,-1 0-1,1 1 0,-1-1 0,0 1 1,1-1-1,-1 1 0,1-1 1,-1 1-1,0-1 0,0 1 0,1-1 1,-1 1-1,0 0 0,0-1 1,0 1-1,0-1 0,0 1 0,0 0 1,0-1-1,0 1 0,0-1 0,0 1 1,0 0-1,0-1 43,-3 24-2232,-6-10-1238</inkml:trace>
  <inkml:trace contextRef="#ctx0" brushRef="#br0" timeOffset="911.21">752 7 5777,'0'0'2765,"0"0"-1200,0 0-575,0 0-270,0 0-234,0 0-162,0 4-14,-1 14 3,0 0-1,-1 0 0,-1 0 1,-1-1-1,-1 1 0,0-1 0,-1 0 1,-3 5-313,-14 26-233,-2 0 0,-6 3 233,-8 18-1134,38-69 1107,-8 20-1754,7-6-3507,2-13 2357</inkml:trace>
  <inkml:trace contextRef="#ctx0" brushRef="#br0" timeOffset="1515.71">986 184 7946,'0'0'2060,"0"0"-764,0 0-534,0 0-355,0 0-226,0 0 27,0 6 133,-2 26 56,1 45 308,2-72-680,-1 1 0,1-1 0,0 0 0,0 1 0,0-1 0,1 0 0,0 0 0,0 1 0,0-1 0,1-1 0,0 1 0,0 1-25,0-4-6,-1 0 0,1 0 0,0 0 0,0 0-1,0 0 1,0-1 0,0 0 0,0 1 0,1-1 0,-1 0 0,0 0 0,1-1-1,-1 1 1,0-1 0,1 1 0,-1-1 0,1 0 0,0-1 6,3 1 4,-1 0 1,0-1-1,0 1 1,0-2-1,0 1 1,0-1-1,0 1 1,0-2-1,0 1 1,1-1-5,6-6 2,0 0 1,-1-1 0,0 0-1,-1-1 1,0 0 0,0-1-1,-1 0 1,-1-1 0,0 0-1,5-11-2,-11 18 10,-1-1-1,0 0 0,0 0 1,-1 0-1,0 0 0,0-3-9,0 7 14,-1-1 0,0 1 0,0-1-1,0 1 1,0-1 0,0 1 0,-1-1-1,0 1 1,0-1 0,0 1 0,0-1-1,0 1 1,-1-2-14,-1 2 6,0 0 1,-1 1-1,1-1 0,-1 1 1,1-1-1,-1 1 0,0 0 1,0 0-1,0 1 0,0-1 1,0 1-1,-1 0-6,-55-12-22,20 10-80,1 2 1,-39 4 101,76-3-9,1 0 1,-1 0-1,0 1 0,0-1 1,0 0-1,0 1 0,0-1 1,1 1-1,-1 0 1,0-1-1,1 1 0,-1 0 1,0 0-1,1 0 0,-1 0 1,1 1-1,-1-1 1,1 0-1,0 1 0,0-1 1,-1 1-1,1-1 0,0 1 1,0-1-1,0 1 1,1 0-1,-1 0 0,0-1 1,1 1 8,-2 6-225,1 0-1,0-1 1,0 1 0,1 0 0,0 0 0,0 4 225,1 6-1325,-1 6-2445</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1.522"/>
    </inkml:context>
    <inkml:brush xml:id="br0">
      <inkml:brushProperty name="width" value="0.05" units="cm"/>
      <inkml:brushProperty name="height" value="0.05" units="cm"/>
    </inkml:brush>
  </inkml:definitions>
  <inkml:trace contextRef="#ctx0" brushRef="#br0">94 1 6353,'0'0'1295,"0"0"-342,0 0-27,0 0 39,0 0-16,0 0-111,0 0-96,0 0-107,0 0-96,0 0-152,0 0-100,0 0-86,0 0-80,-7 25 41,-5 43 614,-2-1 0,-17 44-776,10-41 71,13-45-2408,25-65-688,-9 19-1499</inkml:trace>
  <inkml:trace contextRef="#ctx0" brushRef="#br0" timeOffset="596.35">369 28 568,'0'0'6458,"0"0"-4091,0 0-1387,0 0-213,0 0-50,0 0-11,6 1-154,22 2-42,0-1 1,1-2 0,-1 0-1,0-2 1,20-4-511,-9 2 93,-23 5-119,-13 5-29,-19 16 17,9-14 87,-12 14-18,0 1 0,2 1-1,1 0 1,0 1 0,2 1-1,1 0 1,-1 6-31,6-16-126,-2 6 107,9-8-6708,1-14-347</inkml:trace>
  <inkml:trace contextRef="#ctx0" brushRef="#br0" timeOffset="1099.87">898 89 5025,'0'0'2778,"0"0"-1512,0 0-498,0 0 125,0 0-123,0 0-261,-10 23-227,-31 72-116,39-89-119,-1 1-1,1 0 1,0-1 0,1 1-1,0 0 1,0 0-1,0 0 1,1 1-1,0-1 1,0 0 0,1 6-47,1 14 328,-2-24-318,0 0 1,0 0 0,0 0 0,0 0 0,1 1 0,-1-1 0,1-1 0,-1 1 0,1 0 0,0 0 0,0 0 0,1 0 0,-1 0 0,0-1 0,1 1 0,0-1 0,0 1 0,0-1 0,0 0 0,0 0 0,0 1 0,0-1 0,1-1 0,-1 1 0,1 0 0,-1-1 0,1 1 0,0-1 0,-1 0 0,1 0 0,0 0 0,0 0 0,0 0 0,0 0 0,0-1 0,0 0 0,0 0 0,2 0-11,-1 1 13,0-1 0,0 1 0,0-1 0,0-1-1,0 1 1,0 0 0,0-1 0,-1 0 0,1 0 0,0 0 0,0 0 0,-1-1 0,1 0 0,-1 1 0,1-1-1,-1 0 1,0-1 0,1 1 0,-1-1 0,0 1 0,-1-1 0,1 0 0,0 0 0,-1 0 0,2-3-13,6-8-91,-2 1 0,0-1 0,0-1 0,-2 1 0,0-1 0,0-1 0,-1 1 0,-1-1 0,-1 1 0,0-1 0,-1 0 0,-1 0 0,0-1 0,-1 1 0,-1 0 0,0 0 0,-2 0 91,3 14-57,0 1 0,-1 0 1,1-1-1,-1 1 1,0-1-1,1 1 0,-1 0 1,0 0-1,0-1 1,0 1-1,0 0 0,0 0 1,0 0-1,0 0 0,0 0 1,-1 0-1,1 0 1,0 1-1,0-1 0,-1 0 1,1 1-1,-1-1 1,1 1-1,0-1 0,-1 1 1,1 0-1,-2-1 57,-42-1-1132,35 2 777,-35 1-1542,-1 1-1040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4.615"/>
    </inkml:context>
    <inkml:brush xml:id="br0">
      <inkml:brushProperty name="width" value="0.05" units="cm"/>
      <inkml:brushProperty name="height" value="0.05" units="cm"/>
    </inkml:brush>
  </inkml:definitions>
  <inkml:trace contextRef="#ctx0" brushRef="#br0">457 6 3777,'0'0'1565,"0"0"-182,0 0 64,0 0 131,0 0-139,0 0-325,-15-6 5002,14 23-5720,-1-1-1,-1 0 1,0 0 0,-2 5-396,-8 43 470,-6 172 180,12-115-320,-6 1 0,-8 13-330,19-126 59,-48 213 1192,39-177-1133,3 1 1,0 21-119,2-21 22,-1-1 0,-7 22-22,-4 9 11,3 1-1,4 1 1,2 13-11,3-46 38,-11 39-38,6-37 19,-1 25-19,6-34 14,-1-1-1,-11 28-13,-3 17 28,3-11 0,6-21-17,1 0-1,0 26-10,8-41 26,-3 21 147,3 16-173,0-5 93,-3 0-1,-5 10-92,8-53 7,-4 50 33,6-73-1011,0-11 325,-1-18-1863,2 8-1943</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8.577"/>
    </inkml:context>
    <inkml:brush xml:id="br0">
      <inkml:brushProperty name="width" value="0.05" units="cm"/>
      <inkml:brushProperty name="height" value="0.05" units="cm"/>
    </inkml:brush>
  </inkml:definitions>
  <inkml:trace contextRef="#ctx0" brushRef="#br0">0 204 6785,'0'0'2122,"0"0"-721,0 0-431,0 0-247,0 0-115,0 0-40,0 0-91,0 0-119,0 0-74,0 0 18,0 0 58,16 0 963,21-2-465,0-1 1,28-7-859,-29 4-11,1 1 1,28 1 10,-58 4 267,-6 0-603,1 0-1,-1 0 1,1 0 0,-1 0-1,1 0 1,-1 0 0,1 0-1,-1 0 1,1-1 0,-1 1-1,0 0 1,1-1 0,-1 1-1,0-1 1,1 0 0,0 0 336,5-8-4485</inkml:trace>
  <inkml:trace contextRef="#ctx0" brushRef="#br0" timeOffset="570.3">585 0 8226,'0'0'2099,"0"0"-810,0 0-407,0 0-94,0 0-29,0 0-114,0 0-111,0 0-97,0 35 1142,11 63-929,-9-26-334,0-38-227,-2 0 0,-1-1 1,-1 1-1,-2 0 1,-1-1-1,-5 12-89,8-40 3,0 20 37,2-24-111,0-26-505,7-1-2337,-7 16-1692</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7.131"/>
    </inkml:context>
    <inkml:brush xml:id="br0">
      <inkml:brushProperty name="width" value="0.05" units="cm"/>
      <inkml:brushProperty name="height" value="0.05" units="cm"/>
    </inkml:brush>
  </inkml:definitions>
  <inkml:trace contextRef="#ctx0" brushRef="#br0">0 211 5617,'0'0'3761,"0"0"-1879,0 0-581,0 0-128,0 0-85,0 0-197,0 0-235,0 0-160,0 0-76,0 0-47,0 0-43,0 0-30,0 0-105,6 0-122,30-1 86,0-3-1,20-4-158,-20 2-1075,0 2-1,22 0 1076,-57 4-1008,-1 0-323,0 7-3970,0 0-1380</inkml:trace>
  <inkml:trace contextRef="#ctx0" brushRef="#br0" timeOffset="429.88">480 1 6649,'0'0'2654,"0"0"-944,0 0-444,0 0-344,0 0-235,0 0-172,0 20 1876,-3 50-1741,-3 0 0,-5 9-650,-3 37 29,10-30-266,4-86-5,0 0-206,0 0-198,4-27-3108,0 7 240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2.116"/>
    </inkml:context>
    <inkml:brush xml:id="br0">
      <inkml:brushProperty name="width" value="0.05" units="cm"/>
      <inkml:brushProperty name="height" value="0.05" units="cm"/>
    </inkml:brush>
  </inkml:definitions>
  <inkml:trace contextRef="#ctx0" brushRef="#br0">531 61 4201,'0'0'1470,"0"0"-265,0 0-87,0 0-139,0 0-95,-3 0-69,2 0-727,0 0 1,0 0 0,0 0-1,0 0 1,0 0 0,0-1-1,0 1 1,0 0-1,0 0 1,0-1 0,0 1-1,0-1 1,1 1 0,-1-1-1,0 1 1,0-1 0,0 0-1,1 1 1,-1-1 0,0 0-1,0 0-88,-3-3 647,-1 2-463,0-1 1,-1 2-1,1-1 0,-1 0 0,1 1 1,-1 0-1,1 0 0,-1 1 0,1 0 1,-1 0-1,-1 0-184,-6-1 162,-79-3 367,40 3 7,0-2 0,0-3 0,-45-11-536,96 17 17,0 0 0,0-1-1,0 1 1,0 0-1,0-1 1,0 1-1,1 0 1,-1 0-1,0 0 1,0 0-1,0 0 1,0 0 0,0 0-1,0 0 1,0 0-1,0 1 1,0-1-1,1 0 1,-1 1-17,-1 14 388,2-2-329,-12 106 348,5 349 60,7-352-425,-11 98 167,11-109-14,-7 259 261,-9-90-289,11 123-102,6-217 153,-1-179-197,0-1 14,0 0-21,0 0-6,0 0 8,0 34 83,0 58 595,0-92-666,0 0 0,0 0 0,0 0 0,0 0 0,0 0 0,0 0 0,0 0 0,0 0 0,0 0 0,0 0 0,0 0 0,0 0 0,0 0 0,0 0 0,0 0 0,-1 0 0,1 0 0,0 1 0,0-1 0,0 0 0,0 0 0,0 0 0,0 0 0,0 0 0,0 0 1,0 0-1,0 0 0,0 0 0,0 0-28,0-1 16,1 1 0,-1-1 0,1 1 0,-1-1 0,1 1 0,-1-1 0,1 1 0,-1-1 0,1 1 0,-1-1 0,1 1 0,0 0 0,-1-1 0,1 1 0,0 0 0,-1 0 0,1-1 0,0 1 0,-1 0 0,1 0 0,0 0-16,48-9 124,0 2 1,1 2-1,-1 3 0,1 1 0,4 4-124,22-3-34,-76 0-17,0 0-19,0 0-38,0 0-136,0 0-130,0 0-183,0 0-304,-23-6-3928,-3-1-2152</inkml:trace>
  <inkml:trace contextRef="#ctx0" brushRef="#br0" timeOffset="1508.68">901 217 2240,'0'0'1676,"0"0"8,0 0-130,0 0-74,0 0-81,0 0-216,0-19 3678,-1 27-4827,1-1 0,-1 0 0,-1 1 0,0-1 1,0 0-1,0 1 0,-1-1 0,0-1 0,-3 8-34,-42 61 575,35-58-440,1 1 0,1 1 0,-7 15-135,17-33 1,1 0 0,0-1 0,-1 1 0,1 0 0,0-1 0,-1 1 0,1 0 0,0 0 0,0-1 0,-1 1 0,1 0 0,0 0 0,0-1 0,0 1 0,0 0 0,0 0 0,0-1 1,0 1-1,1 0 0,-1 0 0,0-1 0,0 1 0,1 0 0,-1 0 0,0-1 0,1 1 0,-1 0-1,1-1 4,0 1 0,0-1 0,0 0-1,0 1 1,0-1 0,0 0 0,0 0 0,0 0 0,0 0 0,0 0-1,0 0 1,0 0 0,0 0 0,0 0 0,0 0 0,0-1 0,0 1 0,0 0-4,55-25 172,-44 19-128,3 0-10,0 1-1,1 0 1,0 1-1,0 1 1,0 0-1,12 0-33,22 0-37,26 4 37,-23 0-136,-52-1-84,-1 0-58,0 0-48,0 0-3,-16 0-2338,-25 0-5801,26 0 3210</inkml:trace>
  <inkml:trace contextRef="#ctx0" brushRef="#br0" timeOffset="1943.87">1131 183 5457,'0'0'1813,"0"0"-104,0 0-391,0 0-286,0 0-234,0 0-310,-9 5 50,6 1-336,1 0-1,1 0 0,-1 0 0,1 0 0,0 0 0,0 0 1,1 1-1,0 1-201,-3 19 403,-9 23-6,-2 0 1,-4 4-398,3-6 48,1 1 1,1 4-49,12-50-1249,1-10 438,0-20-618,1 5-884,-1 2-1590</inkml:trace>
  <inkml:trace contextRef="#ctx0" brushRef="#br0" timeOffset="2898.97">1591 170 7538,'0'0'2261,"0"0"-690,0 0-492,0 0-276,0 0-108,0 0-176,-23-1 364,-67-2-334,90 4-544,-1-1-1,0 1 0,1-1 1,-1 1-1,1-1 1,-1 1-1,1-1 1,-1 1-1,1-1 1,-1 1-1,1 0 1,0-1-1,-1 1 0,1 0 1,0-1-1,-1 1 1,1 0-1,0 0 1,0-1-1,0 1 1,0 0-1,0 0 0,0-1 1,0 1-1,0 0 1,0 0-1,0 0-4,0 31 422,1-25-329,-3 8-30,1-1 0,-2 1 1,0-1-1,-1 0 0,0 0 0,-1 0 0,0 0 1,-3 3-64,6-12 18,-1 9-13,3-12-1,0 0 1,0 0-1,0 0 0,0 0 1,0-1-1,-1 1 1,1 0-1,-1 0 0,1 0 1,-1-1-1,0 1 0,0 0 1,0-1-1,0 1 1,-1 1-5,2-3 56,0 0 1,0 0-13,0-2-51,0 0-1,1 0 1,-1-1 0,1 1-1,0 0 1,0 0 0,0 0 0,0 0-1,0 0 1,0 1 0,0-1-1,0 0 1,1 0 0,-1 1-1,1-1 1,0 1 0,-1-1-1,1 1 1,0 0 0,0-1-1,0 1 1,-1 0 0,1 0 0,0 1-1,1-1 1,-1 0 0,0 1-1,0-1 1,0 1 0,0-1-1,0 1 1,1 0 0,-1 0-1,1 0 8,2 0-20,-1-1 0,1 1 0,0 0 0,0 1 0,0-1 0,-1 1 0,1 0 0,0 0 0,0 0 0,-1 1 0,1 0 0,-1 0 0,0 0 0,1 0 0,3 3 20,-5-2 3,1 1 1,-1 0-1,1-1 1,-1 1-1,-1 0 1,1 0-1,0 1 1,-1-1 0,0 1-1,0-1 1,0 1-1,-1 0 1,1-1-1,-1 1 1,0 0-1,-1 0 1,1 0 0,-1 0-1,0 0 1,0 0-1,-1 0 1,1 0-1,-1 1-3,-1 3 23,-1-2 0,1 1 0,-1 0 0,0 0 0,-1-1 0,0 0 0,0 1 0,-1-2 0,1 1 0,-2 0 0,1-1 0,-1 0 0,-4 3-23,1 0 17,-2 0-1,1-1 1,-1-1 0,0 1 0,-1-2 0,1 0 0,-1 0 0,-1-1 0,1 0 0,-1-2 0,0 1 0,1-1 0,-2-1-1,1 0 1,0-1 0,0-1 0,0 0 0,-1 0 0,-10-3-17,23 3 0,0-1 0,0 1-1,0-1 1,-1 1 0,1-1 0,0 0 0,0 1 0,0-1-1,0 0 1,0 0 0,0 0 0,1 0 0,-1 0-1,0 0 1,0 0 0,1 0 0,-1 0 0,0 0-1,1 0 1,-1 0 0,1 0 0,0-1 0,-1 1-1,1 0 1,0 0 0,0-1 0,0 1 0,0-1 0,0 1-102,0 1-27,0 0-50,78 0-4416,-51 0-1087</inkml:trace>
  <inkml:trace contextRef="#ctx0" brushRef="#br0" timeOffset="14231.22">1142 951 1816,'0'0'2007,"0"0"-784,0 0-370,0 0-104,0 0-33,0 0-50,0 1 1362,-5 8 8167,2-5-11113,-9 12 921,1 0 0,0 0 1,2 1-1,0 1 0,0-1 1,2 1-1,1 1 0,0-1 1,1 1-1,1 0 0,0 1 1,2-1-1,0 0 0,2 4-3,-1 0-17,1-16 0,-1-1 0,1 1-1,0-1 1,1 0 0,0 1-1,0-1 1,0 0 0,2 4 17,-2-8-12,0 0 0,0-1 0,1 1 0,-1 0 0,1 0 0,-1 0 0,1-1 0,0 1 1,-1-1-1,1 1 0,0-1 0,0 0 0,0 0 0,0 0 0,0 0 0,1 0 0,-1 0 0,0-1 0,0 1 1,0 0-1,1-1 0,-1 0 0,0 0 0,1 0 0,1 0 12,5 1-36,1 0 0,0-1 0,0 0 0,0-1 0,0 0 0,-1 0 0,1-1 0,0 0 0,2-2 36,-8 2 8,0 0 1,0 0-1,0 0 0,0-1 1,-1 1-1,1-1 1,-1 0-1,0 0 0,0 0 1,0 0-1,0 0 0,0-1 1,-1 0-1,0 1 0,1-1 1,-2 0-1,1 0 1,0 0-1,-1 0 0,1 0 1,-1-1-1,0 0-8,3-15 47,-1 0-1,0 0 1,-2 0-1,0 0 1,-1-1-1,-1-3-46,0 15-16,0 0 0,0-1 0,-1 1 0,0 0 0,-1 0 0,0 0 1,0 1-1,-1-1 0,0 1 0,0 0 0,-1 0 0,0 0 0,-1 0 0,-2-2 16,6 8-28,1 0-1,-1 1 1,0-1-1,1 0 1,-1 1-1,0 0 1,0-1-1,0 1 1,0 0 0,-1 0-1,1 0 1,0 0-1,0 0 1,-1 1-1,1-1 1,0 1-1,-1-1 1,1 1 0,-1 0-1,1 0 1,0 0-1,-1 0 1,1 1-1,-1-1 1,1 1-1,0-1 1,0 1-1,-1 0 29,-1 1-52,1 0 0,-1 0-1,1 0 1,-1 1-1,1 0 1,0 0-1,0 0 1,0 0-1,0 0 1,0 1-1,1-1 1,-1 1 0,1-1-1,-1 3 53,-23 57-4196,25-51-39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0.281"/>
    </inkml:context>
    <inkml:brush xml:id="br0">
      <inkml:brushProperty name="width" value="0.05" units="cm"/>
      <inkml:brushProperty name="height" value="0.05" units="cm"/>
    </inkml:brush>
  </inkml:definitions>
  <inkml:trace contextRef="#ctx0" brushRef="#br0">0 326 9034,'0'0'2721,"0"0"-1142,0 0-493,0 0-101,0 0-131,0 0-123,5-1 75,32-5 192,0 2 0,0 1 1,13 2-999,0 0-104,32-6 104,-22 3 245,-34 4-3586,-14 0-444,-12 0-1499</inkml:trace>
  <inkml:trace contextRef="#ctx0" brushRef="#br0" timeOffset="564.37">849 51 8426,'0'0'4869,"0"0"-2986,0 0-990,0 0-159,0 0 7,0 0-36,1 6-454,0 1 0,-1-1 0,0 1 1,-1-1-1,1 1 0,-1-1 1,0 1-252,-6 8 67,-1 0 0,0 0 0,-1-1 0,-1 0 0,-5 6-67,-28 42 131,45-61-167,0 0 1,0 0-1,1 0 0,-1 0 0,0-1 0,0 1 0,1-1 0,-1 0 0,0 0 1,0 0-1,1 0 36,69 4 38,0-4 0,1-4-38,-5-2-628,-67 6 251,-1 0-137,0 0-431,0 0-727,-1 0-1159,-6 0-2670</inkml:trace>
  <inkml:trace contextRef="#ctx0" brushRef="#br0" timeOffset="912.48">1189 0 10666,'0'0'2009,"0"0"-657,0 0-361,0 0-88,0 0 85,0 0-84,0 17-278,2 6-469,-1-9-85,0-1 0,-1 1 1,-1 0-1,0-1 0,0 1 0,-4 11-72,-1-7 41,-1-1-1,-1 0 0,0 0 1,-1 0-1,-1-1 0,-1 0 0,0-1 1,-5 4-41,-4 7-539,1 1 1,-2 7 538,20-33-1014,1-1-398,8-1-3491,-1-8-234</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2.841"/>
    </inkml:context>
    <inkml:brush xml:id="br0">
      <inkml:brushProperty name="width" value="0.05" units="cm"/>
      <inkml:brushProperty name="height" value="0.05" units="cm"/>
    </inkml:brush>
  </inkml:definitions>
  <inkml:trace contextRef="#ctx0" brushRef="#br0">198 1 1376,'0'0'1867,"0"0"-244,0 0-66,0 0-38,0 0-50,0 0-267,0 0-291,0 0-146,0 0-43,0 0-75,0 0-58,0 0-32,0 0-50,0 0-99,0 0-80,0 0-68,0 0-37,0 0 13,0 0-20,-1 0-174,-1 0 0,1 0-1,0 0 1,-1 0-1,1 0 1,0 0 0,0 1-1,-1-1 1,1 1 0,0-1-1,0 1 1,0-1-1,-1 1 1,0 0-42,-11 13 79,-1 0 0,2 0 0,-1 2-1,2-1 1,0 1 0,2 1 0,-1 0 0,2 0-1,0 1 1,-3 12-79,7-15-7,1 0 0,0 1-1,1-1 1,1 1 0,1 0-1,0-1 1,0 1 0,3 6 7,-3-19-11,2 0 0,-1 0 1,0 1-1,0-1 1,1 0-1,0 0 1,0-1-1,0 1 1,0 0-1,0 0 1,0-1-1,1 0 1,-1 1-1,1-1 0,-1 0 1,1 0-1,0 0 1,0-1-1,0 1 1,0-1-1,0 1 1,0-1-1,1 0 1,-1 0-1,0 0 0,2-1 11,1 2-18,-1-1 0,1 0 0,0 0 0,-1 0-1,1-1 1,0 0 0,-1 0 0,1 0 0,0-1-1,-1 0 1,1 0 0,-1 0 0,1-1 0,-1 0-1,0 0 1,2-1 18,3-4 17,0-1 1,-1 0-1,1 0 0,-2-1 1,0 0-1,0-1 0,0 0 0,-1 0 1,-1-1-1,0 0 0,0 0 1,0-3-18,0 0-20,-1-1 0,0 1 0,-1-1 0,-1 0 0,0 1 0,-1-2 0,0 1 0,-2 0 0,0-14 20,-1 26-16,1 1-1,0-1 1,-1 1 0,0-1 0,1 1-1,-1-1 1,0 1 0,0 0-1,-1-1 1,1 1 0,0 0-1,-1 0 1,0 0 0,1 0-1,-1 0 1,0 0 0,-2-1 16,0-1-49,-1 1 0,0 0 1,0 0-1,0 1 0,0-1 1,0 1-1,-1 0 0,-1 0 49,-10-2-104,-1 1 0,1 0 0,-1 2 0,1 0 0,-3 0 104,14 1-13,-9 0-28,0 0 1,0 1 0,0 1-1,-5 1 41,15-1-31,0-1 1,0 1-1,0 0 0,0 0 0,1 0 1,-1 1-1,0-1 0,1 1 0,0 0 1,0 1-1,0-1 0,0 1 0,0-1 1,-1 3 30,4-5-41,0 0 0,1 0 0,-1 0 0,0 1 0,0-1 0,0 0 0,1 1 0,-1-1 0,0 0 0,1 1 0,0-1 0,-1 0 0,1 1 0,0-1 0,-1 1 0,1-1 0,0 1 0,0-1 0,0 1 0,1-1 0,-1 1 0,0-1 0,0 1 0,1-1 0,-1 0 0,1 1 0,-1-1 0,1 1 41,0 0-211,1 0 0,-1 0 0,1 0 0,-1-1 0,1 1 0,0 0-1,0-1 1,0 1 0,0-1 0,0 0 0,0 0 0,0 1 0,0-1 0,0-1-1,3 2 212,21 5-5521</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4.957"/>
    </inkml:context>
    <inkml:brush xml:id="br0">
      <inkml:brushProperty name="width" value="0.05" units="cm"/>
      <inkml:brushProperty name="height" value="0.05" units="cm"/>
    </inkml:brush>
  </inkml:definitions>
  <inkml:trace contextRef="#ctx0" brushRef="#br0">0 191 10866,'0'0'1641,"0"0"-746,0 0-350,0 0-46,0 0 80,0 0-47,0 0-3,0 0 43,0 0-13,20 0 720,-2 0-1068,29 0-148,-1-1 0,0-2 0,0-2 0,25-7-63,-38 7-80,-16 3-4945,-17 3 2417,0 2-2357</inkml:trace>
  <inkml:trace contextRef="#ctx0" brushRef="#br0" timeOffset="399.59">570 0 9938,'0'0'2234,"0"0"-1124,0 0-568,0 0-100,0 0 14,0 0-133,0 4-53,-1 60 578,-2 1 0,-3-1-1,-4 1-847,5-37-98,-1 0 0,-1 0-1,-2-1 1,-1 0 0,-1 0-1,-1-1 1,-1 0 0,-3 0 98,15-23-443,0-1 0,-1 0 0,1 0 0,-1 0 0,0 0 0,1 0 0,-1 0 0,0 0 0,0-1 0,0 1 0,-2 0 443,-1-1-7406</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3.759"/>
    </inkml:context>
    <inkml:brush xml:id="br0">
      <inkml:brushProperty name="width" value="0.05" units="cm"/>
      <inkml:brushProperty name="height" value="0.05" units="cm"/>
    </inkml:brush>
  </inkml:definitions>
  <inkml:trace contextRef="#ctx0" brushRef="#br0">1 242 3369,'0'0'3945,"0"0"-1846,0 0-704,0 0-222,0 0-51,0 0-98,9 0 3818,43 0-4039,113 0-277,-93 0-6700,-72 0 2020</inkml:trace>
  <inkml:trace contextRef="#ctx0" brushRef="#br0" timeOffset="437.64">476 1 3025,'0'0'7519,"0"0"-4700,0 0-1652,0 0-348,0 0-114,0 0-157,1 0-503,-1 0 1,0 0-1,1 0 0,-1 0 1,0 0-1,1 0 0,-1 0 0,1 0 1,-1 0-1,0 0 0,1 0 0,-1 0 1,0 0-1,1 0 0,-1 0 0,1 0 1,-1 0-1,0 0 0,1 1 1,-1-1-1,0 0 0,1 0 0,-1 1 1,0-1-1,0 0 0,1 0 0,-1 1 1,0-1-1,0 0 0,1 1 0,-1-1 1,0 0-1,0 1 0,0-1 1,0 0-46,10 35 249,-2 1 0,-1-1 1,-2 1-1,-1 16-249,0 147-1581,-4-156 131,0-42-104,0-1-1240,0 0-2418</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6.642"/>
    </inkml:context>
    <inkml:brush xml:id="br0">
      <inkml:brushProperty name="width" value="0.05" units="cm"/>
      <inkml:brushProperty name="height" value="0.05" units="cm"/>
    </inkml:brush>
  </inkml:definitions>
  <inkml:trace contextRef="#ctx0" brushRef="#br0">0 2110 6241,'0'0'2429,"0"0"-1098,0 0-146,0 0-62,0 0-171,0 0-75,17 0-82,118 0 1446,-9 0-210,-41 0-4778,-85 3-1459,0-3-524</inkml:trace>
  <inkml:trace contextRef="#ctx0" brushRef="#br0" timeOffset="528.94">744 1882 10514,'0'0'1825,"0"0"-738,0 0-279,0 0 77,0 0-42,0 0-139,1 16-134,-1 0-420,3 27 975,-4 32-1125,0-67 81,-1-1-1,0 1 1,0-1 0,-1 1 0,0-1 0,0 0 0,-1 0 0,0 0 0,0 0 0,-2 1-81,-20 43 171,26-51-186,0 0 0,0 1 0,0-1 0,0 0 0,0 0 1,0 1-1,1-1 0,-1 0 0,0 1 0,0-1 0,0 0 0,1 0 0,-1 0 0,0 1 1,0-1-1,1 0 0,-1 0 0,0 0 0,0 1 0,1-1 0,-1 0 0,0 0 0,1 0 1,-1 0-1,0 0 0,0 0 0,1 0 0,-1 0 0,0 0 0,1 0 0,-1 0 0,0 0 1,1 0-1,-1 0 15,24 2-156,24-3 163,-17-4 93,0-1-1,8-4-99,-16 4-248,0 1-1,1 0 1,-1 2-1,20 0 249,-40 3-394,3 0 210,-3 0-5439,-3 0-880</inkml:trace>
  <inkml:trace contextRef="#ctx0" brushRef="#br0" timeOffset="876.89">982 1879 11018,'0'0'2106,"0"0"-763,0 0-408,0 0 1,0 0-117,0 0-212,0 29-196,-1 95-169,0-99-179,0 1-1,-2-1 0,-1 0 1,-2 0-1,0 0 1,-2 4-63,-8 12-359,-2 0 1,-11 18 358,-1 1-1766,28-55 466,2-4-3045,0-1-3110</inkml:trace>
  <inkml:trace contextRef="#ctx0" brushRef="#br0" timeOffset="2408.29">1208 0 2497,'0'0'4322,"0"0"-2267,0 0-705,0 0-142,0 0-215,0 0-286,0 0-163,0 2-279,0 0 0,0-1 0,1 1 0,-1 0 0,0-1 0,0 1 0,1 0 0,0-1 0,-1 1 1,1-1-1,0 2-265,4 0 196,0 1 0,0-1 1,0 0-1,0-1 0,0 1 1,0-1-1,1 0 0,0-1 1,-1 1-1,1-1 1,0 0-1,3 0-196,18 1 364,0-1 0,7-1-364,12 0 350,-25 1-300,-1 0 1,0 2-1,0 0 1,0 1-1,0 1 1,12 5-51,-26-8 0,-1 1-1,1-1 1,-1 1 0,0 0-1,1 0 1,-1 1 0,-1 0-1,1 0 1,-1 0 0,1 0-1,-1 1 1,0-1 0,-1 1 0,1 0-1,-1 0 1,0 1 0,0-1-1,0 1 1,-1-1 0,0 1-1,0 0 1,-1 0 0,2 5 0,0 28 229,0 1 1,-3-1-1,-2 14-229,1 20 288,0 22 139,-4 0 1,-16 83-428,-24 120 1869,7 93-1869,24-262 615,-19 74-615,1-15 427,10-64-262,-38 119-165,53-220 0,3-11-10,0 0 1,1 0-1,1 0 1,0 1-1,0 8 10,2-20-8,0-1 3,0 0 10,0 0 3,0 0 0,0 0 0,0 0 11,0 0 38,0 0-11,0 0-32,0 0-6,0 0 0,0 0-1,-200 0-40,192 1 270,6 0-1460,7 0-4986,8-1 524</inkml:trace>
  <inkml:trace contextRef="#ctx0" brushRef="#br0" timeOffset="5089.29">2069 1176 1224,'0'0'2335,"0"0"-757,0 0-511,0 0-173,0 0-68,2-8-45,14-31 2029,-4 14 885,-4 10-2429,-7 15-1252,-1-1 0,0 1 1,0 0-1,0 0 0,0 0 0,0 0 0,0 0 0,0 0 0,0 0 0,0 0 0,0 0 0,0 0 0,1 0 0,-1 0 0,0 0 0,0 0 0,0 0 0,0 0 1,0 0-1,0 0 0,0 0 0,0 0 0,0 0 0,1 0 0,-1 0 0,0 0 0,0 0 0,0 0 0,0 0 0,0 0 0,0 0 0,0 0 0,0 0 1,0 0-1,0 0 0,1 0 0,-1 0 0,0 0 0,0 1 0,0-1 0,0 0 0,0 0 0,0 0 0,0 0 0,0 0 0,0 0 0,0 0 0,0 0 1,0 0-1,0 0 0,0 1 0,0-1 0,0 0 0,0 0 0,0 0 0,0 0 0,0 0 0,0 0 0,0 0 0,0 0 0,0 0 0,0 1 0,0-1 1,0 0-15,-1 31 592,1-20-757,-5 24 244,-2 0 0,-1-1 0,-1 1 0,-2-2 0,-3 4-79,-10 37 20,18-53-11,-9 22 62,15-42-67,0-1 0,0 0 0,0 0 0,-1 0 0,1 1 0,0-1 0,0 0 0,-1 0 0,1 0 0,0 0 0,-1 1-1,1-1 1,0 0 0,0 0 0,-1 0 0,1 0 0,0 0 0,-1 0 0,1 0 0,0 0 0,-1 0 0,1 0 0,0 0 0,-1 0 0,1 0 0,0 0 0,0 0 0,-1-1 0,1 1 0,0 0 0,-1 0 0,1 0 0,0 0 0,0 0 0,-1-1 0,1 1 0,0 0 0,0 0 0,-1-1 0,1 1 0,0 0 0,0 0 0,0-1 0,0 1 0,-1 0 0,1 0 0,0-1 0,0 1 0,0 0 0,0-1 0,0 1 0,0 0 0,0-1-4,-9-14 198,5 4-232,1 1-1,0 0 1,0-1 0,1 0-1,0 0 1,0-7 34,2 13-13,1-1 1,-1 1-1,1 0 0,0 0 0,0-1 1,0 1-1,1 0 0,0 0 1,0 0-1,0 1 0,0-1 0,1 0 1,0 1-1,3-4 13,24-33 45,-9 11-41,1 1-1,2 1 1,1 0-1,1 2 1,24-19-4,-48 44-25,-1 0 0,0 0 0,0 0 1,0 1-1,1-1 0,-1 0 1,0 1-1,1-1 0,-1 1 1,0-1-1,1 1 0,-1-1 0,1 1 1,-1 0-1,1 0 0,-1 0 1,0 0-1,1 0 0,-1 0 1,1 0-1,-1 1 0,1-1 0,-1 0 1,1 1-1,-1-1 0,1 1 25,0 1-37,-1-1 0,1 0 1,-1 1-1,1-1 0,-1 1 0,0-1 0,1 1 0,-1 0 0,0-1 0,0 1 0,0 0 0,-1 0 0,1 0 0,0-1 0,-1 1 1,1 0-1,-1 0 0,1 2 37,1 5 20,-1 1 0,0 0 0,0 0 0,-1 0 0,0 0-1,-1 0 1,0 0 0,-2 8-20,2-13 20,-1 1 0,0-1-1,-1 0 1,1 0-1,-1 0 1,0-1 0,0 1-1,-1-1 1,1 1-1,-1-1 1,0 0 0,0 0-1,0-1 1,-1 1-1,1-1 1,-3 1-20,-8 5 52,0-1 0,-1 0-1,0-1 1,-1-1 0,0 0 0,0-2 0,0 1-1,0-2 1,0-1 0,-1 0 0,0-1 0,-3-1-52,20 0 244,1 0-123,18 2-181,13 7 116,0 1 1,0 2-1,-1 1 1,-1 1-1,0 2 1,9 7-57,-33-20 8,0 1 0,0-1 0,0 1 0,0 0 0,-1 0 0,0 1 0,0-1 0,0 1 0,0 0 0,-1 0 0,0 0 0,2 3-8,-2 0-310,-1 0 1,0 0-1,0 0 0,0 0 0,-1 0 0,0 0 1,-1 0-1,0 8 310,-2-10-3046,-7-5-2911</inkml:trace>
  <inkml:trace contextRef="#ctx0" brushRef="#br0" timeOffset="5640.49">2446 1278 128,'0'0'6536,"0"0"-3702,0 0-1536,0 0-485,0 0-269,0 0 43,0 7-92,-15 226 1669,18-233-2190,-1 0-1,1 1 1,0-1 0,0 0-1,-1 0 1,1-1-1,0 1 1,-1-1 0,1 1-1,2-2 27,2-2 45,0 0-1,0-1 1,0-1-1,0 1 0,-1-1 1,0 0-1,0 0 1,-1-1-1,4-5-44,6-9 77,-1 0 0,8-18-77,-19 33 8,0 0-1,-1-1 1,0 1 0,0-1 0,0 0 0,-1 0 0,0 0 0,0 1 0,-1-1 0,1 0 0,-2 0-1,1 0 1,-1-5-8,0 11-15,0 0-1,0 0 1,0 0 0,1 0-1,-1 0 1,0 0-1,0 0 1,0 0-1,0 0 1,-1 1-1,1-1 1,0 0-1,0 1 1,0-1 0,0 1-1,-1-1 1,1 1-1,0 0 1,-1-1-1,1 1 1,0 0-1,-1 0 1,1 0-1,-2 0 16,-39-2-438,36 2 326,-1 0-35,0 0 1,1 1-1,-1 0 0,1 0 1,-1 0-1,1 1 0,-1 0 1,1 0-1,0 1 1,0 0-1,-4 1 147,7-1-111,0-1 0,0 1-1,-1-1 1,1 1 0,1 0 0,-1 0-1,0 0 1,1 0 0,-1 1 0,1-1 0,0 1-1,0-1 1,1 1 0,-1 0 0,1-1-1,0 1 1,0 0 0,0 0 0,0 4 111,-1 47-4275,2-37-1258</inkml:trace>
  <inkml:trace contextRef="#ctx0" brushRef="#br0" timeOffset="6457.85">2831 1250 6209,'0'0'3008,"0"0"-833,0 0-790,0 0-659,0 0-362,0 0-204,0 12 93,-1 35 624,-1-27-719,2 0-1,0-1 1,1 1-1,2 8-157,-3-26-2,1 0 1,-1-1-1,0 1 0,0 0 0,1-1 0,-1 1 0,1-1 0,0 1 0,-1-1 1,1 1-1,0-1 0,0 1 0,0-1 0,0 0 0,0 1 0,0-1 0,0 0 1,0 0-1,1 0 0,-1 0 0,0 0 0,1 0 0,-1 0 0,1 0 0,-1 0 1,1-1-1,-1 1 0,1-1 0,0 1 0,-1-1 0,1 0 0,-1 1 0,1-1 0,0 0 1,-1 0-1,1 0 0,0 0 0,-1-1 0,1 1 0,0 0 0,-1-1 0,1 1 1,-1-1-1,2 0 2,4-2 31,0 0 1,0 0 0,-1-1 0,0 0-1,1 0 1,-1 0 0,-1-1-1,1 0 1,2-3-32,2-4 68,-1-1 1,0 1-1,-1-1 0,1-3-68,-9 20 4,0 0 0,0 1-1,0-1 1,0 0-1,1 0 1,0 1-1,0-1 1,0 0 0,0 0-1,1 0 1,0 0-1,0 0 1,0 0-1,0 0 1,0-1 0,1 1-1,-1-1 1,1 1-1,0-1 1,0 0-1,1 0 1,-1 0 0,0-1-1,1 1 1,0-1-1,-1 0 1,1 0-1,0 0 1,0-1 0,0 1-1,4 0-3,-3 0-5,1-1-1,-1 0 0,1 0 1,0-1-1,0 1 1,-1-1-1,1 0 0,0-1 1,0 1 5,-4-1 24,0 1-1,0-1 1,0 1 0,-1-1 0,1 0-1,0 1 1,-1-1 0,1 0 0,0 0-1,-1 0 1,1 0 0,-1-1 0,1 1-1,-1 0 1,0 0 0,0-1 0,1 1-1,-1-1 1,0 0 0,0 1-1,0-1 1,-1 0 0,1 1 0,0-1-1,-1 0 1,1 0 0,-1-1-24,4-20 107,-1 0-1,-2 0 1,0 0 0,-1-3-107,0 10 26,0 15-45,0 0 0,0 0 0,0 0 0,0 0 0,0 0-1,0 0 1,0 0 0,0 0 0,0 0 0,0 0-1,-1 0 1,1 0 0,0 0 0,-1 0 0,1 0 0,-1 0-1,1 0 1,-1 1 0,1-1 0,-1 0 0,1 0 0,-1 0-1,0 1 1,1-1 0,-1 0 0,0 1 0,0-1-1,0 1 1,0-1 0,1 1 0,-1-1 0,0 1 0,0 0-1,0-1 1,0 1 0,0 0 0,0 0 0,0 0 0,0-1-1,0 1 1,0 0 0,0 0 0,0 0 0,0 1-1,0-1 21,0 3-445,0 0 1,0 0 0,0 0 0,1 0 0,0 0 0,-1 0 0,1 0 0,0 0 0,1 0 0,-1 2 443,0 0-1552,0 6-4116</inkml:trace>
  <inkml:trace contextRef="#ctx0" brushRef="#br0" timeOffset="7175.07">3495 1121 7722,'0'0'2446,"0"0"-673,0 0-663,0 0-337,0 0-45,0 0-62,22-11-107,74-37-15,-84 42-467,1 0 1,0 0 0,-1 2-1,2 0 1,-1 0-1,0 1 1,1 1 0,0 0-1,-1 0 1,1 2-1,4 0-77,-16 0-5,-1 0-1,0 1 1,1-1-1,-1 1 0,1-1 1,-1 1-1,1 0 1,-1-1-1,0 1 0,0 0 1,1 0-1,-1 0 1,0 0-1,0 0 0,0 0 1,0 0-1,0 0 1,0 0-1,0 1 0,0-1 1,-1 0-1,1 1 1,0-1-1,-1 1 0,1-1 1,-1 0-1,0 1 1,1-1-1,-1 1 0,0-1 1,0 1-1,0-1 1,0 1-1,0-1 0,0 1 6,0 10 52,0 0 0,0 0-1,-1-1 1,-1 2-52,0-4 26,0 0-1,-1-1 1,0 1-1,0-1 0,-1 1 1,0-1-1,0 0 1,-1 0-1,0-1 1,-5 6-26,-14 15 25,0-2 0,-4 2-25,11-11 4,-13 10 18,-24 18-22,24-21 64,-27 27-64,55-50-3,1 0-1,0 0 1,0 0 0,0 0 0,0 1 0,0-1 0,0 0 0,1 0-1,-1 0 1,0 1 0,1-1 0,-1 0 0,0 1 0,1-1 0,0 1-1,-1-1 1,1 0 0,0 1 0,0-1 0,0 1 0,0-1 0,0 1 3,0-1 3,1 0 0,-1 0 1,1 0-1,0 0 0,-1 0 0,1 0 1,0 0-1,0 0 0,0-1 1,0 1-1,-1 0 0,1 0 1,0-1-1,0 1 0,1-1 1,-1 1-1,0-1 0,0 1 1,0-1-1,0 0 0,0 1-3,11 1 57,-1 0 0,0 0 0,1-1 0,0 0-1,0-1-56,-5 0 33,291 2 1605,-156-3-7034,-145 1 355</inkml:trace>
  <inkml:trace contextRef="#ctx0" brushRef="#br0" timeOffset="7572.03">4031 907 8554,'0'0'2142,"0"0"-653,0 0-279,0 0-62,0 0-265,0 0-212,25 0-116,78 0-45,-98 0-478,0 0 0,-1 0 0,1 0 0,0 0 0,0 1 0,-1 0 0,1 0 0,0 0 0,-1 0 0,1 1 0,-1 0 0,0 0 0,1 0 0,-1 0 0,0 1 0,0-1 0,0 1 0,-1 0 0,1 1 0,-1-1 0,0 0 0,1 1 0,-2 0 0,1 0 0,0 0 0,-1 0 0,0 0 0,1 2-32,1 7 31,0 1 0,-1 0 1,-1-1-1,0 1 0,-1 0 1,0 0-1,-2 13-31,1-18 51,0 9-48,0 1 0,-2-1 0,0 0 1,-1 0-1,0 0 0,-2 0 0,0-1 0,-1 1 0,-1-1 0,-1 0 1,-1 0-4,-156 266-1108,98-174-2329,43-73-1163</inkml:trace>
  <inkml:trace contextRef="#ctx0" brushRef="#br0" timeOffset="8741.34">2050 870 4561,'0'0'1979,"0"0"-912,0 0-426,0 0 57,0 0 106,0 0-60,-4 9-185,-13 19 269,-1-1-1,-1-1 1,-6 5-828,10-12 344,-2 2-82,2 1 0,0 0 0,1 1 0,2 1 0,0 0 0,2 1 0,0 0 0,2 0 0,1 1 0,1 0 0,1 0 0,1 0 0,1 1 0,2 0-262,1-26 3,-2 49 704,5 40-707,-1-73 14,0 0 0,1-1 0,1 1 1,1-1-1,0 0 0,1 0 0,2 2-14,25 39-1027,-5-25-6009,-16-24-2826</inkml:trace>
  <inkml:trace contextRef="#ctx0" brushRef="#br0" timeOffset="9865.38">4677 1179 2969,'0'0'2503,"0"0"-139,0 0-378,0 0-476,0 0-413,0 0-236,0 0-769,0 0 1,0 0 0,0 0 0,0 0 0,0 1-1,0-1 1,0 0 0,0 0 0,0 0 0,0 0 0,0 0-1,0 0 1,0 0 0,0 0 0,0 0 0,0 0-1,0 0 1,0 0 0,1 0 0,-1 0 0,0 0 0,0 0-1,0 0 1,0 0 0,0 0 0,0 0 0,0 1-1,0-1 1,0 0 0,0 0 0,0 0 0,0 0 0,0 0-1,1 0 1,-1 0 0,0 0 0,0 0 0,0 0-1,0-1 1,0 1 0,0 0 0,0 0 0,0 0 0,0 0-1,0 0 1,0 0 0,0 0 0,0 0 0,0 0-1,1 0 1,-1 0 0,0 0 0,0 0 0,0 0 0,0 0-1,0 0 1,0 0 0,0 0 0,0 0 0,0 0-1,0-1 1,0 1 0,0 0 0,0 0 0,0 0-93,-5 10 83,0 1-1,0-2 1,-1 1 0,-1-1 0,1 0 0,-2 0-1,-5 6-82,7-9 21,-33 39 29,4-7-106,2 1 1,2 2-1,-21 37 56,46-69-1531,6-15-1574,1-7 2638,-1-47-5765,0 46 666</inkml:trace>
  <inkml:trace contextRef="#ctx0" brushRef="#br0" timeOffset="10223.45">4401 1155 3937,'-1'-11'3261,"-1"-4"6106,2 15-9268,1 0 0,-1-1 0,0 1-1,0 0 1,0 0 0,0-1 0,1 1 0,-1 0-1,0 0 1,0-1 0,1 1 0,-1 0 0,0 0-1,0 0 1,1 0 0,-1-1 0,0 1 0,1 0-1,-1 0 1,0 0 0,1 0 0,-1 0 0,0 0 0,1 0-1,-1 0 1,0 0 0,1 0 0,-1 0 0,0 0-1,1 0 1,-1 0 0,0 0 0,0 0 0,1 0-1,-1 0 1,0 0 0,1 1 0,-1-1 0,0 0-1,0 0 1,1 0 0,-1 1-99,12 5 69,0 0-1,-1 2 1,0-1-1,0 1 1,0 1-1,-1 0 1,-1 1-1,0 0 0,5 6-68,19 18 56,-11-12-88,-3-6-61,-2 0 1,0 2 0,-1 0 0,-1 1 0,-1 0 0,-1 1 0,0 0 0,3 10 92,-14-24-684,6 12 160,0-12-6845,-4-6 169</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42.488"/>
    </inkml:context>
    <inkml:brush xml:id="br0">
      <inkml:brushProperty name="width" value="0.05" units="cm"/>
      <inkml:brushProperty name="height" value="0.05" units="cm"/>
    </inkml:brush>
  </inkml:definitions>
  <inkml:trace contextRef="#ctx0" brushRef="#br0">3511 10 1568,'0'0'1389,"0"0"-62,0 0-51,0 0 23,0 0-79,0-9 5687,0 16-6861,-1 0 1,0 0-1,-1 0 1,0-1-1,0 1 1,0 0-1,-1-1 1,-1 3-47,-30 54 175,22-42-107,9-17-284,0 0 1,0 0 0,0 0-1,0-1 1,0 1 0,-1-1-1,0 0 1,-1 1 215,2-2-384,1 0 0,-1 0 0,0 1 0,1-1-1,-1 1 1,1 0 0,0 0 0,-1 0 0,2 0 0,-1 0 0,0 0 0,0 1 384,2 0-3264,0-4 876</inkml:trace>
  <inkml:trace contextRef="#ctx0" brushRef="#br0" timeOffset="652.83">3172 322 1880,'0'0'2458,"0"0"-305,0 0-238,0 0-412,0 0-480,0 0-357,0 0-147,0 0-57,0 0-81,0 0-77,0 0-96,0 0-60,0 0-13,0 0-28,0 0-1,8 0 249,402-10 1846,-255 14-3906,-155-4 749,0 0-1200,0 0-2021</inkml:trace>
  <inkml:trace contextRef="#ctx0" brushRef="#br0" timeOffset="1903.23">3477 492 4297,'0'0'1330,"0"0"-548,0 0-439,0 0-206,0 0-26,0 0 20,2-4-30,-2 2 101,0 1-130,0 1 0,0-1-1,0 0 1,0 0 0,1 1 0,-1-1-1,0 0 1,0 0 0,0 1-1,1-1 1,-1 0 0,0 1 0,1-1-1,-1 0 1,1 1 0,-1-1-1,1 1 1,-1-1 0,1 0 0,-1 1-1,1 0 1,-1-1 0,1 1-1,0-1 1,-1 1 0,1 0 0,0-1-1,-1 1 1,2-1-72,-1 1 1115,-1 0-127,0 0-92,0 0-135,0 0-145,0 0-107,0 0-77,0 0-61,0 0-27,-16 0 89,-168 0-254,183 0-14,1 0-40,0 0-11,0 0 53,0 0-8,0 0-66,0 0-84,0 0-63,0 0 8,0 31 89,4 33 161,-4-63-185,0-1 9,0 0 78,0 0 6,0 0-28,19-1-49,-1 2-1,1 1 1,-1 0-1,0 1 1,0 1-1,4 2-34,-6-2 36,17 7-184,-32-10 125,0-1 1,0 1 0,1 0-1,-1 0 1,0 0-1,0 0 1,-1 0-1,1 0 1,0 0 0,0 1-1,0-1 1,-1 0-1,1 0 1,-1 1-1,1-1 1,-1 0 0,1 1-1,-1-1 1,0 0-1,0 1 1,0-1-1,1 1 1,-1 0 22,1 28-31,0-27 48,0 1 0,0 0 0,-1-1-1,0 1 1,0 0 0,0 0 0,0-1-1,0 1 1,-1 0 0,0 0-1,1-1 1,-1 1 0,-1-1 0,1 1-1,-1-1 1,1 1 0,-1-1-1,0 0 1,0 1 0,0-1 0,-1 0-1,0 1-16,-5 4-34,-1 0-1,0-1 1,0 0-1,0 0 1,0-1-1,-1 0 1,0-1-1,-1 0 1,1-1-1,-1 0 1,0 0-1,0-1 1,0-1-1,0 0 1,-1 0-1,-9-1 35,-23-1-270,43 0-165,-3 0-3770,4 0-830</inkml:trace>
  <inkml:trace contextRef="#ctx0" brushRef="#br0" timeOffset="3313.44">265 1094 3081,'0'0'2087,"0"0"-735,0 0-268,0 0-7,0 0-149,0 0-292,-12 20 609,-38 44 2581,-24 36-3182,70-94-586,-11 15 48,1 0-1,0 0 1,2 1-1,0 1 1,2 0 0,0 1-1,2 0 1,0 0-1,2 1 1,1 0-1,1 0 1,-1 23-106,3-12 245,2 1 0,2 0 1,2 6-246,-2-31 12,0 0 1,1 0 0,0-1 0,1 0 0,1 1-1,-1-1 1,2 0 0,0-1 0,0 0-1,1 0 1,4 5-13,-8-11-15,1 0-1,-1-1 1,1 1 0,0-1-1,1 0 1,-1 0-1,0 0 1,4 1 15,-6-3-118,0 0-1,1 0 1,-1 0 0,0 0 0,1-1-1,-1 1 1,0-1 0,1 1-1,-1-1 1,1 0 0,-1 0-1,1 0 1,-1 0 0,1 0 0,-1-1-1,0 1 1,1-1 0,1 0 118,-3 0-143,0 0 1,-1 0-1,1 0 1,0 0-1,-1 0 1,1 0 0,-1 0-1,1 0 1,-1 0-1,1 0 1,-1 0-1,0 0 1,1 0-1,-1 0 1,0 0 0,0-1-1,0 1 1,0 0-1,0 0 1,0-1 142,0-1-823,1-18-4917</inkml:trace>
  <inkml:trace contextRef="#ctx0" brushRef="#br0" timeOffset="4384.08">545 1358 3577,'0'0'3044,"0"0"-1046,0 0-723,0 0-452,0 0-247,0 0 51,0 10 212,0 6-496,1 20 340,-2 0-1,-2 0 1,0-1 0,-3 1 0,-1 0-683,-12 15 307,-3 14-73,22-65-220,0-1 0,0 1 0,0 0 0,0 0 0,0 0 1,-1 0-1,1 0 0,0 0 0,0 0 0,0 0 0,0 0 0,0 0 0,0 0 0,0 0 0,0 0 1,0 0-1,0 0 0,0 0 0,-1 0 0,1 0 0,0 0 0,0 0 0,0 0 0,0 0 0,0 0 0,0 1 1,0-1-1,0 0 0,0 0 0,0 0 0,0 0 0,0 0 0,0 0 0,-1 0 0,1 0 0,0 0 1,0 0-1,0 0 0,0 0 0,0 0 0,0 0 0,0 1 0,0-1 0,0 0 0,0 0 0,0 0 0,0 0-14,-3-14 79,1-21-255,2 16 105,-1-5 89,2 1 1,3-16-19,-3 30 10,1 1 0,0 0 0,0 0 0,1 0-1,0 0 1,1 0 0,0 0 0,0 1 0,1-2-10,23-30 56,1 1 0,31-31-56,-56 66-1,0-1 0,0 1 0,1 0 0,-1 0 0,1 0 0,0 0 0,-1 1 0,1 0 0,1 0 1,-1 0-1,0 1 0,0 0 0,1 0 0,-1 0 0,0 0 0,1 1 0,-1 0 0,5 1 1,-9-1-3,0 0-1,0 1 1,1-1 0,-1 0 0,0 1-1,0-1 1,0 1 0,0 0 0,0-1-1,0 1 1,0 0 0,0 0 0,0-1-1,0 1 1,-1 0 0,1 0 0,0 0 0,0 0-1,-1 0 1,1 0 0,-1 0 0,1 0-1,-1 1 1,1-1 0,-1 0 0,0 0-1,1 0 1,-1 0 0,0 1 0,0-1-1,0 0 1,0 0 0,0 1 3,0 51 170,0-38-38,-2-7-123,1-1 0,-1 1 0,0 0 0,0-1 0,-1 1 0,0-1 0,0 0 0,-1 0 0,0 0 0,0 0 1,-1-1-1,0 1 0,0-1 0,0 0 0,-1-1 0,0 1 0,0-1-9,-1-1-36,1-1 0,-1 0 0,0 0-1,0 0 1,0-1 0,0 0 0,0-1-1,0 1 1,0-1 0,-1-1 0,1 1 0,0-1-1,-4-1 37,11 1-81,0 0 24,0 0-11,0 0-4,0 0 1,0 0 8,0 0 18,0 0 9,0 24-221,-1-20 278,1 1 0,0-1 0,1 1 0,-1-1 0,1 0 1,0 1-1,0-1 0,0 0 0,0 0 0,1 1 0,0-1 0,1 2-21,1-1 40,0-1 0,-1 0 0,2 0 0,-1-1 0,0 1 0,1-1 0,-1 0 0,1 0 0,0-1 0,1 1-40,36 18 155,-18-9-84,0 1 0,17 11-71,-34-12-161,-6-12 24,-1 1 0,0-1 0,0 0-1,0 0 1,1 1 0,-1-1 0,0 0-1,0 0 1,0 1 0,0-1 0,0 0-1,0 1 1,0-1 0,0 0 0,0 1-1,0-1 1,0 0 0,0 1 0,0-1-1,0 0 1,0 0 0,0 1 0,0-1 0,0 0-1,0 1 1,0-1 0,0 0 0,0 1-1,-1-1 1,1 0 0,0 0 0,0 1-1,0-1 1,0 0 0,-1 0 0,1 1-1,0-1 1,0 0 0,-1 0 0,1 0-1,0 0 1,0 1 0,-1-1 137,-11 0-6507</inkml:trace>
  <inkml:trace contextRef="#ctx0" brushRef="#br0" timeOffset="4966.85">952 1600 5297,'0'0'2682,"0"0"-261,0 0-566,0 0-544,0 0-282,0 0-187,0-6 542,0 4-970,0 5-237,-1 29-10,-1 32 172,2-59-329,0-1 0,1 0-1,-1 1 1,1-1 0,0 0 0,0 1-1,1-1 1,-1 0 0,1 0-1,0 0 1,2 3-10,-3-6-7,1 1-1,-1-1 1,1 1 0,-1-1-1,1 0 1,0 1-1,0-1 1,0 0 0,0 0-1,0 0 1,0-1-1,0 1 1,0 0 0,0-1-1,0 1 1,0-1-1,0 0 1,0 0-1,0 0 1,1 0 0,-1 0-1,0 0 1,0 0-1,0-1 1,1 0 7,2 0 25,-1 0 0,0 0 0,1-1 0,-1 1 0,0-1 0,0 0 1,0 0-1,0-1 0,-1 1 0,1-1 0,2-2-25,-4 3 11,20-19 33,-1-2 0,-1 0 0,15-22-44,-34 43-9,0 1 0,0 0 0,0 0 0,-1-1 0,1 1 0,0 0 0,-1-1 0,1 1 0,-1 0 0,0-1 0,1 1 0,-1-1 0,0 1 0,0-1 0,0 1 0,0-1 0,0-1 9,-1 3-21,1-1 1,0 0 0,-1 0 0,1 1 0,-1-1-1,1 0 1,-1 1 0,1-1 0,-1 0-1,0 1 1,1-1 0,-1 1 0,0-1-1,1 1 1,-1 0 0,0-1 0,0 1 0,1-1-1,-1 1 1,0 0 0,0 0 0,0-1 20,-7 0-199,-1 0 1,1 1 0,0 0 0,-1 0-1,-7 1 199,-4 1-160,-86-2-1785,105 0 1913,0 1 0,-1-1-1,1 1 1,0 0-1,0 0 1,0-1-1,0 1 1,0 0-1,0 0 1,0 0-1,0 0 1,1 0-1,-1 0 1,0 0-1,0 1 1,1-1 0,-1 1 32,-14 27-879,9-18 1,-9 12-2252,0-5-2563</inkml:trace>
  <inkml:trace contextRef="#ctx0" brushRef="#br0" timeOffset="5727.06">1277 1545 2529,'0'0'4837,"0"0"-2412,0 0-868,0 0-292,0 0-258,0 0-175,7-8 1928,-8 35-2617,2 41 178,-1-64-307,0-1 0,1 1 0,0 0 0,-1-1 0,1 1 0,1 0 0,-1-1 0,1 1 0,-1-1 0,1 1-1,0-1 1,0 0 0,0 0 0,1 0 0,0 1-14,-1-3-20,1 1 0,-1-1 0,1 0 0,-1 0 0,1 0 1,-1 0-1,1 0 0,-1-1 0,1 1 0,0-1 0,-1 0 0,1 1 0,0-1 0,0-1 0,-1 1 0,1 0 0,0-1 0,-1 1 20,2-1 14,0 1 0,0-1-1,0 0 1,-1 0 0,1-1 0,0 1-1,-1-1 1,1 0 0,-1 0-1,0 0 1,3-2-14,1-3 45,26-26 44,-1-2 0,7-12-89,-37 44 25,-2 2-100,0 1-57,-4 91 184,4-91-53,0 1 0,1 0 0,-1 0 0,0 0 0,1-1-1,-1 1 1,1 0 0,-1 0 0,1-1 0,-1 1-1,1 0 1,0-1 0,-1 1 0,1-1 0,-1 1 0,1-1-1,0 1 1,0-1 0,-1 1 0,1-1 0,0 0-1,0 0 1,0 1 0,-1-1 0,1 0 0,0 0 0,0 0-1,0 0 1,0 0 0,0 0 0,-1 0 0,1 0 1,37 1 36,-28-2 61,-8 2-58,1-1-1,0-1 0,0 1 0,0 0 0,0-1 0,0 1 0,0-1 0,-1 0 0,1 0 0,0 0 0,-1 0 0,1 0 1,0-1-1,-1 1 0,0-1 0,1 1 0,-1-1 0,0 0 0,0 0 0,0 0 0,0-1 0,0 1 0,0 0 0,-1-1 1,2 0-40,-1-4 56,1 0-1,-1 0 0,0 0 1,0 0-1,-1 0 0,0 0 0,0 0 1,-1 0-1,0-8-54,0 8 3,1 5-29,-1 1 0,0-1 0,0 0 1,0 1-1,0-1 0,0 0 0,0 0 1,0 1-1,-1-1 0,1 0 1,-1 1-1,1-1 0,-1 1 0,0-2 26,0 2-234,1 1-254,0 0-429,0 0-390,0 0-474,2 1-1085,8 5-1721</inkml:trace>
  <inkml:trace contextRef="#ctx0" brushRef="#br0" timeOffset="6520.99">2002 1287 280,'0'0'4865,"0"0"-2251,0 0-803,0 0-415,0 0-325,0 0-225,0 0-802,0-1 1,0 1 0,0 0-1,0-1 1,0 1 0,0-1-1,0 1 1,0 0 0,0-1 0,0 1-1,0-1 1,0 1 0,1 0-1,-1-1 1,0 1 0,0 0-1,0-1 1,1 1 0,-1 0-1,0 0 1,0-1 0,1 1-1,-1 0 1,0 0 0,1-1-1,-1 1 1,0 0 0,1 0-1,-1 0 1,0-1 0,1 1-1,-1 0 1,1 0 0,-1 0-45,11-6 340,0 0-1,0 1 1,0 0 0,1 1 0,-1 0-1,1 1 1,0 0 0,7 0-340,12-1 373,1 1 0,24 1-373,-55 2-10,0 0-1,0 0 1,1 1-1,-1-1 1,0 0-1,1 0 1,-1 1-1,0-1 1,0 1-1,0-1 1,1 1-1,-1-1 1,0 1-1,0 0 1,0 0-1,0-1 1,0 1-1,0 0 1,0 0-1,0 0 1,-1 0-1,1 0 1,0 0-1,0 1 11,0 1-6,1 0 0,-1 0-1,0 0 1,0 1 0,-1-1-1,1 0 1,-1 0 0,1 0-1,-1 1 1,0 1 6,0 1 31,-1 0-1,1-1 0,-1 1 1,0 0-1,0-1 0,-1 1 1,1-1-1,-1 0 1,-1 1-1,1-1 0,-1 0 1,-1 2-31,-8 6 52,-2-1 0,1 0 0,-1 0 1,-1-2-1,0 0 0,0-1 0,-1 0 0,-15 5-52,35-11-18,0 0 0,0-1 0,0 0 0,0 0 0,0 0 0,0-1 0,1 1 0,3 0 18,0 1 4,24 8 69,47 19 271,-73-27-320,1 1 0,-1-1 1,0 1-1,0 0 0,0 1 0,-1-1 1,1 1-1,-1 0 0,4 5-24,-8-8 1,1 0-1,-1 0 1,0 0-1,1 0 1,-1 0-1,0 0 1,0 0 0,-1 0-1,1 0 1,0 1-1,-1-1 1,1 0 0,-1 0-1,0 1 1,0-1-1,0 0 1,0 1-1,0-1 1,0 0 0,0 1-1,-1-1 1,1 0-1,-1 2 0,-1-1 1,0 0-1,0 1 1,0-1 0,-1 0-1,1 0 1,-1 0-1,0 0 1,1-1 0,-1 1-1,0-1 1,-1 0-1,1 1 1,-1-1-1,-8 5-28,0-1 1,-1-1-1,1 0 1,-1-1-1,0 0 1,0-1-1,-10 1 28,15-3-375,0 0 1,0-1-1,0 0 1,0 0-1,0 0 1,0-1 374,7 0-134,1 0 0,-1 1 0,1-1 0,-1 0 0,1 1 0,-1-1 0,1 0 0,-1 0 0,1 1 0,-1-1 1,1 0-1,0 0 0,0 0 0,0 0 0,-1 0 0,1 1 0,0-1 0,0 0 0,0 0 0,0 0 0,0 0 0,0 0 0,0 0 0,1 1 0,-1-2 134,7-23-5056,6 14-1820</inkml:trace>
  <inkml:trace contextRef="#ctx0" brushRef="#br0" timeOffset="7066.4">2485 1104 3441,'0'0'5844,"0"0"-3589,0 0-1250,0 0-299,0 0-39,0 0-46,6 0-14,-4 0-600,0-1 95,1 1-1,0 0 1,0 1-1,-1-1 0,1 0 1,0 1-1,-1-1 0,1 1 1,0 0-1,-1 0 1,1 0-1,-1 0 0,1 1 1,-1-1-1,0 1 1,1-1-1,-1 1 0,1 1-101,121 112 2438,8 8-2002,-124-114-440,0 0 0,0 1 0,-1 0 1,-1 0-1,0 1 0,0 0 0,-1 0 0,0 0 0,-1 0 0,2 12 4,-4-15-3,0 0 1,-1 0-1,0 0 0,-1 0 1,0 0-1,0 0 1,0 0-1,-1 0 0,-1 0 1,1 0-1,-1 0 0,-1 0 1,1 0-1,-1-1 0,-1 1 1,1-1-1,-2 1 3,-9 11-57,0-1 0,-1-1-1,-1-1 1,-1 0 0,0-1-1,-1 0 1,-1-2-1,0 0 1,-1-1 0,0-1-1,-1-1 58,18-9-121,0 1-1,-1-1 1,1 0-1,0 0 1,-1 0-1,1-1 1,-1 1-1,-2-1 122,5-1-293,1-1-1,-1 0 1,1 1 0,0-1-1,0 0 1,-1 1 0,1-1-1,0 0 1,1 1-1,-1-1 1,0-1 293,0 2-226,1-2-145,-1-1 0,1 1 0,0-1 0,0 1 0,0-1-1,0 1 1,0 0 0,1 0 0,0-1 0,0 1-1,-1 0 1,4-2 371,10-13-5513</inkml:trace>
  <inkml:trace contextRef="#ctx0" brushRef="#br0" timeOffset="7609.29">3398 1311 5049,'0'0'3494,"0"0"-1767,0 0-481,0 0-258,0 0-234,0 0-70,-12 7-14,-50 35 443,1 4-1,-30 31-1112,31-19-296,59-57-396,1-1-320,0 0-310,0 0-394,0 0-401,0 0-682,0 0-1171</inkml:trace>
  <inkml:trace contextRef="#ctx0" brushRef="#br0" timeOffset="7962.52">3108 1352 5817,'0'0'2646,"0"0"-797,0 0-412,0 0-162,0 0-171,0 0-247,10 1-273,14 4-338,0 1 0,0 1 0,-1 1 1,0 1-1,-1 2 0,12 6-246,-5 1-251,0 1 0,-1 2-1,-1 1 1,-1 1 251,-18-15-1755,-4-3-1705</inkml:trace>
  <inkml:trace contextRef="#ctx0" brushRef="#br0" timeOffset="8550.05">3957 1053 6001,'0'0'2563,"0"0"-739,0 0-413,0 0-317,0 0-328,0 0-185,0 0-9,0 0 6,-5 11 537,-54 136 52,21-52-699,34-70-8931,4-28 3843</inkml:trace>
  <inkml:trace contextRef="#ctx0" brushRef="#br0" timeOffset="9080.41">3602 1399 2777,'0'0'3888,"0"0"-1906,0 0-596,0 0-247,0 0-190,0 0-134,-13 7 2540,693-7-2678,-666 0-883,0 1 0,0 0 0,-1 1 1,1 0-1,-1 1 0,0 1 0,1 0 1,-2 1-1,1 0 0,0 1 1,-1 1-1,0 0 0,-1 0 0,0 1 1,4 4 205,-13-11-231,-1 0-1,1 0 1,-1 0 0,1-1 0,0 1 0,0 0 0,-1-1 0,1 1 0,0-1 0,0 1 0,0-1-1,0 0 1,0 0 0,0 0 0,-1 0 0,3 0 231,2 0-1417,2 0-2653</inkml:trace>
  <inkml:trace contextRef="#ctx0" brushRef="#br0" timeOffset="10145.38">3674 1569 5153,'0'0'2322,"0"0"-456,0 0-489,0 0-449,0 0-249,0 0-149,0 0-145,0 0-66,0 0 21,0 0 65,0 0-10,0 0-89,0 0-134,2 0-88,165 0 560,-166 0-658,0 0 0,1 0 0,-1 0 0,0 0 0,1 0 0,-1 0 0,0 0 0,1 0 0,-1 1 0,0-1 0,0 0 0,1 1 0,-1-1 0,0 1 0,0 0 0,0-1 0,0 1 0,0 0 0,0 0 0,0-1 0,0 1 0,0 0 0,0 0 0,0 0 0,0 1 14,0 1-32,0 0 0,0 1 0,0-1 1,-1 0-1,0 1 0,1-1 0,-1 1 0,0-1 1,-1 2 31,1-2 32,-1-1 1,1 0 0,-1 0 0,0 1 0,0-1-1,0 0 1,0 0 0,0 0 0,0 0 0,-1 0 0,1 0-1,-1 0 1,1 0 0,-1-1 0,0 1 0,0-1-1,0 1 1,0-1 0,-1 1-33,-46 26 258,42-25-211,-110 48 318,116-50-395,0 0 0,1 0 0,-1 0-1,0 0 1,0 0 0,0 0 0,1 0 0,-1 0 0,0 0-1,1 0 1,-1 1 0,1-1 0,-1 0 0,1 0-1,0 0 1,-1 1 0,1-1 0,0 0 0,0 1-1,0-1 1,0 0 0,0 2 30,20-3-348,182 0 77,-201 0-11,-1 0-84,0 0 13,0 0 27,0 0-175,0 0-731,0 0-1548,0 0-1778</inkml:trace>
  <inkml:trace contextRef="#ctx0" brushRef="#br0" timeOffset="10928.36">4040 1569 6065,'0'0'2596,"0"0"-599,0 0-562,0 0-368,0 0-317,0 0-186,9-3 913,150 3 34,-159 0-1523,1 0 0,0 1 0,-1-1 0,1 1 0,0-1 0,-1 1-1,1-1 1,-1 1 0,1-1 0,0 1 0,-1 0 0,0-1 0,1 1 0,-1 0-1,1-1 1,-1 1 0,0 0 0,0 0 0,1-1 0,-1 1 0,0 0 0,0 0-1,0-1 1,0 1 0,0 0 0,0 0 0,0 0 0,0-1 0,0 1-1,0 0 13,0 32 250,-1-26-217,1-5-32,-1 0 0,1 0 0,-1 0-1,0 0 1,0 0 0,0 0 0,0 0 0,0 0-1,0 0 1,-1-1 0,1 1 0,-1 0 0,1-1-1,-1 1 1,1-1 0,-1 0 0,0 1 0,0-1-1,-40 25-23,32-20 11,-12 7-41,7-5 26,1 1 0,0 0-1,-7 7 28,21-15-15,-1-1 0,1 1 0,0 0 0,-1 0-1,1 0 1,0 0 0,0 0 0,-1 0 0,1-1 0,0 1-1,0 0 1,0 0 0,0 0 0,1 0 0,-1 0-1,0 0 1,0 0 0,0 0 0,1 0 0,-1-1-1,0 1 1,1 0 0,-1 0 0,1 0 0,-1-1 0,1 1-1,-1 0 1,1 0 0,0-1 0,-1 1 0,1 0-1,0-1 1,-1 1 0,1-1 0,0 1 0,0-1 0,0 1-1,-1-1 1,1 0 15,12 3-35,0-1-1,0-1 1,0 0 0,0-1-1,0 0 1,4-2 35,38 1 86,-34 2-129,-14-2-74,-1 1 0,0 0 0,0 0 0,1 1 0,-1-1 0,0 2 0,0-1 0,0 1 0,0-1 0,0 2 0,0-1 0,4 3 117,-10-4-154,1-1 0,0 1 1,-1 0-1,1 0 0,-1 0 1,1 0-1,-1 0 1,0 0-1,1 0 0,-1 1 1,0-1-1,0 0 0,0 0 1,0 0-1,0 0 1,0 0-1,0 0 0,0 0 1,0 1 153,0 3-997,0 3-1354</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2.098"/>
    </inkml:context>
    <inkml:brush xml:id="br0">
      <inkml:brushProperty name="width" value="0.05" units="cm"/>
      <inkml:brushProperty name="height" value="0.05" units="cm"/>
    </inkml:brush>
  </inkml:definitions>
  <inkml:trace contextRef="#ctx0" brushRef="#br0">0 163 6249,'0'0'1370,"0"0"-483,0 0-52,0 0-66,0 0-55,0 0-62,0 0 57,0 0 25,0 0-85,0 0-81,0 0-90,0 0-54,0 0-75,3 0-50,288 0 133,-291 0-490,1 1 0,0-1 0,-1 0 0,1 1 0,0-1 0,-1 1-1,1-1 1,-1 1 0,1-1 0,-1 1 0,1-1 0,-1 1 0,0-1 0,1 1 0,-1 0 0,1-1-1,-1 1 1,0 0 0,0-1 0,1 1 0,-1 0 0,0-1 0,0 1 0,0 0 0,0 0 0,0-1 0,0 1-1,0 0 1,0-1 0,0 1 0,0 0 0,0 0 0,-1-1 0,1 1 0,0 0 0,0-1 0,-1 1-1,1 0 1,0-1 0,-1 1 0,1-1 0,-1 1 0,1-1 0,-1 1 0,1 0 0,-1-1 0,1 0 0,-1 1 58,-7 7-1064,-1 0 0,0-1 1,-1 0-1,-9 5 1064,-12 6-5914</inkml:trace>
  <inkml:trace contextRef="#ctx0" brushRef="#br0" timeOffset="500.09">525 0 9690,'0'0'2171,"0"0"-960,0 0-403,0 0-52,0 0-42,0 0-191,0 7-95,1-4-392,0 3 36,-1 0 0,1 1 1,-1-1-1,0 0 0,-1 1 0,0-1 1,0 0-1,0 1 0,0-1 0,-1 0 0,0 0 1,-1 1-73,-43 60 377,35-52-282,0 1 1,0 0-1,2 0 1,0 1 0,-2 5-96,11-21-14,0-1 1,0 0-1,1 1 1,-1-1-1,0 0 1,0 1-1,0-1 1,0 0-1,0 1 1,1-1-1,-1 0 1,0 1-1,0-1 1,1 0-1,-1 1 1,0-1-1,0 0 1,1 0-1,-1 1 1,0-1-1,1 0 1,-1 0-1,0 0 1,1 0-1,-1 1 1,0-1-1,1 0 1,-1 0-1,1 0 1,-1 0-1,0 0 1,1 0-1,-1 0 1,0 0-1,1 0 1,-1 0-1,1 0 1,-1 0-1,0 0 1,1 0 13,23 0 95,-19 0-120,225-7-920,-230 6 855,1 1 0,0 0 0,-1 0 0,1 0 0,-1 0 0,1 0 0,0 0 0,-1 0 0,1 0 0,0 0 0,-1 0 0,1 0 0,-1 0 0,1 0 0,0 0 0,-1 0 0,1 1 0,-1-1 0,1 0 1,-1 0-1,1 1 0,-1-1 0,1 0 0,-1 1 0,1-1 0,-1 1 0,1-1 0,-1 1 0,1-1 0,-1 1 0,0-1 0,1 1 0,-1-1 0,0 1 0,1-1 0,-1 1 0,0-1 0,0 1 0,0 0 1,0-1-1,1 1 0,-1 0 0,0-1 0,0 1 0,0-1 0,0 1 0,0 0 0,-1-1 0,1 1 90,0 3-5547</inkml:trace>
  <inkml:trace contextRef="#ctx0" brushRef="#br0" timeOffset="837.25">759 14 7242,'0'0'4299,"0"0"-2691,0 0-835,0 0 7,0 0 61,0 0-222,-5 21-228,1 5-285,1-9-43,0-1-1,-1 0 1,-1 0-1,0 0 1,-1 0-1,-5 6-62,-1 5-302,-12 23 1566,-6 25-1264,13-9-1034,14-51-531,1 0 1,1 0-1,0 7 1565,1-21-6395</inkml:trace>
  <inkml:trace contextRef="#ctx0" brushRef="#br0" timeOffset="1301.42">966 258 9466,'0'0'1194,"0"0"-549,0 0 107,0 0 174,0 0-134,0 0-137,-10 31 10,-31 99-18,38-119-512,-1 0 0,2 0 0,-1 0-1,1 0 1,1 0 0,0 1 0,1-1 0,0 0 0,1 6-135,1 17 172,-2-33-176,0 0 1,0 0-1,0 1 1,1-1-1,-1 0 1,0 0-1,0 0 1,1 0 0,-1 0-1,1 0 1,-1 0-1,1 0 1,-1-1-1,1 1 1,0 0-1,-1 0 1,1 0 0,0 0-1,0-1 1,-1 1-1,1 0 1,0-1-1,0 1 1,0-1 3,2 2-16,0-1 1,0 0-1,0 0 1,0 0-1,0 0 1,0-1 0,0 1-1,0-1 1,1 1 15,4-1 8,-1 0 0,1-1 0,-1 1 1,1-1-1,-1-1 0,0 1 1,7-3-9,-8 1 14,0 0 1,1 0-1,-1-1 0,0 1 1,-1-1-1,1-1 1,-1 1-1,0-1 1,0 0-1,0 0 0,0 0 1,-1-1-1,0 0 1,0 1-1,-1-2 1,0 1-1,0 0 1,0-1-1,-1 1 0,1-3-14,2-12 13,0 0-1,-2 0 1,-1 0-1,0-1 0,-2-20-12,-1 36-58,1 0-1,-1 1 0,0-1 0,0 0 1,-1 1-1,0-1 0,0 1 0,0 0 1,-1-1-1,0 1 0,0 0 0,0 1 1,0-1-1,-1 0 0,-3-3 59,5 6-106,-1-1-1,0 1 1,1 0 0,-1-1-1,0 1 1,0 0 0,0 1-1,0-1 1,0 0 0,-1 1-1,1 0 1,0 0 0,-1 0-1,1 0 1,-1 0 0,1 1-1,-1-1 1,1 1 0,-1 0-1,1 0 1,-1 0 0,1 1-1,-1-1 1,1 1 0,-1 0-1,-2 1 107,-5 7-2720,6 4-3267</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4.511"/>
    </inkml:context>
    <inkml:brush xml:id="br0">
      <inkml:brushProperty name="width" value="0.05" units="cm"/>
      <inkml:brushProperty name="height" value="0.05" units="cm"/>
    </inkml:brush>
  </inkml:definitions>
  <inkml:trace contextRef="#ctx0" brushRef="#br0">1 422 1768,'0'0'4631,"0"0"-3007,0 0-366,0 0-47,0 0-266,0 0-150,23-1-95,164-2 1401,-164 4-1770,-17 0-637,0 0 0,0-1 0,0 1 0,0-1 0,0-1 0,0 1 0,0-1 0,0 0-1,0-1 1,0 1 0,1-2 306,7-9-3731</inkml:trace>
  <inkml:trace contextRef="#ctx0" brushRef="#br0" timeOffset="534.38">469 191 9162,'0'0'2909,"0"0"-1265,0 0-584,0 0-165,0 0-39,0 0-232,22-2-161,-19 2-444,179-9 1094,-172 9-1039,-3 0-47,-1 0 0,1 0 0,-1 0 0,1 1 0,-1 0 1,1 0-1,-1 1 0,0 0-27,-4-1-2,0 0 1,0 0 0,0 0-1,0 1 1,0-1-1,-1 1 1,1-1-1,-1 1 1,1-1 0,-1 1-1,1 0 1,-1 0-1,0 0 1,0 0-1,0 0 1,0 0 0,0 0-1,-1 0 1,1 0-1,0 0 1,-1 0-1,0 1 1,1-1 0,-1 0-1,0 0 1,0 1 1,0 4 15,0 0 0,0-1 1,0 1-1,-1-1 1,1 1-1,-2-1 0,1 1 1,-1-1-1,0 1 0,0-1 1,-3 4-16,0 0 30,-2-1 1,1 0-1,-1 0 1,-1 0-1,1-1 1,-6 5-31,-76 65 60,58-52-96,0 1 0,2 1 0,2 1 0,-6 9 36,32-37-12,0 0-1,0 0 1,1 0 0,-1 1 0,0-1 0,1 0 0,-1 0-1,0 0 1,1 1 0,0-1 0,-1 0 0,1 1-1,0-1 1,-1 0 0,1 1 0,0-1 0,0 0 0,0 2 12,1-3-15,-1 1 0,0 0 1,1 0-1,-1-1 0,1 1 1,-1 0-1,1-1 0,-1 1 1,1 0-1,-1-1 0,1 1 1,0-1-1,-1 1 0,1-1 1,0 1-1,-1-1 0,1 1 1,0-1-1,0 0 1,-1 0-1,1 1 0,0-1 15,6 2-53,0-1 0,1 0 0,-1 0 0,0-1 0,1 0 0,0 0 53,-1 0 60,43 0-28,-26 2-112,0-2 0,0-1 0,0 0 1,0-2-1,15-4 80,-26 5-501,5-1-859,-11-3-2511,-6 3-2232</inkml:trace>
  <inkml:trace contextRef="#ctx0" brushRef="#br0" timeOffset="1179.78">1231 208 5577,'0'0'1995,"0"0"-730,0 0 31,0 0 20,0 0-130,0 0-262,-9 1 487,-36 19-811,2 1 0,1 3 0,0 1 0,-3 5-600,44-29 12,-1 0 0,1 0 0,-1-1 0,1 1 0,0 0-1,-1 1 1,1-1 0,0 0 0,0 0 0,0 0-1,0 1 1,0-1 0,0 1 0,0-1 0,0 1 0,0-1-1,1 1 1,-1-1 0,1 1 0,-1-1 0,1 1 0,0 0-1,-1-1 1,1 1 0,0 0 0,0-1 0,0 1 0,0 0-1,1-1 1,-1 1 0,0 0 0,1-1 0,-1 1-1,1 0 1,-1-1 0,1 1 0,0-1 0,0 1 0,0-1-1,0 0 1,0 1 0,0-1 0,0 0 0,0 1 0,0-1-1,1 0 1,-1 0 0,0 0 0,1 0 0,-1-1-1,1 1 1,-1 0 0,2 0-12,6 5 40,-1 0 0,-1 0 0,1 1 0,-1 0 0,-1 1 1,5 5-41,-5-6-2,0 0 1,0 0 0,0-1 0,1 0 0,0 0 0,0 0 0,0-1 0,3 1 1,-4-3-12,0 1 0,0 0 0,0 0 0,0 1 0,-1-1 0,0 1 0,2 3 12,-6-8-5,0 1 0,0 0 1,0 0-1,0 0 1,-1 0-1,1 0 0,0 0 1,0 0-1,-1 1 1,1-1-1,-1 0 0,1 0 1,-1 0-1,0 1 1,1-1-1,-1 0 0,0 1 1,0-1-1,0 0 0,0 0 1,0 1-1,0-1 1,0 0-1,0 1 0,0-1 1,-1 0-1,1 0 1,-1 1-1,1-1 0,-1 0 1,1 0-1,-1 0 1,0 0-1,1 0 0,-1 1 1,0-1-1,0 0 1,0-1-1,0 1 0,0 0 1,0 0-1,0 0 1,-1 0 3,-10 6-117,0 0-1,0 0 0,-1-1 0,0-1 0,-1 0 0,1-1 0,-1-1 0,-11 2 119,-20 1-3340,-2-4-4151,42-2 2967</inkml:trace>
  <inkml:trace contextRef="#ctx0" brushRef="#br0" timeOffset="1853.02">1231 225 3881,'0'0'2139,"0"0"-1023,0 0-814,0 0-1005,0 0-1071,-6-1-2680,-19 2 9847,19 3-4486,-1-1-1,1 1 1,-1-1 0,0 0-1,0 0 1,0-1 0,0 0-1,-5 1-906,11-3 211,1 0 28,2 20 1145,0-19-1325,1 1-1,0-1 1,-1 1 0,1-1-1,0 0 1,0 0-1,0 0 1,0 0 0,0-1-1,0 1 1,0-1 0,0 0-1,2 1-58,47-3 275,-28 1-154,14 2-66,-19 0-117,1-1 1,0-1-1,0 0 1,0-2 0,0 0-1,0-1 62,-15 1-2487,-5 3-1391</inkml:trace>
  <inkml:trace contextRef="#ctx0" brushRef="#br0" timeOffset="3777.18">1756 0 3825,'0'0'1308,"0"0"34,0 0 111,0 0 118,0 0-252,0 0-390,0 7 3256,-1 11-2999,-88 564 3095,80-520-3967,-6 25-155,-6 4-159,7-30 79,2 1-1,3 0 0,2 4-78,0 1 49,-2 1-1,-7 13-48,4-24 19,3 0 1,2 0-1,2 27-19,2-22 65,-3-1-1,-11 53-64,6-53 268,3 0-1,0 53-267,10-33 330,0-42-259,-1 0 0,-2 0 1,-2 0-1,-6 26-71,2-39 83,-2 0 1,-1 0-1,-6 11-83,-10 25 145,16-31 19,0 1 1,2 0-1,-2 22-164,6-33 192,5-33-337,-2-34-2518,-5 32 477,-2 1-1902</inkml:trace>
  <inkml:trace contextRef="#ctx0" brushRef="#br0" timeOffset="4744.79">2160 231 6121,'0'0'2796,"0"0"-829,0 0-546,0 0-398,0 0-231,0 0-118,0-3-42,-2-4 3448,-2 22-2507,-6 42-1814,6-30 713,-9 29-303,-6 14-169,-8 31 44,26-97-2010,1-4 181,12-32-4497,3 13-559</inkml:trace>
  <inkml:trace contextRef="#ctx0" brushRef="#br0" timeOffset="5362.12">2499 160 3593,'0'0'5512,"0"0"-3705,0 0-1227,0 0-7,0 0 133,0 0-91,0 0-19,0 0 85,0 0 50,13 0 956,-1 0-1195,12-1-150,1 2 0,0 0 1,-1 2-1,1 0 0,19 6-342,-43-8 21,-1 0 1,1-1-1,-1 1 0,1 0 0,-1-1 0,1 1 1,-1 0-1,0 0 0,1-1 0,-1 1 0,0 0 1,0 0-1,1 0 0,-1-1 0,0 1 1,0 0-1,0 0 0,0 0 0,0 0 0,0 0 1,0-1-1,-1 2-21,-1 17 197,-3-6-176,0-1-1,-1 0 1,0 0-1,-1-1 1,-1 0-1,-4 5-20,-6 10 44,-23 26 23,28-37-145,1 1-1,0 0 1,-3 7 78,14-14-461,1-8-7209,0-1 7655,0 0-5657</inkml:trace>
  <inkml:trace contextRef="#ctx0" brushRef="#br0" timeOffset="5941.02">2899 275 5537,'0'0'4097,"0"0"-2349,0 0-661,0 0-144,0 0-69,0 0 67,-2 8 30,-9 29-33,6-21-560,-1 1 1,2-1-1,1 1 1,0 0-1,0 11-378,2-7 54,0-15-40,1 0 0,0 0-1,0 1 1,1-1 0,-1 0 0,1 0 0,1 0-14,-2-5-4,1 1 1,-1-1 0,1 1 0,0-1 0,0 1-1,0-1 1,0 0 0,0 0 0,0 1 0,0-1 0,0 0-1,0 0 1,0 0 0,1 0 0,-1 0 0,0-1-1,1 1 1,-1 0 0,1 0 0,-1-1 0,1 1 0,-1-1-1,1 0 1,-1 1 0,1-1 0,0 0 0,-1 0-1,1 0 4,12 2-30,0-2-1,-1 0 0,1 0 1,0-1-1,-1-1 0,13-2 31,-17 1 19,0 0-1,0 0 1,-1-1-1,1 0 0,-1-1 1,0 0-1,0 0 1,-1 0-1,1-1 0,1-2-18,-4 3 23,1 0 0,-1 0 0,0 0 0,0-1 0,0 0 0,-1 0 0,0 0 0,0 0 0,-1-1 0,0 1 0,0-1 0,0 0 0,-1 0 0,0 0-1,0 0 1,-1-1 0,0 1 0,0 0 0,0-1 0,-1-4-23,0-1 7,0-1 1,-1 1-1,0 0 0,-1 0 0,0 0 0,-4-12-7,5 22-15,-1-1-1,0 1 1,1-1-1,-1 1 1,-1 0-1,1 0 0,0 0 1,-1 0-1,1 0 1,-1 0-1,0 1 1,0-1-1,0 1 1,0 0-1,-1 0 0,1 0 1,0 0-1,-1 1 1,1-1-1,-1 1 1,0 0-1,1 0 0,-1 0 1,0 1-1,0-1 1,-1 1 15,-5-2-59,0 1 1,0 0-1,-1 1 1,1 0-1,0 1 1,0 0-1,-1 0 1,1 1-1,0 0 1,0 1-1,1 0 1,-1 1-1,0 0 1,-6 4 58,13-6-135,-44 27-1242,15-17-3172,15-10-4317</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3.432"/>
    </inkml:context>
    <inkml:brush xml:id="br0">
      <inkml:brushProperty name="width" value="0.05" units="cm"/>
      <inkml:brushProperty name="height" value="0.05" units="cm"/>
    </inkml:brush>
  </inkml:definitions>
  <inkml:trace contextRef="#ctx0" brushRef="#br0">1 208 6105,'0'0'4869,"0"0"-2694,0 0-800,0 0-224,0 0-136,0 0-127,7-2-83,84-12-281,2 4 0,59 2-524,-136 8-721,-9 0-6749,-7 0-73</inkml:trace>
  <inkml:trace contextRef="#ctx0" brushRef="#br0" timeOffset="355.91">525 0 6849,'0'0'2857,"0"0"-848,0 0-507,0 0-539,0 0-313,0 0-177,1 9 137,0-1-447,3 38 458,-2 0-1,-2 0 1,-2 0 0,-4 21-621,0-42-192,-1 0 0,-2-1 0,0 0 0,-6 9 192,-26 50-5710,30-62 2699,0-1-3018</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05.468"/>
    </inkml:context>
    <inkml:brush xml:id="br0">
      <inkml:brushProperty name="width" value="0.05" units="cm"/>
      <inkml:brushProperty name="height" value="0.05" units="cm"/>
    </inkml:brush>
  </inkml:definitions>
  <inkml:trace contextRef="#ctx0" brushRef="#br0">22 1323 576,'0'0'2247,"0"0"-494,0 0-349,0 0-350,0 0-178,-22 0 7388,106-8-7340,-57 4-624,0 1 0,8 1-300,0 0 223,-1-2-1,1-1 0,-1-2 0,-1-1 0,15-7-222,-8 3 252,0 2-1,1 2 1,22-2-252,-6 8 6,29 3-6,-42 1 368,0-3 1,0-1-1,2-3-368,-17 3 15,-1 0 0,0 2 0,17 2-15,28 0 214,-72-2-258,-1 0-16,0 0 10,34 3 122,-34-3-73,34 2 52,-32-3-80,0 1 0,0 1 0,0-1 0,0 0 0,0 0 1,0 1-1,0-1 0,0 1 0,-1 0 0,1 0 0,0-1 0,0 1 1,-1 0-1,2 1 29,-2-1-86,-1-1 0,0 1 0,0 0 0,1-1 0,-1 1 0,0-1 1,0 1-1,0-1 0,0 1 0,0 0 0,0-1 0,0 1 0,0-1 1,0 1-1,0-1 0,0 1 0,-1 0 0,1-1 0,0 1 0,0-1 0,-1 1 1,1-1-1,0 1 0,0-1 0,-1 1 0,1-1 0,-1 0 0,1 1 0,0-1 1,-1 1-1,1-1 0,-1 0 0,1 1 0,-1-1 0,1 0 0,-1 1 1,1-1-1,-1 0 0,1 0 0,-1 0 0,0 1 86,-24 6-2303,22-6 1660,-27 5-5794</inkml:trace>
  <inkml:trace contextRef="#ctx0" brushRef="#br0" timeOffset="738.49">859 1075 6425,'0'0'2066,"0"0"-482,0 0-279,0 0-128,0 0-143,0 0-94,0 0-125,0 0-224,0 0-98,9 0 534,54 0-516,0 2 0,-1 3-1,1 3 1,9 5-511,-53-7 19,-1 0-1,0 1 0,0 1 1,-1 1-1,0 1 1,7 5-19,-8-5 101,-15-10-103,0 0 0,-1 1 0,1-1-1,0 0 1,-1 1 0,1-1 0,0 1 0,-1-1-1,1 1 1,-1-1 0,1 1 0,0-1 0,-1 1-1,1-1 1,-1 1 0,0 0 0,1-1 0,-1 1-1,0 0 1,1 0 0,-1-1 0,0 1 0,0 0-1,1 0 1,-1-1 0,0 1 0,0 0 0,0 0-1,0-1 1,0 1 0,0 0 0,0 0 0,-1 0-1,1 0 3,0 5-67,0-2 73,-1 0 0,1 1 0,-1-1 0,0 0 1,0 0-1,-1 0 0,1 0 0,-1 0 0,0-1 1,0 1-1,0 0 0,-1 0-6,-35 42 107,26-32-90,-35 37 29,24-27-65,0 2 0,2 0 0,0 1 0,-6 14 19,25-33-36,1-5-4709,4-6-338</inkml:trace>
  <inkml:trace contextRef="#ctx0" brushRef="#br0" timeOffset="2921.3">1792 2 5265,'0'0'2665,"0"0"-781,0 0-534,0 0-347,0 0-298,0 0-215,0 0-134,0 0 20,0 0 178,-6 0 732,-10 0-1101,-14-1-76,0 1 0,1 2 0,-1 1 0,1 1 0,-23 7-109,45-9 62,-36 7 522,43 9 1206,0 9-1575,2-1 0,1 0-1,1 0 1,2 4-215,-1 2 124,-2 0 1,-1 1-1,-1-1 0,-3 22-124,1 12 154,-3 8 313,-9 59-467,4-60 461,1 60-461,-4 496 669,11-575-521,-2 0-1,-3 0 1,-1 0-1,-6 9-147,-1 16 75,-2 53-75,12-80 36,-2-1 0,-3 0 0,-1-1 0,-3 0 0,-9 21-36,16-55-19,1 1 0,1-1 1,1 1-1,0 0 0,2 1 1,-1-1-1,2 0 0,1 11 19,-1-28 7,0 0-6,0 0-19,0 0 30,0 1 37,0 1-38,0-1-19,0-1-6,0 0 5,0 0-6,0 0-19,0 0 10,0 0-36,0 0-23,0 0 27,3 4 1,7 0 55,1 0 0,-1 0 0,1-1 0,-1 0 0,1-1 0,0 0 0,10 0 0,84 0 57,-82-2-18,108 0 73,-131 0-130,0 0 1,1 0-1,-1 0 0,0 0 0,0 0 0,1 1 1,-1-1-1,0 0 0,0 0 0,0 0 0,1 0 1,-1 0-1,0 0 0,0 0 0,0 1 0,1-1 1,-1 0-1,0 0 0,0 0 0,0 0 0,1 1 1,-1-1-1,0 0 0,0 0 0,0 1 0,0-1 1,0 0-1,0 0 0,0 0 0,0 1 0,0-1 1,1 0-1,-1 0 0,0 1 0,0-1 0,0 0 1,0 0-1,0 1 0,0-1 0,-1 0 0,1 0 1,0 1-1,0-1 0,0 0 0,0 0 0,0 1 1,0-1-1,0 0 0,0 0 0,-1 1 0,1-1 1,0 0-1,0 0 0,0 0 0,0 0 18,-3 0-361,0 0 0,1 0 0,-1-1 0,1 1 0,-1-1 0,1 0 0,-1 0 0,1 0 0,0 0 0,-2-1 361,-18-13-4542</inkml:trace>
  <inkml:trace contextRef="#ctx0" brushRef="#br0" timeOffset="4332.56">2026 144 3953,'0'0'1387,"0"0"-84,0 0 12,0 0 89,0 0-114,0 0-223,2-3 2628,-2 4-497,-31 59-2747,-3-1 0,-2-2 0,-4 1-451,32-46 17,-10 11 27,-13 22 4,30-44-70,14-2-63,-3-1 130,56-14 91,1 4 0,33-1-136,-47 9 0,-52 4-40,-1 0 24,0 0-1,0 0-39,0 0-17,0 0-18,0 0-16,-2 1-303,-1-1-1,1-1 1,0 1-1,0 0 1,-1 0-1,1-1 1,0 1-1,0-1 1,0 0-1,0 0 1,0 0 410,-14-24-7017,9 11 401</inkml:trace>
  <inkml:trace contextRef="#ctx0" brushRef="#br0" timeOffset="4663.81">2146 141 7058,'0'0'2497,"0"0"-631,0 0-308,0 0-214,0 0-169,0 0-188,4-8 503,-24 67 82,-24 53-1572,6-20 467,-67 158-110,100-235-141,0-2-2236,3-24-493,4-7 93,4 3-1484</inkml:trace>
  <inkml:trace contextRef="#ctx0" brushRef="#br0" timeOffset="5744.23">2709 66 7706,'0'0'1693,"0"0"-648,0 0-184,0 0-119,0 0-145,0 0-200,-22 4-135,-9 1-168,-1 2 120,0-3 1,-2 0-215,-2-3 620,-22 4 1029,56-2-1557,0 1-1,0-1 0,1 0 1,0 0-1,0 1 0,0-1 0,0 1 1,0-1-1,1 1 0,-1-1 0,1 1 1,0 1-92,-3 11 83,-3 14 55,-2 0 0,-1-1 0,-2 0 0,0 0 1,-2-1-1,-1-1 0,-1 0 0,-13 15-138,32-47 40,1-1 1,-1 1 0,1 1 0,1-1 0,-1 0 0,1 1 0,-1 0 0,1 1-1,0-1 1,1 1 0,-1 0 0,5-1-41,2 0-75,0 1-1,0 0 1,1 1 0,-1 0 0,0 1-1,12 0 76,-22 2-7,-1 0-1,0 0 1,0 0-1,1 0 1,-1 0-1,0 0 1,0 0-1,0 0 1,0 1 0,0 0-1,0-1 1,-1 1-1,1 0 1,0-1-1,-1 1 1,0 0-1,1 0 1,-1 0-1,0 1 1,0-1-1,0 0 1,0 0-1,0 1 1,0 1 7,2 4 26,0 0 1,-1 0-1,0 1 0,0-1 1,-1 1-1,0 8-26,-1-9 7,0 0 0,0 0 0,-1 0 1,0 0-1,-1 4-7,0-8 7,1-1 0,-1 1-1,1-1 1,-1 0 0,0 1 0,0-1 0,-1 0 0,1 0 0,-1 0 0,1-1 0,-1 1-1,0-1 1,0 1-7,-11 8-109,0 0-1,-1 0 1,-1-2-1,1 0 1,-2 0 0,1-2-1,-1 0 1,0-1-1,0-1 1,-1 0-1,1-1 1,-1-1-1,0-1 1,-15 0 109,32-2-507,1 0-312,3 0-558,9 0-909,3 0-696</inkml:trace>
  <inkml:trace contextRef="#ctx0" brushRef="#br0" timeOffset="17200.57">2214 1065 2881,'0'0'4289,"0"0"-2181,0 0-714,0 0-181,0 0-65,0 0-53,-1-1 4459,1 1-5555,-1 0-1,0 0 1,1 0-1,-1 0 1,0-1 0,1 1-1,-1 1 1,1-1-1,-1 0 1,0 0 0,1 0-1,-1 0 1,1 0-1,-1 0 1,0 1-1,1-1 1,-1 0 0,1 0-1,-1 1 1,1-1-1,-1 1 1,1-1 0,-1 0-1,1 1 2,-15 12 35,0 1-1,1 1 1,1 0-1,1 0 1,0 2 0,-1 2-35,5-8 35,0 2-34,0-1 0,0 1 1,1 1-1,0-1 0,2 1 0,-1 0 1,2 1-1,0-1 0,0 1 0,2 0 0,0 0 1,0 0-1,1 13-1,2-26-9,-1-1 1,0 0-1,1 1 1,-1-1-1,1 0 1,-1 1-1,1-1 1,-1 0-1,1 0 0,0 1 1,0-1-1,0 0 1,0 0-1,0 0 1,0 0-1,0 0 1,0 0-1,0-1 0,0 1 1,0 0-1,0 0 1,1-1-1,-1 1 1,0-1-1,1 1 1,-1-1-1,0 0 0,1 1 1,-1-1-1,0 0 1,1 0-1,-1 0 1,1 0 8,11 1-35,0 0 1,1-1 0,8-1 34,-4 0 2,-8 1-22,-1 0 0,0-1 1,0-1-1,0 1 0,0-1 0,0-1 0,0 0 0,-1 0 0,8-4 20,-3 0-12,-1 0 0,0-2 0,0 1 0,-1-2 0,10-8 12,-12 9-5,0 1-1,0-2 0,0 1 0,-1-1 0,-1 0 1,0-1-1,0 1 0,-1-1 0,0-1 0,-1 1 1,0-1-1,-1 0 0,-1 0 0,0 0 0,0-1 1,-1 1-1,0-12 6,-1 14-40,-1 1 1,0-1-1,-1 0 0,0 0 1,-1 0-1,0 0 0,0 1 1,-1-1-1,-1 1 0,1 0 1,-3-3 39,4 7-51,-1 1 1,0 0-1,0 0 1,0 0 0,-1 0-1,1 0 1,-1 1-1,0 0 1,0 0-1,0 0 1,-1 0-1,1 0 1,-1 1-1,1 0 1,-1 0 0,0 0-1,0 1 1,0-1-1,0 1 1,0 0-1,0 1 1,0-1-1,-1 1 51,2-1-76,0 1-1,-1 0 1,1 0-1,0 0 1,-1 0-1,1 1 1,0 0-1,0 0 1,-1 0-1,1 0 1,0 1-1,0 0 1,0-1-1,1 1 1,-1 1-1,0-1 1,1 0-1,-1 1 1,1 0-1,0 0 1,0 0-1,0 0 1,0 0-1,1 1 1,-1 0 76,0 0-509,1 1 1,0-1 0,0 1 0,1 0 0,-1 0 0,1 0 0,0 0 0,0 0 0,1 1 508,-1 9-7088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36.958"/>
    </inkml:context>
    <inkml:brush xml:id="br0">
      <inkml:brushProperty name="width" value="0.05" units="cm"/>
      <inkml:brushProperty name="height" value="0.05" units="cm"/>
    </inkml:brush>
  </inkml:definitions>
  <inkml:trace contextRef="#ctx0" brushRef="#br0">183 1 2417,'0'0'1398,"0"0"-319,0 0-209,0 0-158,0 0-66,-1 1 6714,1 1-3855,-3 16-3808,2 0 485,0 1-1,-2-1 1,0 1 0,-1-1 0,-4 11-182,-35 89 523,7-22-338,-39 101 309,71-174-1138,4-22-2024,0-14-1371,0-1-6093</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0.975"/>
    </inkml:context>
    <inkml:brush xml:id="br0">
      <inkml:brushProperty name="width" value="0.05" units="cm"/>
      <inkml:brushProperty name="height" value="0.05" units="cm"/>
    </inkml:brush>
  </inkml:definitions>
  <inkml:trace contextRef="#ctx0" brushRef="#br0">175 158 5265,'0'0'2183,"0"0"-818,0 0-536,0 0-225,0 0 15,-3 4 3999,-17 23-4595,-7 14-3,-2 2 92,3 0-1,-3 10-111,22-39 16,1 0 0,0 1-1,1-1 1,1 1 0,0 0-1,1 1 1,1-1-1,1 0 1,-1 6-16,2-2 43,-1-13-14,1-1 1,0 0-1,0 0 0,1 1 0,-1-1 0,1 0 0,0 0 0,1 1-29,-1-5 8,-1 1-1,1-1 0,0 1 1,0-1-1,0 1 1,1-1-1,-1 0 0,0 0 1,0 0-1,1 0 1,-1 0-1,0 0 1,1 0-1,-1 0 0,1 0 1,0 0-1,-1-1 1,1 1-1,-1-1 0,1 1 1,0-1-1,-1 0 1,1 0-1,0 1 0,0-1 1,-1 0-1,1-1-7,11 3 87,1-2 0,-1 1 0,0-2-1,1 0 1,-1 0 0,0-2 0,0 1 0,0-2-1,0 1 1,0-2 0,-1 0 0,0 0-87,7-5 62,-1-1 0,0-1 1,0 0-1,-2-2 1,0 0-1,8-8-62,-17 14 7,0 0 1,0-1-1,-1 0 0,0 0 1,0 0-1,-1-1 0,0 0 1,-1 0-1,0 0 0,-1 0 1,0-1-1,0 0 0,0-8-7,-1 5-6,0-1-1,-1 0 1,-1 0 0,-1 0-1,0 0 1,0 1 0,-2-1-1,1 0 1,-2 1 0,0-1-1,-1 1 1,-1 0 0,0 1-1,0-1 1,-1 1-1,-1 1 1,-6-8 6,6 9-78,0 1 0,-1 0-1,-1 1 1,1 0 0,-8-5 78,14 11-21,0 1-1,-1 0 1,1 0 0,-1 0 0,1 0-1,-1 0 1,0 1 0,1 0 0,-1-1-1,0 1 1,0 1 0,0-1 0,0 1-1,0-1 1,0 1 0,0 0 0,0 0-1,0 1 1,0-1 0,-2 2 21,5-2-71,0 1 0,0 0 0,0 0-1,0 0 1,0-1 0,0 1 0,0 0 0,0 0 0,0 1 0,0-1 0,0 0 0,1 0-1,-1 0 1,0 1 0,1-1 0,-1 0 0,1 0 0,-1 1 0,1-1 0,0 1-1,0-1 1,-1 0 0,1 1 0,0-1 0,0 1 71,0 42-3340,1-32 634,-1 6-2734</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1.803"/>
    </inkml:context>
    <inkml:brush xml:id="br0">
      <inkml:brushProperty name="width" value="0.05" units="cm"/>
      <inkml:brushProperty name="height" value="0.05" units="cm"/>
    </inkml:brush>
  </inkml:definitions>
  <inkml:trace contextRef="#ctx0" brushRef="#br0">75 174 6265,'0'0'2537,"0"0"-593,0 0-410,0 0-424,0 0-298,0 0-203,0-4 2140,-1 16-2549,-1-1-1,0 1 1,-1 0 0,0-1-1,-1 0 1,0 0 0,-2 2-200,-7 24 186,8-23-121,-21 77 141,24-80-206,1-1-1,0 1 1,0-1 0,1 1-1,0-1 1,1 1-1,0-1 1,1 1 0,-2-10-6,1 1-1,0-1 1,0 1-1,0-1 1,0 1 0,0-1-1,0 1 1,0-1-1,0 0 1,0 0-1,1 0 1,-1 0-1,1 0 1,-1 0 0,1 0-1,-1 0 1,1 0-1,-1-1 1,1 1-1,0-1 1,-1 1 0,1-1-1,0 1 1,-1-1-1,1 0 1,0 0-1,0 0 1,0 0 6,58-1-111,-51 0 125,4-1 11,0-1 1,0 0 0,0-1 0,0-1-1,-1 0 1,0 0 0,0-2-1,0 1 1,-1-1 0,0-1-1,8-7-25,14-12 21,-1-1 0,-2-2 0,1-4-21,-13 15-24,-2-1 1,0-1-1,9-16 24,-20 28 4,0 0-1,0-1 1,-1 0 0,0 1-1,-1-2 1,0 1 0,-1 0-1,0-1 1,-1 1-1,1-4-3,-2 7 4,1-1-4,-1 0 1,0 0-1,-1 0 0,1 0 1,-3-6-1,3 11-8,-1 1 0,0-1 0,0 1 0,-1-1 0,1 1 0,0-1 0,-1 1 0,1 0 0,-1 0 0,0 0 1,0 0-1,0 0 0,0 0 0,0 0 0,0 1 0,-1-1 0,1 1 0,-1-1 8,-5-2-18,0 1 0,0 0 0,0 0 0,-1 1 0,1 0 0,0 0 0,-1 1 0,-3-1 18,-72 1-106,49 2 92,28-1-7,0 0-1,0 0 1,1 1-1,-1 0 1,0 0-1,1 0 1,-1 1-1,1 0 1,0 0-1,0 1 1,-1 0-1,2 0 1,-1 0-1,0 1 1,1 0-1,-1 0 1,1 0-1,0 1 1,0 0-1,1 0 1,0 0-1,0 0 1,0 1-1,0-1 1,1 1-1,0 0 1,0 0-1,0 0 1,1 1-1,0-1 1,0 1 0,1-1-1,0 1 1,0 0-1,0-1 1,1 4 21,0 5-317,-1-7-266,1-1-1,0 0 1,1 1-1,-1-1 1,3 6 583,9 9-4731</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4.667"/>
    </inkml:context>
    <inkml:brush xml:id="br0">
      <inkml:brushProperty name="width" value="0.05" units="cm"/>
      <inkml:brushProperty name="height" value="0.05" units="cm"/>
    </inkml:brush>
  </inkml:definitions>
  <inkml:trace contextRef="#ctx0" brushRef="#br0">1 1407 5025,'0'0'4441,"0"0"-2485,0 0-742,0 0-214,0 0-60,0 0 9,3 0-149,51 0 1775,-4-1-2112,26 3-463,-70-1-135,1 0 0,-1 1 0,0-1 0,0 1 0,0 1-1,2 1 136,16 5-2934,3-5-3865,-16-4 845</inkml:trace>
  <inkml:trace contextRef="#ctx0" brushRef="#br0" timeOffset="383.53">502 1268 9722,'0'0'2402,"0"0"-928,0 0-538,0 0-271,0 0-125,0 0 20,0 4 131,0 19-287,-1 1-1,-1-1 1,-1 0-1,-5 17-403,-19 79 194,15-60-135,-3 0 0,-10 22-59,18-63-69,3-10-114,1 1 0,-1 0 0,2 0 0,-1 1-1,2-1 1,-1 0 0,1 5 183,1-8-2112,3-5-1851</inkml:trace>
  <inkml:trace contextRef="#ctx0" brushRef="#br0" timeOffset="1503.22">1605 1370 7586,'0'0'3496,"0"0"-1745,0 0-629,0 0-87,0 0-48,0 0-103,30 4 2689,176-4-2953,-70 0-3509,-135 0 806,-1 0-2369,-4 0-3801</inkml:trace>
  <inkml:trace contextRef="#ctx0" brushRef="#br0" timeOffset="2036.06">2284 1170 10362,'0'0'2059,"0"0"-770,0 0-373,0 0-99,0 0-87,0 0-66,0 23 1235,0-15-1702,1 2-99,-1 0 0,0 0 1,-1-1-1,0 1 0,0 0 0,-1-1 0,-1 1 1,1-1-1,-2 1 0,-1 4-98,-2 2 38,5-11-27,0-1 0,0 1 1,-1 0-1,1-1 0,-1 0 0,-3 4-11,6-8-16,0 0-38,0 0-49,0 0-72,13 0-221,160-10 652,2 0-2098,-174 10 1298,-1 0-130,-14 0-1530,-8 0-1187,1 0-4061</inkml:trace>
  <inkml:trace contextRef="#ctx0" brushRef="#br0" timeOffset="2366.91">2284 1170 8954</inkml:trace>
  <inkml:trace contextRef="#ctx0" brushRef="#br0" timeOffset="17964.12">121 2131 1424,'0'0'8846,"0"0"-5845,0 0-1978,0 0-187,0 0 89,0 0-54,-7 22-203,-61 150 145,62-157-771,1 1 0,0-1 0,1 1 0,0 0 0,2 1 1,0-1-1,0 0 0,2 2-42,0-18-5,0 1-1,0 0 1,0 0-1,1-1 1,-1 1-1,0 0 1,0-1-1,1 1 1,-1 0-1,1-1 1,-1 1-1,1-1 1,-1 1-1,1 0 1,-1-1-1,1 1 1,-1-1-1,1 1 1,0-1-1,-1 0 1,1 1-1,0-1 1,-1 0-1,1 1 1,0-1-1,0 0 1,-1 0-1,1 0 1,0 0-1,0 1 1,-1-1-1,1 0 1,0 0 5,34 0-83,-24-1 96,-5 1-3,0-1 0,0 0-1,0 0 1,0-1 0,-1 1 0,1-1-1,-1-1 1,1 1 0,-1-1 0,0 0-1,0 0 1,0 0 0,1-2-10,13-10-38,0-1 0,9-12 38,-18 18-51,-1 2 7,0-2 0,0 1-1,-1-1 1,0 0 0,-1-1-1,0 1 1,-1-2 0,0 1-1,-1-1 1,0 1 0,0-1-1,-2-1 1,1 1-1,-2-1 1,0 1 0,0-1-1,-1 0 1,0 1 0,-1-1-1,-2-6 45,2 16-10,0 0 0,-1 1 0,0-1 0,1 1 0,-1-1 0,0 0 0,0 1 0,-1-1 0,1 1 0,0 0 0,-1-1 0,0 1 0,1 0 0,-1 0 0,0 0 0,0 0 0,0 0 0,-1 0 10,-2-1-9,1 0-1,-1 1 1,0-1 0,0 1-1,0 0 1,0 0 0,0 1-1,-1 0 1,-1-1 9,-11 0-23,0 0-1,0 1 1,0 1-1,0 1 1,-5 1 23,19-1-7,0-1 0,0 1-1,0 1 1,0-1 0,0 1 0,0-1 0,0 1-1,1 0 1,-1 0 0,1 1 0,-1-1 0,1 1-1,0-1 1,0 1 0,-1 2 7,2-3-221,0 0 0,1 0 1,-1 0-1,1 0 0,0 0 0,-1 0 1,1 1-1,0-1 0,0 0 0,1 1 1,-1-1-1,0 0 0,1 1 0,0-1 0,-1 1 1,1-1-1,0 1 0,0 0 0,0-1 1,1 1-1,-1-1 0,1 1 0,-1-1 1,1 0-1,0 1 0,0 1 221,9 7-6816</inkml:trace>
  <inkml:trace contextRef="#ctx0" brushRef="#br0" timeOffset="18796.82">2276 2043 9034,'0'0'1936,"0"0"-849,0 0-284,0 0-40,0 0-10,-22 29-90,-72 94-117,50-61-7,29-28-3,11-22-391,2-9-93,1 0 1,0 0-1,0 0 0,1 0 1,-1 0-1,1 1 0,-1-1 1,1 0-1,0 0 1,0 0-1,1 2-52,-1-4 11,1 0-1,-1 0 1,0 0 0,1 0-1,-1 0 1,1 0 0,-1 0 0,1 0-1,0 0 1,-1 0 0,1 0 0,0 0-1,0-1 1,-1 1 0,1 0-1,0-1 1,0 1 0,0 0 0,0-1-1,0 1 1,0-1 0,0 0-1,0 1 1,0-1 0,0 0 0,0 1-1,1-1 1,-1 0 0,0 0-11,12 2 2,-1 0 0,0-1 1,1-1-1,-1 0 0,1 0 0,-1-1 1,1-1-1,-1 0 0,0-1 0,0 0 0,0-1 1,0 0-1,-1-1 0,0 0 0,0-1 1,0 0-1,0-1 0,-1 0 0,8-8-2,-8 7-27,-1 0 0,0-1 0,0 0-1,-1-1 1,0 0 0,-1 0 0,0 0-1,0-1 1,-1 0 0,-1 0-1,0-1 1,-1 1 0,0-1 0,0 0-1,-1-1 1,-1 1 0,0 0 0,-1-1-1,0 1 1,-1-8 27,0 16-15,-1 0 1,1 1-1,-1-1 0,0 0 0,0 1 1,0-1-1,-1 1 0,1-1 1,-1 1-1,0 0 0,0-1 0,0 1 1,0 0-1,-1 0 0,1 1 1,-1-1-1,0 0 0,1 1 0,-1-1 1,0 1-1,-1 0 0,1 0 1,0 1-1,-1-1 0,1 0 0,-1 1 1,1 0-1,-4-1 15,-3-1-60,1 1-1,-1 0 1,0 0 0,0 1 0,0 0-1,0 1 1,0 0 0,0 1-1,0 0 1,-7 1 60,12 0-11,0 0-1,0 0 0,0 0 1,0 0-1,1 1 1,-1 0-1,1 0 1,-1 0-1,1 0 1,0 1-1,1 0 1,-1 0-1,0 0 0,1 0 1,0 0-1,0 1 1,0-1-1,1 1 1,-1 0-1,0 2 12,-2 7-443,-1 1 0,2 0 0,0-1 0,1 2-1,0-1 1,1 7 443,1 14-3970</inkml:trace>
  <inkml:trace contextRef="#ctx0" brushRef="#br0" timeOffset="20836.17">2775 1 3873,'0'0'1187,"0"0"50,0 0 213,0 0 217,0 0-99,0 0-354,0 0-350,0 0-206,0 0-137,0 0-122,16 0 593,15 0-418,16 0 79,-1 1-1,7 4-652,-37-3 47,-1 1 0,1 0 0,0 2-1,-1 0 1,0 0 0,0 1 0,0 1 0,0 2-47,-3-3 214,22 17 48,-32-22-219,-1 1 1,1 0-1,-1-1 0,0 1 1,0 0-1,0 0 1,0-1-1,0 1 1,0 0-1,0 0 0,-1 0 1,1 0-1,-1 0 1,1 0-1,-1 1 1,0-1-1,0 0 0,0 0-43,1 124 649,-1 84 1062,-11 38-1711,-4-128 435,-4-1 1,-6-1 0,-22 58-436,-14 65 780,11 4-780,17-80 33,15-82 34,-3-1-1,-4 0 1,-17 33-67,-3-4 456,44-107-456,0-1 0,0 1 0,1 0-1,-1 0 1,1 0 0,-1 0 0,1 0 0,1-1-1,-1 1 1,1 3 0,-1-3 0,1-1-1,-1 1 1,0-1-1,0 0 1,0 1-1,0-1 1,-1 0-1,1 1 1,-1-1-1,0 0 1,0 1-1,0-1 1,0-1 2,0 0 0,1 0 0,-1 0 0,1 1 0,-1-1 0,1 0 0,0 0 0,0 0 0,0 1 0,0 0-2,0-1 2,0 0 0,0 1 0,0-1 0,0 0 0,0 1 0,-1-1 0,1 0 0,-1 0 0,1 1 0,-2 0-2,-17 57 66,18-53-48,-6 14 204,4-21-210,2 0-15,1 0 10,-31 4 187,-15 9-185,1 1-1,-8 6-8,9-3 2,-1-2 1,-10 0-3,47-13 81,7-1-5185,1-7 787</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9.547"/>
    </inkml:context>
    <inkml:brush xml:id="br0">
      <inkml:brushProperty name="width" value="0.05" units="cm"/>
      <inkml:brushProperty name="height" value="0.05" units="cm"/>
    </inkml:brush>
  </inkml:definitions>
  <inkml:trace contextRef="#ctx0" brushRef="#br0">124 58 1872,'0'0'1527,"0"0"-178,0 0-100,0 0-55,0 0-143,0 11-192,0 1-603,0-3 79,0 1 0,0-1 0,-1 0 0,0 1-1,-1-1 1,-2 7-335,-21 62 3599,-10 25-2415,30-90-1029,-10 21 267,2 0 1,1 1 0,1 3-423,22-87 920,-2 1-883,2 1 1,2 0-1,19-42-37,-26 78-41,0 0 1,1 1-1,1-1 0,0 2 0,0-1 1,0 1-1,1 1 0,1-1 1,-1 1-1,9-4 41,10-6-48,1 1 0,0 1 0,14-4 48,-32 15-60,1 0 1,-1 1-1,1 0 0,0 1 1,0 0-1,1 1 0,-1 1 0,0 0 1,1 0 59,-12 2-19,0-1 1,0 1-1,0-1 1,0 1-1,0-1 0,0 1 1,0 0-1,0-1 1,0 1-1,0 0 1,0 0-1,-1 0 1,1 0-1,0 0 0,-1 0 1,1 0-1,-1 0 1,1 0-1,-1 0 1,1 0-1,-1 0 1,1 0-1,-1 0 1,0 0-1,0 0 0,0 0 1,0 1-1,0-1 1,0 0-1,0 0 1,0 0-1,0 1 19,0 3 23,0-1 1,0 0-1,0 1 0,-1-1 1,0 0-1,0 1 0,0-1 0,0 0 1,-1 1-24,-2 2 33,-1 0 0,0-1 0,-1 1-1,0-1 1,0 0 0,0 0 0,-1-1 0,1 0 0,-5 2-33,-11 8 75,-1-2-1,-12 5-74,23-12 35,-1-1 1,0 0-1,0 0 0,0-2 0,0 1 1,-1-2-1,0 0 0,1 0 0,-4-1-35,16-1 27,1 0 25,0 0 34,1 2-70,1 0 1,-1 0 0,1 0 0,0-1 0,0 1-1,0 0 1,0-1 0,0 1 0,0-1 0,0 0-1,1 0-16,4 4 68,19 14 116,1 0-88,-1 0 0,0 2 0,-2 1 0,20 23-96,-34-20 27,-3-6-1655,-1-12-2721,-2-6-1218</inkml:trace>
  <inkml:trace contextRef="#ctx0" brushRef="#br0" timeOffset="581.44">619 262 7138,'0'0'1960,"0"0"-730,0 0-412,0 0-85,0 0-8,0 0-73,-7 8-78,-1 1-490,-7 8 696,0 1 0,-5 10-780,16-22 122,0 0 1,1 0 0,0 0 0,0 0 0,0 0 0,1 1 0,0-1-1,0 1 1,1 0 0,0-1 0,-1 7-123,2-8 48,0-2-25,0 0 0,0 0 1,0 1-1,0-1 1,1 0-1,-1 0 1,1 0-1,0 0 1,0 0-1,0 0-23,0-2 0,0 0 1,0 0-1,0 0 0,0 0 0,0 0 1,1 0-1,-1 0 0,0-1 0,1 1 1,-1 0-1,0-1 0,1 1 1,-1-1-1,1 1 0,-1-1 0,1 0 1,-1 0-1,1 1 0,-1-1 0,1 0 1,-1 0-1,1-1 0,117 2 128,-116-1-120,1 0 0,0 0 0,-1-1 0,1 1 0,0-1 0,-1 0 0,1 0 0,-1-1 0,0 1 0,1 0 0,-1-1 0,0 0 0,0 0-1,0 0 1,0 0 0,0-1 0,0 1 0,0-1 0,-1 1 0,0-1 0,1 0 0,-1 0 0,0 0 0,0 0 0,-1-1 0,1 1 0,-1 0 0,2-4-8,1-6-21,-1 0 0,0 0-1,-1-1 1,0 1 0,-1-1 0,0 1 0,-2-3 21,1 13-28,0 0 1,-1 0 0,1 1-1,-1-1 1,0 0 0,0 0-1,0 1 1,0-1 0,-1 1-1,1-1 1,-1 1 0,1 0 0,-1-1-1,0 1 1,0 0 0,0 0-1,0 0 1,0 0 0,0 1-1,-1-1 1,1 1 0,-1-1-1,1 1 1,-1 0 0,1 0-1,-1 0 1,0 0 0,0 0-1,0 0 28,-6-1-88,-1-1 0,1 2 0,-1-1 0,0 1 0,0 1-1,1 0 1,-1 0 0,-2 1 88,11-1-26,0 1 0,0-1 0,0 0 0,0 1 1,0 0-1,0-1 0,0 1 0,0 0 0,0-1 0,0 1 0,0 0 0,0 0 0,0 0 0,1 0 1,-1 0-1,0 0 0,1 0 0,-1 0 0,1 0 0,-1 0 0,1 0 0,-1 0 0,1 0 0,0 0 1,-1 1-1,1-1 0,0 0 0,0 0 0,0 2 26,0 41-1267,0-33 620,3 20-2144,13-7-2754</inkml:trace>
  <inkml:trace contextRef="#ctx0" brushRef="#br0" timeOffset="1377.99">1042 242 3329,'0'0'3632,"0"0"-2262,0 0-568,0 0 318,0 0 89,0 0-167,0 8-195,-4 215 3054,4-223-3917,1 1-1,-1 0 1,0-1 0,1 1 0,-1 0 0,1-1-1,-1 1 1,1-1 0,0 1 0,-1-1 0,1 1 0,-1-1-1,1 1 1,0-1 0,-1 1 0,1-1 0,0 0 0,0 0-1,-1 1 1,1-1 0,0 0 0,0 0 0,0 0-1,-1 0 1,1 0 0,0 0 0,0 0 0,0 0 0,0 0 16,34 0-338,-26 0 196,-5 0 141,1 0-1,-1-1 0,0 1 0,1-1 0,-1 0 0,0 0 0,0 0 0,0-1 0,0 1 0,0-1 0,0 0 0,0 0 0,0-1 2,3-3-13,0 1 0,0-2 1,0 1-1,-1-1 0,4-6 13,31-31-387,-21 67 857,-14-18-398,10 10 198,1-1 0,18 12-270,-30-23 8,1 1 0,0-1 1,0-1-1,0 1 0,0-1 0,0 0 0,1 0 0,-1-1 0,1 0 0,-1 0 0,1 0 0,0-1-8,-6 0 15,0 0 0,0 0 0,0 0 0,1-1 0,-1 1-1,0 0 1,0-1 0,0 1 0,0-1 0,0 1 0,1-1-1,-1 0 1,0 1 0,-1-1 0,1 0 0,0 0 0,0 1 0,0-1-1,0 0 1,0 0 0,-1 0 0,1 0 0,0 0-15,1-3 30,0 0 0,-1 0 1,1 0-1,-1-1 0,1 1 0,-1 0 1,0-3-31,1-12 13,0 0 0,-1 0 0,-1-2-13,0 14-30,0-58-2402,8 65-1148,2 3-1016</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012"/>
    </inkml:context>
    <inkml:brush xml:id="br0">
      <inkml:brushProperty name="width" value="0.05" units="cm"/>
      <inkml:brushProperty name="height" value="0.05" units="cm"/>
    </inkml:brush>
  </inkml:definitions>
  <inkml:trace contextRef="#ctx0" brushRef="#br0">18 53 5089,'0'0'4030,"0"0"-2084,0 0-680,0 0-309,0 0-179,0 0-85,2-14 2599,6 9-3196,0 1 0,0 1 1,0-1-1,1 1 1,-1 1-1,1 0 1,0 0-1,1 0-96,1 0 49,5-1-31,-1 0 0,0 1 1,1 1-1,-1 0 0,1 2 0,-1-1 1,1 2-19,-13-1-10,-1-1 1,1 1 0,-1 0-1,1 0 1,-1 0 0,0 0-1,1 1 1,-1-1-1,0 0 1,0 1 0,0 0-1,0 0 1,0-1 0,-1 1-1,1 0 1,0 0-1,-1 0 1,0 1 0,1-1-1,-1 0 1,0 1 0,0-1-1,0 0 1,0 1 0,-1-1-1,1 1 1,0 2 9,1 9-33,0 1 0,-1 0 1,0-1-1,-1 9 33,0-14-3,-1-1 4,0 0 0,0 0 0,0 0-1,-1 0 1,-1-1 0,1 1 0,-1-1 0,0 1 0,-1-1 0,0 0-1,0 0 1,-1-1 0,1 1 0,-1-1 0,-3 2-1,-15 16 9,0-1 1,-2-1 0,-7 3-10,-6 6 6,-56 47 17,96-77-27,1 0 0,-1 0 0,0-1 1,1 1-1,-1-1 0,1 1 0,-1-1 1,1 0-1,-1 0 0,0 0 0,2 0 4,225 0 882,-229 0-920,1 0 1,0-1 0,-1 2-1,1-1 1,0 0-1,-1 0 1,1 0-1,0 0 1,-1 0-1,1 0 1,0 1 0,-1-1-1,1 0 1,-1 1-1,1-1 1,0 0-1,-1 1 1,1-1 0,-1 1-1,1-1 1,-1 1-1,1-1 1,-1 1-1,0-1 1,1 1-1,-1-1 1,0 1 0,1-1-1,-1 1 1,0 0-1,0-1 1,1 1-1,-1 0 1,0-1 0,0 1-1,0 0 1,0-1-1,0 1 1,0 0-1,0-1 1,0 2 37,0-1-343,-1 1 0,1 0 0,0-1 0,-1 1 0,1-1-1,-1 1 1,0 0 0,1-1 0,-1 1 0,0-1 0,0 0 0,0 1 0,0-1 0,0 0 0,0 1 0,-1 0 343,-13 8-9266</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929"/>
    </inkml:context>
    <inkml:brush xml:id="br0">
      <inkml:brushProperty name="width" value="0.05" units="cm"/>
      <inkml:brushProperty name="height" value="0.05" units="cm"/>
    </inkml:brush>
  </inkml:definitions>
  <inkml:trace contextRef="#ctx0" brushRef="#br0">75 0 3473,'0'0'2867,"0"0"-1035,0 0-487,0 0-186,0 0-119,0 0-172,-26 4 1115,-23 27-112,55-30 877,22 0-2607,-4-1 68,-10-1-169,1 1-1,0 0 1,-1 1 0,1 1 0,-1 0-1,1 1 1,-1 1 0,0 0 0,2 1-40,-8-2-329,-8-3 212,1 1-1,-1-1 1,1 0 0,-1 0 0,0 0 0,1 0 0,-1 1-1,1-1 1,-1 0 0,0 0 0,1 1 0,-1-1 0,0 0 0,1 0-1,-1 1 1,0-1 0,0 0 0,1 1 0,-1-1 0,0 1 0,0-1-1,0 0 1,0 1 0,1-1 0,-1 1 0,0-1 0,0 0 0,0 1-1,0-1 1,0 1 0,0-1 0,0 1 0,0-1 0,0 0 0,0 1-1,0-1 1,0 1 0,-1-1 0,1 0 0,0 1 0,0-1-1,0 1 118,0 6-4970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4.006"/>
    </inkml:context>
    <inkml:brush xml:id="br0">
      <inkml:brushProperty name="width" value="0.05" units="cm"/>
      <inkml:brushProperty name="height" value="0.05" units="cm"/>
    </inkml:brush>
  </inkml:definitions>
  <inkml:trace contextRef="#ctx0" brushRef="#br0">177 69 5217,'0'0'2842,"0"0"-1048,0 0-546,0 0-286,-11 29-112,-37 95-69,-4 23 1019,37-99-1086,-3 0-1,-7 11-713,20-53 18,3-10-11,2-21-15,10-40-22,-2 37-18,1 1 0,2 0 1,1 0-1,1 1 1,11-16 47,-16 28-30,1 1 1,1 1 0,0 0-1,0 0 1,1 1 0,0 1 0,1 0-1,1 0 1,-1 1 0,2 0-1,3-1 30,-13 8-35,1 0 0,-1 0 0,0 1 0,0 0-1,1-1 1,-1 1 0,1 1 0,-1-1 0,1 1-1,-1 0 1,1 0 0,-1 0 0,1 0 0,-1 1-1,1 0 1,-1 0 0,0 0 0,3 1 35,-4-1-14,0 1 0,0-1 1,-1 1-1,1 0 0,0 0 1,0 0-1,-1 0 0,1 1 1,-1-1-1,0 1 0,0-1 1,0 1-1,0 0 1,0 0-1,-1 0 0,1 0 1,-1 0-1,0 0 0,0 0 1,0 1-1,0-1 0,0 0 1,-1 1-1,1 1 14,0 3-1,-1-1-1,0 1 1,0 0-1,0 0 1,-2 7 1,2-12 7,-1 0 0,0 0 0,0 0 1,0 0-1,0 0 0,-1 0 0,1 0 1,-1 0-1,0-1 0,0 1 0,0-1 1,0 1-1,0-1 0,0 0 0,-2 1-7,-10 10 22,-1-1 0,-1-1 0,1 0 0,-2-1 0,0-1 0,0 0 0,0-1 0,-1-1 0,-9 2-22,23-8 16,-1 0-1,0 1 1,1 0 0,0 0 0,-1 0 0,1 0-1,0 1 1,0 0 0,-1 1-16,4-4 19,0 1 0,0 0-1,0 0 1,1-1 0,-1 1 0,0 0-1,0 0 1,1 0 0,-1 0 0,0 0-1,1 0 1,-1 0 0,1 0 0,-1 0-1,1 0 1,0 0 0,-1 1 0,1-1-1,0 0 1,0 0 0,0 0-1,0 0 1,0 1 0,0-1 0,0 0-1,0 0 1,1 0 0,-1 0 0,0 1-1,1-1 1,-1 0 0,0 0 0,1 0-1,0 0 1,-1 0 0,1 0 0,0 0-1,-1 0 1,1 0 0,0-1 0,0 1-19,6 5 62,0-2 1,0 1-1,0-1 1,1 0-1,0 0 1,-1-1-1,1 0 1,0 0 0,1-1-1,0 0-62,29 10 196,-27-8-182,0 1 0,0 1 1,0 0-1,0 0 0,6 6-14,-14-10-117,0 1 0,0-1 0,0 1 1,-1-1-1,1 1 0,-1 0 0,0 0 0,1 0 0,-1 1 1,-1-1-1,1 0 0,0 1 0,-1-1 0,0 1 0,0 0 1,0-1-1,0 1 0,-1 0 0,1 0 0,-1 0 117,0 10-1982,0-3-2481</inkml:trace>
  <inkml:trace contextRef="#ctx0" brushRef="#br0" timeOffset="521.52">532 426 8970,'0'0'1618,"0"0"-433,0 0 62,0 0 41,0 0-194,0 0-289,-3 9-300,-2 10-342,1 1 1,1-1 0,1 1 0,0-1-1,2 3-163,0-20-4,-1-1-1,1 1 0,0 0 0,0-1 1,0 1-1,1-1 0,-1 1 1,0 0-1,1-1 0,-1 1 0,1-1 1,-1 1-1,1-1 0,0 1 0,-1-1 1,1 1-1,0-1 0,0 0 0,0 1 1,0-1-1,0 0 0,0 0 0,1 0 5,1 1-14,0-1-1,0 0 1,1 0-1,-1-1 1,1 1-1,-1-1 0,0 1 1,1-1-1,-1 0 1,4-1 14,-1 2 12,1-1 0,0-1 0,0 1 0,-1-1 0,1 0 0,0-1 0,-1 1-1,1-1 1,0-1-12,-4 2-18,-1-1 0,0 0 0,1 1 0,-1-1-1,0 0 1,0 0 0,0 0 0,0 0 0,-1 0 0,1-1-1,0 1 1,-1 0 0,0-1 0,0 1 0,1-1-1,-1 0 1,-1 1 0,1-1 0,0 0 0,-1 1-1,1-1 1,-1 0 0,0-3 18,1 3-93,-1 0 1,0-1 0,1 1-1,-1 0 1,-1-1-1,1 1 1,0-1-1,-1 1 1,0 0-1,0-1 1,0 1-1,0 0 1,0 0-1,-1 0 1,1 0-1,-1-1 93,0 2-67,0 0 1,-1 0-1,1 0 0,-1 1 0,1-1 0,-1 0 0,0 1 0,1 0 0,-1 0 1,0 0-1,0 0 0,0 0 0,0 0 0,0 1 0,0-1 0,0 1 1,0 0-1,-2 0 67,-8-1-186,6 0 40,0 0-1,0 1 1,0 0 0,0 0-1,0 1 1,-5 1 146,11-2-51,-1 0 1,1 1-1,-1 0 0,1-1 0,0 1 0,-1 0 1,1-1-1,0 1 0,0 0 0,-1 0 1,1 0-1,0 0 0,0 0 0,0 0 0,0 1 1,0-1-1,0 0 0,1 0 0,-1 1 0,0-1 1,1 0-1,-1 1 0,0-1 0,1 1 1,0-1-1,-1 1 0,1-1 0,0 1 0,0-1 1,0 1-1,0-1 0,0 2 51,0 4-383,2 21-2472,7-17-1131</inkml:trace>
  <inkml:trace contextRef="#ctx0" brushRef="#br0" timeOffset="1215.03">883 405 6601,'0'0'3452,"0"0"-1893,0 0-576,0 0-250,0 0-267,0 0-249,0 0-76,0 5 183,-12 167 1426,13-172-1790,-1 1-1,1 0 1,-1-1-1,1 1 1,-1-1-1,1 1 1,0-1-1,-1 1 1,1-1-1,0 0 1,-1 1 0,1-1-1,0 0 1,-1 1-1,1-1 1,0 0-1,0 0 1,-1 0-1,1 0 1,0 1-1,0-1 1,-1 0-1,1 0 1,0-1-1,0 1 1,0 0 40,31 0-794,-22 0 525,-6 0 242,0-1-1,-1 1 1,1 0 0,-1-1 0,1 0-1,-1 0 1,0 0 0,1 0-1,-1 0 1,0-1 0,0 0-1,0 1 1,0-1 0,0 0 0,0 0-1,0-1 1,-1 1 0,1-1-1,-1 1 1,0-1 0,0 0-1,0 0 1,0 0 0,0 0 0,0 0-1,-1 0 1,1 0 0,-1-1-1,0 1 1,0 0 0,-1-1-1,1 1 1,0-1 0,-1-1 27,0 4 239,0 1 78,0 0-85,0 0-197,1 15 50,2-8-57,0-1-1,0 0 1,0 0 0,1 0 0,0-1-1,0 1 1,0-1 0,1 0 0,-1 0-1,2 0 1,-1 0 0,0-1 0,1 0-1,0 0 1,-1-1 0,1 0 0,1 0-1,-1 0 1,0-1 0,1 1 0,0-2-1,-1 1 1,1-1 0,0 0-1,0 0 1,0-1 0,-1 0 0,1 0-1,0 0 1,2-2-28,-8 2 8,1-1 0,-1 0 0,0 0 0,1 0 0,-1 0 0,0 0 0,0-1 0,0 1 0,0 0 0,0 0 0,0-1 0,0 1 0,0-1 0,0 1 0,-1-1 0,1 1 0,0-1 0,-1 1 0,1-2-8,9-33-175,-10 34 154,8-43-578,-5 27-122,0 0 1,1 0-1,1 0 721,-2 11-943,-1 1 0,1-1 0,0 1-1,1 0 1,-1 0 0,2 0 943,3-2-4571</inkml:trace>
  <inkml:trace contextRef="#ctx0" brushRef="#br0" timeOffset="2133.77">1536 106 8042,'0'0'1887,"0"0"-402,0 0-431,0 0-283,33-14-144,105-47-101,-71 34-1,-33 24-74,-24 3-344,-9 0-108,-1 1 0,1-1 0,0 1 0,-1-1 0,1 0 0,-1 1 0,1-1 0,-1 1 0,1 0 0,-1-1 0,1 1 0,-1-1 0,0 1 0,1 0 0,-1-1 0,0 1 0,1 0 0,-1-1 0,0 1 0,0 0 0,0 0 0,0-1 0,0 1 0,0 0 0,0-1 0,0 1 0,0 0 0,0 0 0,0 0 1,0 31 117,-1-21-5,1-4-81,-1 1-1,0 0 1,0-1-1,-1 1 0,0-1 1,0 0-1,0 1 1,-1-1-1,-1 0 1,1-1-1,-1 1 1,0-1-1,-1 1-30,-11 14 27,-1-1 0,-1 0 1,-4 2-28,-29 32 92,50-53-64,0 1-1,0-1 1,0 0 0,0 1 0,0 0 0,0-1 0,0 1-1,1-1 1,-1 1 0,1 0 0,-1 0 0,1-1-1,-1 1 1,1 0 0,0 0 0,0-1 0,0 1 0,0 0-1,0 0 1,0 0 0,1-1 0,-1 1 0,1 0 0,-1 0-1,1-1 1,-1 1 0,1 0 0,0-1 0,0 1-1,0 0-27,2 2 64,0 0 1,0-1-1,1 1 0,-1-1 0,1 0 0,-1 0 0,1 0 0,0 0 0,0-1 0,3 2-64,14 6 117,-9-5 17,0 1 0,-1 1 0,10 6-134,-19-12 11,0 1 1,0 0-1,0-1 0,0 1 1,0 0-1,0 0 1,0 0-1,-1 0 1,1 1-1,-1-1 1,0 0-1,1 1 1,-1-1-1,0 1 1,0-1-1,-1 1 1,1-1-1,-1 1 0,1 0 1,-1 1-12,1-1 12,-1 0 0,0 1-1,-1-1 1,1 0 0,0 0 0,-1 0 0,0 1-1,1-1 1,-1 0 0,0 0 0,-1 0 0,1-1-1,-1 1 1,1 0 0,-1 0 0,0-1 0,0 1-1,0-1 1,0 1 0,0-1 0,-1 0 0,1 0-1,-1 0 1,1 0 0,-1 0 0,0-1 0,-1 1-12,-59 35-866,-22 7 866,61-30-1808,23-14 584,1 0-1853,0 0-3742</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07.578"/>
    </inkml:context>
    <inkml:brush xml:id="br0">
      <inkml:brushProperty name="width" value="0.05" units="cm"/>
      <inkml:brushProperty name="height" value="0.05" units="cm"/>
    </inkml:brush>
  </inkml:definitions>
  <inkml:trace contextRef="#ctx0" brushRef="#br0">911 1 4441,'0'0'1704,"0"0"-613,0 0-264,0 0 49,0 0-141,-9 0 4220,-36 0-4957,-50 4 240,-44 9-238,71-6-215,-93 0-17,150-5 101,0 1 0,1 0 1,0 1-1,0 0 0,0 0 0,-2 2 131,-5 2 21,9-6 143,0-1 0,0 1 0,0-1 0,0-1 0,0 0 0,0 0 0,0 0 1,-5-2-165,-15 1 110,27 1-97,1 0 11,0 0 55,0 0 7,0 0 22,0 0 44,0 0 39,0 0-4,0 0-30,0 0-6,0 0 22,0 0 17,0 0 3,0 0 20,0 0 53,0 0-34,0 0-79,0 0-50,0 0-46,0 0-36,0 0-10,0 0 10,0 0 27,0 0-5,0 0-28,0 0 5,0 0 27,0 0-86,0 13-69,-4 100 340,-17 94-232,18-133 21,4-54-12,-2 0-1,0 0 1,-4 16-9,-1 5 15,2-1 1,1 10-16,0-5 3,-7 37-3,-43 214-40,46-248 50,2 0 1,2 0-1,3 32-10,0-68 1,-7 210 22,5-189-20,-1 1 0,-3 6-3,-2 19 2,0 36 53,6-47-45,-2-1 0,-8 29-10,1 4 20,7-31 551,2 0 0,3 8-571,-1-1 218,0-56-207,0 0 9,0 0 16,0 0-22,0 0-4,0 0 3,0 0 3,0 0 19,0 0-19,0 0-3,0 0-6,0 0-13,0 0-2,0 0 0,0 0-1,27 4 6,20 7 265,-35-8-254,-1 0 0,1-1 0,0 0 0,0-1 0,3 0-8,403-1 326,-401-1-293,0-1 0,0-1 0,0 0 0,-1-1 0,1-1 0,4-3-33,-1 1 17,-1 1 0,1 1 0,1 1 0,-1 1-17,21-7 6,-34 8-4,0 0 0,-1 0 0,1 0 0,0 1 0,5 0-2,-3-4 94,-9 5-105,0 0 1,0 0 0,0 0-1,-1 0 1,1 0 0,0 0 0,0 0-1,0 0 1,0 0 0,0 0 0,0 0-1,0-1 1,0 1 0,-1 0 0,1 0-1,0 0 1,0 0 0,0 0 0,0 0-1,0 0 1,0 0 0,0 0-1,0 0 1,0-1 0,0 1 0,0 0-1,0 0 1,0 0 0,0 0 0,0 0-1,0 0 1,0 0 0,0-1 0,0 1-1,0 0 1,0 0 0,0 0 0,0 0-1,0 0 1,0 0 0,0 0-1,0-1 1,0 1 0,0 0 0,0 0-1,0 0 1,0 0 0,0 0 0,0 0-1,0 0 1,0 0 0,0 0 0,0-1-1,1 1 1,-1 0 0,0 0 0,0 0-1,0 0 1,0 0 0,0 0-1,0 0 1,0 0 0,0 0 0,1 0-1,-1 0 1,0 0 0,0 0 0,0 0 10,-17 0-2222,-8 0-3803</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2.505"/>
    </inkml:context>
    <inkml:brush xml:id="br0">
      <inkml:brushProperty name="width" value="0.05" units="cm"/>
      <inkml:brushProperty name="height" value="0.05" units="cm"/>
    </inkml:brush>
  </inkml:definitions>
  <inkml:trace contextRef="#ctx0" brushRef="#br0">154 123 3001,'0'0'1251,"0"0"-331,0 0-56,0 0-64,0 0-112,0 0-81,0 0-24,0 0 58,0 0 50,0-16 4014,0-3-4071,0 19-618,-1-1 1,1 0-1,0 1 1,-1-1-1,0 0 0,1 1 1,-1-1-1,1 0 1,-1 1-1,0-1 1,1 1-1,-1-1 1,0 1-1,0 0 1,1-1-1,-1 1 1,0 0-1,0-1 1,0 1-1,0 0 1,1 0-1,-1 0 0,0 0 1,0 0-1,0 0 1,0 0-1,0 0 1,1 0-1,-2 0-16,-36 0-124,27 1 39,4 1 93,1 0 1,0 0 0,-1 0-1,1 1 1,1 0-1,-1 1 1,0-1 0,1 1-1,0 0 1,-1 0-1,-1 4-8,6-7-9,-1 1 0,1 0 0,0 0 0,0 0-1,0 0 1,1 0 0,-1 1 0,0-1 0,1 0 0,-1 0-1,1 0 1,0 1 0,0-1 0,0 0 0,0 0 9,1 45-127,0-26 23,-1-19 103,0-1 0,0 1 1,0-1-1,0 1 0,0-1 0,0 0 0,0 1 0,0-1 0,1 1 0,-1-1 0,0 0 1,1 1-1,0-1 0,-1 0 0,1 0 0,-1 1 0,1-1 0,0 0 0,0 0 0,0 0 1,0 0-1,0 1 1,2-2-11,-1 1 0,1 0 0,-1 0 0,1-1 0,-1 1 0,1-1 0,0 0 1,-1 0-1,1 0 0,2-1 11,3 1-32,-1 0 41,0-2 0,0 1 0,0-1 0,0 0 0,0-1-1,-1 1 1,1-1 0,-1-1 0,0 1 0,4-4-9,0 1 4,-1 1 0,1 0 0,0 1 1,3-1-5,15-6 16,-27 11 8,0-1 1,0 1-1,0-1 1,0 1-1,0-1 0,0 0 1,0 1-1,0-1 0,-1 0 1,1 0-1,0 0 0,0 1 1,0-1-1,-1 0 1,1 0-1,-1 0 0,1 0 1,0-1-1,-1 1 0,0 0 1,1-1-25,-1 2 200,0 0-3,0 0-43,0 0-52,0 0-51,0 0-36,0 0 1,0 0 24,0 0-18,0 0 13,0 0-14,0 0 14,0 0-20,0 0-26,0 2-60,-3 37 106,-1 0-1,-2 0 1,-2 0 0,-1-1-1,-9 20-34,2-5 6,12-10 166,4-43-608,0-17-2693,0 10-2465</inkml:trace>
  <inkml:trace contextRef="#ctx0" brushRef="#br0" timeOffset="1678.61">698 279 1280,'0'0'1149,"0"0"-45,0 0 241,0 0 98,0 0 142,0 0-136,2-2-499,8-7-234,-7 7 127,-3 2 1,0 0-154,0 0-166,0 0-100,0 0-34,0 0-45,0 0-25,0 0-19,0 0-16,0 0 31,0 0 17,0 0-40,0 0-57,0 0-36,0 0-21,0 0-82,0 0-40,0 0-38,0 0-4,0 0-1,0 0-4,0 0 8,0 0 46,0 0 45,0 0 84,0 0-6,0 0-11,0 0-59,0 0-54,0 0-39,0 0 12,0 0-11,27-3 152,89-1 396,-79-10-5164,-25 7-950</inkml:trace>
  <inkml:trace contextRef="#ctx0" brushRef="#br0" timeOffset="2763.64">1215 143 3505,'0'0'2807,"0"0"-867,0 0-263,0 0-361,0 0-622,0 0-225,5-9 102,1-3-327,0 1 1,1 1-1,8-10-244,-12 16 69,0 0-1,1 0 0,0 1 1,0-1-1,0 1 0,0 0 1,0 0-1,1 0 0,-1 1 1,1 0-1,0 0 0,-1 0 0,6-1-68,-4 2 15,-5 1 4,-1 3 10,0 5 3,1-2-8,-1 0 0,0 0-1,0 1 1,0-1 0,-1 0 0,0 0 0,0 0 0,-1 0 0,0 0-1,0 0 1,0 0 0,0 0 0,-1-1 0,0 1 0,-2 1-24,-41 45 261,-14 10-261,30-33 8,1 1 1,2 1-1,1 1 0,2 1 0,-4 10-8,24-33-1,1 0 1,0 1-1,1-1 0,0 1 0,1-1 0,0 1 0,1 0 0,0-1 1,0 1-1,1 0 0,2 7 1,-2-16 4,0 0 0,0 0 0,0-1 0,0 1 0,0 0 0,0 0 0,0 0 0,1-1 0,-1 1 0,1-1 0,-1 1 0,1-1 0,0 0 0,-1 1 0,1-1 0,0 0 0,0 0 0,0 0 0,0-1 0,0 1 0,0 0 0,0-1 0,0 1 0,0-1 0,0 0 0,0 1 0,0-1 0,0 0 0,3-1-4,1 2 62,1-1-1,0 0 1,0 0-1,0-1 1,0 0-1,-1 0 1,1-1-1,0 0 0,0-1-61,7-5 29,-1-1 0,0-1 1,0 0-1,-2 0 0,1-2 0,-1 1 0,-1-2 0,0 1 0,2-4-29,2-2 24,-3 4-31,1-2 0,-2 1 0,9-17 7,-16 27 63,-1 0-1,1 0 0,-1 0 1,-1-1-1,1 1 0,-1-1 1,0 1-1,0-1 0,0 0 1,-1 1-1,0-1 1,0 0-1,0 1 0,-1-1 1,-1-4-63,1 7 54,0 0 1,0 0-1,-1 1 0,0-1 1,1 1-1,-1-1 1,0 1-1,0 0 1,0 0-1,0 0 1,0 0-1,-1 0 0,1 0 1,-1 0-1,-1 0-54,-47-23 595,23 12-490,25 11-91,0 0 0,0-1 1,0 1-1,1-1 0,-1 0 0,1 1 0,-1-1 0,1-1 1,0 1-1,0 0 0,1 0 0,-1-1 0,1 1 0,-1-1 1,1 1-1,0-1 0,1 0 0,-1 1 0,1-1 0,-1-1-14,-1-17-42,1 1 0,1-1 0,1-5 42,0-5-334,0 30 324,0 0 0,1 0 0,-1 0 0,0 0 0,0 0 0,1 0 0,-1 0 0,1 0 0,0 1 0,0-1 0,-1 0 0,1 1 0,0 0 0,0-1 0,0 1 0,0 0 0,1 0 0,-1 0 1,0 0-1,0 1 0,1-1 0,0 1 10,9-5-87,1 1 1,0 1 0,9-1 86,68 3-2216,-89 1 2163,0 0 0,-1 0 0,1 0 0,0 0 0,-1 0-1,1 0 1,0 1 0,-1-1 0,1 0 0,0 0 0,-1 1 0,1-1 0,-1 0 0,1 1 0,0-1 0,-1 1 0,1-1 0,-1 1 0,0-1 0,1 1 0,-1-1 0,1 1 0,-1-1 0,0 1 0,1-1 0,-1 1 0,0 0-1,1-1 1,-1 1 0,0 0 0,0-1 0,0 1 0,0 0 0,0-1 53,1 30-1784,-2-17 445,1 15-3386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26.590"/>
    </inkml:context>
    <inkml:brush xml:id="br0">
      <inkml:brushProperty name="width" value="0.05" units="cm"/>
      <inkml:brushProperty name="height" value="0.05" units="cm"/>
    </inkml:brush>
  </inkml:definitions>
  <inkml:trace contextRef="#ctx0" brushRef="#br0">193 14 1840,'0'0'1853,"0"0"-452,0 0-88,0 0-60,0 0 97,0 0-51,-3-6 6629,-2 5-8457,-104-6 383,107 8 139,-1-1 0,1 1-1,-1 0 1,1 0 0,0 0-1,-1 0 1,1 0 0,0 1-1,0-1 1,0 1 0,0 0-1,0-1 1,0 1 0,1 0-1,-1 0 1,0 0 0,1 0-1,-1 0 1,1 1 0,0-1-1,0 0 1,0 1 7,-23 54-20,22-48-5,0 0-1,0 0 1,1 0-1,0 0 1,1 0 0,0 8 25,0-13-11,3-3 13,0 0 0,0 0-1,0 0 1,0 0 0,0-1 0,0 0-1,0 1 1,0-1 0,0 0-1,0-1 1,0 1 0,1-1-2,1 1-3,0 0 12,0-1-1,-1 1 1,1-1 0,-1 0 0,1-1 0,-1 1 0,1-1 0,-1 0 0,0 0 0,0 0 0,0-1 0,4-2-10,-3 2 7,0-1-1,0 1 0,1 1 1,0-1-1,-1 1 0,1 0 1,1 0-6,-6 2 37,-1 1 1,1-1 0,-1 1-1,1-1 1,0 1-1,-1 0 1,1-1 0,-1 1-1,1 0 1,-1 0-1,0-1 1,1 1 0,-1 0-1,0 0 1,1-1 0,-1 1-1,0 0 1,0 0-1,0 0 1,0 0 0,0-1-1,0 1 1,0 0 0,0 0-1,0 0 1,0 0-1,0 0-37,0 37 54,-1-30 46,1 215 76,-10-167 204,4-34-1007,6-22 456,0 0 0,0 0 1,0 0-1,0 0 0,0 0 0,0 0 0,-1-1 0,1 1 0,0 0 0,0 0 0,0 0 0,0 0 0,0 0 0,0 0 0,0 0 1,0 0-1,0 1 0,0-1 0,-1 0 0,1 0 0,0 0 0,0 0 0,0 0 171,5-22-2580,5-2-3026</inkml:trace>
  <inkml:trace contextRef="#ctx0" brushRef="#br0" timeOffset="1047.71">763 397 5297,'0'0'1759,"0"0"-384,0 0 145,0 0-31,0 0-166,0 0-195,0 0-82,0 0-68,0 0-80,0 0-70,0 0-133,0 0-131,0 0-137,0 0-119,0 0-71,0 0-75,7 0-101,33 0-49,0-3 1,0-2-1,7-2-12,-33 5 1002,-12 2-1679,0 0-1,0 0 0,0 0 0,0-1 1,0 1-1,0-1 0,0 1 0,0-1 1,0 1-1,0-1 0,-1 0 0,1 0 1,0 0-1,-1 0 0,1 0 0,0-1 1,0 0 677,7-8-4940</inkml:trace>
  <inkml:trace contextRef="#ctx0" brushRef="#br0" timeOffset="2230.67">1141 167 1840,'0'0'5177,"0"0"-3065,0 0-709,0 0 80,0 0-257,0 0-271,31 0 3132,156 0-3103,-186 0-942,-1 0-30,2-1 49,-1 1 0,1 0 0,0 0 0,0 0 0,0 1-1,0-1 1,0 0 0,0 1 0,0-1 0,0 1 0,-1 0-1,1 0 1,0 0-61,-1 8-9,-1 1-1,0-1 0,-1 1 0,0-1 0,0 1 1,-1-1-1,0 0 0,-1 1 0,0-1 1,0 0-1,-1-1 0,-3 7 10,0-3-7,4-6-8,-1 1 0,0-1-1,0 0 1,0 0 0,-1-1 0,0 1-1,0-1 1,0 0 0,-5 3 15,5-3-37,1-1-1,-1 1 1,1 0 0,1 0 0,-1 0-1,1 1 1,0-1 0,0 1-1,0 0 38,-6 10-47,7-13 40,0 0 0,0 0 0,1 0 0,-1 1 0,1-1 0,-1 1 0,1-1 0,0 1 0,0-1-1,1 1 8,0-3-46,0-1-37,0 0-32,0 0 19,0 0 36,0 0 43,0 0 9,0 0 0,0 0-1,0 0-22,0 0-70,0 0-39,0 0-6,0 0 30,0 0 52,0 0 32,0 0-46,0 0-6,0 0-30,0 0-129,0 0-121,6-7-749,25-27-3982,-16 17-2914</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32.171"/>
    </inkml:context>
    <inkml:brush xml:id="br0">
      <inkml:brushProperty name="width" value="0.05" units="cm"/>
      <inkml:brushProperty name="height" value="0.05" units="cm"/>
    </inkml:brush>
  </inkml:definitions>
  <inkml:trace contextRef="#ctx0" brushRef="#br0">1 101 2841,'0'0'1544,"0"0"-374,0 0-80,0 0-121,0 0-240,0 0-93,0 0 0,0 0 11,0 0-41,0 0 19,0 0 102,0 0-43,0 0-188,0 0-92,0 0-50,0 0-58,0 0-4,0 0-9,0 0-27,0 0-11,0 0-48,0 0-66,0 0-46,0 0-1,0 0-24,0 0 8,9 0 102,4 1-101,1 1 1,-1 1-1,0 0 1,0 1-1,0 0 1,0 1-1,-1 0 1,1 1-1,-2 1 1,5 2-70,-15-8 1,10 3 171,-10-4-325,-1 0 0,1 0 0,-1 1 0,0-1 1,1 0-1,-1 0 0,1 0 0,-1 0 1,0 1-1,1-1 0,-1 0 0,0 0 1,1 0-1,-1 1 0,0-1 0,1 0 0,-1 1 1,0-1-1,0 0 0,1 1 0,-1-1 1,0 0-1,0 1 0,0-1 0,1 1 1,-1-1-1,0 0 0,0 1 0,0-1 0,0 1 1,0-1-1,0 0 0,0 1 0,0-1 1,0 1-1,0-1 0,0 1 0,0-1 1,0 0-1,0 1 0,-1-1 153,1 11-4792</inkml:trace>
  <inkml:trace contextRef="#ctx0" brushRef="#br0" timeOffset="746.06">627 2 5097,'0'0'2211,"0"0"-482,0 0-464,0 0-289,0 0-85,0 0-113,1-1 1075,-2 3-1540,-27 31-138,2 1 0,2 1 0,1 1 0,0 4-175,18-33 7,-5 10 11,10-16 47,0-1 55,0 0-14,0 0-53,0 0-32,0 0-6,12 0-4,101 3 774,-44 0-2900,-22-2-4968,-47-1-205</inkml:trace>
  <inkml:trace contextRef="#ctx0" brushRef="#br0" timeOffset="1163.38">820 2 2481,'0'0'2671,"0"0"-580,0 0-217,0 0-381,0 0-411,0 0-299,-1 14 254,-33 51-99,0 13 43,-25 36-981,-17 38 412,72-147-2551,8-15-2212,0 3-1409</inkml:trace>
  <inkml:trace contextRef="#ctx0" brushRef="#br0" timeOffset="9426.34">1775 26 2761,'0'0'1479,"0"0"-341,0 0-155,0 0-86,0 0-36,0 0 54,0 0 44,0 0 20,0 0 61,0 0-68,0 0-277,0 0-232,0 0-162,0 0-66,0 0-34,0 0-25,0 0-17,0 0 8,0 0 7,0 0-14,0 0-61,0 0 0,0 0 22,0 0-1,0 0-13,9-4-13,18-2-53,1 2 0,0 0 0,0 2 0,0 1 0,13 1-41,-41 1 6,1 0 0,0 0 1,-1 0-1,1 0 0,-1 0 1,1 0-1,-1 0 0,1 0 1,-1 0-1,0 0 0,1 0 1,-1 0-1,0 0 0,0 0 1,0 0-1,0 0 1,0 1-1,0-1 0,0 0-6,1 26 5,-1-13 7,1-11-6,-1 0-1,1 0 1,-1-1-1,0 1 1,0 0-1,0 0 0,-1 0 1,1-1-1,-1 1 1,1 0-1,-1 0 1,0-1-1,0 1 0,0-1 1,0 1-1,-1-1 1,1 1-1,-1-1 1,0 0-1,1 0 1,-1 1-1,-2 0-5,-10 9 75,10-8-56,0 0-1,0 0 1,0-1 0,0 1-1,-1-1 1,0 0-1,0-1 1,0 1 0,0-1-1,0 0 1,0 0 0,-4 1-19,8-3 61,1 0-32,0 0 33,0 0 7,0 0-8,0 0 6,0 0-15,0 0-23,0 0-6,0 0-110,0 0-71,23 0-349,-20-1 488,0 1 1,0 0-1,0 0 1,0 0-1,0 1 1,0-1-1,0 1 1,0-1-1,0 1 0,0 0 1,0 0-1,0 1 1,0-1 18,-1 2-6,0-1 0,0 0 0,-1 0 0,1 1-1,-1-1 1,1 0 0,-1 1 0,0 0 0,0-1 0,0 1 0,-1 0 0,1-1 0,-1 1 0,1 0 0,-1 0 6,3 16-1,-2 0 1,0 0 0,-1 1-1,-1 0 1,1 14-6,-1-33 7,1 1 1,-1-1-1,1 1 1,-1-1-1,0 0 0,1 0 1,-1 0-1,0 1 1,0-1-1,0 0 1,0 0-1,0 0 0,0 0 1,0 0-1,0 0 1,-1-1-1,1 1 1,0 0-1,0-1 0,-1 1 1,1 0-1,0-1 1,-1 0-1,1 1 1,-1-1-1,1 0 0,0 0 1,-1 0-1,1 0 1,-1 0-2,-46 4 38,47-4-40,-63 0-219,64 0 271,-1-1-173,1 0 0,0 0 0,1 1 0,-1-1 0,0 0 1,0 0-1,0 0 0,0 1 0,1-1 0,-1 0 0,0 0 0,1 1 0,-1-1 0,0 0 1,1 0-1,-1 1 0,1-1 0,-1 1 0,1-1 0,-1 0 0,1 1 0,0-1 1,-1 1-1,1-1 0,0 1 0,-1 0 0,1-1 0,0 1 0,0 0 0,-1-1 0,1 1 1,0 0-1,0 0 0,0 0 0,-1 0 0,1-1 0,0 1 0,0 0 0,0 1 1,-1-1-1,1 0 0,1 0 123,12-1-5327</inkml:trace>
  <inkml:trace contextRef="#ctx0" brushRef="#br0" timeOffset="10826.03">2326 151 6009,'0'0'1970,"0"0"-216,0 0-246,0 0-389,0 0-254,0 0-200,12-7-200,39-25-168,-51 31-285,0 1-1,0 0 0,1-1 1,-1 1-1,0 0 0,1 0 1,-1-1-1,0 1 1,1 0-1,-1 0 0,0-1 1,1 1-1,-1 0 0,0 0 1,1 0-1,-1-1 0,0 1 1,1 0-1,-1 0 0,1 0 1,-1 0-1,1 0 0,-1 0 1,0 0-1,1 0 0,-1 0 1,1 0-1,-1 0 0,0 0 1,1 0-1,-1 1 0,1-1 1,-1 0-1,0 0 0,1 0 1,-1 0-1,0 1 0,1-1 1,-1 0-1,0 0 0,1 1 1,-1-1-1,0 0 0,0 1 1,1-1-1,-1 0 0,0 1 1,0-1-1,1 0 0,-1 1 1,0-1-12,0 19-98,-1-16 144,1 7-31,0 1-1,0-1 1,-1 0-1,-1 1 1,0 0-15,1-7 5,-1 0 1,1 0-1,-1-1 1,0 1 0,0-1-1,0 1 1,0-1-1,-1 0 1,1 0 0,-1 0-1,0 0 1,0 0-1,0 0 1,-3 1-6,-14 10-18,-1-2 1,-1 0 0,0-1-1,-4 0 18,5-2 7,19-8-9,-1 0 0,1 0 0,0 1 1,-1-1-1,1 1 0,0 0 0,0-1 0,0 1 0,0 0 0,0 0 0,0 0 0,1 1 0,-1-1 0,1 0 0,-1 1 1,1-1-1,0 1 0,0-1 0,-1 3 2,0 3 48,1 1 0,0-1 0,0 0 0,1 1 0,1 7-48,-1 0 86,0-15-80,0 0 0,1 0 1,-1 0-1,0 0 1,0 0-1,1 0 0,-1-1 1,1 1-1,-1 0 1,1 0-1,-1-1 0,1 1 1,-1 0-1,1 0 0,0-1 1,-1 1-1,1-1 1,0 1-1,0-1 0,0 1 1,-1-1-1,1 1 1,0-1-1,0 0 0,0 1 1,0-1-1,0 0 1,-1 0-1,1 0 0,0 0 1,0 1-1,0-1 0,0-1 1,0 1-7,41 0 523,-27-1-419,-11 1-93,0 0 0,0 0 0,0-1 0,0 0 1,0 0-1,0 0 0,0 0 0,0-1 0,-1 0 0,1 1 0,0-1 0,-1-1 1,0 1-1,1 0 0,-1-1 0,0 0 0,0 1 0,0-1 0,-1 0 1,1-1-12,2-8 76,0 0 0,-1 0 1,0 0-1,-1 0 1,-1-1-1,0 0 1,-1 1-1,0-1 1,-1-11-77,0 23 70,0 1 60,-3 0-112,-1-1-1,0 0 1,1 0 0,0 0 0,-1-1 0,1 1 0,0-1 0,-1 0 0,1 1-1,0-2 1,0 1 0,1 0 0,-1 0 0,0-1 0,1 0 0,-1 1-1,1-1 1,0 0 0,0 0 0,-2-3-18,-19-22 430,21 27-427,1-1 0,-1 0 0,1 0 0,-1 0 0,1 0 0,0 0 0,0 0 0,0 0 0,0 0 0,0 0 0,0-1 0,1 1 0,-1 0 0,1 0 0,-1-2-3,1-41-103,1 16 35,0 28 57,-1 0-1,1 1 1,0-1 0,-1 0-1,1 0 1,0 1 0,0-1-1,-1 0 1,1 1-1,0-1 1,0 1 0,0-1-1,0 1 1,0-1 0,0 1-1,0 0 1,0 0-1,0-1 1,0 1 11,26-7-54,-22 5 49,4 0-56,10-4-148,1 1 0,0 1 0,0 1 0,0 1 0,9 0 209,-28 6-183,0-1 1,-1 1 0,1 0 0,-1-1-1,0 1 1,0 0 0,0-1 0,0 1 0,-1 0-1,1-1 1,-1 1 182,-10 19-3714,-6-5-6679</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2.962"/>
    </inkml:context>
    <inkml:brush xml:id="br0">
      <inkml:brushProperty name="width" value="0.05" units="cm"/>
      <inkml:brushProperty name="height" value="0.05" units="cm"/>
    </inkml:brush>
  </inkml:definitions>
  <inkml:trace contextRef="#ctx0" brushRef="#br0">46 225 336,'0'0'1791,"0"0"-773,0 0-365,0 0-215,0 0-10,0 0-148,-7-2-168,-19-4-15,13 0 5338,22 2-3111,21 2-1393,23 2-426,23 0-79,-25 0-6283,-51 0 1389</inkml:trace>
  <inkml:trace contextRef="#ctx0" brushRef="#br0" timeOffset="1103.68">597 1 1296,'0'0'3670,"0"0"-1751,0 0-618,0 0-204,0 0-446,0 0-307,0 0-34,-13 0 3182,8 3-3393,0 0-1,0-1 0,0 2 0,1-1 1,-1 0-1,1 1 0,0 0 0,0 0 1,0 0-1,-3 5-98,-4 3 104,-8 9-80,2 0-1,0 1 1,1 1-1,-10 21-23,17-28-8,1-1-1,1 2 1,1-1-1,0 1 0,1 0 1,1 0-1,1 1 1,0 3 8,1-5 7,1 1 0,0 0 0,2 0 1,0 1-8,0-13 18,-1-1 1,1 0 0,0 0 0,0 0 0,0 0 0,1 0-1,-1-1 1,1 1 0,0 0 0,0-1 0,0 1 0,1-1-1,-1 1 1,1-1 0,0 0 0,0 0 0,0-1 0,3 3-19,0-3 38,0 0 0,0 0 0,0 0 0,1-1 0,-1 0 0,1-1 0,-1 1 0,1-1 0,-1-1 0,0 1 0,4-1-38,13 0 8,-12 1 3,-6 0-13,0 0 1,0 0-1,0 0 0,-1-1 0,1 1 1,0-1-1,0 0 0,0-1 2,-4 2 4,0-1 0,1 0-1,-1 0 1,0 1 0,0-1 0,1 0 0,-1 0-1,0-1 1,0 1 0,0 0 0,0 0-1,0 0 1,-1-1 0,1 1 0,0 0 0,0-1-1,-1 1 1,1-1 0,-1 1 0,0-1 0,1 1-1,-1-1 1,0 1 0,0-1 0,0 1 0,0-1-1,0 1 1,0-2-4,0-118-384,-35 121 129,25-1 118,-17 1 72,26-1 63,0 1-1,0 1 1,0-1-1,0 0 0,1 0 1,-1 0-1,0 0 1,0 1-1,0-1 1,0 0-1,0 1 0,0-1 1,1 0-1,-1 1 1,0-1-1,0 1 1,1 0-1,-1-1 0,0 1 1,1 0-1,-2 0 3,-23 61-203,16-33-3152,6-23 608,3-5-1398</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50.630"/>
    </inkml:context>
    <inkml:brush xml:id="br0">
      <inkml:brushProperty name="width" value="0.05" units="cm"/>
      <inkml:brushProperty name="height" value="0.05" units="cm"/>
    </inkml:brush>
  </inkml:definitions>
  <inkml:trace contextRef="#ctx0" brushRef="#br0">177 1 1400,'0'0'2461,"0"0"-798,0 0-556,0 0-391,0 0-273,0 0-139,0 0-79,0 0-50,0 0 25,0 0 115,0 0 157,0 0 78,0 0-51,0 0-133,0 0-149,0 0-112,0 0-55,0 0 99,-8 14 635,-11 20-122,-1 0-1,-2 0-661,3-5 132,1 0 1,2 1 0,-2 7-133,-19 55 721,39-96-984,0 1 0,0 0 0,0 0 0,1 0 0,-1 0 0,1 0 0,0 1 0,-1-1 0,1 1 0,1 0 0,-1 0 0,3-2 263,5-4-2589,1-2-2644</inkml:trace>
  <inkml:trace contextRef="#ctx0" brushRef="#br0" timeOffset="1238.29">573 38 3689,'0'0'1902,"0"0"-211,0 0-130,0 0-220,0 0-189,0 0-209,0-1-767,0 0 0,0-1-1,0 1 1,-1 0 0,1 0 0,0-1 0,-1 1 0,1 0 0,-1 0 0,1 0 0,-1 0 0,0-1 0,1 1 0,-1 0 0,0 0 0,0 0-176,-10 0-28,0-1-1,0 2 1,0-1 0,0 2 0,0-1 0,0 2-1,0-1 1,0 1 0,0 1 0,0 0 0,1 1-1,0 0 1,-6 3 28,14-6-28,-12 2-25,14 8-7,-2-2 69,0 1 0,-1 0-1,0-1 1,0 1 0,-1-1 0,-1 0 0,1 0 0,-1 0 0,-1-1 0,-4 5-9,-10 20 0,25-31 92,0-2 0,0 1 0,0 0 0,0-1-1,0 0 1,4 0-92,-7 0 33,31-1-39,-16 0-5,-1 1 0,1 0 1,5 2 10,-20-1-17,0-1 1,-1 1 0,1-1 0,-1 1 0,1 0 0,-1 0-1,1 0 1,-1 0 0,1 0 0,-1 0 0,0 0-1,1 0 1,-1 1 0,0-1 0,0 0 0,0 1 0,0-1-1,0 1 1,-1-1 0,1 1 0,0-1 0,-1 1 0,1 0-1,-1-1 1,1 1 0,-1 0 0,0-1 0,1 1-1,-1 0 1,0-1 0,0 1 0,-1 0 0,1 0 16,0 2-8,0-1 1,0 1-1,-1 0 1,1-1-1,-1 1 1,0 0-1,0-1 1,0 1-1,-1-1 0,1 1 1,-1-1-1,0 0 1,0 1-1,0-1 1,-1 1 7,-8 7 28,-1-1-1,0 1 1,-1-2 0,-9 6-28,16-11 45,0-1 0,0 0 1,-1 0-1,0 0 0,1-1 0,-1 0 0,0-1 0,0 1 1,0-1-1,-1 0 0,-1-1-45,8 0 7,1 0 1,-1 0-1,1 0 0,-1-1 1,1 1-1,-1 0 0,1 0 1,0 0-1,-1-1 0,1 1 1,0 0-1,-1-1 0,1 1 1,0 0-1,-1-1 0,1 1 1,0 0-1,0-1 0,-1 1 1,1-1-1,0 1 0,0 0 1,0-1-1,-1 1 0,1-1 1,0 1-1,0-1 0,0 1 1,0-1-1,0 1 0,0-1 1,0 1-1,0 0 0,0-1 1,0 1-1,0-1-7,0 1-320,0 0-422,0 0-749,3 1-924,9 4-1918</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3:19.328"/>
    </inkml:context>
    <inkml:brush xml:id="br0">
      <inkml:brushProperty name="width" value="0.05" units="cm"/>
      <inkml:brushProperty name="height" value="0.05" units="cm"/>
    </inkml:brush>
  </inkml:definitions>
  <inkml:trace contextRef="#ctx0" brushRef="#br0">1839 354 5697,'0'0'1931,"0"0"-697,0 0-259,0 0-312,0 0-207,0 0-91,0-10 326,2 7 2412,38-9-2266,-20 4-678,0 2 0,1 1-1,0 0 1,0 1 0,0 2 0,13-1-159,-33 4 12,-1-1 0,1 0 0,0 1 0,0-1 0,-1 1 0,1-1 0,0 1 0,-1-1 0,1 1 0,-1-1 0,1 1 0,-1-1 1,1 1-1,-1 0 0,1-1 0,-1 1 0,1 0 0,-1 0 0,0-1 0,0 1 0,1 0 0,-1 0 0,0-1 0,0 1 0,0 0 0,0 0 0,0 0 0,0-1 0,0 1 0,0 0 0,0 0-12,0 37 19,-1-25 10,1-8-15,-1-1 0,1 0 0,-1 0 0,0 0 0,-1 0 0,1 1-1,-1-2 1,0 1 0,0 0 0,0 0 0,0 0 0,0-1-1,-1 0 1,-2 3-14,-47 44 38,36-36 25,8-3 392,19-10 217,5-2-824,1 0 194,-9 1-63,1-1-1,0 2 1,-1-1 0,1 1-1,-1 0 1,0 1 0,7 1 21,-14-2-11,1 0 0,-1-1 1,1 1-1,-1 0 0,0 0 1,1 0-1,-1 0 0,0 0 0,0 0 1,1 0-1,-1 0 0,0 1 1,0-1-1,0 0 0,-1 1 0,1-1 1,0 2 10,0 0-14,0-1 1,-1 1-1,1 0 1,-1-1-1,0 1 0,0 0 1,0 0-1,0-1 1,0 1-1,-1 0 1,1-1-1,-1 1 1,0 0-1,0 0 14,-1 2 5,-1 0-1,0 0 1,0 0-1,0-1 1,-1 1 0,0-1-1,0 0 1,0 0-1,0 0 1,0 0-1,-1-1 1,1 0-1,-1 0 1,0 0 0,-1 0-5,-11 6-18,-1 0 1,0-1-1,-14 3 18,23-8-25,-1-1 0,1 0 0,-1 0 0,0-1 0,0 0 0,-9-1 25,23-8-790,5 2-493,1 1-1,0 1 1,1-1 0,9-1 1283,0-1-5851</inkml:trace>
  <inkml:trace contextRef="#ctx0" brushRef="#br0" timeOffset="656.53">2465 293 6065,'0'0'1798,"0"0"-208,0 0-98,0 0-160,0 0-274,0 0-206,0 0-817,1 0-1,-1 0 1,0 0 0,0 0 0,0 0-1,0 0 1,0 0 0,0 0-1,0-1 1,0 1 0,0 0-1,1 0 1,-1 0 0,0 0-1,0 0 1,0 0 0,0 0 0,0 0-1,0 0 1,0 0 0,0 0-1,1 0 1,-1 0 0,0 0-1,0 0 1,0 1 0,0-1-1,0 0 1,0 0 0,0 0 0,0 0-1,1 0 1,-1 0 0,0 0-1,0 0 1,0 0 0,0 0-1,0 0 1,0 0 0,0 0-1,0 1 1,0-1 0,0 0 0,0 0-1,0 0 1,0 0 0,0 0-1,0 0 1,0 0 0,0 0-1,0 0 1,0 1 0,0-1 0,0 0-1,0 0 1,0 0 0,0 0-1,0 0 1,0 0 0,0 0-1,0 1 1,0-1 0,0 0-1,0 0 1,0 0-35,1 16 131,-2-1 0,0 1-1,-1-1 1,0 1 0,-1-1-1,-1 0 1,-3 9-131,1-9 23,4-11-28,0 0 1,0 0-1,1 1 0,-1-1 0,1 1 1,0-1-1,0 1 0,0 4 5,32-10-60,-15-1 76,-1-2 1,1 1-1,0-2 0,7-3-16,-5 1 13,0 2 1,0 0 0,4 1-14,5 0-41,-1 2 0,11 1 41,-37 1-205,0 0-214,0 0-326,0 0-277,0 0-577,-1-1-1598,-5-2-2281</inkml:trace>
  <inkml:trace contextRef="#ctx0" brushRef="#br0" timeOffset="1071.04">2677 195 1296,'0'0'6731,"0"0"-3800,0 0-1108,0 0-309,0 0-382,0 0-341,-2-5-79,2 5-692,0 0 0,0 0 0,0 1 0,0-1 0,0 0 0,0 0 0,0 0 0,0 0 0,0 0 0,0 0 0,0 0 0,0 0 0,-1 0 0,1 0 0,0 0 0,0 0 0,0 0 0,0 0 0,0 0 0,0 0 0,0 0-1,0 0 1,0 0 0,0 0 0,0 0 0,0 0 0,0 0 0,0 0 0,0 0 0,0 0 0,0 0 0,0 0 0,-1 0 0,1 0 0,0 0 0,0 0 0,0 0 0,0 0 0,0 0 0,0 0 0,0 0 0,0 0 0,0 0-20,0 10 105,1 48 108,-3 0-1,-3-1 1,-8 42-213,2-41-74,6-27-96,-1-1 1,-1 1-1,-2-1 1,-1-1-1,-1 0 1,-5 7 169,13-30 0,2-4-927,1-1-3578,0-16 378</inkml:trace>
  <inkml:trace contextRef="#ctx0" brushRef="#br0" timeOffset="-2828.76">20 409 4241,'0'0'835,"0"0"-298,0 0 17,0 0 227,0 0 167,0 0-23,-4 0 8,-8 0-81,9 0-141,3 0-92,0 0-91,0 0-136,0 0 24,0 0 20,0 0-60,0 0-53,0 0-56,0 0-30,0 0-54,0 0-56,0 0-85,15 0 166,146 3 1549,-119 4-1728,-41-7-98,-1 0-41,0 0-130,3 0-913,-2 0-1784,2 0-1857</inkml:trace>
  <inkml:trace contextRef="#ctx0" brushRef="#br0" timeOffset="-1648.94">790 293 5825,'0'0'1915,"0"0"-149,0 0-78,0 0-203,0 0-248,0 0-163,0-1-908,0 1 1,1-1-1,-1 1 1,0-1-1,0 0 1,1 1-1,-1-1 1,0 0-1,0 1 1,0-1-1,0 0 1,0 0-1,0 1 1,0-1-1,0 0 1,0 1-1,0-1 1,0 0-1,-1 0-166,-10-4 19,-2 1 0,1 0-1,0 0 1,-1 1 0,0 1-1,1 0 1,-1 1-1,-7 0-18,-20-3-86,-39 0-47,78 4 174,1-2 0,0 1-21,0 1 18,0 0 26,0 0 37,0 0-32,-15 2-154,9 6 85,1-1 0,1 1 0,-1-1 0,1 1-1,1 0 1,-1 1 0,1 2 0,-9 16 16,-1-1-13,8-18-11,1 0 1,0 0 0,0 0 0,1 1 0,0-1 0,0 1 0,1 0-1,0 0 1,0 8 7,2-17-6,0 0 11,0 0 18,0 0 45,0 0-26,0 0 28,0 0-42,0 0-28,0 0-34,0 0 14,102-13-77,-89 12 89,-9 1-6,0 0 0,0 0-1,0 0 1,0 0 0,0 1 0,0-1 0,0 1-1,2 1 15,-4-1-4,-1 0-1,1 0 1,-1 0-1,0 0 0,1 0 1,-1 1-1,0-1 1,0 0-1,0 0 0,0 1 1,0-1-1,0 1 1,-1-1-1,1 1 0,0-1 1,-1 1-1,1 0 1,-1-1-1,0 1 0,1-1 1,-1 1-1,0 1 5,7 68-73,-7-66 63,0-1-1,0 1 1,-1-1 0,1 0-1,-1 1 1,0-1 0,0 0 0,0 1-1,-1-1 1,0 0 0,1 0-1,-1 0 1,-1 0 0,0 1 10,-4 4 10,-1-1 1,1 0 0,-2-1-1,1 0 1,-1 0-1,0-1 1,0 0 0,0 0-1,-1-1 1,0 0-1,0-1 1,-1 0 0,1-1-1,-1 0 1,0-1-1,1 0 1,-1 0 0,0-1-1,-2-1-10,-163 11 144,176-11-230,0 0-109,7 0-621,38 0-1198,-26 0-469</inkml:trace>
  <inkml:trace contextRef="#ctx0" brushRef="#br0" timeOffset="3262">1627 48 1672,'0'0'1269,"0"0"199,0 0 116,0 0-133,0 0-310,0 0-252,0 0-161,-3-5-140,1 2-460,-2-1 232,1 1-1,0-1 0,0 0 0,1 0 1,-1 0-1,1-1 0,0 1 0,-1-3-359,3 7 495,0 0 141,0 0-25,0 0-143,-1 0-384,1 0-1,-1 0 1,0 0 0,0 1-1,0-1 1,0 0 0,1 0-1,-1 1 1,0-1 0,0 1-1,0-1 1,1 1 0,-1-1-1,0 1 1,1-1-1,-1 1 1,0-1 0,1 1-84,-6 63 543,4-16-151,-18 82-222,6-42 1,3 1 1,3 52-172,5-67 15,-4-1-1,-10 45-14,4-4 19,8-62 2,-2 0-1,-9 25-20,-13 58 196,1 36-196,-5 27 156,-14 67 91,35-201-224,-9 18-23,-9 42 17,29-117-17,-4 20 3,1 1 0,1-1-1,1 14-2,2-41 8,0 0 8,0 0 43,0 0 29,0 38-1383,-1-43 858,1 0 0,-1 0 0,0 1 0,0-1 0,0 0 0,-1 1 0,1-1 1,-3-2 436,-7-16-6631</inkml:trace>
  <inkml:trace contextRef="#ctx0" brushRef="#br0" timeOffset="38080.81">46 1808 4177,'0'0'1936,"0"0"-251,0 0-104,0 0-264,0 0-304,20 0 4612,-9 0-5587,4 0 306,29 1-2,1-2 0,-1-3 0,0-1 0,4-2-342,-48 6 5,1 1 1,-1-1-1,1 0 0,-1 1 0,0-1 1,1 1-1,-1-1 0,1 0 0,-1 0 1,0 1-1,0-1 0,1 0 1,-1 1-1,0-1 0,0 0 0,0 0 1,0 1-1,0-1 0,0 0 0,0 0 1,0 1-1,0-2-5,-2-6-4948,-8 8-254</inkml:trace>
  <inkml:trace contextRef="#ctx0" brushRef="#br0" timeOffset="38614.3">556 1604 2665,'0'0'1376,"0"0"-275,0 0-12,0 0 82,0 0 198,0 0 18,8-3 514,-5 5 2801,-4 21-4625,-1-1 0,-1 0 1,-1 0-1,-1 0 0,-2 3-77,-39 113 199,23-76-189,14-37-11,5-15-11,0 0-1,1 0 1,0 0 0,1 0-1,0 1 1,-1 9 12,3-19-91,0-1 13,0-3 28,1-5-21,0 1 1,1-1-1,-1 1 0,2 0 0,-1-1 0,1 1 1,0 0-1,0 0 0,1 0 71,10-22-2081,-9 12-1837</inkml:trace>
  <inkml:trace contextRef="#ctx0" brushRef="#br0" timeOffset="40363.88">1794 1638 4745,'0'0'2042,"0"0"-865,0 0-148,0 0-157,0 0-255,0 0-155,3-1-61,6-1 3,-1 0-1,0 1 1,1 0-1,-1 1 1,1-1-1,-1 2 1,8 0-404,-15 2 16,0 0 0,0 1-1,0-1 1,0 1 0,-1-1 0,1 0 0,-1 1 0,0-1 0,0 1 0,0-1 0,-1 1 0,1-1 0,-1 0-1,0 1 1,0-1-16,-5 4 55,-1 0 0,0-1-1,0 0 1,0 0 0,-1 0-1,0-1 1,0-1 0,-4 3-55,-17 11 45,11-7-33,1 1-1,0 1 0,1 1 1,1 0-1,0 1 1,1 0-1,1 1 0,0 1 1,-7 14-12,19-30-10,0 0 0,1 0 0,-1 0 1,0 1-1,1-1 0,-1 0 0,1 1 1,-1-1-1,1 0 0,0 1 0,0-1 0,0 1 1,0-1-1,0 0 0,0 1 0,0-1 0,0 1 1,0 0 9,1-2-1,-1 1 1,1 0-1,-1 0 1,1 0-1,-1-1 1,1 1 0,-1 0-1,1-1 1,0 1-1,-1-1 1,1 1-1,0-1 1,0 1-1,0-1 1,-1 1 0,1-1-1,0 1 1,0-1-1,0 0 1,0 0 0,6 2 22,0-2 1,0 1 0,-1-1 0,1 0-1,0 0 1,3-1-23,1 0-4,-3 1 18,0 0 1,-1-1-1,1 0 1,-1-1-1,1 1 1,3-3-15,-8 3 18,0 0 1,1 0 0,-1-1-1,0 1 1,0-1 0,-1 0 0,1 0-1,0 0 1,-1 0 0,1 0 0,-1-1-1,1 1 1,-1-1 0,0 0 0,1-2-19,-2 1 123,0 0-1,0 0 1,-1 0 0,1 0 0,-1 0 0,0 0 0,-1 0 0,1 0 0,-1-4-123,0-6 61,1-41 173,-3 53-202,0 1 0,1 0-1,-1-1 1,0 1 0,0 1-1,0-1 1,0 0 0,0 1-1,0-1 1,0 1 0,0 0-1,0 0 1,0 0-32,-5-1-29,-1-1 101,0-1 0,1 0 0,-1-1 0,1 0 0,0 0 0,0 0 0,0-1 0,1 0 0,0-1 0,0 0 0,0 0 0,-5-7-72,-2 1 174,12 10-153,1 1 1,-1 0 0,1-1 0,-1 1 0,1-1 0,-1 1 0,1-1-1,0 1 1,0-1 0,0 0 0,0 0 0,0 0 0,0 1-1,1-1 1,-1 0 0,0 0 0,1 0 0,0 0 0,-1 0 0,1-2-22,1 2-6,0 1 0,-1-1 0,1 0 0,0 1 1,0-1-1,0 1 0,0 0 0,1-1 0,-1 1 1,0 0-1,1 0 0,-1 0 0,0 0 0,1 0 1,-1 0-1,1 0 0,0 0 0,-1 0 0,1 1 1,0-1-1,-1 1 0,1-1 0,0 1 0,0 0 1,1 0 5,21-5-299,0 3 0,0 0 0,1 1 0,-1 1 0,1 1 299,24 0-1597,-49-1 1537,0 0 0,0 0 0,1 0 0,-1 0 0,0 0 1,0 0-1,0 1 0,1-1 0,-1 0 0,0 0 0,0 0 0,0 0 0,1 0 0,-1 0 0,0 0 0,0 1 0,0-1 0,0 0 0,1 0 0,-1 0 0,0 0 0,0 1 0,0-1 0,0 0 0,0 0 0,0 0 0,1 1 0,-1-1 0,0 0 1,0 0-1,0 1 0,0-1 0,0 0 0,0 0 0,0 0 0,0 1 0,0-1 0,0 0 0,0 0 0,0 1 0,0-1 0,0 0 0,-1 0 0,1 0 0,0 1 60,0 1-882,0 5-2763</inkml:trace>
  <inkml:trace contextRef="#ctx0" brushRef="#br0" timeOffset="41558.9">2163 1665 5169,'0'0'2087,"0"0"-1060,0 0-504,0 0-95,0 0-109,0 0-173,-10 9 24,-8 6-111,-55 50 2458,62-53-2440,0 0 0,2 1 0,0 0 0,0 0 0,1 1 0,1 0 0,0 0 0,1 1 0,0 0 0,1 0 0,1 0 0,1 1-1,0-1 1,1 1 0,0 0 0,2 7-77,0-21 31,0 0-1,0 0 1,0 0-1,1-1 0,-1 1 1,1 0-1,0 0 1,-1 0-1,1-1 0,0 1 1,0 0-1,0-1 1,0 1-1,0-1 1,0 1-1,1-1 0,-1 1 1,0-1-1,1 0 1,-1 0-1,1 0 1,0 0-1,-1 0 0,1 0 1,0 0-1,-1 0 1,1 0-1,0-1 1,0 1-1,0-1 0,1 1-30,9 1 205,-1-1-1,0 0 0,1 0 0,10-1-204,-11 0 117,-5-1-109,-1 0 1,1 0 0,0 0 0,-1 0-1,0-1 1,1 0 0,-1 0 0,0-1 0,0 1-1,0-1 1,0 0 0,-1 0 0,1-1-1,0-1-8,-3 5 8,0-1 2,5-5-99,-1 0 1,1-1 0,-1 1 0,-1-1-1,1-1 1,2-5 88,-7 9 24,0-1-1,0 1 1,0 0-1,-1-1 0,0 1 1,0-1-1,0 1 1,-1-1-1,1 1 1,-2-3-24,2 5 23,0 0 1,0 0-1,-1 1 1,1-1-1,-1 0 0,0 0 1,1 0-1,-1 0 1,0 1-1,0-1 1,0 0-1,0 1 1,-1-1-1,1 1 1,0-1-1,-1 1 1,1 0-1,0-1 0,-1 1 1,0 0-1,1 0 1,-1 0-1,0 0 1,1 1-24,-13-2 56,1 0 1,0 2 0,0 0 0,0 0-1,-4 1-56,-22 1-59,33-2 53,1 1-1,-1 0 1,0 0 0,1 1 0,-1 0 0,1 0 0,-1 0-1,1 0 1,0 1 0,0 0 0,0 0 0,0 1 6,-5 3-31,0 0 1,1 1-1,0 0 1,1 1-1,-3 3 31,11-11-59,-1-1 0,1 1 0,-1-1 0,1 1 0,-1 0-1,1-1 1,0 1 0,-1 0 0,1-1 0,0 1 0,0 0 0,0-1 0,0 1-1,-1 0 1,1 0 0,0-1 0,0 1 0,0 0 0,0 0 0,1-1 59,-1 4-3028,0-4-630</inkml:trace>
  <inkml:trace contextRef="#ctx0" brushRef="#br0" timeOffset="44440.97">2733 120 184,'0'0'4660,"0"0"-2584,0 0-893,0 0-155,0 0-380,0 0-356,0 0-166,0 0-22,0 0-29,2-1 4678,13-2-4321,274 3 2148,-289 25-2077,-1-9-462,-1 0 0,0 0 0,-2 0-1,0-1 1,0 1 0,-7 14-41,-6 21 80,-1 16-24,4 1-1,3 0 0,-3 62-55,9-64 124,-4 0 0,-5 14-124,7-46 49,-2 0 1,-2-1-1,-1-1 0,-1 0 1,-4 5-50,3-5 8,2 1 0,2 0 0,1 0 1,1 1-1,-3 34-8,-1 1 5,-12 71 10,-10 77 33,30-187-12,-2 0 1,-1-1-1,-2 1 0,-9 20-36,3 11 266,6-20-114,0-21-22,8-18-126,0 0 0,0-1 0,0 1 1,0 0-1,0 0 0,0 0 0,1 0 1,-1 0-1,1 0 0,0 0 1,-1 0-1,1 0 0,0 1-4,0-3 20,0 0-11,-4 6-6,0 0-1,0-1 1,1 1-1,0 0 1,0 1-1,-2 4-2,5-9 32,0-1 0,-1 1 0,1-1-1,-1 1 1,1-1 0,-1 0 0,0 1 0,0-1 0,1 0 0,-1 1-1,0-1 1,0 0 0,0 0 0,0 0 0,-1 0 0,1 0 0,0 0 0,0 0-1,-1 0 1,1-1 0,0 1 0,-1 0 0,1-1 0,0 1 0,-1-1-1,1 0 1,-1 1 0,1-1 0,-1 0 0,1 0 0,-1 0 0,1 0-1,-1 0 1,0 0 0,1 0 0,-1-1-32,-88 12 8,32 0-16,48-7-5,-1-2-1,0 0 1,0 0 0,0-1-1,-1 0 14,-5 2 46,14-3-3987,3 0 540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15.696"/>
    </inkml:context>
    <inkml:brush xml:id="br0">
      <inkml:brushProperty name="width" value="0.05" units="cm"/>
      <inkml:brushProperty name="height" value="0.05" units="cm"/>
    </inkml:brush>
  </inkml:definitions>
  <inkml:trace contextRef="#ctx0" brushRef="#br0">1 1087 1608,'0'0'1413,"0"0"-707,0 0 288,0 0 197,0 0-395,0 0 1419,3-4 10170,0 3-11378,0 0-3399,31-5 2519,-1 2-1,1 1 1,0 2 0,0 1-1,4 2-126,28-1 216,-65-1-212,62 1 469,-1-3 0,0-3 0,22-6-473,-17 2 214,1 4 0,0 2 1,59 5-215,-8 0 300,-118-2-344,-1 0 27,0 0 9,0 0 3,0 0 33,0 0 81,0 0-21,0 0 0,0 0-11,0 0 7,0 0 6,0-1-56,-1-22-6263,-6 16 1143</inkml:trace>
  <inkml:trace contextRef="#ctx0" brushRef="#br0" timeOffset="842.4">896 788 5033,'0'0'2281,"0"0"-413,0 0-361,0 0-216,0 0-158,0 0-160,0 0-61,-1 9 3896,3 3-4230,1-9-529,1 0-1,0 0 0,0 0 1,1-1-1,-1 1 0,0-1 1,1 0-1,0 0 1,-1-1-1,1 0 0,0 1 1,0-1-1,3 0-48,2 1 61,28 5 183,-28-6-200,-1 0 0,0 1 0,0 0 0,0 0-1,0 1 1,0 0 0,-1 1 0,9 4-44,-16-7 3,0 1 0,0-1 1,0 0-1,0 1 1,-1-1-1,1 1 1,0-1-1,-1 0 0,1 1 1,-1 0-1,1-1 1,-1 1-1,0-1 0,1 1 1,-1-1-1,0 1 1,0 1-4,-1 34 98,0-20-14,0-16-83,0 1 1,0-1-1,0 1 1,0-1 0,0 1-1,0-1 1,0 0-1,0 1 1,-1-1-1,1 0 1,-1 0 0,1 0-2,-8 7 3,-43 48-6,22-26 7,2 2-1,2 0 0,0 2 0,-10 21-3,31-45-2,5-9-4,0-1-2,0 0-14,0 0-51,0 0-44,0-5-614,0-68-3361,0 46-851</inkml:trace>
  <inkml:trace contextRef="#ctx0" brushRef="#br0" timeOffset="3813.82">1609 14 1696,'0'0'1786,"0"0"-495,0 0 115,0 0-145,0 0-157,0 0 27,7-2-141,2-2-539,6-2-159,-6 4 5470,-185 2-5143,175 1-612,0-1 0,0 0 1,0 0-1,0 1 0,0-1 0,0 1 0,0-1 0,0 1 1,0-1-1,1 1 0,-1 0 0,0-1 0,0 1 0,0 0 1,1 0-1,-1 0 0,0-1 0,1 1 0,-1 0 0,1 0 1,-1 0-1,1 0 0,0 0 0,-1 0 0,1 0 0,0 0 1,0 0-1,-1 0 0,1 0 0,0 0 0,0 0-7,-3 41 105,3-30-89,-6 41 34,-2 29 387,-5-1 0,-5 13-437,5-32 153,4 2-1,1 6-152,1-6 134,-2 0 1,-5 6-135,5-22 146,2 2 0,2-1 1,3 1-1,2 19-146,-3 66 43,1-71-9,3 8-34,1-9 24,-4 20-24,-14 24 20,5-41 160,7-18 92,1 1 0,3 18-272,0-31 41,-7 25 56,7-61-36,0 0 31,0 1-26,0 1-53,0 63 442,34-65-125,97 0-368,-130 0 26,-1 0-47,0 0-45,0 0 8,1-3-1715,0-11-1108,-7 4-1510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25.646"/>
    </inkml:context>
    <inkml:brush xml:id="br0">
      <inkml:brushProperty name="width" value="0.05" units="cm"/>
      <inkml:brushProperty name="height" value="0.05" units="cm"/>
    </inkml:brush>
  </inkml:definitions>
  <inkml:trace contextRef="#ctx0" brushRef="#br0">106 7 144,'0'0'1074,"0"0"-173,0 0-126,0 0-118,0 0-143,0 0-118,0 0-8,0 0-1,0 0-24,0 0-26,0 0-45,0 0-56,0-7 4561,-1 15-4699,0 0 0,-1-1 0,0 1 0,0-1 1,-1 1-1,0-1 0,0 0 0,-1 0 0,0 0 0,0 0 0,0-1 0,-1 0 0,-1 2-98,-1 0 59,1 1-1,0 0 0,1 1 0,0-1 1,0 1-1,1 0 0,-1 5-58,-3 7 16,-3 16 2681,41-38-2480,94-1 695,-63-1-1890,-2 2-4863,-69 0 811</inkml:trace>
  <inkml:trace contextRef="#ctx0" brushRef="#br0" timeOffset="644.14">287 78 128,'0'0'2558,"0"0"-796,0 0-557,0 0-299,0 0-107,0 0-33,0 0 64,0 0-139,0 0-194,0 0-34,0 21 1564,-2 0-1843,-1 0-1,-1 0 1,-1 0-1,-1 0 1,0-1-1,-2 0 1,-4 8-184,-18 54 70,22-48 77,-2 33-147,10-64 228,1-34 144,1 13-1514,-2 6-2489,0 9-369</inkml:trace>
  <inkml:trace contextRef="#ctx0" brushRef="#br0" timeOffset="2285.05">698 68 2681,'0'0'2332,"0"0"-356,0 0-108,0 0-324,0 0-395,0 0-252,-5-2-213,-9-2-379,-1 0 1,1 0-1,-1 2 0,0 0 1,-9 0-306,-73 2-36,96 0 110,1 0 81,0 0 79,0 0 0,0 0-98,0 0-93,0 21-40,-1-8 7,0 0-1,-2 0 1,0 0 0,0-1 0,-1 1 0,0-1 0,-1 0 0,-1 0-1,-2 4-9,-17 40 37,36-54 104,0 0 0,1-1 0,-1-1 0,0 0 0,3-1-141,-6 1 66,-3 0-18,1 0-63,1 0-1,-1 0 1,0 1 0,0 0-1,0 0 1,1 0 15,-6 0-7,1 0-1,0-1 1,-1 1 0,1 0 0,-1 0-1,1 0 1,-1 0 0,1 0 0,-1 0-1,0 0 1,0 0 0,1 1 0,-1-1-1,0 0 1,0 1 0,0-1 0,0 1-1,-1 0 1,1-1 0,0 1 0,-1-1-1,1 1 1,0 0 7,1 11-12,0-1-1,0 1 1,-1 0 0,-1 0 0,0 7 12,-1-1-18,1-18 22,0 1 0,-1-1-1,1 0 1,-1 1-1,0-1 1,0 0 0,1 0-1,-1 1 1,0-1-1,0 0 1,0 0-1,0 0 1,0 0 0,0 0-1,-1 0 1,1 0-1,0-1 1,0 1 0,-1 0-4,-31 16 3,25-13 4,1-2-2,0 1 0,0-1 0,0 0 0,0-1 0,0 0 0,0 0 0,0 0 0,0-1 0,0 0 0,-7-1-5,6 0-20,-1 1 0,1 0 1,-1 1-1,1 0 0,-1 0 0,-4 2 20,12-3 254,-4 2-1417,3 4-4250,2 0-1725</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34.260"/>
    </inkml:context>
    <inkml:brush xml:id="br0">
      <inkml:brushProperty name="width" value="0.05" units="cm"/>
      <inkml:brushProperty name="height" value="0.05" units="cm"/>
    </inkml:brush>
  </inkml:definitions>
  <inkml:trace contextRef="#ctx0" brushRef="#br0">2 225 1216,'0'0'2129,"0"0"-680,0 0-634,0 0-455,0 0-220,-1 1-1195,1 1 10464,2-2-8342,212 0-267,-209 0-735,-1-1 0,1 0 1,-1 0-1,0 0 0,0 0 0,1-1 0,2-1-65,17-6-1081,-7 8-2881,-17 0 1141,0-5-1524</inkml:trace>
  <inkml:trace contextRef="#ctx0" brushRef="#br0" timeOffset="848.15">436 52 384,'0'0'2979,"0"0"-877,0 0-477,0 0-297,0 0-291,0 0-239,9-8 5,29-21 33,-29 21-155,-9 8-222,0 0-88,0 0-36,-2 2-291,-1-1 1,1 1 0,0-1 0,0 1 0,0 0-1,0 0 1,0 0 0,0 0 0,0 0 0,-1 2-45,1-2 54,-11 14 298,1 1 0,0 1-1,-6 11-351,-13 20 375,-22 33-219,57-81-66,0-1 0,0 1 1,0-1-1,-1 0 0,1 0 0,0 0 1,0 0-1,0-1 0,2 0-90,-6 1 23,139-23 164,-86 22-816,-31 1-1946,-21 0 896,-1-1-2100,0-1-3823</inkml:trace>
  <inkml:trace contextRef="#ctx0" brushRef="#br0" timeOffset="1380.86">688 1 2024,'0'0'1565,"0"0"-45,0 0-108,0 0-27,0 0-142,0 0-180,0 6-314,1 1-578,-1-1 0,0 1 0,-1 0 0,0-1 0,0 1-1,0 0 1,-1-1 0,0 1 0,0-1 0,-1 0 0,1 0 0,-2 0 0,0 2-171,-45 71 1755,1 7-1755,20-35 84,16-29-69,-14 28-236,23-44-901,3-8-3923,4-5 2269</inkml:trace>
  <inkml:trace contextRef="#ctx0" brushRef="#br0" timeOffset="2379.5">870 79 544,'0'0'4190,"0"0"-2124,0 0-796,0 0-230,0 0-377,0 0-159,-22 14 1498,5 3-1682,1 2 1,0-1 0,2 2 0,0 0 0,2 1 0,0 0 0,1 1 0,1 0-1,1 0 1,0 5-321,7-21 7,1-1 0,0 1 0,0-1 0,0 1 0,0-1 1,1 1-1,0 0 0,0-1 0,1 1 0,0-1 0,0 3-7,0-7-10,0 0 1,0 0 0,0-1-1,0 1 1,0 0 0,0-1-1,0 1 1,0-1-1,0 1 1,1-1 0,-1 1-1,0-1 1,0 0 0,0 0-1,1 1 1,-1-1 0,0 0-1,0 0 1,1 0 9,31-1-177,-21 0-7,-4 1 193,1-1 0,-1-1 0,1 1 0,-1-1 0,0-1 0,1 1 1,-1-2-1,0 1 0,-1-1 0,1 0 0,-1 0 0,0-1 0,0 0 0,0-1 0,0 1 0,-1-1 1,1-1-10,-3 3-14,8-7-61,-1 1 0,0-1 0,8-12 75,-16 19 19,0 0-1,0-1 1,-1 1 0,0-1 0,0 1 0,0-1 0,-1 0 0,1 0 0,-1 0 0,0 0-1,0 0 1,-1 0 0,0-4-19,8-76 702,-8 84-694,-1 0 0,1 1 0,0-1 0,-1 1 0,1-1 1,-1 1-1,1 0 0,-1-1 0,1 1 0,-1-1 0,1 1 0,-1 0 1,0-1-1,1 1 0,-1 0 0,1 0 0,-1 0 0,0-1 0,1 1 1,-1 0-1,0 0 0,1 0 0,-1 0 0,0 0 0,1 0 0,-1 0 1,0 0-1,1 0-8,-27 1-355,21-1 143,0 0 57,1 0 0,-1 1 1,1 0-1,0 0 0,-1 0 0,1 1 0,0 0 0,0 0 1,0 0-1,-2 2 155,-1-1-163,4-2 385,2-1-3234,0 0 97,2 0-818</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5.906"/>
    </inkml:context>
    <inkml:brush xml:id="br0">
      <inkml:brushProperty name="width" value="0.05" units="cm"/>
      <inkml:brushProperty name="height" value="0.05" units="cm"/>
    </inkml:brush>
  </inkml:definitions>
  <inkml:trace contextRef="#ctx0" brushRef="#br0">6 215 3225,'0'0'2360,"0"0"-687,0 0-344,0 0-34,0 0-116,0 0-148,-4 0 178,2 0-683,4 0 2624,187 6-3901,-185 10-524,-4-11-6167,0-5 7424,0 0-4728</inkml:trace>
  <inkml:trace contextRef="#ctx0" brushRef="#br0" timeOffset="835.39">320 28 3729,'0'0'1898,"0"0"-574,0 0-291,0 0-112,0 0-101,0 0-179,14-1 1052,35-12 1047,-42 10-2649,1 1 1,-1 0-1,0 0 1,1 0-1,-1 1 1,1 0-1,1 1-91,-9 0 6,1 0 0,-1 1 0,1-1 0,-1 0 0,1 1 0,-1-1 0,1 1 0,-1-1 0,1 0 0,-1 1 0,1-1 0,-1 1 0,0 0 0,1-1 0,-1 1 0,0-1 0,1 1 0,-1 0 0,0-1 0,0 1 0,0-1 0,0 1 0,1 0 0,-1-1 0,0 1 0,0 0 0,0-1 0,0 1 0,-1 0 0,1-1-6,0 28 73,0-22-48,0-2-33,0 1 1,-1-1 0,1 0 0,-1 0 0,0 1-1,0-1 1,0 0 0,0 0 0,-1 0 0,0 0-1,0 0 1,0-1 0,0 1 0,0 0-1,-1-1 1,0 0 0,1 1 0,-1-1 0,-1 0-1,1-1 1,0 1 0,-3 1 7,-39 36-113,45-38 96,-1-1 1,1 1-1,0-1 0,-1 1 1,1-1-1,0 1 1,0-1-1,0 1 1,0-1-1,0 1 1,0-1-1,1 1 0,-1-1 1,0 1-1,1-1 1,-1 1-1,1-1 17,2 2 2,0 0-1,0 0 0,1-1 0,-1 0 1,1 0-1,-1 0 0,1 0 0,0 0 1,2 0-2,-3-1-5,1 0 0,-1 0 1,0 1-1,0 0 1,0-1-1,1 1 1,-1 0-1,-1 0 0,1 1 1,0-1-1,-1 1 1,1-1-1,-1 1 0,0 0 1,2 3 4,-2 0 8,0 0 0,0 0 0,-1 0 0,0 0 1,0 0-1,-1 1 0,1-1 0,-2 0 0,1 4-8,0 5 64,-1-12-57,1 0-1,-1 0 1,0-1-1,0 1 1,0 0-1,0-1 1,0 1-1,0-1 1,-1 1-1,1-1 1,-1 1-1,0-1 1,0 0-1,0 0 1,0 0 0,0 0-1,0 0 1,0 0-1,-1-1 1,1 1-1,0-1 1,-3 2-7,-1 0-25,0 0 1,0-1-1,0 0 1,0 0-1,0 0 0,0 0 1,-1-1-1,1 0 1,-6 0 24,11-1-36,0 0 0,-1 0 1,1 1-1,0-1 0,0-1 1,0 1-1,0 0 0,0 0 1,-1 0-1,1-1 0,0 1 0,0 0 1,0-1-1,0 1 0,0-1 1,0 1-1,0-1 0,0 0 0,0 1 1,0-1-1,0 0 0,1 0 1,-1 1-1,0-1 0,0 0 0,1 0 1,-1 0-1,1 0 0,-1 0 1,1 0-1,-1 0 0,1 0 1,-1-1 35,1 2-6,-2-1-23,1 1-7813,1 0 4132</inkml:trace>
  <inkml:trace contextRef="#ctx0" brushRef="#br0" timeOffset="2143.77">856 21 2681,'0'0'3660,"0"0"-1834,0 0-514,0 0-323,0 0-183,0 0-1,-5 0-177,-171 14 589,175-14-1165,1 0 6,0 0 22,0 0-10,0 0-44,0 0-17,0 0 6,0 0 19,-11 20 60,7-15-85,2-1 0,-1 1 1,0 0-1,1 1 1,0-1-1,0 0 0,1 1 1,0-1-1,-1 1 1,2-1-1,-1 3-9,-2 64 149,3-70-140,0-1-11,-1 0 0,1-1 1,0 1-1,0 0 0,0 0 0,0-1 0,0 1 0,0 0 0,0 0 1,1-1-1,-1 1 0,0 0 0,0 0 0,0-1 0,1 1 0,-1 0 1,0-1-1,1 1 0,-1 0 0,1-1 0,-1 1 0,1-1 0,-1 1 1,1-1-1,-1 1 0,1-1 0,0 1 0,0-1 2,20-2-121,-8-1 191,3 0-7,-1 1 0,1 1-1,8 0-62,-23 1-3,-1 1-1,1-1 0,0 1 1,-1-1-1,1 1 0,-1-1 0,1 1 1,-1-1-1,1 1 0,-1-1 0,1 1 1,-1 0-1,0-1 0,1 1 0,-1 0 1,0 0-1,1-1 0,-1 1 0,0 0 1,0-1-1,0 1 0,0 0 0,1 0 1,-1-1-1,0 1 0,-1 0 4,3 23 59,10 84-113,-13-104 53,0-1 1,0 0-1,-1 0 0,1 0 0,0-1 0,-1 1 0,0 0 0,0-1 0,0 1 0,0-1 0,0 1 0,0-1 1,-30 30 6,28-28 3,0-1 0,0 0 1,-1 0-1,1 0 0,-1 0 0,0-1 0,1 0 0,-1 0 1,0 0-1,0-1 0,0 0 0,-1 0 0,1 0 0,0 0 0,0-1 1,0 0-1,-1 0 0,1 0 0,-3-1-9,-1 1 2,5-1 2,3 1-4,0 0 0,0 0 0,0 0 0,0 0 0,0 0 0,1 0 0,-1 0 0,0 0 0,0 0 0,0 0-1,0 0 1,1 0 0,-1 0 0,0 1 0,0-1 0,0 0 0,1 1 0,-1-1 0,0 1 0,0-1 0,0 1 0,1-1-86,0 0-110,0 0-158,0 0-252,0 0-199,0 0-230,0 0-444,0 0-543,0 0-784</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52.960"/>
    </inkml:context>
    <inkml:brush xml:id="br0">
      <inkml:brushProperty name="width" value="0.05" units="cm"/>
      <inkml:brushProperty name="height" value="0.05" units="cm"/>
    </inkml:brush>
  </inkml:definitions>
  <inkml:trace contextRef="#ctx0" brushRef="#br0">96 1 1096,'0'0'1667,"0"0"-673,0 0-509,0 0-313,-4 0-177,-26 0-1141,30 0 797,0 0-14,0 0 227,0 1 8613,0 1-4401,0 16-4195,-1-10 146,1 0 0,-1 0 0,0-1 1,-1 1-1,0 0 0,0-1 1,0 1-1,-1-1 0,-1 1-27,-6 12 57,-1-1-1,-9 11-56,19-28 3,1-2 16,0 0 1,0 1-1,-1-1 0,1 0 1,0 0-1,0 0 0,0 0 1,0 0-1,0 0 0,0 0 1,0 1-1,0-1 1,-1 0-1,1 0 0,0 0 1,0 0-1,0 0 0,0 1 1,0-1-1,0 0 0,0 0 1,0 0-1,0 0 0,0 1 1,0-1-1,0 0 0,0 0 1,0 0-1,0 0 1,0 0-1,0 1 0,0-1 1,0 0-1,1 0 0,-1 0 1,0 0-1,0 0 0,0 1 1,0-1-1,0 0 0,0 0 1,0 0-1,0 0 0,1 0 1,-1 0-1,0 0 1,0 0-1,0 0 0,0 1 1,0-1-1,1 0-19,11-1 376,26-10-407,-22 7 206,2 0-240,0 1 0,-1 1 0,1 1 0,6 0 65,-23 3 6,0-1 1,0 0 0,0 1-1,0-1 1,0 1-1,0-1 1,0 1 0,-1 0-1,1-1 1,-1 1-1,1 0 1,-1-1 0,1 1-1,-1 0 1,0-1-1,0 1 1,0 1-7,0-2-23,10-1-1525,-5 0-7579,-5 0 4776</inkml:trace>
  <inkml:trace contextRef="#ctx0" brushRef="#br0" timeOffset="633.62">220 59 1016,'0'0'2965,"0"0"-1051,0 0-598,0 0-275,0 0 14,0 0-22,0 0-89,0 0-135,0 0-165,0 0-144,0 0-78,0 0-34,0 0-109,0 0-146,0 0-69,0 0-33,0 0 18,0 0-1,0 0-23,0 14 97,-1-3 15,0 0-1,-1 1 1,-1-1 0,0 0 0,0-1-1,-5 9-136,-4 18 281,-16 68-15,5-20 85,-13 30-351,39-166-5524,-3 45 1493</inkml:trace>
  <inkml:trace contextRef="#ctx0" brushRef="#br0" timeOffset="1964">499 76 2817,'0'0'1849,"0"0"-144,0 0-122,0 0-98,0 0-335,0 0-231,0 0-94,0 0-138,0 0-125,0 0-188,-15-1 61,-14-3-318,0 1 1,-19 1-118,48 2 2,-1 0-1,1 0 1,-1 0 0,1 1 0,-1-1 0,1 0-1,0 1 1,-1-1 0,1 0 0,0 1-1,-1-1 1,1 0 0,0 1 0,0-1 0,-1 1-1,1-1 1,0 1 0,0-1 0,0 0 0,-1 1-1,1-1 1,0 1 0,0-1 0,0 1 0,0-1-1,0 1 1,0-1 0,0 1 0,0-1 0,0 1-2,-1 24 109,1-5-49,-2-14-56,0-1 0,0 0 1,0 1-1,-1-1 0,0 0 1,0-1-1,0 1 1,-3 3-5,2-4 61,1 1 1,-1-1-1,1 1 1,0 0 0,1 0-1,-1 1 1,1-1-1,0 0 1,0 1 0,1-1-1,-1 1 1,1 0-1,1 0 1,-1 5-62,31-15 331,61 4-338,-90 1 8,0 0 0,1-1-1,-1 1 1,0 0 0,1 0 0,-1 0 0,0 0-1,0 0 1,0 0 0,0 1 0,0-1-1,0 0 1,0 0 0,0 1 0,-1-1-1,1 1 1,0-1 0,-1 1 0,1-1-1,9 31 38,-10-13-30,1-13 5,-1 1 0,0-1 1,-1 1-1,1-1 0,-1 0 1,0 1-1,-2 3-13,2-7 4,0-1-1,0 0 1,-1 0 0,1 0-1,0 0 1,-1 0-1,0-1 1,1 1 0,-1 0-1,0-1 1,0 1 0,0-1-1,0 0 1,0 1-1,0-1 1,0 0 0,0 0-1,-1 0 1,1-1 0,0 1-1,0-1 1,-1 1-1,1-1-3,-15 3 5,0-1 0,0-1 0,0-1 0,-9-1-5,-4 1-356,29 0 216,1 0 11,0 0-58,0 0-74,0 0-158,0 0-236,0 0-489,0 0-796,1 0-1253,6 3-2237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5:26.386"/>
    </inkml:context>
    <inkml:brush xml:id="br0">
      <inkml:brushProperty name="width" value="0.1" units="cm"/>
      <inkml:brushProperty name="height" value="0.1" units="cm"/>
      <inkml:brushProperty name="color" value="#E71224"/>
    </inkml:brush>
  </inkml:definitions>
  <inkml:trace contextRef="#ctx0" brushRef="#br0">94 19 472,'0'0'546,"0"0"-292,0 0-68,0 0 124,0 0 45,0 0 75,0 0 166,0 0 171,0 0 139,0 0 16,0 0-159,0 0-188,0 0-195,-34 4 3378,9 0-3671,24-4-10,1 1 0,-1-1 0,0 0 0,0 0 0,0 1 0,0-1 0,0 0 0,1 1 0,-1-1 0,0 1 0,0-1 0,1 1 0,-1-1-1,0 1 1,1-1 0,-1 1 0,1 0 0,-1 0 0,0-1 0,1 1 0,0 0 0,-1 0-77,1 0 128,0-1-7,0 0 28,0 0 28,0 0 68,0 0 73,0 0-10,0 0 37,0 0-5,0 0-146,14-20-36,-11 17-169,0 1-1,0 0 1,1 0 0,-1 1-1,0-1 1,1 1-1,-1-1 1,1 1-1,-1 0 1,1 0 0,-1 1-1,1-1 1,0 1-1,-1 0 1,1 0 0,0 0-1,-1 0 1,3 1 11,10-1-123,33 14 243,-49 24-376,0 253 151,0-286 103,-1-1-1,1 1 1,-1 0 0,0-1 0,-1 1 0,1 0-1,-1-1 1,0 1 0,0-1 0,0 0-1,-1 0 1,1 0 0,-3 3 2,-7 7-44,0-1-1,0 0 0,-3 1 45,-16 16-235,30-28 232,-1 1 6,-1 0-1,1 0 1,-1 0 0,0 0 0,0 0-1,0 0 1,0-1 0,-1 1-1,1-1 1,-1 0 0,1 0 0,-1 0-1,0-1 1,0 1 0,0-1-1,-2 0-2,5-1 46,1 0-29,0 0 2,0 0 31,0 0-15,0 0 65,0 0 55,0 0-36,12 0-27,3-1-35,1-2 1,-1 0 0,0 0 0,0-2 0,0 0 0,-1 0 0,0-2 0,2 0-58,45-18 322,-42 19-249,0 2 0,1 0 0,-1 1 0,1 1 0,0 1 0,17 1-73,-37 0-57,0 0-24,-1 43-3757,-5-29-1556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1.397"/>
    </inkml:context>
    <inkml:brush xml:id="br0">
      <inkml:brushProperty name="width" value="0.05" units="cm"/>
      <inkml:brushProperty name="height" value="0.05" units="cm"/>
    </inkml:brush>
  </inkml:definitions>
  <inkml:trace contextRef="#ctx0" brushRef="#br0">35 69 1560,'0'0'1078,"0"0"-318,0 0-190,0 0-204,0 0-131,0 0-51,-11 17 1891,3-11 825,7-5-2367,-1 0 1,1 0 0,0 0 0,-1 0 0,1 1 0,0-1 0,0 0 0,0 1 0,0-1 0,0 0-1,0 1 1,0 0-534,1-1 17,0 0-1,0-1 1,1 1-1,-1 0 1,0 0-1,1 0 1,-1 0-1,0-1 1,1 1-1,-1 0 1,1-1-1,-1 1 1,1 0 0,-1-1-1,1 1 1,0 0-1,-1-1 1,1 1-1,0-1 1,-1 1-1,1-1 1,0 1-1,0-1 1,0 0-1,-1 1 1,1-1-1,0 0 1,0 0-1,0 0 1,0 0-1,0 1-16,42 7 18,-36-8 6,-1 1 1,1 0-1,0 0 1,-1 1-1,1 0 0,0 1-24,-3 0-23,3 0-6486,-3-3 2104</inkml:trace>
  <inkml:trace contextRef="#ctx0" brushRef="#br0" timeOffset="967.22">246 5 4745,'0'0'2038,"0"0"-319,0 0-223,0 0-345,0 0-313,0 0-213,-6 0 1908,24-1-1947,-13 1-546,-1-1 0,1 1 0,-1 0 0,1 0 1,-1 0-1,1 0 0,-1 1 0,1 0 0,-1 0 0,0 0 0,1 1 0,-1-1 0,0 1 1,0 0-1,0 0 0,0 0 0,0 1-40,0 1 0,1 0 0,-1 0 0,0 0 0,-1 1 0,1-1 0,-1 1 0,0 0 0,0 0 0,0 0 0,0 0 0,-1 0 0,0 1 0,0-1 0,-1 1 0,0-1 0,0 1 0,0 0 0,0 0 0,-1-1 0,0 1 0,0 4 0,0-7 7,0 0 0,0 0 0,0-1 0,-1 1 1,1 0-1,-1 0 0,1 0 0,-1 0 0,0 0 0,0-1 0,0 1 1,0 0-1,-1 0-7,-1 0 12,0 0 0,0 0 0,0 0 1,0-1-1,-1 1 0,1-1 0,-1 1 1,-4 0-13,-38 22 52,28-17-53,2 0 0,-1 2 1,1 0-1,1 1 0,-3 2 1,16-10-8,0-1 0,0 1 0,1-1 0,-1 1 0,0 0 0,1 0 0,0 0 0,-1 0 0,1 0 0,0 0 0,1 0 0,-1 0 0,0 0 1,1 0-1,0 1 0,0-1 0,0 0 0,0 1 8,19-4 252,-3 0-98,0-1-1,0 0 1,0-1-1,-1-1 1,1-1-1,12-4-153,-21 6-49,0 0 0,0 1-1,0 0 1,0 0 0,0 0-1,5 1 50,-12 0-365,0 0-258,0 0-514,0 0-1091,0 0-1995</inkml:trace>
  <inkml:trace contextRef="#ctx0" brushRef="#br0" timeOffset="2049.47">574 90 4217,'0'0'3703,"0"0"-1481,0 0-615,0 0-513,0 0-294,0 0-188,0 21 140,-3-12-642,1-1 0,-1 1-1,-1-1 1,1 0 0,-2 0 0,1 0 0,-1-1-1,0 1 1,-2 1-110,-1 2 41,0 1-1,1 1 1,-4 7-41,9-12 0,-1-1 0,1 1 0,1-1 0,-1 1 0,1-1 0,1 1 0,-1 0 0,1 6 0,1-13-3,-1 0-1,1 0 1,0 0 0,-1 0 0,1 0-1,0 0 1,-1 0 0,1 0 0,0 0 0,0 0-1,0-1 1,0 1 0,0 0 0,-1 0 0,2-1-1,-1 1 1,0-1 0,0 1 0,0-1-1,0 0 1,0 1 0,0-1 0,0 0 0,1 0-1,-1 1 1,0-1 0,0 0 0,1 0 3,35 2-62,-31-2 60,5 1 64,1-1 0,0-1 0,0 0 0,2-2-62,-9 2 73,-1 0 0,1-1 0,0 0 0,-1 0 0,1-1 0,-1 1 0,1-1 0,-1 0 0,0 0 0,0 0 0,0-1-73,7-6 99,1-1-31,0 0 1,0 0 0,-1-1 0,4-7-69,-12 14 19,1-1 1,-1 1-1,-1-1 1,1 0 0,-1 0-1,0 0 1,0 0-1,-1 0 1,1 0 0,-2-1-1,1 1 1,0 0-1,-1-3-19,0-130 42,-1 138-54,1 0-1,-1 0 1,0 0 0,1 1 0,-1-1 0,0 0 0,1 1 0,-1-1-1,0 0 1,0 1 0,0-1 0,1 1 0,-1-1 0,0 1-1,0 0 1,0-1 0,0 1 0,0 0 0,0-1 0,0 1-1,0 0 1,0 0 0,0 0 0,0 0 0,0 0 0,0 0 0,0 0-1,0 1 13,-42-1 25,31 0-45,7 1-4,1-1-1,-1 1 1,0 0 0,0 0 0,1 1 0,-1-1-1,0 1 1,1 0 0,0 0 0,-1 1 0,1-1 0,0 1-1,0 0 1,1 0 0,-1 0 0,0 1 0,0 1 24,-10 10-323,1 1-1,1 1 1,-6 10 323,3-5-85,5 1 403,7-16-2347,0 1-3948,3-8 560</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07.861"/>
    </inkml:context>
    <inkml:brush xml:id="br0">
      <inkml:brushProperty name="width" value="0.05" units="cm"/>
      <inkml:brushProperty name="height" value="0.05" units="cm"/>
    </inkml:brush>
  </inkml:definitions>
  <inkml:trace contextRef="#ctx0" brushRef="#br0">91 13 1408,'0'0'1690,"0"0"-606,0 0 60,0 0-71,0 0-242,0 0-2,0 0 17,0 0-178,0 0-254,19-12 3117,-20 26-3393,-2-1 0,1 1 1,-2 0-1,0-1 0,-3 7-138,-3 13 270,-2 3 198,-1-1-1,-15 26-467,8-17 273,19-42-239,0 1 0,0-1-1,0 1 1,1-1 0,-1 1 0,1-1-1,-1 1 1,1-1 0,0 1-1,0-1 1,1 1-34,-1-2-15,0-1-10,0 0 77,0 0-65,0 0-339,0 0-399,5 2-3500,-1 7 2411,-2-6 671,5 10-2076</inkml:trace>
  <inkml:trace contextRef="#ctx0" brushRef="#br0" timeOffset="1201.77">559 135 1360,'0'0'2846,"0"0"-864,0 0-556,0 0-203,0 0-197,0 0-171,-3-5-121,1 1-542,-1 1 0,1-1 0,-1 0-1,0 1 1,0 0 0,-1 0 0,1 0 0,0 0 0,-1 0 0,0 1-192,-10-8 517,-13-5-171,20 13-256,0 1 1,0-1 0,1 1 0,-1 0-1,0 1 1,0-1 0,-1 1-91,5 1-3,1-1 0,-1 0-1,1 1 1,0-1 0,-1 1 0,1-1 0,-1 1-1,1 0 1,0 0 0,0 0 0,-1 1 0,1-1-1,0 0 1,0 1 0,0 0 0,0-1 0,1 1-1,-1 0 1,0 0 0,1 0 0,-1 0 3,-2 5 8,0 0 0,0 0 0,1 0 1,0 1-1,0-1 0,1 1 0,-1 0 0,2-1 1,-1 1-1,1 0 0,1 0 0,-1 0 0,1 0 1,1 2-9,7-7 25,-1-1 1,1 1 0,0-2 0,0 1 0,1-1-26,-9-1-3,18 4 69,50 5-170,-63-8 106,-1-1 0,1 0 0,0-1 0,0 1 0,0-1 0,-1 0 0,1 0 0,0 0 0,-1-1 0,1 0 0,-1 1 0,1-2-2,8-5 207,-1-1 1,0 0-1,8-9-207,-19 18 135,-1 0 29,0 0 17,0 0 2,0 0-3,0 0 11,0 0 13,0 0 9,0 0-54,0 0-50,0 0-7,0 0 116,-16 24-7,-4 18-153,-22 47 43,-1 13-101,38-87 14,5-12-16,-1-1 0,0 1 0,0 0 0,0-1 1,0 1-1,0-1 0,0 1 0,-1-1 1,1 0-1,-2 2 2,2-3-81,1-1-98,0 0-171,0 0-143,0 0-43,0 0-180,0 0-247,0-16-5181,0 8 1255</inkml:trace>
  <inkml:trace contextRef="#ctx0" brushRef="#br0" timeOffset="2179.79">899 132 1560,'0'0'4160,"0"0"-1921,0 0-399,0 0-243,0 0-332,0 0-419,0 0-238,0 0-164,-13 7 39,1 2-412,0 0 0,1 1 1,0 0-1,1 0 0,0 1 0,0 1 0,1-1 1,1 2-1,0-1 0,1 1 0,0 0 0,1 1 1,0-1-1,1 1 0,1 1 0,0-1 1,1 0-1,0 1 0,1 0 0,1 13-71,1-28-5,0 1-1,1 0 1,-1-1-1,1 1 1,-1-1 0,1 1-1,-1-1 1,1 0-1,-1 1 1,1-1-1,0 1 1,-1-1 0,1 0-1,-1 1 1,1-1-1,0 0 1,-1 0-1,1 0 1,0 0 0,-1 1-1,1-1 1,0 0-1,0 0 1,-1 0-1,1 0 1,0-1 0,0 1 5,27 0 0,-21 0-3,38 1 127,-28 1-159,0-2 0,0 0 0,0-1 0,0 0 0,1-2 35,-13 2 2,1-1 1,-1 0-1,0 0 0,1 0 1,-1 0-1,0-1 0,0 0 1,-1 0-1,1 0 0,0-1 0,-1 0 1,0 1-1,0-2 0,0 1 1,-1 0-1,1-1 0,-1 1 0,3-6-2,-2 1 51,0 0 0,0 0 0,-1-1 0,-1 1 0,1-1 0,-1 1 0,-1-1 0,0 0 0,0 0 0,-1-4-51,1-12-50,0 19 69,-1-1 1,1 1-1,-2-1 1,1 0-1,-1 1 1,-1-3-20,2 9 1,-1 0 1,0 0-1,0 0 1,1 0-1,-1 0 1,0 1-1,0-1 1,0 0-1,0 1 1,0-1-1,0 0 1,0 1-1,0 0 1,0-1-1,0 1 1,-1-1-1,1 1 1,0 0-1,0 0 1,0 0-1,0 0 1,0 0-1,-1 0 1,1 0-2,-39 1 45,26-1-69,10 1 26,0-1 1,0 1-1,1 0 0,-1 0 1,0 0-1,1 1 0,-1-1 1,1 1-1,-1 0 0,1 0 1,0 0-1,-2 1-2,2 0-56,0-1 0,0 0 0,0 0 0,0-1 0,-1 1 1,1-1-1,0 1 0,-1-1 0,0 0 0,1-1 0,-1 1 0,0 0 56,2-1-164,2 0-64,0 0 20,0 0-59,0 0-75,0 23-5044,0-9-1524</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2.654"/>
    </inkml:context>
    <inkml:brush xml:id="br0">
      <inkml:brushProperty name="width" value="0.05" units="cm"/>
      <inkml:brushProperty name="height" value="0.05" units="cm"/>
    </inkml:brush>
  </inkml:definitions>
  <inkml:trace contextRef="#ctx0" brushRef="#br0">73 1 2969,'0'0'1711,"0"0"-564,0 0-330,0 0-122,0 0-120,0 0-54,0 0 139,0 0 128,0 0 58,0 0-38,0 0-177,0 21 724,-1-12-1276,-1 0-1,0 1 1,0-1 0,-1 0 0,0 0 0,-1 0-1,0 0 1,0-1 0,-3 4-79,-18 47 83,10-22-42,15-37-33,173 4 1859,-172-4-1809,-1 0-6,0 0-31,0 0-12,0 0 1,0 0-7,11 0-765,-7 0-5506,-4 0-878</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3.142"/>
    </inkml:context>
    <inkml:brush xml:id="br0">
      <inkml:brushProperty name="width" value="0.05" units="cm"/>
      <inkml:brushProperty name="height" value="0.05" units="cm"/>
    </inkml:brush>
  </inkml:definitions>
  <inkml:trace contextRef="#ctx0" brushRef="#br0">115 1 3369,'0'0'1920,"0"0"-493,0 0-272,0 0 1,0 0-206,0 0-333,3 25 2597,0-11-3046,-1 0 0,0-1-1,-1 2 1,-1-1 0,0 0-1,-1 0 1,0 0 0,-1 0-1,-1 0 1,0-1-1,-1 1 1,-1-1 0,0 0-1,-2 4-167,-15 19 57,10-17-42,0 0-1,2 1 1,0 1-1,1-1 1,1 1-1,-2 9-14,9-24-2291,1-15-4849,0 9 1896</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4.404"/>
    </inkml:context>
    <inkml:brush xml:id="br0">
      <inkml:brushProperty name="width" value="0.05" units="cm"/>
      <inkml:brushProperty name="height" value="0.05" units="cm"/>
    </inkml:brush>
  </inkml:definitions>
  <inkml:trace contextRef="#ctx0" brushRef="#br0">244 12 3649,'0'0'2627,"0"0"-676,0 0-381,0 0-222,0 0-200,0 0-316,0 0-257,0 0-124,0 0-118,-27-4 186,14 2-497,0-1 1,-1 2-1,1 0 0,0 1 0,-5 0-22,0 0 647,18 22-637,0 193 152,0-208-150,1 2 524,5-9 107,11-1-711,-1 0 112,27 0-254,-42 1 204,0 0 0,0 0 1,1 0-1,-1 1 0,0-1 0,0 0 1,0 0-1,0 1 0,0-1 0,0 1 1,0-1-1,0 1 0,0-1 0,0 1 0,0 0 1,0-1-1,0 1 0,-1 0 0,1 0 1,0 0-1,0-1 0,-1 1 0,1 0 1,0 0-1,-1 0 0,1 0 0,-1 0 0,0 0 1,1 0-1,-1 1 6,2 23 46,-1 0-1,-2 23-45,0-1 66,1-45-58,-1 0 0,1-1 0,-1 1 0,1-1 0,-1 1-1,0-1 1,1 1 0,-1-1 0,0 1 0,0-1 0,0 0-1,0 1 1,0-1 0,0 0 0,-1 0 0,1 0 0,0 0 0,-1 1-8,-30 18 59,21-13-26,2-1-9,0 0 0,0-1 1,-1 0-1,1 0 1,-1-1-1,0 0 1,-1-1-1,1 0 0,-1-1 1,1 0-1,-1-1 1,1 0-1,-11 0-24,20-2-4,0 1-1,0 0 1,0-1 0,1 1-1,-1-1 1,0 1 0,0-1-1,1 1 1,-1-1 0,0 1-1,1-1 1,-1 0 0,1 1-1,-1-1 1,0 0 0,1 0-1,0 1 1,-1-1 0,1 0-1,-1 0 1,1 0 0,0 1-1,0-1 1,-1 0 0,1 0-1,0 0 1,0 0 0,0 0-1,0 0 1,0 0 0,0 1 0,0-1-1,1 0 1,-1 0 0,0 0-1,0 0 1,1 0 4,-1-5-139,0 6 22,0 0-12,0 0-179,0 0-381,0 5-1644,0 6-296,0-4-3003</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15.469"/>
    </inkml:context>
    <inkml:brush xml:id="br0">
      <inkml:brushProperty name="width" value="0.05" units="cm"/>
      <inkml:brushProperty name="height" value="0.05" units="cm"/>
    </inkml:brush>
  </inkml:definitions>
  <inkml:trace contextRef="#ctx0" brushRef="#br0">1 0 2561,'0'0'1555,"0"0"-90,0 0-297,0 0-155,0 0-78,0 0-130,0 0-121,0 0-82,0 0-16,0 0-21,0 0-48,0 0-64,0 0-87,0 0-126,0 0-89,0 0-10,0 0 67,8 0 345,202 0 676,-209 0-1225,-1 0-46,0 0-168,0 0-142,-7 10-6649,2-9 2838</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1.611"/>
    </inkml:context>
    <inkml:brush xml:id="br0">
      <inkml:brushProperty name="width" value="0.05" units="cm"/>
      <inkml:brushProperty name="height" value="0.05" units="cm"/>
    </inkml:brush>
  </inkml:definitions>
  <inkml:trace contextRef="#ctx0" brushRef="#br0">81 55 984,'0'0'1391,"0"0"-360,0 0-217,0 0-54,0 0-125,4-34 7026,-2 43-4927,0 29-2391,-2-30-339,0 42 171,-1-1 1,-3 1-1,-1-1 0,-4 7-175,5-37 54,-1 1-1,0-1 1,-1 0 0,-1-1-1,-1 1 1,-1-1-54,7-15 23,1 0 1,0 1-1,0-1 1,1 0-1,-1 0 1,1 1-1,-1-1 1,1 0-1,0 0 1,0 2-24,-3 26 3,-3-10-33,-3 8 373,9-29-333,0 0 0,0-1 0,0 1-1,0 0 1,0 0 0,0 0-1,0 0 1,0 0 0,0 0 0,0 0-1,0 0 1,0 0 0,0 0-1,0 0 1,0 0 0,0 0 0,-1 0-1,1 0 1,0 0 0,0 0-1,0 0 1,0 0 0,0 0 0,0 0-1,0 0 1,0 0-10,3-18 255,7-17-101,-8 29-121,1-1 1,-1 0-1,-1-1 0,1 1 1,-1 0-1,-1-3-33,0 8-218,0 2-302,0 0-497,0 0-928,0 0-1738</inkml:trace>
  <inkml:trace contextRef="#ctx0" brushRef="#br0" timeOffset="2414.63">243 126 16,'0'0'2697,"0"0"-896,0 0-614,0 0-188,0 0 213,0 0 142,19-20 4174,25-3-4599,-35 16-817,1 2-1,1-1 1,-1 1 0,1 1-1,-1 0 1,2 0-112,-5 4 1,-3 0-120,-3 2 149,0-1-1,-1 1 1,1 0-1,0 0 1,-1-1-1,1 1 1,-1 0-1,0 0 1,0 0-1,0 0 0,0 0 1,0 0-1,0-1 1,0 1-1,-1 2-29,1-2 40,0 142 95,0-142-133,0-1 0,-1 0 0,1 1 0,-1-1 0,0 1 0,1-1 0,-1 0 0,0 0 0,0 1 0,1-1 0,-1 0 0,0 0 0,0 0 0,-1 0 0,1 0 0,0 0 0,0 0-2,-29 20 6,10-7-14,-13 17 0,2 2 0,-17 23 8,45-52-3,0 0 1,0 0 0,1 0 0,0 0 0,-1 0 0,2 1-1,-1-1 1,1 1 0,-1 0 0,1 0 0,0 0 2,1-5-8,0 0 0,0 0-2,0 35 2,1-34 19,-1 0-1,0 0 0,1 0 0,-1 1 0,1-1 1,0 0-1,-1 0 0,1 0 0,0-1 1,0 1-1,-1 0 0,1 0 0,0 0 1,0-1-1,0 1 0,0 0 0,0-1 1,0 1-1,0-1 0,0 1 0,1-1 1,-1 1-1,0-1 0,0 0 0,0 1 1,0-1-1,1 0 0,-1 0 0,0 0 1,0 0-1,1 0-10,52 0 185,-39 0-242,-11 0 71,1 0-1,-1 0 1,1 0 0,-1-1 0,0 0 0,1 0 0,-1 0-1,0 0 1,0-1 0,0 1 0,0-1 0,0 0-1,0 0 1,0-1 0,0 1 0,-1-1 0,1 0 0,-1 0-1,0 0 1,0 0 0,0 0 0,-1-1 0,1 0 0,-1 1-1,1-1 1,-1 0 0,1-4-14,1 1 126,-1 0-1,-1 1 1,1-1-1,-1-1 1,-1 1-1,1 0 0,-1 0 1,0-1-1,-1 1 1,0-1-1,0-2-125,-33-17 36,30 23-29,0 0-1,1-1 1,-1 1 0,1-1-1,0 1 1,1-1-1,-1 0 1,1 0-1,0 0 1,0 1-1,0-2-6,1 1 6,-1 1 0,0-1 0,0 0 0,-1 1-1,1-1 1,-1 1 0,0 0 0,0-1 0,0 1 0,-1 0-1,0 0-5,-5-7 40,8 10-38,-1 0 0,1 0-1,-1 0 1,0 0-1,0 0 1,1 1 0,-1-1-1,0 0 1,0 0-1,0 1 1,0-1 0,0 0-1,0 1 1,0-1-1,0 1 1,0 0 0,0-1-1,0 1 1,0 0-1,0-1 1,0 1 0,-1 0-1,1 0 1,0 0-1,0 0 1,0 0 0,0 0-1,0 1 1,-1-1-1,0 0-1,1 0 2,0 0-1,0-1 1,0 1-1,0-1 1,0 1 0,0-1-1,0 0 1,0 1-1,0-1 1,0 0-1,0 0 1,0 0-1,0 0 1,0 0-1,1 0 1,-1 0-1,0 0 1,1 0-1,-1 0 1,1 0-1,-1 0 1,1 0-1,0 0 1,-1 0-1,1-1 1,0 1-1,0 0-1,-5-36-189,5-44 117,0 79 59,1 1 0,-1-1-1,1 0 1,0 1-1,-1-1 1,1 1 0,0 0-1,0-1 1,0 1 0,0 0-1,1 0 1,-1-1-1,0 1 1,0 0 0,1 0-1,-1 1 1,1-1-1,-1 0 1,1 0 0,0 0 13,36-16-359,-35 16 272,3-2-291,0 1 0,0 1-1,0-1 1,0 1 0,0 0 0,0 1 0,4-1 378,-9 1-2570,-1 0-3275</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5:46.706"/>
    </inkml:context>
    <inkml:brush xml:id="br0">
      <inkml:brushProperty name="width" value="0.05" units="cm"/>
      <inkml:brushProperty name="height" value="0.05" units="cm"/>
    </inkml:brush>
  </inkml:definitions>
  <inkml:trace contextRef="#ctx0" brushRef="#br0">0 269 1256,'0'0'4731,"0"0"-2207,0 0-924,0 0-619,0 0-372,0 0-62,0 0-39,0 0-6,0 0 3,0 0 16,0 0-62,0 0-71,0 0-62,0 0-96,0 0-76,0 0-62,0 0-35,34-7 865,55 4-385,6-4-537,-57 7-68,-37 0-157,-1 0-102,0 0 155,0 0-28,0 0-215,0 0-398,6 0-2799,6 0 425,0 0-1642</inkml:trace>
  <inkml:trace contextRef="#ctx0" brushRef="#br0" timeOffset="881.31">412 55 5089,'0'0'3625,"0"0"-1859,0 0-669,0 0-377,0 0-260,0 0-4,0-3 14,0 2-387,0-1 0,0 1 0,0-1 0,1 1 0,-1-1 0,1 1 0,-1-1 0,1 1 0,-1 0 0,1-1 0,0 1 0,0 0 0,-1 0 0,1 0 0,0-1 0,0 1 0,0 0 0,0 0 0,1 0 0,-1 0-1,0 1 1,1-2-83,2 0 84,1-1-1,0 1 0,0 0 0,0 0 0,0 1 0,0-1 0,2 1-83,12-2-50,1 1 0,-1 0 1,11 2 49,-20-1-111,14 4 21,-24-3 93,1 1 0,0 0 0,0-1-1,-1 1 1,1 0 0,-1 0-1,1-1 1,0 1 0,-1 0 0,1 0-1,-1 0 1,0 0 0,1 0 0,-1-1-1,0 1 1,0 0 0,1 0 0,-1 0-1,0 0 1,0 0 0,0 0 0,0 0-1,0 0 1,-1 1-3,2 4 17,-1 0-1,-1 0 1,1 0-1,-1 0 1,0 0-1,-1 0 1,1 0-1,-1 0 1,0 0-1,-1-1 1,1 1-1,-1-1 1,0 0-1,-1 1 1,1-2-1,-1 1 1,0 0-1,0-1 1,0 1-1,-1-1 1,-3 2-17,-8 9 75,-23 21-96,37-34 51,-1 0-1,1 0 0,-1 0 1,0-1-1,1 1 0,-1-1 1,0 1-1,0-1 1,0 0-1,0 0 0,0-1 1,-3 2-30,6-1 11,0 0 1,-1 0 0,1 1 0,0-1 0,0 0 0,0 0 0,1 1-1,-1-1 1,0 0 0,0 0 0,1 1 0,-1-1 0,0 0-1,1 0 1,0 0 0,-1 0 0,1 0 0,0 1-12,35 17 22,-30-16-17,1 0 0,-1 0 0,0 1 0,0 0 0,5 4-5,-9-6 4,0 0 0,0 0-1,-1 0 1,1 0 0,0 1 0,-1-1-1,1 1 1,-1-1 0,0 1-1,0 0 1,0 0 0,0-1 0,0 1-1,-1 0 1,1 0 0,-1 0 0,0 0-4,1 4 8,-1 1 1,1-1 0,-2 0 0,1 1-1,-1-1 1,-1 0 0,1 1 0,-1-1-1,0 0 1,-1 0 0,0 0 0,0-1-1,-3 5-8,-1 0 13,0-1-1,-1 0 0,0-1 1,-1 0-1,0 0 0,0-1 1,-9 6-13,9-6-8,5-5 1,1 0 0,-1 0 0,1 0 0,-1-1 0,0 1 0,0-1 0,0 0 0,-1 0 0,1 0 0,0-1 0,-1 0 0,1 1 1,-1-1-1,1-1 0,-1 1 7,4-1-50,1 0-76,0 0-154,0 0-135,0 0-217,0-5-2545,0-4-705</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10.757"/>
    </inkml:context>
    <inkml:brush xml:id="br0">
      <inkml:brushProperty name="width" value="0.05" units="cm"/>
      <inkml:brushProperty name="height" value="0.05" units="cm"/>
    </inkml:brush>
  </inkml:definitions>
  <inkml:trace contextRef="#ctx0" brushRef="#br0">1 319 144,'0'0'2454,"0"0"-1159,0 0-686,0 0-321,0 0-224,6-8-286,1-4 133,-4 6 73,0 1 0,0 0 0,1 0 0,0 1 0,0-1 0,0 1 1,0 0-1,2-2 16,-5 5 145,-1-1 29,0 0-1,1-1 1,-1 1 0,1 0-1,0-1 1,-1 1-1,1 0 1,0 0 0,0 0-1,1-1-173,5-18 4039,-7 20-3017,0 1 15,0 0-154,0 0-206,0 0-153,0 0-112,0 0-30,0 0 59,0 0-54,0 0-52,0 0-53,0 0-86,0 0-122,0 0 4,0 35 678,-2-12-683,0 0-1,-2-1 0,-1 1 1,-1-1-1,-5 12-72,2-5 61,2 1 1,-4 24-62,8 7-761,3-60 241,0-1-256,0 0-220,0 0-274,0-5-4370,0-7-2560</inkml:trace>
  <inkml:trace contextRef="#ctx0" brushRef="#br0" timeOffset="744.28">292 0 3201,'0'0'1636,"0"0"-124,0 0-87,0 0-92,0 0-156,0 0-155,-1 5 2779,-1 18-3470,50 75 276,-40-72-532,0 0-1,-2 1 1,-1 0 0,-1 0 0,0 14-75,-2 18 76,-3-1 1,-2 5-77,0-45 9,0 0 0,-2 1 1,0-1-1,-1-1 0,-1 1 1,-1-1-1,0 0 0,-1-1 1,-1 0-1,0 0 0,-10 9-9,19-23-40,0-1 0,0 1-1,0-1 1,0 0 0,-1 1-1,1-1 1,-1 0 0,1 0-1,-1 0 1,1 0 0,-1 0 0,0 0 40,-14 1-3714,9-2-433</inkml:trace>
  <inkml:trace contextRef="#ctx0" brushRef="#br0" timeOffset="2476.32">895 258 1456,'0'0'1694,"0"0"-87,0 0-233,0 0-259,0 0-162,0 0-17,0 0 97,0 0 63,0 0-68,0 0-179,0 0-107,0 0-85,0 0-50,0 0-59,0 0-82,0 0 5,0 0 17,0 0-31,0 0-91,-2 0-288,0 0 1,0 0 0,0 0 0,0 0 0,0 0-1,0 0 1,0 1 0,0-1 0,0 1 0,-1 0-79,-22 16 37,0 2 0,2 0 0,-21 23-37,0 0 17,36-31 497,0 0-2002,5-8-7224,3-3 4356</inkml:trace>
  <inkml:trace contextRef="#ctx0" brushRef="#br0" timeOffset="2959.3">763 204 3833,'0'0'1963,"0"0"-140,0 0-71,0 0-323,0 0-330,0 0-289,0 0-112,0 34 2137,2-27-2731,0 1-1,0-1 1,1 1 0,0-1-1,0 0 1,1 0 0,0 0-1,0-1 1,0 1 0,2 1-104,11 18 54,39 86-170,-47-86-1210,-7-7-3284,-2-13 1587</inkml:trace>
  <inkml:trace contextRef="#ctx0" brushRef="#br0" timeOffset="4738.43">1465 82 1616,'0'0'1037,"0"0"-99,0 0 120,0 0 374,0 0 102,0 0-123,-11-1 7271,-42-5-8842,25 1-27,0 2 0,0 1 1,-4 2 186,31 0-8,1 0 2,-1 0 6,1 0-1,-1 0 1,0 1-1,1-1 1,-1 1-1,0-1 1,1 0-1,-1 1 1,1-1-1,-1 1 1,0 0-1,1-1 1,-1 1-1,1-1 1,0 1-1,-1 0 1,1-1-1,-1 1 1,1 0 0,-12 43 205,-6 33-205,18-76 5,0 1 0,0-1 0,0 0 0,0 0-1,0 1 1,0-1 0,0 0 0,0 1 0,0-1-1,0 0 1,1 0 0,-1 1 0,1-1-1,-1 0 1,1 0 0,-1 0 0,1 1 0,0-1-1,-1 0 1,1 0 0,0 0 0,0 0 0,0 0-1,0-1 1,0 1 0,0 0 0,0 0 0,0-1-1,0 1 1,0 0 0,0-1 0,1 1 0,-1-1-1,0 1 1,0-1 0,1 0 0,-1 0 0,1 1-5,23 11 13,62 56 57,-84-64-70,0 0 0,0-1 1,0 1-1,0 1 0,-1-1 1,0 0-1,0 1 0,0-1 1,0 1-1,-1-1 0,1 1 1,-1 0-1,0 0 0,-1 1 0,3 16 18,-2-1-1,-1 16-17,0-25-6,0-10 9,0-1 0,-1 0-1,1 0 1,-1 1 0,0-1 0,1 0 0,-1 0 0,0 0-1,0 0 1,0 0 0,1 0 0,-1 0 0,0 0-1,0 0 1,-1 0 0,1 0 0,0-1 0,0 1-1,0 0 1,0-1 0,-1 1 0,1-1 0,0 1-1,-1-1 1,1 0-3,-41 12 12,30-9 1,-6 0-51,0 0 0,0 0 0,0-2 0,0 0 0,-11-2 38,8 1-388,20 0 179,1 0-167,0 0-294,0 0-574,0 0-1783,0 0-2856</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4:41.383"/>
    </inkml:context>
    <inkml:brush xml:id="br0">
      <inkml:brushProperty name="width" value="0.05" units="cm"/>
      <inkml:brushProperty name="height" value="0.05" units="cm"/>
    </inkml:brush>
  </inkml:definitions>
  <inkml:trace contextRef="#ctx0" brushRef="#br0">0 393 1328,'0'0'3493,"0"0"-1679,0 0-626,0 0-2,0 0-240,0 0-239,4-1 3964,19-1-4721,-8 2 184,11 0-60,-1 0 1,1-2-1,-1-1 0,5-2-74,-28 5-195,-1 0-40,1 0 0,-1 0 0,1-1 0,-1 1 0,1 0 1,-1-1-1,1 1 0,-1-1 0,1 1 0,-1-1 0,0 1 0,1-1 0,-1 0 0,0 0 0,1 0 0,-1 0 0,0 0 0,0 0 0,0 0 0,0 0 0,0 0 0,0-1 0,0 1 0,0 0 0,-1-1 0,1 1 0,0 0 0,-1-1 0,1 1 0,-1-1 235,1-5-4821</inkml:trace>
  <inkml:trace contextRef="#ctx0" brushRef="#br0" timeOffset="818.41">314 261 3449,'0'0'4655,"0"0"-2782,0 0-808,0 0-115,0 0-146,0 0-134,0 0-96,0 0-42,0 0-86,0 0-141,11-13 363,-4 11-599,-1 0 1,1 1-1,0 0 0,0 0 0,-1 1 0,1 0 0,0 0 0,0 0 0,2 1-69,14 1-81,-22-2 85,0 0 0,0 0 0,0 1 0,0-1 1,-1 0-1,1 1 0,0-1 0,0 1 0,0-1 0,-1 1 1,1-1-1,0 1 0,-1 0 0,1-1 0,0 1 1,-1 0-1,1-1 0,-1 1 0,1 0 0,-1 0 1,1 0-1,-1 0 0,0-1 0,1 1 0,-1 0 1,0 0-1,0 0 0,0 0 0,0 0 0,0 0 1,0 0-1,0 0 0,0 0-4,0 41 157,-1-28-120,1-5-28,-2 1 1,1-1 0,-1 1 0,-1-1-1,0 0 1,0 0 0,-1 0 0,0 0 0,0-1-1,-1 0 1,0 1 0,0-2 0,-1 1-1,-2 1-8,-3 4-16,0-1 1,0-1-1,-1 0 1,-1 0-1,0-2 1,0 1-1,-1-2 1,-2 1 14,9-5-23,4-3 10,1-1-1,0 1 1,0 0 0,0 0 0,0 0 0,0 1-1,0-1 1,0 0 0,1 1 0,-1-1-1,0 1 1,1-1 0,-1 1 0,1 0-1,-1 0 1,1 0 13,17-2-5,21 0 176,-19-1 15,1 0 1,0 2 0,0 1-1,10 1-186,-28-2-7,-1-1-1,1 0 1,0 1 0,-1-1-1,1 1 1,-1-1-1,1 1 1,-1-1-1,1 1 1,-1-1-1,1 1 1,-1-1-1,1 1 1,-1 0-1,0-1 1,1 1-1,-1 0 1,0-1 0,0 1-1,1 0 1,-1-1-1,0 1 1,0 0-1,0 0 1,0-1-1,0 1 1,0 0 7,-1 19-436,0-20-983,-1 0 516,1 0-3166,-3-3-3824</inkml:trace>
  <inkml:trace contextRef="#ctx0" brushRef="#br0" timeOffset="1831.29">876 240 5401,'0'0'3480,"0"0"-1643,0 0-638,0 0-433,0 0-221,0 0-179,-23 0 211,-4 1-490,1 1 0,0 0 0,0 3 0,0 0 0,0 1 0,1 1 0,-11 6-87,35-12 46,-1 1-1,1-1 1,0 1-1,-1-1 0,1 1 1,0 0-1,0-1 0,0 1 1,0 0-1,1 0 1,-1 0-1,0 0 0,1 0 1,-1 0-1,1 0 0,0 0 1,-1 0-1,1 0 1,0 0-1,0 0 0,1 0 1,-1 0-46,-5 28 78,-6-9-12,8-16 40,0 1 0,1-1 0,-1 0 0,1 1 0,0-1 0,0 1 0,0 2-106,33-15 257,-18 3-227,1 0-1,0 1 0,1 1 1,-1 0-1,0 1 0,1 0 1,6 1-30,-20 1 1,0-1 0,0 0 1,0 0-1,0 1 1,0-1-1,0 1 0,0-1 1,0 1-1,0-1 1,0 1-1,0-1 0,0 1 1,0 0-1,0 0 0,-1-1 1,1 1-1,0 0 1,0 0-1,-1 0 0,1 0 1,-1 0-1,1 0 1,-1 0-1,1 0 0,-1 0 1,0 0-1,1 0 0,-1 0 1,0 0-1,0 0 1,0 0-1,0 1 0,0-1-1,2 46 176,-3-35-192,1-9 18,0 1 0,0-1 0,-1 0 0,1 0-1,-1 1 1,0-1 0,0 0 0,0 0 0,0 0 0,-1 0 0,1 0 0,-1 0-1,1 0 1,-1 0 0,-1 0-2,-1 1-18,0 1 0,-1-1 0,0 0 0,0 0 0,0 0-1,-1-1 1,-3 3 18,3-4-51,0 0 0,0 0 0,0 0 0,0-1 0,0 0 0,-1 0 0,1 0 0,0-1 0,-1 0 0,1 0 0,-2-1 51,-10 0-616,17-5-4119,1 6 174</inkml:trace>
  <inkml:trace contextRef="#ctx0" brushRef="#br0" timeOffset="3353.35">1137 118 5761,'0'0'2335,"0"0"-382,0 0-505,0 0-432,0 0-297,0 0-179,-8 2 1107,-6 27-1182,2 1 0,1 0 0,-5 22-465,-6 17 348,7-22-6,2 1 0,2 1-1,2 8-341,-16 152 940,18-148-972,-27 271 660,21-254-604,-4 0 0,-9 21-24,4-34 4,14-44-3,1 0 1,1 0-1,1 0 0,-1 8-1,-4 30 4,-7 20-4,-9 50 4,19-88-1,-3 0 0,-7 18-3,6-23 3,2 0 0,1 1 0,0 13-3,7-40-3,-1 16 4,-1 0 1,-2-1-1,0 1 0,-2-1 0,-1 3-1,-6 26 43,10-35 31,8-49-121,-1 18-19,-2 9-88,0-1 0,0 1 0,-1-1 0,1 0 1,-1 1-1,0-1 0,0 1 0,0-1 0,0 0 0,-1 1 1,1-1-1,-1 0 154,-9-8-2553</inkml:trace>
  <inkml:trace contextRef="#ctx0" brushRef="#br0" timeOffset="4449.59">1476 318 304,'0'0'4426,"0"0"-2109,0 0-719,0 0-320,0 0-261,0 0-281,-7-9 1922,6 14-2487,0-1-1,0 0 1,0 1 0,1-1 0,-1 1 0,1 0-1,0-1 1,1 3-171,-2 18 321,-3-7-174,0 1 1,-2-1-1,0 0 1,-1 0-1,-4 7-147,-4 8 86,-5 8-41,14-31-36,1 1 1,0 0 0,0 0 0,1 0 0,-2 11-10,5-15-16,1-6-82,0-1-170,9-11-177,-2 5 243,-1-2 0,0 1 0,0-1-1,3-5 203,-8 10-379,1 0 0,-1 0 0,0 1 0,0-1 0,0 0 0,0-1 0,0 1 0,-1 0 0,1 0 0,-1-2 379,0-9-5023</inkml:trace>
  <inkml:trace contextRef="#ctx0" brushRef="#br0" timeOffset="5185.46">1646 332 1824,'0'0'2177,"0"0"-637,0 0-418,0 0-185,0 0 41,0 0 62,0 0-848,0 0-1,0 1 0,0-1 1,0 0-1,0 0 1,0 1-1,0-1 1,0 0-1,0 0 1,0 1-1,0-1 1,0 0-1,1 0 1,-1 1-1,0-1 1,0 0-1,0 0 1,0 1-1,0-1 1,1 0-1,-1 0 1,0 0-1,0 0 1,0 1-1,1-1 1,-1 0-1,0 0 0,0 0 1,0 0-1,1 0 1,-1 0-1,0 0 1,0 1-1,1-1 1,-1 0-1,0 0 1,0 0-1,1 0-191,143 0 1374,-143-1-1376,0 1 0,0 0 0,0 0 0,0 0 0,0 0 0,0 0 0,0 0 0,-1 0 0,1 0 0,0 0 0,0 0 0,0 1 1,0-1-1,0 0 0,0 1 0,-1-1 0,1 0 0,0 1 0,0-1 0,0 1 0,-1-1 0,1 1 0,0-1 0,-1 1 0,1 0 0,-1-1 0,1 1 0,0 0 0,-1 0 0,1-1 0,-1 1 0,0 0 1,1 0-1,-1 0 0,0 0 0,1-1 0,-1 1 0,0 0 0,0 0 0,0 0 0,0 0 0,0 0 0,0 0 0,0 0 0,0 0 0,0-1 0,-1 2 2,0 2-10,0-1 0,0 1 0,-1-1 0,1 1 0,-1-1 0,0 1 0,0-1 0,-1 0 0,1 0 1,-1 0-1,1 0 10,-26 28-41,3 1 0,1 1 0,1 1 0,0 4 41,-19 27-27,39-52 417,3-10-2463,0-2-3283,3-4-392</inkml:trace>
  <inkml:trace contextRef="#ctx0" brushRef="#br0" timeOffset="6113.15">2031 485 6121,'0'0'2805,"0"0"-661,0 0-646,0 0-552,0 0-278,0 0-327,-6 4-182,-5 7-127,-1 0 0,2 1 0,0 0 0,0 1 0,1 0 0,0 1 0,-5 11-32,9-15 24,0-1 0,0 1 0,1 0 0,0 1 0,0-1 1,1 1-1,1-1 0,0 1 0,0 0 0,1 0 0,1 4-24,0-14 1,1 0-1,0 0 0,0 0 0,-1 0 1,1 0-1,0-1 0,0 1 1,0 0-1,0-1 0,0 1 0,0 0 1,0-1-1,0 1 0,0-1 1,0 0-1,0 1 0,0-1 1,0 0-1,0 0 0,1 1 0,-1-1 1,0 0-1,0 0 0,0 0 1,1-1-1,37 3 8,-36-2-8,13 0-5,-10 1 36,1-1 1,0 0-1,0 0 1,0-1 0,-1 0-1,1 0 1,0 0-1,-1-1 1,1 0 0,-1 0-1,1-1 1,3-2-32,2-2 178,0-1 1,-1 0-1,0 0 0,0-1 1,-1-1-1,0 1 1,4-7-179,-9 10 30,-1-1 0,0 1 0,0-1 1,-1 0-1,0 0 0,0 0 0,0 0 1,-1 0-1,0-1 0,-1 1 0,0-1 1,0 1-1,0-1 0,-1-4-30,0 7 24,1 1 1,-1 0-1,0 0 1,0-1-1,0 1 0,-1 0 1,0 0-1,1-1 1,-1 1-1,-1 0 0,1 0 1,-1 0-1,1 0 1,-1 0-1,0 1 0,-1-1 1,1 0-1,-1 1 1,1 0-1,-3-2-24,-3-5 78,7 8-87,-1 0-1,1 0 0,-1 0 0,0 0 1,1 0-1,-1 1 0,0-1 1,0 0-1,0 1 0,0-1 0,0 1 1,-1 0-1,1 0 0,0 0 0,0 0 1,-1 0-1,1 1 0,-1-1 1,1 1-1,-1-1 0,1 1 0,-1 0 1,-1 0 9,-3 0-130,1 0 1,-1 1-1,1-1 1,0 1 0,-1 1-1,1-1 1,0 1-1,0 0 1,-1 1-1,2-1 1,-1 1 0,0 1-1,1-1 1,-1 1-1,1 0 1,0 0-1,0 0 1,1 1 0,-2 1 129,0 0-209,1 0 0,0 0 1,0 0-1,0 1 0,1 0 1,0 0-1,0 0 1,1 1-1,0-1 0,0 1 1,1 0-1,0-1 0,0 1 1,1 0-1,0 0 1,0 2 208,0 2-4585</inkml:trace>
  <inkml:trace contextRef="#ctx0" brushRef="#br0" timeOffset="75868.46">1269 1755 1328,'0'0'1347,"0"0"-221,0 0-162,0 0-356,0 0-250,0 0-46,0 0-2,0 0 88,0 0 2,0 0-48,0 0-11,0 0 87,0 0 242,0 0 225,0 0 34,0 0-91,0 0-105,0 0-139,0 0-150,0 0-136,0 0-31,0 0-17,0 0-37,0 0-39,0 0-21,0 0-55,0 0 4,0 0 88,0 0 12,0 0-44,0 0-88,0 0-21,0 0-41,0 0 1,0 0 42,0 0 26,0 0 69,0 0 51,0 0-15,0 0 0,0 0-1,8 0 307,135-3 46,-142 3-538,0 1 0,1 0 0,-1-1-1,0 1 1,0 0 0,1 0-1,-1 0 1,0 0 0,0 0-1,0 0 1,0 0 0,0 0-1,0 1 1,0-1 0,-1 0-1,1 1 1,0-1 0,-1 0-1,1 1 1,-1-1 0,1 1-1,-1-1 1,0 1 0,0-1-1,1 2-5,6 40 49,-7-42-49,2 21 47,-1 1 0,-1 0 1,-3 20-48,3-40 1,-1 0 0,0 0 0,0-1 0,0 1 0,-1 0 1,1-1-1,0 1 0,-1-1 0,0 1 0,0-1 0,0 0 1,0 0-1,0 0 0,-1 1-1,-38 29 47,22-19-36,10-6-6,-32 24 53,-21 11-58,134-45 769,-69 3-874,105-12 328,-54 11-5031,-54 1 671</inkml:trace>
  <inkml:trace contextRef="#ctx0" brushRef="#br0" timeOffset="77128">1895 1796 2841,'0'0'2023,"0"0"-158,0 0-155,0 0-196,0 0-331,0 0-242,0 0-90,0 0-131,0 0-120,0 0-136,-26-6 127,-1 3-594,1 2-1,-19 1 4,18 0-69,24 0 69,2 2 25,1 1-1,-1-1 1,1 0-1,0 0 1,0 0 0,0 0-1,0 0 1,0 1-1,0-1 1,0 0-1,1 1-24,-1 1 78,0 7 42,1-3-84,-1 0 0,0-1 0,0 1-1,-1 0 1,0-1 0,0 1 0,-1-1 0,0 1-1,0-1 1,-1 0 0,0 0 0,-1 3-36,-5 4 31,4-4-7,-1-1 0,0 0 0,-1 0 0,1 0-1,-8 6-23,14-15 15,0 0 20,0 0-7,0 0 64,0 0 84,0 0 13,0 0-42,3 0-109,0-1 0,0 1 1,0-1-1,0 0 0,0 0 0,0 0 0,0 0 1,0-1-1,1 0-38,-1 1 33,0-1-1,0 1 1,0-1 0,0 1 0,0 0-1,1 1 1,-1-1 0,0 0 0,2 1-33,11-1-16,-9 1-15,-1 0 0,0 0 0,0 0 0,0 1 0,0 0 0,3 1 31,-7-1-10,0 0 1,0 0-1,0 0 0,0 0 1,0 0-1,0 0 0,0 1 1,0-1-1,-1 1 0,1-1 1,-1 1-1,1 0 0,-1-1 1,1 1-1,-1 0 0,0 0 1,0 0-1,0 0 0,0 1 10,1 4-30,0-1-1,0 0 0,-1 1 0,0-1 1,-1 1-1,1-1 0,-1 1 1,0-1-1,-1 3 31,1 9-26,-1-15 15,0 1 1,-1-1 0,1 0-1,0 1 1,-1-1 0,0 0 0,0 0-1,0 0 1,0 0 0,-1 0 0,1-1-1,-1 1 1,1-1 0,-1 0-1,0 1 1,0-1 0,0 0 0,0-1-1,-2 2 11,-2 1-39,0 1 1,-1-1-1,0-1 0,0 0 0,0 0 1,0 0-1,-8 1 39,15-4-5,-25 0-539,25 0 511,1 0 1,-1 0 0,0 0-1,1-1 1,-1 1 0,1 0-1,-1 0 1,1-1 0,-1 1-1,0-1 1,1 1 0,-1 0-1,1-1 1,0 1 0,-1-1-1,1 1 1,-1-1 0,1 0-1,0 1 1,-1-1 0,1 1-1,0-1 1,0 0 0,-1 1-1,1-1 1,0 1 0,0-1-1,0 0 1,0 1 0,0-1-1,0 0 1,0 1 0,0-1 32,-3-3-428,2 4-7422,1 0 3215</inkml:trace>
  <inkml:trace contextRef="#ctx0" brushRef="#br0" timeOffset="78608.82">2133 1823 4705,'0'0'1756,"0"0"-235,0 0-253,0 0-428,0 0-322,0 0-193,27 0 1387,13 0-674,-39 0-1009,-1 24 351,2 22-220,0-29-93,-2-1 0,0 1 1,-1 9-68,-1-22 34,0 1 0,0 0 1,-1 0-1,0-1 0,1 0 1,-2 1-1,1-1 0,0 0 0,-1-1 1,0 1-1,0-1 0,0 1 1,0-1-1,-4 2-34,-4 5 69,-33 24 29,31-25-91,1 1 1,0 0 0,0 1 0,1 0 0,1 1 0,0 0-1,0 1 1,-3 7-8,13-19 0,0 0-1,1 0 0,-1-1 1,1 1-1,-1 0 1,1 0-1,0 0 0,-1 0 1,1 0-1,0 0 1,0 0-1,0 0 0,0 0 1,-1 0-1,1 0 1,1 0-1,-1 0 0,0 0 1,0 0-1,0 0 1,0 0-1,1 0 0,-1 0 1,0 0-1,1 0 1,-1 0-1,1-1 0,-1 1 1,1 0-1,-1 0 1,1 0-1,0-1 0,-1 1 1,1 0-1,0-1 1,0 1-1,0 0 0,-1-1 1,1 1-1,0-1 1,0 1-1,0-1 0,0 0 1,0 1-1,0-1 1,0 0-1,0 0 0,0 0 1,0 1-1,0-1 1,0 0 0,109 0 132,-77-41 646,-29 36-731,14-22-21,-18 26-7,1 0 0,0 0 0,-1 0 0,0 0 0,1 0 1,-1 0-1,0 0 0,1 0 0,-1 0 0,0 0 0,0 0 0,0 0 0,0 0 0,0-1 0,0 1 0,0 0 1,0 0-1,-1 0 0,1 0 0,0 0 0,-1 0 0,1 0 0,0 0 0,-1-1-19,-11-22 811,11 22-788,0-1 0,0 0 0,0 1 0,0-1 0,0 1 0,-1-1 0,0 1 0,1-1 0,-1 1 1,0 0-1,0 0 0,0 0 0,0 0 0,-2-1-23,1 1 3,-1-1 4,0 1-1,0-1 1,0 1-1,0 0 1,-1 0-1,1 0 1,-1 1-1,1 0 1,-1 0-1,0 0 1,1 0-1,-1 0 1,-4 1-7,8 0 7,-1-1 1,1 1-1,-1-1 0,1 0 1,-1 0-1,1 0 1,-1 1-1,1-1 0,0 0 1,0-1-1,-1 1 1,1 0-1,0 0 0,0 0 1,0-1-1,0 1 1,1-1-1,-1 1 1,0 0-1,0-1 0,1 1 1,-1-1-1,1 0 1,-1 1-1,1-1 0,0 1 1,0-1-1,0 0-7,-6-14 48,5 13-70,0 0 0,1-1 1,-1 1-1,1 0 1,0-1-1,0 1 0,0-1 1,0 1-1,1 0 1,-1-1-1,1 1 1,0 0-1,0 0 0,0-1 1,0 1-1,1 0 1,-1 0-1,1 0 0,0 0 1,0 1-1,0-1 1,2-2 21,49-42-1449,-34 71 573,-16-20 267,1 0 0,0 0 0,0 0 0,0-1 0,1 1 0,-1-1 0,1 0 0,0 0 0,2 1 609,8 0-6633</inkml:trace>
  <inkml:trace contextRef="#ctx0" brushRef="#br0" timeOffset="81174.22">2318 19 1456,'0'0'2169,"0"0"-283,0 0-77,0 0-164,0 0-337,0 0-236,5-1-173,13-3 538,0 0 1,1 2-1,-1 0 0,11 1-1437,7-1 14,8 0 137,0 1 0,19 4-151,-17 5 205,-36-5-21,1-1 0,0-1 0,-1 1-1,3-2-183,-13 1 6,1-1 0,0 0 0,-1 0 0,1 0 0,-1 1 0,1-1-1,-1 0 1,0 0 0,1 1 0,-1-1 0,1 0 0,-1 1-1,0-1 1,1 1 0,-1-1 0,1 0 0,-1 1 0,0-1-1,0 1 1,1-1 0,-1 1 0,0-1 0,0 1 0,0-1-1,1 1 1,-1 0 0,0-1 0,0 1 0,0-1 0,0 1 0,0-1-1,0 1 1,0 0-6,-1 19 36,1-17 24,0 24-28,-1 0 1,-1 0 0,-1 0-1,-3 5-32,-13 80 230,4 1 0,5 7-230,-6 50 91,13-142-59,-1 12 93,-2 0 1,-1 0-1,-11 30-125,7-39 20,2-6-14,1 0 0,1 0 0,1 0 0,2 1 0,0 0 0,0 15-6,3-17 18,-2 0 0,0 0 0,-2 0 1,-1 0-1,0 0-18,-2 5 20,1 1 0,-2 25-20,7 30 109,3-62-55,-2 0 0,0 0 0,-1 0 0,-5 17-54,-16 72 293,12-54 81,-11 33-374,11-49 80,3-1-1,0 7-79,-8 37 121,-4-18-78,12-45-41,1 1 0,-3 21-2,2-13 2,5-24-12,1-1 0,1 1 0,-1 0 0,1 0 0,0 6 10,0-11-17,1-1 0,-1 1 0,1 0 0,-1-1 1,0 1-1,1-1 0,-1 1 0,0-1 0,0 1 1,0-1-1,0 1 0,0-1 0,-1 0 0,1 0 0,0 0 1,-1 0-1,1 0 0,0 0 0,-1 0 0,1 0 0,-1 0 17,-40 19 59,31-15-92,7-4 5,-1 0 1,1 0 0,-1 0 0,0-1-1,1 1 1,-1-1 0,0-1-1,-3 1 28,-6-1-99,13 1 13,1 0-46,0 0-90,0 0-149,-20-4-5219,6-2-3111</inkml:trace>
  <inkml:trace contextRef="#ctx0" brushRef="#br0" timeOffset="82976.76">3020 193 4457,'0'0'2190,"0"0"-558,0 0-314,0 0-209,0 0-30,0 0-105,0 0-218,0 0-163,0 0-114,0 0-27,0 0-26,0 0-68,0 0-84,0 0-16,0 0-60,0 0-30,0 0-17,0 0-31,0 0-52,0 0-31,-9 5-114,1 2 76,0 1 0,0 0 1,1 0-1,0 0 0,0 1 1,1 1-1,0-1 0,-1 5 1,-8 15-2,2 0 0,-2 11 2,8-19-2,2 2 0,0-1 1,2 0-1,0 1 0,2-1 0,0 1 0,2 6 2,-1-26 10,1-1 0,-1 1 1,0-1-1,1 1 0,-1-1 0,1 0 0,0 1 1,0-1-1,0 0 0,0 0 0,0 1 1,0-1-1,1 0 0,-1 0 0,1 0 0,-1-1 1,1 1-1,0 0 0,0 0 0,0-1 1,0 1-1,0-1 0,0 0 0,0 0 0,0 0 1,0 0-1,1 0 0,-1 0 0,1 0-10,37 8-814,-2-8-3542,-38-1 651</inkml:trace>
  <inkml:trace contextRef="#ctx0" brushRef="#br0" timeOffset="84209.68">3175 420 4281,'0'0'1595,"0"0"-399,0 0-77,0 0-36,0 0-172,0 0-194,4 3-25,0 0-555,0 0-1,-1 0 0,0 0 0,1 1 1,-1 0-1,0-1 0,-1 1 0,1 0 0,-1 0 1,1 0-1,-1 1 0,-1-1 0,1 0 0,0 1 1,-1 0-1,0-1 0,0 1 0,-1 0 0,1-1 1,-1 1-1,0 0 0,0 1-136,0 112 1188,0-246-1205,0 122 2,1 1 0,0 0 0,0 0 0,1-1-1,-1 1 1,1 0 0,0 0 0,1 1 0,-1-1 0,1 0 0,0 1 0,0 0-1,2-2 16,49-54-5,-47 53-5,-3 4 19,6-8 7,2 0 1,-1 1-1,9-5-16,-15 12-21,-1 1 1,1-1 0,0 1-1,-1 0 1,1 0 0,0 0-1,0 1 1,1 0-1,-1 0 1,0 0 0,0 1-1,4-1 21,-7 2 17,-1 0 0,1-1 0,-1 1 0,1 0 0,-1 0 0,1 0 0,-1 0 0,1 0 0,-1 1 0,0-1 0,0 0-1,1 1 1,-1-1 0,0 1 0,0-1 0,0 1 0,-1-1 0,1 1 0,0-1 0,-1 1 0,1 0 0,0 1-17,12 40 111,-13-42-109,1 3 11,1 1 0,-2 0 0,1 0 0,0 0 0,-1-1 1,0 1-1,0 0 0,-1 0 0,1 0 0,-1 0 0,-1 3-13,1-6 9,0 1-1,0 0 0,-1 0 1,1-1-1,-1 1 0,0-1 1,0 1-1,1-1 0,-2 0 1,1 0-1,0 1 0,0-2 1,-1 1-1,1 0 0,-1 0 1,1-1-1,-1 1 0,0-1-8,-8 3-14,0 0 0,0 0-1,0-2 1,-1 1-1,1-1 1,-1-1 0,1 0-1,-10-1 15,-45 6-82,64-6 76,0 1 0,0-1 0,0 0 0,0 1 0,-1-1 0,1 1 0,0 0 0,0 0 0,0 0 0,0 0-1,1 0 1,-1 0 0,0 0 0,0 1 0,1-1 0,-1 0 0,0 1 6,1 1-11,0 0 0,0 0 0,0-1-1,0 1 1,1 0 0,-1 0 0,1 0 0,-1 0-1,1 0 1,0 0 0,0 0 0,1 1 11,-2 2 3,1-1 0,0 1 0,1 0 0,-1-1 0,1 1 0,0-1 0,1 1 0,-1-1 0,1 0 0,0 1 0,1-1 0,-1 0 0,1 0 0,0 0 0,0-1 0,0 1 0,1-1 0,0 0 0,-1 0 0,2 0 0,-1 0 0,0-1 0,1 1 0,-1-1 0,1 0 0,0-1 0,0 1 0,0-1 0,1 0 0,-1 0 0,0 0 0,1-1 0,-1 0 0,1 0-3,3 0-221,-3 0 263,0 0-1,0 0 1,0 0 0,0 1-1,-1 0 1,3 1-42,-7-2-175,0-1 0,0 1 0,0 0 0,0 0 0,1-1 0,-2 1 0,1 0 0,0 0 0,0 0 0,0 0 0,0 0 0,0 0 0,-1 0 0,1 0 0,-1 1 0,1-1-1,-1 0 1,1 0 0,-1 0 0,1 1 0,-1-1 0,0 0 0,0 1 0,0-1 0,0 0 0,0 0 0,0 1 0,0-1 0,0 0 0,0 1 0,-1-1 175,-2 10-6005</inkml:trace>
  <inkml:trace contextRef="#ctx0" brushRef="#br0" timeOffset="84637.59">3616 570 5561,'0'0'2007,"0"0"-144,0 0-500,0 0-388,0 0-213,0 0-252,-4 8 153,-1 2-544,0 0 0,1 1 0,0 0 0,1-1-1,0 2 1,1-1 0,0 0 0,1 0 0,0 1-1,1-1 1,0 7-119,1-17-1,-1 0 1,0-1-1,0 1 0,1-1 0,-1 1 0,1-1 1,-1 1-1,0-1 0,1 1 0,-1-1 0,1 1 1,-1-1-1,1 1 0,-1-1 0,1 0 0,0 1 1,-1-1-1,1 0 0,-1 1 0,1-1 0,0 0 1,-1 0-1,1 0 0,0 0 0,-1 0 0,1 0 1,0 0-1,-1 0 0,1 0 0,0 0 0,-1 0 1,31 0-59,-21 0 29,-2 0 33,0 0 0,0-1 1,0 0-1,1 0 1,-1-1-1,0 1 0,3-3-3,-8 3 28,-1 0 0,1 0 0,0-1 0,-1 1 0,1-1-1,-1 0 1,0 0 0,1 1 0,-1-2 0,0 1 0,0 0-1,0 0 1,-1 0 0,1-1 0,0 1 0,-1-1-1,0 0 1,0 1 0,1-1 0,-1 0 0,-1 0 0,2-2-28,-1-3 73,0 0 1,0 0 0,-1 0-1,1 0 1,-2-8-74,1 14-63,0-1 0,-1 1-1,1-1 1,0 1 0,-1 0 0,0-1 0,1 1 0,-1 0 0,0-1-1,0 1 1,0 0 0,-1 0 0,1 0 0,0 0 0,-1 0-1,1 0 1,-1 0 0,0 0 0,0 1 0,0-2 63,-2 2-166,0 0-1,1 0 1,-1 0 0,0 1 0,0-1 0,1 1-1,-1 0 1,0 0 0,0 0 0,0 0 0,0 1 166,-9 0-1095,-11-1-1738</inkml:trace>
  <inkml:trace contextRef="#ctx0" brushRef="#br0" timeOffset="86307.25">3182 546 1072,'0'0'758,"0"0"-273,0 0-26,0 0 254,0 0 133,0 0 38,0 2 6151,-1 4-3596,-2 31-3335,3 53-18,-32-24-72,30-61 52,10-19 92,-7 12-143,7-16 169,0 0 1,-1-1-1,5-18-184,-9 24-94,1 0 0,0 0 0,1 1 0,0-1 0,1 1 0,0 0 0,1 1 0,1 0 0,6-8 94,-8 13-445,7-8-102,-9 4-3785,-4 10-480</inkml:trace>
  <inkml:trace contextRef="#ctx0" brushRef="#br0" timeOffset="88367.76">3960 532 1088,'0'0'1822,"0"0"-374,0 0-325,0 0-353,0 0-206,0 0-216,0-4-145,3-17 28,-2 3 3069,-1 17-2869,0 1 10,0 0-22,0 0-59,0 0-12,0 0-16,0 0-34,0 0-53,0 0-112,0 0-9,-4 22 442,1 30-254,2 31-312,1-56 81,1-27-80,-1 1-1,1 0 1,-1-1 0,1 1-1,0-1 1,0 1 0,-1-1-1,1 1 1,0-1-1,0 1 1,-1-1 0,1 0-1,0 1 1,0-1 0,0 0-1,0 0 1,0 0-1,0 0 1,-1 0 0,1 0-1,0 0 1,0 0 0,0 0-1,1 0 0,33 0 54,-26-1-152,-6 2 99,1-1-1,-1-1 1,1 1 0,-1 0 0,0-1 0,1 0-1,-1 0 1,0 0 0,1 0 0,-1 0-1,0-1 1,2 0-1,0-3 51,1 1-1,-1-1 0,1-1 1,-1 1-1,1-2-50,-2 2 3,32-39 41,-34 40 12,1 1-1,-1-1 1,0 0 0,0 0 0,0 0-1,0 0 1,-1 0 0,1 0 0,-1 0 0,0 0-1,0-4-55,-1 8 163,0 0-55,0 0-83,0 24 62,-1-6-33,1-4-33,0-1 0,0 0 0,1 1 0,2 3-21,-3-14 0,1-1-1,-1 1 1,1-1-1,-1 1 1,1-1-1,0 1 1,0-1-1,0 0 1,1 0-1,-1 0 0,0 1 1,1-1-1,0 0 1,-1-1-1,1 1 1,0 0-1,0 0 1,0-1-1,0 1 1,0-1-1,0 0 1,0 1-1,1-1 1,1 0 0,5 0-65,1 0 1,0 0 0,0-2-1,7 0 65,-5 1-103,-9-1 114,0 1-1,-1-1 0,1 0 0,0 0 1,-1 0-1,1-1 0,-1 1 0,1-1 0,-1 1 1,0-1-1,0 0 0,1 0 0,-1 0 0,-1 0 1,1 0-1,0 0 0,0 0 0,-1-1 1,1 1-1,-1-1 0,0 1 0,1-3-10,3-5 39,-1 1 0,0-1 0,-1 0 0,0-1 1,1-5-40,3-11 81,-5 19-75,0 1-1,-1 0 1,0-1-1,0 1 1,0-4-6,-1 10-120,0 1-55,0 0-74,0 20-1368,0-6-127,0-3-2322</inkml:trace>
  <inkml:trace contextRef="#ctx0" brushRef="#br0" timeOffset="95577.43">2910 1045 1736,'0'0'1959,"0"0"-222,0 0-462,0 0-455,0 0-384,0 0 81,0 0 368,0 0-37,0 0-77,0 0 24,0 0 42,0 0-127,0 0-198,0 0-112,0 0 14,0 0-16,0 0-23,0 0-79,-18 21-140,0-1-144,1 0 0,1 0 0,0 2 0,2 0 0,1 1 0,-6 13-12,12-22 4,0 1 0,1-1-1,1 1 1,1 0 0,0 1 0,0-1 0,2 1 0,0 0 0,1-1 0,0 1 0,1 0-1,1 4-3,0-16 4,0 0 0,0 0 1,1 0-1,-1 0 0,1 0 0,0-1 0,0 1 0,0 0 0,0-1 0,1 0 0,-1 1 0,1-1 0,0 0 0,0 0 0,0-1 0,0 1 0,1 0 0,-1-1 0,1 0 0,-1 0 0,1 0 0,0 0 0,0-1 0,0 1-4,7 2-101,1 0 0,-1-1 1,1 0-1,0-1 0,0 0 0,0 0 0,9-1 101,-19-1-500,11 0 341,-8-1-5114,-5-2 164</inkml:trace>
  <inkml:trace contextRef="#ctx0" brushRef="#br0" timeOffset="96925.1">3212 1164 968,'0'0'2577,"0"0"-635,0 0-602,0 0-523,0 0-174,0 0 15,-5 10-77,-8 23-28,0 0 1,2 1-1,2 0 1,0 6-554,2-7 197,3-20-159,1 0 1,1 0-1,0 0 1,1 3-39,1-16 28,0 0 126,0 0 234,0 0 136,0 0-47,0 0-80,0 0-182,0 0-109,0 0-6,0 0 18,0 0-20,0 0-27,7-44-40,6 8-10,-2-1 0,-2 0 1,-1-1-1,-1-5-21,14-63 166,-20 102-159,1 0 1,0 0 0,0 1-1,0-1 1,0 0 0,1 1 0,-1 0-1,1-1 1,0 1 0,0 0-1,0 1 1,0-1 0,1 0-1,-1 1 1,1 0 0,0 0 0,-1 0-1,1 0 1,0 0 0,0 1-1,0 0 1,0 0 0,1 0 0,-1 0-1,1 1-7,18-4-42,0 1-1,1 1 1,-1 2-1,2 0 43,-12 0-73,-12 0 72,1 0 1,-1 0 0,0 0-1,1 0 1,-1 0-1,0 1 1,0-1-1,0 0 1,1 1-1,-1-1 1,0 1-1,0-1 1,0 1-1,0 0 1,0-1 0,0 1-1,0 0 1,0 0-1,0 0 1,0 0-1,0 0 1,0 0-1,-1 0 1,1 0-1,0 0 1,-1 0 0,1 0-1,-1 0 1,1 0-1,-1 1 1,1-1-1,-1 0 1,0 1 0,1 5 13,0 1 1,0-1-1,-1 1 1,-1-1-1,0 6-13,0 10 49,1-21-42,0 1 0,-1-1 0,1 0-1,0 1 1,-1-1 0,0 0 0,0 0 0,1 0 0,-1 0-1,-1 1 1,1-1 0,0 0 0,0-1 0,-1 1-1,1 0 1,-1 0 0,1-1 0,-1 1 0,0 0-1,0-1 1,0 0 0,0 1 0,0-1 0,0 0-1,0 0 1,0 0 0,0 0 0,0-1 0,-1 1 0,1-1-1,0 1 1,0-1 0,-1 0-7,-13 3 44,1-2 0,-1 0 0,0-1 0,-12-1-44,3 0 6,7 1 3,17 0 6,1 0 20,0 0-19,0 0-3,0 0-4,0 0 7,2 8 58,10 10-46,0 0 1,1-1-1,5 4-28,31 42 49,-36-47-826,-11-14 320,0 0 1,1 0 0,-1 1-1,0-1 1,0 1 0,-1-1-1,1 1 1,-1 0 0,1 0-1,0 1 457,-2-4-6413</inkml:trace>
  <inkml:trace contextRef="#ctx0" brushRef="#br0" timeOffset="97807.6">3560 1256 2961,'0'0'2243,"0"0"-680,0 0 22,0 0-346,0 0-254,0 0-143,-5 8-169,-9 14-37,-1-2 0,-12 14-636,26-32 18,-1 1 1,1-1 0,-1 1-1,1-1 1,0 1-1,0-1 1,0 1 0,1-1-1,-1 1 1,0 0-1,1 0 1,0-1-1,0 1 1,0 0 0,0 0-1,0-1 1,1 3-19,-1 8 60,1-12-65,-1 0 0,1 0-1,-1-1 1,1 1 0,0 0 0,0 0 0,0-1-1,-1 1 1,1 0 0,0-1 0,0 1 0,0-1-1,0 1 1,0-1 0,0 0 0,0 1 0,0-1-1,0 0 1,0 0 0,0 0 0,1 1 5,28 4-67,-27-5 82,16 5 86,-17-4-150,1 0-1,-1 0 0,0 0 0,0 0 0,1-1 0,-1 1 1,0-1-1,1 1 0,-1-1 0,0 0 0,1 0 0,-1 0 1,0 0-1,1-1 0,-1 1 0,0-1 0,1 1 1,-1-1-1,0 0 0,0 0 0,1 0 0,-1 0 0,0 0 1,0 0-1,0-1 0,0 1 50,2-3-36,-1-1 1,1 1-1,-1-1 0,0 1 1,0-1-1,0 0 0,0 0 1,-1-1-1,0 1 0,0 0 1,-1-1-1,1 1 0,-1-1 1,0 0-1,-1 1 0,1-1 1,-1 0-1,0 1 0,-1-1 0,0-3 36,-3 1-188,0 0 0,0 1 0,-1 0-1,0 0 1,-3-3 188,1 1-112,6 8 118,-1 0 1,1 0-1,-1 0 0,1 1 0,-1-1 1,1 0-1,-1 1 0,1-1 1,-1 1-1,1 0 0,-1 0 1,0-1-1,1 1 0,-1 0 1,1 0-1,-1 1 0,0-1 0,1 0 1,-1 0-1,-1 1-6,-1 0-4,1 0 0,0-1-1,-1 1 1,1 1 0,-1-1 0,1 0-1,0 1 1,0 0 0,-1 0 4,-17 19-2,15-14-545,-1 0 0,-1 0-1,1-1 1,-7 5 547,9-10-3104,5-1 1279</inkml:trace>
  <inkml:trace contextRef="#ctx0" brushRef="#br0" timeOffset="98911.88">3888 1375 3121,'0'0'4631,"0"0"-2109,0 0-875,0 0-667,0 0-429,0 0-276,0 0-172,0 0-82,0 0-13,0 0 0,-4 14 81,-25 110 158,28-83-386,1-40 129,0-1 0,1 1 0,-1-1 0,0 1 0,1-1 0,-1 1 0,0-1 0,1 0 0,-1 1 0,0-1 0,1 0 0,-1 1 0,1-1 0,-1 0 0,0 1 0,1-1 0,-1 0 0,1 0 0,-1 1 0,1-1 0,-1 0 0,1 0 0,-1 0 0,1 0 0,0 0 0,-1 0 0,1 0 0,-1 0 0,1 0 0,-1 0 0,1 0 10,20 0-108,-18 0 77,37 1-75,-25 0-217,-1 0-1,1-1 1,-1-1-1,1 0 1,0-1 323,-14 1 23,1 0 1,-1 0-1,0 0 0,0 0 1,0 0-1,0 0 0,0 0 1,0 0-1,0 0 1,-1-1-1,1 1 0,0 0 1,-1 0-1,1-1 0,-1 1 1,1-1-1,-1 1 1,0 0-1,1-1 0,-1-1-23,6-36 41,-6 34-104,8-42 79,-7 47-5,-1-1-1,0 1 1,0 0-1,1-1 1,-1 1-1,0-1 1,1 1-1,-1 0 1,0-1 0,1 1-1,-1 0 1,1 0-1,-1-1 1,0 1-1,1 0 1,-1 0-1,1-1 1,-1 1-1,1 0 1,-1 0-1,1 0 1,-1 0-1,1 0 1,-1 0-1,1 0 1,-1 0-1,1 0 1,-1 0 0,1 0-1,-1 0 1,1 0-1,-1 0 1,1 1-1,-1-1 1,0 0-1,1 0 1,-1 0-1,1 1 1,-1-1-1,1 1-10,20 8 249,57 93 136,-76-101-457,0 1-1,0-1 1,0 0-1,0 0 1,0 0-1,0 0 1,0 0-1,1 0 1,-1-1-1,0 1 1,0-1-1,1 1 1,-1-1-1,0 0 1,1 0-1,-1 0 1,0 0-1,0 0 1,3-1 72,5 1-78,-9-1 91,-1 1 0,1 0 1,0-1-1,-1 1 0,1-1 0,-1 1 0,1 0 0,-1-1 0,1 1 0,-1-1 0,0 1 1,1-1-1,-1 0 0,0 1 0,1-1 0,-1 1 0,0-1 0,0 0 0,1 1 1,-1-1-1,0 1 0,0-1 0,0 0 0,0 1 0,0-1 0,0 0 0,0 1 0,0-1 1,0 0-14,0-27 95,0 22-73,-2-22-102,2-35-381,0 60 228,0 0-1,1 1 1,-1-1 0,1 1 0,-1-1 0,1 1-1,0-1 1,0 1 0,0-1 0,0 1 0,1 0-1,-1-1 1,1 1 0,-1 0 0,1 0 0,0 0-1,-1 0 1,1 1 0,2-3 233,-2 4-261,-1-1 0,1 0 1,0 1-1,-1-1 0,1 1 0,0-1 0,0 1 1,0 0-1,-1 0 0,1 0 0,1 0 261,5 0-1713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15.620"/>
    </inkml:context>
    <inkml:brush xml:id="br0">
      <inkml:brushProperty name="width" value="0.05" units="cm"/>
      <inkml:brushProperty name="height" value="0.05" units="cm"/>
    </inkml:brush>
  </inkml:definitions>
  <inkml:trace contextRef="#ctx0" brushRef="#br0">0 156 1512,'0'0'1482,"0"0"-690,0 0-202,0 0 247,0 0 187,0 0-272,3 0 6459,14 0-7153,4 0 334,9 0-194,-1 0-1,1 2 1,0 1 0,-1 1-1,9 4-197,-6-2 187,1-2 0,-1-1 1,1-1-1,0-2 0,21-3-187,19 2 71,8 5 7,-57-2 207,0 0 0,0-2-1,-1-1 1,1 0 0,18-5-285,-11 1 55,0 2 0,0 1 0,0 1 1,30 4-56,-13-1 344,28-4-344,-64 1 92,-1-2-1,0 1 1,0-1-1,10-4-91,-12 3 26,1 1 0,-1 0 0,1 1 1,0 0-1,0 0 0,5 1-26,-14 1 9,-1 0-1,0 0 0,0 0 1,0 0 5,0 0-4,0 0 10,0 0 16,0 0-21,0 0-38,0 0-181,0 0-368,8 7-7060,-1 3-1813</inkml:trace>
  <inkml:trace contextRef="#ctx0" brushRef="#br0" timeOffset="1182.16">1057 4 6241,'0'0'2075,"0"0"-608,0 0-322,0 0-150,0 0-317,0 0-291,8 0 3586,34 0-3893,20-2 10,-25 1-54,0 1-1,29 4-35,-57-2 18,-1 0-1,0 0 1,0 1-1,0 1 1,0-1-1,0 1 1,6 5-18,18 8 93,-31-16-33,0 0-1,0 0 0,0 1 0,0-1 1,-1 0-1,1 1 0,0-1 0,0 1 1,-1-1-1,1 1 0,-1 0 0,0-1 1,1 1-1,-1-1 0,0 1 0,0 0 1,0-1-1,0 1 0,0 0 0,0-1 1,-1 1-1,1-1 0,-1 1-59,-9 45-38,-7-2 57,-1-1 0,-3-2 0,-1 0 1,-2-1-1,-2-1 0,-2-1 0,-13 13-19,41-52-33,0 0 0,-1 0 0,1 0 0,0 0 0,0 0 0,-1 0 0,1 1 0,0-1 0,0 0 0,0 0-1,0 0 1,-1 0 0,1 1 0,0-1 0,0 0 0,0 0 0,0 1 0,0-1 0,0 0 0,-1 0 0,1 1 0,0-1 0,0 0-1,0 0 1,0 0 0,0 1 0,0-1 0,0 0 0,0 1 0,0-1 0,0 0 0,0 0 0,0 0 0,0 1 0,1-1 0,-1 0-1,0 0 1,0 1 0,0-1 33,11-1-700,13-7-324,6-8-1561,-6-4-2739</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21.210"/>
    </inkml:context>
    <inkml:brush xml:id="br0">
      <inkml:brushProperty name="width" value="0.05" units="cm"/>
      <inkml:brushProperty name="height" value="0.05" units="cm"/>
    </inkml:brush>
  </inkml:definitions>
  <inkml:trace contextRef="#ctx0" brushRef="#br0">2093 296 6849,'0'0'2028,"0"0"-219,0 0-287,0 0-489,0 0-367,0 0-254,9-5-203,31-19-94,-37 23-91,1-1-1,-1 0 1,1 1-1,0 0 1,-1 0-1,1 0 1,0 0 0,0 1-1,0-1 1,0 1-1,-1 0 1,1 0-1,0 1 1,3 0-24,9 0-3,-15-1 17,1 0 1,-1 0-1,1 1 0,-1-1 1,1 1-1,-1-1 0,0 1 1,1 0-1,-1-1 1,0 1-1,1 0 0,-1 0 1,0 0-1,0 0 0,1 0 1,-1 0-1,0 0 1,0 0-1,0 0 0,-1 1 1,1-1-1,0 0 0,0 1 1,-1-1-1,1 1 0,-1-1 1,1 0-1,-1 1 1,1-1-1,-1 1 0,0 0 1,0 0-15,2 10 27,-1-1 0,-1 1 1,0-1-1,0 4-27,-1-1 4,1-6-2,0 0-1,-1-1 0,0 1 1,0-1-1,-1 1 0,0-1 1,-1 1-1,1-1 0,-1 0 1,-1 0-1,1 0 0,-1 0 1,0-1-1,-1 0 0,0 1 1,0-2-1,0 1 0,0 0 1,-1-1-1,-1 0-1,-19 17-100,19-17 70,0 0 0,0 1 0,0 0 0,1 1 0,0-1-1,0 1 1,-4 7 30,10-13-4,0-1 1,0 0-1,0 1 0,0-1 0,0 0 0,0 1 0,0-1 1,0 0-1,1 0 0,-1 1 0,0-1 0,0 0 0,0 1 1,0-1-1,1 0 0,-1 0 0,0 1 0,0-1 0,1 0 1,-1 0-1,0 0 0,0 1 0,1-1 0,-1 0 0,0 0 1,0 0-1,1 0 0,-1 0 0,0 0 0,1 1 0,-1-1 1,0 0-1,1 0 0,-1 0 0,0 0 0,1 0 0,-1 0 1,0 0-1,1 0 0,-1-1 0,0 1 0,1 0 0,-1 0 1,0 0 3,24 0 64,-20 0-45,49-1 853,46-8-872,-86 7-24,-7 1-204,0 0-1,0 0 1,0 0 0,0 1-1,0 0 1,0 0 0,0 1-1,0 0 1,3 0 228,-8 8-2919,-1-5 569</inkml:trace>
  <inkml:trace contextRef="#ctx0" brushRef="#br0" timeOffset="763.51">2459 86 3137,'0'0'1503,"0"0"42,0 0-44,0 0-45,0 0-206,0 0-206,3 4-140,2 0-526,0 1 1,1 0-1,0-1 0,0 0 1,0 0-1,0-1 1,4 2-379,0 0 498,0 1 0,0 0 0,0 0 0,3 4-498,-7-4 95,-1-1 0,0 0 0,0 1 0,0 0 0,-1 0 0,0 1 0,0-1 1,0 1-1,-1 0 0,0-1 0,-1 2 0,2 2-95,-1 6 26,0 1 0,-1-1 1,-1 0-1,0 1 0,-1 3-26,0 7 3,1-13-6,-1 1 1,0-1-1,-1 0 0,-1 1 1,0-1-1,-1 0 0,-1 0 1,-1 2 2,-7 17-469,-3 0 1,0-1 0,-17 25 468,31-57-95,1 1 0,-1 0 0,1 0 0,-1-1 0,1 1 0,-1 0 1,0-1-1,1 1 0,-1-1 0,0 1 0,0-1 0,1 1 0,-1-1 0,0 1 0,0-1 0,0 0 0,1 0 0,-2 1 95,-9-1-4363,9 0 3078,-2 0-3867</inkml:trace>
  <inkml:trace contextRef="#ctx0" brushRef="#br0" timeOffset="1512.18">3259 296 3473,'0'0'1952,"0"0"-286,0 0-107,0 0-164,0 0-55,0 0-24,0 0-1237,0 0 0,0 0 0,0 0 0,0 0 0,-1 0 0,1 0 0,0 0-1,0 0 1,0 0 0,0 0 0,0 0 0,0 0 0,0 0 0,0 0 0,0 0-1,0 0 1,0 0 0,-1 0 0,1 0 0,0 0 0,0 0 0,0 0 0,0 0 0,0 0-1,0 0 1,0-1 0,0 1 0,0 0 0,0 0 0,0 0 0,0 0 0,0 0-1,0 0 1,0 0 0,0 0 0,0 0 0,0 0 0,0 0 0,0 0 0,0-1 0,0 1-1,0 0 1,0 0 0,0 0 0,0 0 0,0 0 0,0 0 0,0 0 0,0 0-1,0 0 1,0 0 0,0 0 0,0-1 0,0 1-79,-8 3 74,1 0 0,-1 1 0,1-1-1,0 2 1,0-1 0,0 1 0,-5 4-74,-14 10 123,10-10-96,-19 13-154,1 1 0,-27 23 127,60-43-1109,1-4-5977,0-10 2460</inkml:trace>
  <inkml:trace contextRef="#ctx0" brushRef="#br0" timeOffset="1844.41">3259 296 312</inkml:trace>
  <inkml:trace contextRef="#ctx0" brushRef="#br0" timeOffset="2180.48">3259 296 312,'-164'-42'6212,"132"33"-3618,32 9-1082,0 0-139,0 0-256,0 0-267,0 0-125,0 0-38,0 0-4,29 1 1811,-25 1-2428,-1-1 1,1 0-1,-1 1 1,0 0 0,0-1-1,0 1 1,0 1-1,0-1 1,0 0-1,0 1 1,-1-1 0,1 1-1,-1 0 1,1 1-67,27 47 347,-14-23-246,1 10-42,-15-32-320,0 0-1,1 1 0,0-1 0,0 0 1,1-1-1,0 3 262,-2-7-301,0 1 0,-1 0 1,1-1-1,0 1 0,0-1 0,-1 0 0,1 1 1,0-1-1,1 0 0,-1 0 0,0 0 0,0 0 1,0-1-1,0 1 0,1-1 0,-1 1 0,0-1 1,1 0-1,-1 0 0,2 0 301,12 0-4324,-1 0-2284</inkml:trace>
  <inkml:trace contextRef="#ctx0" brushRef="#br0" timeOffset="2761.13">3701 38 5401,'0'0'3889,"0"0"-2374,0 0-592,0 0 34,0 0-176,0 0-92,0 0 82,-2 10 4,0 0-627,-1 0 1,0 0 0,0 0 0,-1-1 0,0 0-1,-1 0 1,0 0 0,0 0 0,-5 5-149,-20 21 199,-22 31-108,52-65-95,-1 0-1,1-1 1,-1 1-1,1 0 0,0 0 1,-1 0-1,1-1 0,0 1 1,-1 0-1,1 0 1,0 0-1,0 0 0,0 0 1,0 0-1,0 0 0,0 0 1,0-1-1,0 1 1,0 0-1,0 0 0,0 0 1,1 0-1,-1 0 1,0 0-1,1-1 0,-1 1 1,1 0-1,-1 0 0,1 0 1,-1-1-1,1 1 1,-1 0-1,1-1 0,0 1 1,-1 0-1,1-1 1,0 1-1,0-1 0,-1 1 1,1-1 4,5 3 35,-1 0 1,1-1 0,0 1-1,0-1 1,4 1-36,3 1 36,-5-2 2,-1 2 0,0-1 0,1 1 0,-1 0 0,0 1 1,-1 0-1,1 0 0,1 2-38,-6-4 10,1-1 1,-1 2 0,1-1-1,-1 0 1,0 0-1,0 1 1,0-1 0,-1 1-1,1 0 1,-1-1-1,0 1 1,0 0 0,0 0-1,-1 0 1,1 0 0,-1-1-1,0 4-10,0-4 8,0 0 0,0 0 1,-1 0-1,1 0 0,-1 0 0,0 0 0,1-1 0,-1 1 1,-1 0-1,1 0 0,0-1 0,-1 1 0,1-1 0,-1 1 0,0-1 1,0 0-1,0 1 0,0-1 0,0 0 0,0 0 0,-1 0 0,1-1 1,-1 1-1,1-1 0,-1 1 0,-1-1-8,-10 10 27,6-6-28,5-2-13,0-1-1,0 0 1,0 1 0,0-1-1,0 0 1,-1-1 0,1 1-1,-1-1 1,0 1 0,1-1-1,-1 0 15,2-1-204,2 0-120,0 0-85,0 0-324,0 0-336,7-24-6431,-2 14 1342</inkml:trace>
  <inkml:trace contextRef="#ctx0" brushRef="#br0" timeOffset="3297.57">3765 1 4929,'0'0'1618,"0"0"-139,0 0 94,0 0-183,0 0-202,0 0-204,0 0-225,0 0-165,0 0-111,0 0-94,0 0-88,0 0-51,0 0-92,0 0-66,0 0-13,0 0-7,0 0-6,0 0 3,0 0 46,8 0 286,209 3 478,-217-3-906,1 0 0,-1 0 0,1 0 1,-1 0-1,1 1 0,-1-1 0,0 0 0,1 0 1,-1 0-1,1 0 0,-1 1 0,0-1 0,1 0 1,-1 0-1,1 1 0,-1-1 0,0 0 1,0 1-1,1-1 0,-1 0 0,0 1 0,1-1 1,-1 1-1,0-1 0,0 0 0,0 1 0,0-1 1,1 1-1,-1-1 0,0 1 0,0-1 0,0 0 1,0 1-1,0-1 0,0 1 0,0-1 0,0 1 27,-5 17-1405,-14-4-1843,-4 0-5598</inkml:trace>
  <inkml:trace contextRef="#ctx0" brushRef="#br0" timeOffset="4558.75">194 734 3065,'0'0'1928,"0"0"-590,0 0-338,0 0-93,0 0 22,0 0-67,-8 17 585,-22 16-128,1 1 0,2 1 0,-12 21-1319,30-42 26,1-1 0,1 2 0,1-1 1,0 1-1,1 0 0,0 0 0,1 0 0,1 0 0,0 1 1,1 0-1,1 10-26,0 1 26,1-9-13,0 0 0,1 0 1,1-1-1,2 10-13,-3-21 3,1 1 1,1 0-1,-1-1 1,1 0-1,0 1 1,0-1-1,1 0 0,0-1 1,0 1-1,0-1 1,1 0-1,0 0 1,3 3-4,-3-3-89,1-1 0,-1 0 0,1 0 1,0 0-1,6 2 89,-9-5-444,0 1-1,0-1 1,0 0 0,0-1-1,0 1 1,1 0 0,-1-1 0,2 0 444,3 0-4485</inkml:trace>
  <inkml:trace contextRef="#ctx0" brushRef="#br0" timeOffset="5691.75">579 863 3145,'0'0'1856,"0"0"-150,0 0-250,0 0-180,0 0-439,0 0-281,-3 29-123,-11 92 47,13-110-372,0-1 0,-1 1 0,0-1 0,0 1 0,-2-1 0,1 0 0,-1 0 0,0 0 0,-1 0 0,-1-1 0,1 0 0,-1 0 0,-1 0-1,1-1 1,-2 0 0,1 0 0,-1-1 0,-3 2-108,11-9 12,0 1-1,0-1 0,0 0 1,0 0-1,0 0 0,0 0 1,0 0-1,0 0 0,-1 0 1,1 0-1,0 0 0,0 0 1,0 0-1,0 0 0,0 0 1,0 1-1,0-1 0,0 0 1,-1 0-1,1 0 0,0 0 1,0 0-1,0 0 0,0 0 1,0 0-1,0 0 0,0 0 1,-1 0-1,1 0 0,0-1 1,0 1-1,0 0 0,0 0 1,0 0-1,0 0 0,0 0 1,-1 0-1,1 0 0,0 0 1,0 0-1,0 0 0,0 0 1,0 0-1,0 0 0,0-1 1,0 1-1,0 0 0,0 0 1,0 0-1,0 0 0,0 0 1,0 0-1,-1 0 0,1-1-11,-1-10 188,2-24-155,0 22 347,0 2-364,0 1 1,1-1 0,0 1 0,0 0 0,2 0 0,-1 0 0,1 0 0,0 0 0,1 1 0,1-1-17,14-24-61,24-30 61,-41 59 12,4-4-19,0-1 1,0 1 0,1 0-1,0 1 1,1-1 0,0 2-1,0-1 1,0 1 0,1 1 0,0 0-1,8-4 7,-14 9-16,-1 0 0,1 0-1,0 1 1,0-1 0,-1 1 0,1 0-1,0 0 1,0 0 0,0 0 0,0 1-1,-1 0 1,1-1 0,0 1 0,-1 1-1,1-1 1,0 0 0,-1 1 0,0 0-1,1 0 1,-1 0 0,0 0 0,0 0-1,0 1 1,0-1 0,0 1 0,-1 0-1,1 1 17,1 0-9,0 0 0,0 0-1,0 1 1,-1-1 0,0 1-1,0 0 1,0 0 0,-1 0-1,0 0 1,0 0 0,0 1-1,0-1 1,-1 1 0,0-1-1,0 1 1,0 3 9,-1-8 0,0 0 1,-1-1-1,1 1 0,0 0 1,0-1-1,-1 1 0,1 0 0,0-1 1,-1 1-1,1 0 0,-1-1 1,1 1-1,0-1 0,-1 1 0,0-1 1,1 1-1,-1-1 0,1 1 1,-1-1-1,1 0 0,-1 1 1,0-1-1,1 0 0,-1 1 0,0-1 1,0 0-1,-21 5 6,19-4-5,-67 9-15,47-8-28,0 1-1,0 1 1,1 1 0,0 1 0,0 0 0,1 2-1,-4 2 43,25-10 10,1 0 0,-1 0 0,0 0 0,1 0 0,-1 0-1,0 0 1,1 0 0,-1 1 0,0-1 0,0 0 0,1 0 0,-1 0-1,0 0 1,1 0 0,-1 0 0,0 1 0,0-1 0,1 0-1,-1 0 1,0 0 0,0 1 0,0-1 0,1 0 0,-1 0 0,0 0-1,0 1 1,0-1 0,0 0 0,1 1 0,-1-1 0,0 0-1,0 0 1,0 1 0,0-1 0,0 0 0,0 1 0,0-1 0,0 0-1,0 0 1,0 1 0,0-1 0,0 0 0,0 1 0,0-1 0,0 0-1,0 1 1,0-1 0,-1 0 0,1 0 0,0 1 0,0-1-1,0 0 1,0 0 0,-1 1 0,1-1 0,0 0 0,0 0 0,0 1-1,-1-1 1,1 0 0,0 0 0,0 0 0,-1 0 0,1 1-1,0-1 1,0 0 0,-1 0 0,1 0 0,0 0 0,-1 0-10,33 9 533,-22-7-351,3 1-137,0 1 1,1 0-1,-1 2 0,-1-1 1,1 1-1,-1 1 1,0 0-1,-1 1 1,1 0-1,-2 1 1,1 0-1,-1 1 0,4 5-45,-12-13-115,-1 0 1,1 1-1,0-1 0,0 0 0,1-1 0,-1 1 0,0 0 0,0-1 0,1 1 0,-1-1 0,1 1 115,12 0-4527,-8-2-1472</inkml:trace>
  <inkml:trace contextRef="#ctx0" brushRef="#br0" timeOffset="6244.62">1006 989 2937,'0'0'3816,"0"0"-2027,0 0-602,0 0-223,0 0-151,0 0-215,-6 10-110,-17 31-100,20-36-318,1 1 0,0-1 0,1 1 0,-1 0 0,1 0 0,0 0 0,1 0 0,-1 0 0,1 0 0,0 0 0,1 0 0,-1 0 0,1-1-70,1 19 50,1-23-95,1 0-1,-1 0 0,1 0 1,0-1-1,-1 1 1,1-1-1,0 0 0,-1 0 1,1 0-1,3-1 46,-2 1-34,0-1 25,-1 1 1,1-1 0,-1 0 0,1 0 0,-1-1 0,0 1 0,0-1 0,1 0 0,-1 0 0,0-1 0,-1 1 0,1-1 0,0 0 0,-1 0 0,0 0 0,1 0 0,0-2 8,0 1-3,-1 0 0,0 0 0,0 0 0,0-1 0,0 1 0,-1-1 0,0 1 1,0-1-1,0 0 0,0 0 0,-1 0 0,0 0 0,0 0 0,1-5 3,-2 8-59,0 0 0,0 0 0,0 0-1,0 0 1,0 0 0,-1 0 0,1-1 0,0 1 0,-1 0-1,0 0 1,1 0 0,-1 0 0,0 1 0,0-1 0,0 0-1,0 0 1,-1 0 0,1 1 0,-1-1 59,-1-1-137,-1 1 1,1 1-1,-1-1 1,0 0 0,0 1-1,1 0 1,-1 0-1,0 0 1,-4 0 136,-8-1-972,0 0 1,0 1-1,-15 2 972,9-1-646,22 0 604,0 0 1,0 0 0,-1 0-1,1 0 1,0 0-1,-1 0 1,1 0-1,0 0 1,-1 0-1,1 0 1,0 0 0,-1 0-1,1 0 1,0 0-1,0 1 1,-1-1-1,1 0 1,0 0-1,-1 0 1,1 0 0,0 1-1,0-1 1,0 0-1,-1 0 1,1 1-1,0-1 1,0 0-1,0 0 1,-1 1 0,1-1-1,0 0 1,0 1-1,0-1 1,0 0-1,0 0 1,0 1-1,0-1 1,0 0 0,0 1-1,0-1 1,0 0-1,0 1 1,0-1-1,0 0 1,0 1-1,0-1 1,0 0 0,0 1-1,0-1 42,0 4-483,0 6-1457</inkml:trace>
  <inkml:trace contextRef="#ctx0" brushRef="#br0" timeOffset="6989.62">1296 982 4601,'0'0'2371,"0"0"-558,0 0-409,0 0-339,0 0-363,0 0-251,0 25 842,0 130-78,1-154-1229,0 0 0,-1 0 0,1-1 0,0 1-1,0 0 1,0-1 0,0 1 0,0-1 0,-1 1 0,1-1 0,0 0-1,0 1 1,0-1 0,0 0 0,0 0 0,0 1 0,0-1 0,0 0-1,1 0 1,-1 0 0,0 0 0,0 0 0,0-1 0,0 1 14,32-2-384,-26-1 397,-1 1-1,0-2 1,0 1-1,0-1 0,0 1 1,-1-2-1,0 1 1,1-1-1,-2 1 0,1-1 1,0-1-1,-1 1 1,1-3-13,25-24 66,-27 31-80,-3 1-106,0 0-67,0 27 146,0-23 56,0 0 1,0 0 0,1 0-1,-1 0 1,1 0 0,0 0 0,0 0-1,0-1 1,1 1 0,-1 0-1,1-1 1,0 1 0,2 2-16,-3-4 4,1 0 0,0 0 1,0 0-1,0 0 0,0-1 1,1 1-1,-1-1 0,0 0 1,1 1-1,-1-1 0,1 0 1,-1 0-1,1-1 0,0 1 1,-1 0-1,1-1 0,0 0 1,-1 0-1,1 1 0,2-2-4,-3 1 0,-1 0 0,1 0 0,-1 0 0,1 0 0,-1 0 0,0 0-1,1-1 1,-1 1 0,1-1 0,-1 1 0,0-1 0,1 1-1,-1-1 1,0 0 0,1 0 0,-1 1 0,0-1 0,0 0 0,0 0-1,0 0 1,0-1 0,0 1 0,0-1 0,2-2 20,-1-1-1,0 0 1,0 0-1,-1 1 1,0-1 0,1-3-20,-1 4-9,1-11-39,0 1 0,-1-1 0,-1 0 0,-1-4 48,1 0-260,0 19 1,0 0-235,0 0-576,0 10-2080,0 3 690</inkml:trace>
  <inkml:trace contextRef="#ctx0" brushRef="#br0" timeOffset="7770.22">1874 796 6385,'0'0'1951,"0"0"-257,0 0-480,0 0-390,0 0-135,0 0-55,4 0-97,24-1 236,38 0 401,-61 2-1134,0-1 1,0 1-1,0 0 1,0 0 0,0 0-1,-1 1 1,1 0-1,0 0 1,-1 0-1,1 0 1,1 2-41,-4-2-4,0 0 1,-1 0-1,1 1 1,-1-1 0,0 1-1,1-1 1,-1 0-1,0 1 1,0 0-1,-1-1 1,1 1-1,0 0 1,-1-1-1,0 1 1,0 0 0,1 0-1,-2-1 1,1 1-1,0 0 1,-1 0 3,1 1 5,0 1 1,-1-1-1,0 0 0,1 0 1,-2 0-1,1 0 1,0-1-1,-1 1 0,0 0 1,1 0-1,-2-1 1,1 1-1,-1 0-5,-13 10-109,0 0 0,-1-1 0,-1-1 1,0-1-1,0 0 0,-13 4 109,30-14-1,1 0 0,-1-1 0,1 1 0,-1 0 0,1 0 0,0 0 0,-1-1 0,1 1 1,0 0-1,0 0 0,-1 0 0,1 0 0,0-1 0,0 1 0,0 0 0,0 0 0,0 0 0,1 0 0,-1 0 1,0-1-1,0 1 0,0 0 0,1 0 0,-1 0 0,0-1 0,1 1 0,-1 0 0,1 0 1,34 1 319,19 2-2,-51-3-311,0 0-1,0-1 0,-1 1 1,1 0-1,0 0 0,-1 0 1,1 1-1,-1-1 0,1 0 1,-1 1-1,0 0 0,0 0 1,1-1-1,-1 1 0,0 1 1,1 1-6,-2-2 3,0 1 1,0 0 0,0 0-1,0-1 1,0 1 0,-1 0-1,0 0 1,1 0 0,-1-1-1,0 1 1,0 0 0,-1 0-1,1 0 1,-1 0-1,1 0 1,-1-1 0,0 1-1,0 0 1,0-1 0,0 1-1,0 0 1,-1-1 0,1 0-1,-1 1 1,0-1 0,-1 2-4,-3 1-94,2-1-74,0-1-1,0 1 1,0-1-1,-1 0 1,1 0-1,-1-1 1,0 1-1,0-1 1,0 0-1,0 0 1,0-1-1,0 1 1,0-1-1,-2 0 169,6-9-4748,1-5 242</inkml:trace>
  <inkml:trace contextRef="#ctx0" brushRef="#br0" timeOffset="8306.73">2274 717 6753,'0'0'2304,"0"0"-759,0 0-248,0 0-99,0 0-377,0 0-319,4 1-97,-2 0-296,1 0 1,0 0-1,0 0 1,-1 0-1,1 1 1,-1-1-1,1 1 1,-1 0-1,0-1 1,0 1-1,0 0 1,2 3-110,30 35 601,-3-3-115,-21-28-434,0 1-1,-1 0 0,0 0 1,-1 1-1,0 0 0,-1 1 0,0 0 1,-1 0-1,0 0 0,-1 1 1,0 0-1,-1 0 0,-1 0 1,0 0-1,-1 0 0,0 1 1,-1 5-52,0-15-7,-1 1 0,0 0 1,0 0-1,0-1 0,-1 1 1,1 0-1,-1 0 0,-1-1 1,1 1-1,-1-1 0,1 1 1,-1-1-1,0 0 0,-1 0 1,1 1-1,-1-2 0,0 1 1,0 0-1,0 0 0,0-1 1,-1 0-1,1 0 0,-1 0 1,-3 3 6,-55 37-816,42-30-191,0 1-1,1 1 1,0 0-1,-9 13 1008,27-27-533,-2 2 513,2 0-4733,1-3 1559</inkml:trace>
  <inkml:trace contextRef="#ctx0" brushRef="#br0" timeOffset="8889.78">3040 874 1072,'0'0'6094,"0"0"-3133,0 0-1061,0 0-648,0 0-661,0 0-307,-11 6-59,-17 14 228,0 1-1,1 1 1,0 3-453,27-24-2,-55 49 875,49-44-1314,-1-1 1,0 0-1,0 0 1,0-1-1,0 0 1,-1-1-1,-4 3 441,4-6-5162,8 0 385</inkml:trace>
  <inkml:trace contextRef="#ctx0" brushRef="#br0" timeOffset="9225.29">3040 874 8194</inkml:trace>
  <inkml:trace contextRef="#ctx0" brushRef="#br0" timeOffset="9575.04">3040 874 8194,'-186'2'2347,"149"-1"-577,37-1-482,27 0 2242,-15 0-2812,-6 0-453,1 0 1,-1 0 0,1 0 0,-1 1-1,1 0 1,2 1-266,-6-1 9,0 1 0,0-1 0,0 1 0,-1-1 0,1 1 0,-1 0 0,1 0-1,-1 0 1,0 0 0,0 1 0,0-1 0,0 0 0,0 1 0,0 0 0,0 1-9,24 39-208,-15-22 338,2 0 0,0-2 0,1 0 0,3 3-130,-12-17-341,1 1 0,0-1 1,0 1-1,0-2 1,1 1-1,0-1 0,-1 0 1,2 0-1,-1-1 0,0 0 1,1 0-1,-1-1 1,1 0-1,3 1 341,-4-1-2887,-6-1-3023</inkml:trace>
  <inkml:trace contextRef="#ctx0" brushRef="#br0" timeOffset="10390.67">3391 673 9378,'0'0'2071,"0"0"-563,0 0-343,0 0-254,0 0-337,0 0-75,0 0 23,13-2-120,10-3-249,0-1 280,2 1 0,12 0-433,-12 3 422,1 1 0,-1 2 0,8 1-422,-31-1 5,0-1 0,0 1 0,0 0 1,0 0-1,0 0 0,0 0 0,-1 1 0,1-1 1,0 0-1,-1 1 0,1 0 0,-1-1 1,1 1-1,-1 0 0,0-1 0,1 1 0,-1 0 1,0 0-1,0 0 0,0 0 0,-1 0 0,1 0 1,0 0-1,-1 1 0,0-1 0,1 0 0,-1 0 1,0 0-1,0 0 0,0 3-5,0-1-5,0 0-1,0 0 0,0 0 1,0 0-1,-1 0 1,1 1-1,-1-1 1,0 0-1,0 0 1,-1 0-1,1-1 1,-1 1-1,0 0 1,0 0-1,0-1 1,-1 1 5,-10 8-27,0-1-1,-1 0 1,-1-1 0,1 0 0,-1-2 0,-1 0 0,0 0-1,-13 4 28,25-10-8,3-2-26,1 0-16,0 0-23,0 0-63,9 1 157,-1-1-1,0 1 0,1 1 1,-1-1-1,0 1 1,0 1-1,0 0 1,0 0-1,0 0 1,0 1-1,2 2-20,-6-4 19,-1 0-1,1 1 1,-1-1-1,1 1 1,-1 0 0,0 0-1,0 0 1,-1 1-1,1-1 1,0 1-1,-1-1 1,0 1-1,0 0 1,0 0 0,-1 0-1,1 0 1,-1 0-1,0 0 1,0 0-1,0 0 1,0 1-1,-1 3-18,0 0 26,0 1-3,0 0 1,0 0 0,-1-1-1,0 1 1,-1 1-24,1-7 5,0 0 0,0 0 1,-1 0-1,1 0 0,-1 0 1,1-1-1,-1 1 0,0 0 0,0-1 1,0 1-1,-1-1 0,1 0 1,0 0-1,-1 0 0,-1 1-5,-11 8-81,0-2 0,-1 0-1,0-1 1,-1 0 0,0-2-1,0 0 1,0 0 0,-9 0 81,10-3-1456,0-1 0,-1 0-1,1-1 1,0-1 0,-17-2 1456,17-1-7228</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2.127"/>
    </inkml:context>
    <inkml:brush xml:id="br0">
      <inkml:brushProperty name="width" value="0.05" units="cm"/>
      <inkml:brushProperty name="height" value="0.05" units="cm"/>
    </inkml:brush>
  </inkml:definitions>
  <inkml:trace contextRef="#ctx0" brushRef="#br0">1 779 960,'0'0'2142,"0"0"-672,0 0-557,0 0-399,0 0-265,20 2 3519,-14 0 3338,-5-2-7082,0 1 0,1 0 0,-1 0 1,0-1-1,0 1 0,1 0 0,-1-1 0,0 1 0,1-1 0,-1 0 0,1 0 0,-1 1 0,0-1 0,1 0 0,-1 0 0,1 0 0,-1 0 0,1-1 0,-1 1 0,0 0-24,3 0 71,188 2 1119,-95-1-1985,0-1-4125,-104 0 1101</inkml:trace>
  <inkml:trace contextRef="#ctx0" brushRef="#br0" timeOffset="932.12">393 609 40,'0'0'3773,"0"0"-1786,0 0-457,0 0 7,0 0-310,0 0-200,0-13 2347,0 14-3195,1 0-1,-1 0 1,0 0 0,1 0-1,-1 0 1,1 0 0,-1 0-1,1 0 1,0-1 0,-1 1-1,1 0 1,0 0 0,-1 0-1,1-1 1,0 1 0,0 0-1,0-1 1,0 1 0,0-1-1,0 1 1,0-1 0,0 1-1,0-1 1,0 0 0,0 1-1,0-1 1,0 0 0,1 0-179,39 6-424,-26-4 844,11 2-306,0 1-54,0 0 0,0 2 0,1 1-60,-19-6 13,0 2 0,0-1 0,-1 1 0,1 0 0,-1 1 0,0 0 0,0 0 0,0 1 0,-1-1 0,0 1 0,3 4-13,-8-9 18,0 1 0,0 0 1,-1 0-1,1 0 0,0 0 0,-1 0 1,1 0-1,-1 0 0,1 0 0,-1 0 0,0 0 1,0 0-1,0 0 0,0 0 0,0 0 1,-1 0-1,1 0 0,-1 0 0,1 0 1,-1 0-1,1 0 0,-1 0 0,0-1 0,0 1 1,-1 1-19,-5 10-22,0-1 1,-1-1 0,-6 7 21,2-1 27,-24 35-40,4 2 0,1 1 0,2 3 13,34-66-872,15-28-249,-12 10-3631,-7 9-1877</inkml:trace>
  <inkml:trace contextRef="#ctx0" brushRef="#br0" timeOffset="3412.87">1107 11 4137,'0'0'2143,"0"0"-277,0 0-186,0 0-304,0 0-361,0 0-275,0 0-95,0 0 7,0 0-19,-8-7 2154,-33 5-2645,26 1-58,0 1 0,-1 0 0,1 0 0,0 2 0,0 0-84,11 1 1,-1 0-1,1 0 1,0 0 0,1 1 0,-1-1-1,1 1 1,-1 0 0,1 0 0,0 2-1,2-3 28,0 0 0,1 1 0,0-1 1,0 0-1,0 1 0,0-1 0,0 0 1,0 1-1,1-1 0,0 1 0,0-1 1,0 0-1,0 0 0,0 0 0,1 0 1,-1 0-1,2 2-28,1 6 98,3 13-36,-1 0-1,-1 1 0,-1-1 0,-1 1 1,-1 0-1,-1 0 0,-2 15-61,1-25 9,-1-5-9,0 1 0,2-1 0,-1 0 0,1 1 0,1-1 0,-1 0 0,2 0 1,-1 0-1,2 0 0,-1 0 0,1 0 0,1-1 0,1 3 0,7 7 10,-1 0 0,-2 0 0,0 1 1,0 1-1,-2 0 0,-1 0 0,-1 0 0,0 1 0,-2 0 0,0 0 0,-2 0 0,0 15-10,-2 20 9,-1 16-7,3-1-1,3 0 1,4 4-2,-2-18 14,-3 1 1,-2-1-1,-3 5-14,1-6-3,-15 133-4,13-162 60,0-1 0,-4 12-53,2-11 70,1 0 1,1 13-71,-2 74 616,0 10-600,4-125 0,31-23 1098,-19 18-1104,0 1 1,0 1 0,0 0 0,0 1-1,0 0 1,1 1 0,-1 1 0,1-1 0,-1 2-1,8 1-10,22-1 61,-42-1-113,0 0-44,0 0-2,0 0-217,-19-7-1861,0 0-791,-3 0-2852</inkml:trace>
  <inkml:trace contextRef="#ctx0" brushRef="#br0" timeOffset="5031.1">1363 82 1800,'0'0'1633,"0"0"-202,0 0-224,0 0-78,0 0 173,0 0 141,0-4-172,0-9 281,0 24 781,-1 3-2069,-1 1 0,-1 0 1,0-1-1,-1 1 0,0-1 0,-2 0 1,1-1-1,-2 1-264,-1 4 33,1 0 0,1 0 1,1 1-1,-1 7-33,6-26-20,0 0 0,0 1 1,0-1-1,0 1 0,0-1 1,0 1-1,0-1 1,0 1-1,0-1 0,0 0 1,0 1-1,0-1 0,0 1 1,0-1-1,1 1 0,-1-1 1,0 0-1,0 1 1,0-1-1,1 1 0,-1-1 1,0 0-1,1 1 0,-1-1 1,0 0-1,1 0 0,-1 1 1,0-1-1,1 0 0,-1 1 20,18 1-123,31-9 432,-31 3-307,72 1 377,-90 3-372,0 0-21,0 0-126,0 0-217,0 0-255,0 0-428,-14 0-6971,10 0 2989</inkml:trace>
  <inkml:trace contextRef="#ctx0" brushRef="#br0" timeOffset="5447.21">1469 126 2601,'0'0'3964,"0"0"-1628,0 0-759,0 0-356,0 0-247,0 0-165,0 0-151,0 0-107,0 0-13,0 12 508,7 96-624,-7 220-181,0-327-467,0-1-148,0 0-219,0-4-143,4-38-721,0-7-3545,-4 28-915</inkml:trace>
  <inkml:trace contextRef="#ctx0" brushRef="#br0" timeOffset="6608.35">1786 89 176,'0'0'4278,"0"0"-1609,0 0-497,0 0-443,0 0-370,0 0-348,0 0-209,-13 0 481,-1 0-1062,4-1-196,0 1 0,0 1-1,0-1 1,0 2 0,0-1 0,0 1 0,-6 3-25,15-5 14,0 0 1,0 0-1,0 1 1,0-1-1,-1 0 1,1 1-1,0-1 0,0 1 1,0-1-1,0 1 1,0 0-1,0-1 1,0 1-1,0 0 0,1 0 1,-1-1-1,0 1 1,0 0-1,1 0 1,-1 0-1,0 0 0,1 0 1,-1 0-1,1 0 1,-1 0-1,1 1 1,0-1-1,-1 0 0,1 0 1,0 0-1,0 0 1,0 1-1,0-1 1,0 0-1,0 0 0,0 0 1,0 0-1,0 1 1,1 0-15,-1 7-27,0 157 151,0-165-114,0-1-21,12-1-277,1 0 1,-1-1-1,0 0 1,9-4 287,-8 3 37,-1 0 1,1 1-1,0 0 1,9 0-38,-20 3 2,-1-1 0,0 1 0,0-1 1,0 1-1,-1 0 0,1-1 1,0 1-1,0 0 0,0 0 0,0 0 1,-1 0-1,1 0 0,0 0 1,-1 0-1,1 0 0,-1 0 0,1 0 1,-1 0-1,1 0 0,-1 0 1,0 0-1,0 1 0,1-1 0,-1 0 1,0 0-1,0 0 0,0 1-2,2 36 111,-1-26-84,-2 0 0,0 0 1,0 0-1,-1 0 0,-3 9-27,3-15 2,0 0 0,0-1 0,-1 1 0,0 0 0,0-1 0,-1 1 0,0-1-1,0 0 1,0 0 0,0-1 0,-5 5-2,-1 0-64,6-5-17,1 0 1,-1 0 0,0-1 0,0 1 0,0-1 0,-1 0-1,1 0 1,-1-1 0,0 1 0,1-1 0,-1 0-1,0 0 1,0-1 0,-3 1 80,8-19-5542,0 7-662</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6:59.689"/>
    </inkml:context>
    <inkml:brush xml:id="br0">
      <inkml:brushProperty name="width" value="0.05" units="cm"/>
      <inkml:brushProperty name="height" value="0.05" units="cm"/>
    </inkml:brush>
  </inkml:definitions>
  <inkml:trace contextRef="#ctx0" brushRef="#br0">1 143 2865,'0'0'2247,"0"0"-404,0 0-207,0 0-256,0 0-254,0 0-256,0 1-801,0-1 1,0 0-1,0 0 1,0 0 0,0 1-1,0-1 1,0 0 0,-1 0-1,1 0 1,0 1 0,0-1-1,0 0 1,0 0-1,0 1 1,1-1 0,-1 0-1,0 0 1,0 1 0,0-1-1,0 0 1,0 0 0,0 0-1,0 1 1,0-1-1,0 0 1,1 0 0,-1 0-1,0 0 1,0 1 0,0-1-1,0 0 1,1 0 0,-1 0-1,0 0 1,0 0-1,0 1 1,1-1-70,39 6-18,0-2 0,0-1 0,36-3 18,-53 0-382,-23 0 340,1 0-1,-1 0 1,0 1 0,0-1-1,0 0 1,0 0-1,0 0 1,1 1 0,-1-1-1,0 0 1,0 0 0,0 1-1,0-1 1,0 0-1,0 0 1,0 1 0,0-1-1,0 0 1,0 0 0,0 1-1,0-1 1,0 0 0,0 1-1,0-1 1,0 0-1,0 0 1,0 1 0,0-1-1,0 0 1,-1 0 0,1 1-1,0-1 1,0 0-1,0 0 1,0 0 0,-1 1-1,1-1 1,0 0 0,0 0-1,0 0 43,-7 11-1666,0-7-602,-1-1-817</inkml:trace>
  <inkml:trace contextRef="#ctx0" brushRef="#br0" timeOffset="502.03">326 1 7210,'0'0'2543,"0"0"-624,0 0-544,0 0-552,0 0-322,0 0-184,0 13 153,3 13-238,-2-1 1,-1 13-233,-1-12 150,2-25-148,-1 0 1,0 0-1,1 0 1,-1 0-1,0 0 1,1 0-1,-1-1 1,1 1-1,-1 0 1,1 0-1,0 0 1,-1 0 0,1-1-1,0 1 1,0 0-1,0-1 1,-1 1-1,1 0 1,0-1-1,0 1 1,0-1-1,0 1 1,0-1-1,0 0 1,0 1-1,0-1 1,0 0-1,0 0 1,0 0-1,0 0 1,0 0 0,0 0-1,1 0-2,46 0 75,-32-1-12,17-1-29,31 2-29,-60 0-98,0 0 0,0 1 0,0-1 0,-1 1 0,1 0 0,0 1-1,0-1 1,-1 0 0,1 1 0,-1 0 0,1 0 0,-1 0 0,2 2 93,-4-3-228,1 1 1,-1-1-1,1 1 0,-1-1 0,0 1 1,0 0-1,0-1 0,0 1 1,0 0-1,0 0 0,0 0 0,-1 0 1,1 0-1,-1 0 0,1 0 0,-1 0 1,0 2 227,0 2-3999</inkml:trace>
  <inkml:trace contextRef="#ctx0" brushRef="#br0" timeOffset="950.95">594 14 3321,'0'0'2075,"0"0"-506,0 0-318,0 0-293,0 0-194,0 0-137,-15 2 981,16 103 684,-3 121-1591,1-212-1246,-1 19 730,-1-14-7541,6-31 4419</inkml:trace>
  <inkml:trace contextRef="#ctx0" brushRef="#br0" timeOffset="1481.04">760 137 5009,'0'0'1659,"0"0"-660,0 0-155,0 0-20,0 0-173,0 0-77,0 22-32,0 109 568,0-127-1004,0 1 1,0-1 0,1 1-1,-1-1 1,1 1-1,1-1 1,-1 0-1,0 0 1,3 4-107,-4-6 4,1-1 0,0 1 0,0-1 1,1 1-1,-1-1 0,0 1 0,0-1 0,1 0 1,-1 0-1,1 1 0,-1-1 0,1 0 1,-1 0-1,1-1 0,0 1 0,-1 0 0,1 0 1,0-1-1,0 1 0,-1-1 0,1 0 1,0 1-1,0-1 0,0 0 0,0 0-4,3 0 27,-1 1 0,0-1 0,1 0-1,-1-1 1,0 1 0,0-1 0,1 0 0,-1 0-1,0 0 1,0 0 0,0-1 0,0 1 0,0-1 0,0 0-1,-1-1 1,1 1 0,-1 0 0,1-1 0,-1 0-1,0 0 1,0 0 0,0 0 0,0-1 0,-1 1-1,1-1 1,-1 1 0,0-1 0,0 0 0,1-2-27,2-8 60,0 0 1,-1-1 0,0 0 0,-1 0-1,-1 0 1,0 0 0,-1 0 0,-1 0-1,0 0 1,-1 0 0,-2-10-61,2 23-29,1 1 0,-1 0-1,1-1 1,-1 1 0,0 0 0,0 0 0,1 0 0,-1 0-1,0 0 1,0 0 0,0 0 0,0 0 0,0 0 0,0 0 0,0 0-1,0 1 1,-1-1 0,1 0 0,0 1 0,0-1 0,-1 1-1,1-1 1,0 1 0,0 0 0,-1 0 0,1-1 0,-1 1 0,1 0-1,-1 0 30,-2 0-102,1 0 0,-1 0 0,1 0 1,-1 0-1,1 0 0,-1 1 0,1 0 0,0 0 0,-1 0 0,1 0 0,-3 1 102,-5 6-503,0 0 0,0 1 1,1 0-1,0 1 0,-6 7 503,4-4-1136,-8 9-1752</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2.470"/>
    </inkml:context>
    <inkml:brush xml:id="br0">
      <inkml:brushProperty name="width" value="0.05" units="cm"/>
      <inkml:brushProperty name="height" value="0.05" units="cm"/>
    </inkml:brush>
  </inkml:definitions>
  <inkml:trace contextRef="#ctx0" brushRef="#br0">0 384 5353,'0'0'2394,"0"0"-244,0 0-344,0 0-356,0 0-193,0 0-166,7-3-214,3-2-550,0 1 0,1 0 0,-1 0 0,1 1 1,0 1-1,0 0 0,0 0 0,11 1-327,5-3 301,-2 0-930,-10 5-4495,-15-1 279</inkml:trace>
  <inkml:trace contextRef="#ctx0" brushRef="#br0" timeOffset="634.56">317 133 5329,'0'0'2750,"0"0"-576,0 0-339,0 0-533,0 0-365,0 0-234,25-12-232,77-37-243,-54 30-124,-24 17-55,-12 2-33,-11 0-16,-1 1-1,1-1 1,-1 0-1,1 0 1,0 1 0,-1-1-1,1 0 1,-1 0-1,1 1 1,-1-1-1,1 1 1,-1-1 0,1 1-1,-1-1 1,0 1-1,1-1 1,-1 1 0,0-1-1,1 1 1,-1-1-1,0 1 1,0-1-1,1 1 1,-1 0 0,0-1-1,0 1 1,0-1-1,0 1 1,0 0 0,0-1-1,0 1 1,0 0 0,1 25-7,-1-20 4,0 0 1,1 10-19,-1-1 1,-1 1-1,0-1 0,-1 0 1,-1 0-1,0 1 0,-1-2 0,-3 7 21,-24 49-157,10-23 106,-13 39 51,33-84 33,1 0-1,-1 0 1,0-1 0,1 1-1,-1 0 1,1 0-1,0 0 1,-1-1 0,1 1-1,0 0 1,0 0-1,0 0 1,0 0 0,1 0-1,-1-1 1,0 1-1,1 0 1,-1 0-1,1 0-32,1-1 35,-1 0-1,1 0 0,-1 0 0,1 0 1,0-1-1,-1 1 0,1 0 0,0-1 0,-1 1 1,1-1-1,0 0 0,0 1 0,0-1 0,-1 0 1,1 0-1,0 0 0,0 0 0,1-1-34,1 1 46,5 1 49,-1-1 0,1 0-1,-1-1 1,0 0 0,1 0 0,-1-1-1,0 0 1,0 0 0,0-1 0,5-2-95,-5 1 25,-2 0-41,1 0-1,-1 1 1,1 0-1,0 0 0,-1 1 1,1 0-1,7-1 17,-14 3-337,0 0-262,0 0-273,0 0-335,0 0-1126,0 0-2346</inkml:trace>
  <inkml:trace contextRef="#ctx0" brushRef="#br0" timeOffset="1562.66">989 4 2969,'0'0'4543,"0"0"-2178,0 0-618,0 0-394,0 0-400,0 0-344,-5-1-279,-7 0-283,0 0 0,0 0 0,-1 1 0,1 1 1,0 0-1,-3 1-47,8-1-7,1 1 1,-1 0-1,1 1 1,0-1-1,0 1 1,0 1-1,0-1 1,0 1-1,0 0 1,1 0-1,0 0 1,-4 4 6,4-2 34,-1 0 0,1 0 0,0 0 0,0 0 0,1 1 0,0 0 0,-3 4-34,6-9 69,0 1 0,0 0 0,1-1 0,-1 1-1,1-1 1,-1 1 0,1 0 0,0 0 0,0-1 0,0 1-1,0 0 1,0-1 0,0 1 0,1 0 0,0-1 0,-1 1 0,1 0-1,0-1 1,0 1 0,1-1 0,-1 1 0,0-1 0,2 2-69,1 1 57,0 0 1,0 1-1,-1 0 1,0 0-1,0 0 1,0 0-1,-1 0 1,0 1 0,0-1-1,-1 1 1,1-1-1,-1 1 1,-1 5-58,34-12 144,72-3-343,-103 3 196,0 1 1,0-1-1,0 1 0,0 0 1,-1 0-1,1 0 1,0 0-1,0 1 0,-1-1 1,1 1-1,-1-1 0,1 1 1,-1 0-1,0 0 0,0 0 1,0 0-1,0 0 0,0 1 1,0-1-1,-1 1 0,1-1 1,-1 1-1,1-1 0,-1 1 1,0 0-1,1 2 3,1 4-29,0 1-1,0-1 1,-1 1 0,0 0-1,-1 0 1,0 0-1,0 5 30,-1 1-52,0-8 45,0-1-1,0 0 1,0 1 0,-1-1-1,0 1 1,-1-1-1,0 2 8,1-6-11,0-1-1,0 0 1,0 0-1,-1 1 1,1-1-1,-1 0 1,0 0-1,1-1 1,-1 1-1,0 0 0,0 0 1,0-1-1,0 1 1,0-1-1,-1 0 1,1 0-1,0 1 1,-1-2-1,1 1 1,0 0-1,-1 0 0,1-1 1,-2 1 11,-5 0-324,0 0 0,0 0 0,-1-1 0,1 0 0,0-1 0,0 1 0,0-2 0,0 0 0,0 0 0,0 0 0,1-1 0,-1 0 0,-5-4 324,13 7-1845,1-1-1349,0-2-1491</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1.550"/>
    </inkml:context>
    <inkml:brush xml:id="br0">
      <inkml:brushProperty name="width" value="0.05" units="cm"/>
      <inkml:brushProperty name="height" value="0.05" units="cm"/>
    </inkml:brush>
  </inkml:definitions>
  <inkml:trace contextRef="#ctx0" brushRef="#br0">50 55 4321,'0'0'2030,"0"0"-386,0 0 207,0 0-345,0 0-471,0 0-309,0 0-187,0 0-57,0 0 22,0 0 80,0 0 36,0 0 35,0 0 41,0 0 31,0 0-126,0 0-165,0 0-165,0 0-110,0 0-85,0 0-57,0 0-14,0 0-10,-1 3-14,-19 63-63,14-51 78,1 0 1,0 0 0,1 1-1,1-1 1,1 1 0,-1 13 3,3-15-32,-1-10 12,1 0 0,0 0 0,0 0 1,1 0-1,-1-1 0,1 1 0,0 0 0,0 2 20,0-4-7,0 0 0,1-1 0,-1 1 0,0 0 0,1-1 0,-1 1-1,1-1 1,-1 0 0,1 1 0,-1-1 0,1 0 0,0 0 0,0 0 0,0 0-1,0 0 1,0 0 0,0-1 0,0 1 7,6 1-41,0-1 0,0 0 0,0 0 0,1-1 0,-1 0 0,0 0 0,2-1 41,13 0-253,-21 1 239,1 0-1,-1 0 1,1-1-1,-1 1 1,1-1-1,-1 0 1,0 1-1,1-1 1,-1 0 0,0-1-1,0 1 1,1 0-1,-1-1 1,0 1-1,0-1 1,-1 1 0,1-1-1,0 0 1,0 0-1,-1 0 1,1 0-1,-1 0 1,0 0-1,0 0 1,0-1 0,0 1-1,0 0 1,0-1-1,0 1 1,0-2 14,1-7 65,1-1 1,-2 0-1,1 0 1,-2 1 0,0-10-66,0 14 11,-1-1 1,-1 1 0,1 0-1,-1 0 1,0 0 0,-1 0 0,0 0-1,0 0 1,-1 1 0,1-1 0,-1 1-1,-2-2-11,-13-18 54,-2 1 0,-5-4-54,13 14 12,13 15-59,0-1-1,-1 0 1,1 1 0,-1-1 0,1 0 0,-1 1 0,1-1 0,-1 1 0,1-1 0,-1 1-1,1-1 1,-1 1 0,0-1 0,1 1 0,-1-1 0,0 1 0,0 0 0,1-1-1,-1 1 1,0 0 0,1 0 0,-1 0 0,0 0 0,0-1 0,0 1 0,1 0 0,-1 0-1,0 0 1,0 1 0,1-1 0,-1 0 0,0 0 0,0 0 0,1 1 0,-1-1 47,-1 2-392,0 0 1,1-1-1,-1 1 1,1 1-1,0-1 1,0 0-1,0 0 1,0 0-1,-1 3 392,1-3-212,-10 19-5252</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3.044"/>
    </inkml:context>
    <inkml:brush xml:id="br0">
      <inkml:brushProperty name="width" value="0.05" units="cm"/>
      <inkml:brushProperty name="height" value="0.05" units="cm"/>
    </inkml:brush>
  </inkml:definitions>
  <inkml:trace contextRef="#ctx0" brushRef="#br0">114 1 3809,'0'0'2184,"0"0"-486,0 0-226,0 0-383,0 0-352,0 0-145,-4 0-38,2 0-453,-1 0 1,1 0 0,-1 0 0,1 1-1,0-1 1,-1 1 0,1-1 0,0 1-1,0 0 1,0 0 0,-1 0 0,1 0-1,0 0 1,0 1 0,0-1 0,1 1-1,-1-1 1,0 1 0,0-1 0,1 1-1,-1 0 1,1 0 0,0 0 0,-1 0-1,1 0 1,0 0 0,0 1-102,-8 14 319,1 1 0,1 0-1,1 0 1,0 0 0,1 1 0,1 0 0,-1 17-319,0 23 283,3 53-283,2-93 47,1-17-46,-1-1 1,1 1 0,-1-1-1,1 1 1,0-1-1,-1 1 1,1-1 0,0 0-1,0 1 1,0-1-1,0 0 1,0 0 0,0 0-1,0 0 1,1 0 0,-1 0-1,0 0 1,1 0-1,-1 0 1,0 0 0,1-1-1,-1 1 1,1-1-1,-1 1 1,1-1 0,-1 1-1,1-1 1,0 0-1,0 0-1,50 5 48,-49-5-55,1 0-1,-1 0 0,1 0 0,-1 0 0,1-1 0,-1 1 0,1-1 1,-1 0-1,0 0 0,1-1 0,-1 1 0,0-1 0,0 1 0,1-2 8,-1 0 17,0 0-1,0 0 0,0-1 0,0 1 0,-1-1 0,1 0 0,-1 0 0,0 0 0,0 0 0,-1 0 0,1-1-16,2-7 30,-1 0 0,0-1-1,-1 0 1,0 0 0,-1 0 0,-1-4-30,3-22 36,-2-50 120,-2 49-52,0 38-80,0 0 0,-1-1 0,1 1 0,-1 0-1,0 0 1,0 0 0,0 0 0,0 0 0,0 0 0,0 1 0,-1-1 0,1 1 0,0-1 0,-1 1 0,0 0-24,-18-14 12,-8-29-26,28 44-3,-17 30-4001,10-13 1170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16.786"/>
    </inkml:context>
    <inkml:brush xml:id="br0">
      <inkml:brushProperty name="width" value="0.05" units="cm"/>
      <inkml:brushProperty name="height" value="0.05" units="cm"/>
    </inkml:brush>
  </inkml:definitions>
  <inkml:trace contextRef="#ctx0" brushRef="#br0">13 205 1696,'0'0'1619,"0"0"-642,0 0-220,0 0-63,0 0-102,0 2-98,-1-1-1,1 1 1,0 0 0,0 0 0,0-1 0,0 1-1,0 0 1,0-1 0,0 1 0,0 0 0,1-1 0,-1 1-1,1 0 1,0 1-494,163 27 130,-163-30-151,-1 1 0,0-1 0,1 0 0,-1 0 0,1 0 0,-1 0 1,1 0-1,-1 1 0,1-1 0,-1 0 0,1 0 0,-1 0 0,1 0 1,-1-1-1,1 1 0,-1 0 0,1 0 0,-1 0 0,1 0 1,-1 0-1,0-1 0,1 1 0,-1 0 0,1 0 0,-1-1 0,1 1 1,-1 0-1,0-1 0,1 1 0,-1 0 0,0-1 0,1 1 21,0-17-1987,-2 5 809,-1-2-2572,-7 13-149</inkml:trace>
  <inkml:trace contextRef="#ctx0" brushRef="#br0" timeOffset="1604.65">636 1 1400,'0'0'2449,"0"0"-677,0 0-297,0 0-55,0 0-211,0 0-234,-10 0-234,-14 0-451,-20-1 1806,0 2 0,-8 3-2096,49-3 4,0 0 1,0 0-1,0 0 0,0 0 0,1 0 0,-1 0 0,0 1 0,1 0 0,-1-1 0,0 1 0,1 0 0,0 0 0,0 0 0,-1 1 0,1-1 0,1 0 0,-1 1 0,-1 2-4,-16 17 3,18-22 23,1 0 36,0 0 68,0 0 67,0 0 21,0 0-21,0 0-46,0 0-81,0 25 33,0 147 124,0-172-175,0 0 18,0 0-8,0 0 50,0-1-97,-1 0 1,1 0 0,0 0-1,0 0 1,-1 0 0,1 0-1,0 0 1,0 0-1,0 0 1,0 0 0,0 0-1,0 0 1,1 0-1,-1 0 1,0 0 0,0 0-1,1 0 1,-1 0 0,1 0-1,-1 0 1,1 0-1,-1 0 1,1 0 0,-1 0-1,1 1 1,0-1 0,0 0-1,-1 0 1,1 1-1,0-1 1,0 0 0,0 1-1,0-1 1,0 1 0,0-1-1,0 1 1,0 0-1,0-1 1,0 1 0,0 0-1,0 0 1,0-1-16,37 1 14,-21-2-2,0 2 1,0 0 0,-1 1-1,1 1 1,0 1-1,2 0-12,-18-2-3,1 0-1,-1 0 1,1 0 0,-1 0-1,1 0 1,-1 0-1,0 0 1,0 0 0,1 1-1,-1-1 1,0 1-1,0-1 1,0 1 0,0-1-1,-1 1 1,1-1-1,0 1 1,-1 0-1,1-1 1,-1 1 0,1 0-1,-1 0 1,0-1-1,0 1 1,0 1 3,0 54-14,-1-37 32,1-15-13,0 0 1,-1-1-1,0 1 1,0 0-1,0 0 1,-1 0-1,0-1 1,0 1-1,0-1 1,0 1-1,-2 0-5,-9 23 20,12-27-17,0 0 0,0-1 0,-1 1 0,1-1 0,0 1 0,-1-1 0,1 1 0,-1-1 0,1 0 0,0 0 0,-1 1 0,1-1 0,-1 0 0,1 0 0,-1-1 0,1 1 0,-1 0 0,0-1-3,-5 1 9,-135 0-424,142 0 249,0 0-70,0 0-65,0 0-68,0 0-38,0 0-99,13 1-1682,-7 1-1313</inkml:trace>
  <inkml:trace contextRef="#ctx0" brushRef="#br0" timeOffset="4182.72">21 986 224,'0'0'2230,"0"0"-789,0 0-514,0 0-229,0 0 1,0 0-43,-4 2 6194,-11 10-6531,15-12-301,0 1-1,0-1 0,-1 1 0,1-1 0,0 0 0,0 1 1,0-1-1,0 1 0,0-1 0,0 1 0,0-1 1,0 0-1,0 1 0,0-1 0,0 1 0,0-1 0,0 1 1,0-1-1,0 1 0,0-1 0,1 0 0,-1 1 1,0-1-1,0 1 0,0-1 0,1 0 0,-1 1 0,0-1 1,0 0-1,1 1-17,13 0 846,-4-1-910,7-1 96,-13 0-37,0 1 1,-1 0 0,1-1-1,-1 1 1,1 1-1,0-1 1,-1 0-1,1 1 1,0 0-1,-1 0 1,1 0 0,-1 0-1,0 1 1,1-1-1,1 2 5,-2-2 11,-3-1 24,0 0-99,0 0-171,0 0-120,0 0-196,0 0-349,0 0-644,0 0-1221,0 0-1565</inkml:trace>
  <inkml:trace contextRef="#ctx0" brushRef="#br0" timeOffset="5000.33">251 827 5217,'0'0'1913,"0"0"-450,0 0-161,0 0-172,0 0-76,0 0-148,9-3-185,6-2-347,1 1-1,0 1 1,1 1 0,-1 0 0,9 0-374,-23 2 13,1 0-1,-1 0 0,1 0 0,-1 0 1,1 1-1,-1-1 0,1 1 1,-1-1-1,1 1 0,-1 0 0,0 0 1,1 0-1,-1 0 0,0 1 1,0-1-1,2 2-12,-2-1 12,-1 0 1,1 0-1,-1 1 1,0-1-1,1 1 1,-1-1-1,0 1 0,-1-1 1,1 1-1,0-1 1,-1 1-1,1 0 1,-1-1-1,0 1 1,0 0-1,0-1 0,0 2-12,0 3 2,0 0 0,0 1 1,0-1-1,-1 0 0,0 1 0,0-1 0,-1 0 0,0 0 0,0 0 0,-1 0 0,0 0 0,0-1 0,-1 1 0,1-1 0,-1 0 0,-1 0 0,-4 5-2,-1 1-33,1 0 0,0 1 0,0 0 0,1 1 0,-6 13 33,14-26 3,-1 0 0,1 0 1,0 0-1,0 0 0,-1 0 1,1 0-1,0 0 0,0 0 1,0 0-1,0 0 0,0 0 1,0 0-1,0 0 0,0 0 1,0 0-1,1 0 0,-1 0 0,0 0 1,1 0-1,-1 0 0,0 0 1,1 0-1,-1 0 0,1-1 1,0 1-1,-1 0 0,1 0 1,0 0-1,-1-1 0,1 1 1,0 0-1,0-1 0,0 1 1,0-1-1,-1 1 0,1-1 1,0 1-1,0-1 0,0 0 1,0 1-1,0-1 0,0 0 0,0 0 1,0 0-1,0 0 0,0 0-3,9 2 89,-1-2-1,0 1 0,1-1 0,-1-1 0,0 0-88,4 1 254,28 0-1060,-40 0 197,-1 0-397,0 0-1301,0 0-2768</inkml:trace>
  <inkml:trace contextRef="#ctx0" brushRef="#br0" timeOffset="5877.9">549 721 3305,'0'0'2479,"0"0"-851,0 0-150,0 0-55,0 0-212,0 0-252,9-1-302,15-3 66,1 1 0,15 1-723,-38 3 8,-1-1 0,1 1 0,-1-1 0,1 1 0,-1 0 0,1-1 0,-1 1 0,0 0 0,1 0 0,-1 0 0,0 0 0,0 0 0,0 0 0,0 1 0,0-1 0,0 0 0,0 1 0,0-1 0,0 0 0,-1 1 0,1-1 0,0 2-8,15 38 55,-14-35-47,2 6 10,0 0 1,-1 1 0,0-1-1,-1 1 1,0 0 0,-1 0-1,-1 0 1,0 8-19,-3-14 26,-1 1-1,1-1 1,-1 0 0,-1 0 0,1 0-1,-1-1 1,0 0 0,-1 0-1,1 0 1,-2 1-26,-9 11 31,15-17 34,-1 0 0,1 1 0,0 0 0,0-1 0,0 1 0,0 0 0,0 0 0,1-1 1,-1 1-1,0 0 0,1 0 0,-1 0 0,1 0 0,0 0 0,0 0 0,0 0 0,0 0 0,0 0 0,0 0-65,19 2 579,114 16-204,-74-19-2049,-59-1 548,-2 1-2129,-11 8-5341</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28.225"/>
    </inkml:context>
    <inkml:brush xml:id="br0">
      <inkml:brushProperty name="width" value="0.05" units="cm"/>
      <inkml:brushProperty name="height" value="0.05" units="cm"/>
    </inkml:brush>
  </inkml:definitions>
  <inkml:trace contextRef="#ctx0" brushRef="#br0">1 327 1720,'0'0'2329,"0"0"-674,0 0-228,0 0-275,0 0-294,26-10 4003,-9-5-3725,-14 12-967,-1 0 0,1 1 0,0-1 0,0 1 0,0-1 0,0 1 0,0 0 0,0 0 0,1 1 0,1-2-169,-4 3 41,3 1-18,0 0 1,0-1-1,0 1 1,1-1-1,-1 0 1,0 0-1,0 0 1,0-1-1,2 0-23,12 0 13,8 1-254,19 0 619,-3 0-5288,-39 0 672</inkml:trace>
  <inkml:trace contextRef="#ctx0" brushRef="#br0" timeOffset="1600.51">710 1 5633,'0'0'2074,"0"0"-227,0 0-520,0 0-427,0 0-217,0 0-135,0 0-20,0 0 11,0 0 24,0 0 16,0 0-73,0 0-124,-19 0-15,12 0-358,1 0 1,0 0 0,-1 0 0,1 1-1,0 0 1,-1 1 0,1-1 0,0 1 0,-1 1-10,-13 0 17,18-3-11,0 0 0,0 1 0,0-1 0,0 0-1,0 1 1,0-1 0,0 1 0,0-1 0,0 1 0,0 0 0,0 0-1,0 0 1,1 0 0,-1 0 0,-1 1-6,2 0 7,1-1 1,0 0-1,-1 1 0,1-1 1,0 1-1,0-1 0,0 1 0,0-1 1,0 0-1,0 1 0,0-1 1,0 1-1,1-1 0,-1 1-7,0 0 31,0 119 939,0-120-961,0-1-7,0 0-1,-1 0 1,1 1 0,0-1-1,0 0 1,-1 0 0,1 1-1,0-1 1,0 0 0,0 1-1,-1-1 1,1 0 0,0 0-1,0 1 1,0-1-1,0 0 1,0 1 0,-1-1-1,1 1 1,0-1 0,0 0-1,0 1 1,0-1 0,0 0-1,0 1 1,0-1 0,0 0-1,0 1 1,1-1-1,-1 0 1,0 1 0,0-1-1,0 0 1,0 1 0,0-1-1,1 0 1,-1 1 0,0-1-1,0 0 1,0 1 0,1-1-1,-1 0 1,0 0-1,0 1 1,1-1 0,-1 0-1,0 0 1,1 0 0,-1 0-1,0 1 1,1-1 0,-1 0-1,0 0 1,1 0 0,-1 0-1,0 0 1,1 0 0,-1 0-1,1 0 1,-1 0-1,0 0 1,1 0 0,-1 0-1,0 0 1,1 0-2,25 2 46,-25-2-48,23-1 16,-18 0-11,0 0 0,0 1 0,1 0 0,-1 0 0,0 1 0,0-1 1,0 1-1,0 1 0,0-1 0,0 1 0,1 1-3,1 2 14,-1 2 1,1-1-1,-1 1 1,0 0-1,-1 1 1,1 0-15,-5-4 11,0 0 1,0 1 0,0-1 0,0 1 0,-1 0 0,0-1 0,0 1 0,0 0 0,0 0-1,-1 0 1,0 0 0,0 0 0,0-1 0,0 1 0,-2 3-12,2-3 8,-1-1 0,1 0 1,-1 1-1,-1-1 0,1 0 0,-1 1 1,1-1-1,-1 0 0,0 0 0,-1 0 1,1-1-1,-1 1 0,0 0 0,0-1 1,0 0-1,0 0 0,-1 1-8,-14 7 67,-1-1 0,0-1-1,0 0 1,-2-1-67,-30 13 103,48-19-69,2-1-22,1 2-5209,0-3 987</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34.837"/>
    </inkml:context>
    <inkml:brush xml:id="br0">
      <inkml:brushProperty name="width" value="0.05" units="cm"/>
      <inkml:brushProperty name="height" value="0.05" units="cm"/>
    </inkml:brush>
  </inkml:definitions>
  <inkml:trace contextRef="#ctx0" brushRef="#br0">84 232 1632,'0'0'1329,"0"0"-257,0 0-204,0 0-142,0 0-104,0 0 126,-5 2 5923,-14 6-6351,17-4-139,-1-1 0,0 0 0,0-1 0,0 1 0,-1 0 0,1-1 0,-1 0-1,1 0 1,-1 0 0,-3 1-181,-13 9-19,20-12 24,0 0 1,0-1-1,0 1 1,0 0-1,0 0 0,1 0 1,-1 0-1,0 0 1,0 0-1,0 0 0,0 0 1,0 0-1,1 0 1,-1 0-1,0 0 0,0 0 1,0 0-1,0 0 1,0 0-1,1 0 0,-1 0 1,0 0-1,0 0 1,0 0-1,0 1 0,0-1 1,1 0-1,-1 0 1,0 0-1,0 0 0,0 0 1,0 0-1,0 0 1,0 0-1,0 1 0,0-1 1,0 0-1,1 0 0,-1 0 1,0 0-1,0 0 1,0 0-1,0 1 0,0-1 1,0 0-1,0 0 1,0 0-1,0 0 0,0 0 1,0 1-1,0-1 1,0 0-1,0 0 0,0 0 1,0 0-1,0 0 1,0 1-1,0-1 0,0 0 1,0 0-1,-1 0 1,1 0-1,0 0 0,0 1 1,0-1-1,0 0 1,0 0-6,25 1 240,32-3-82,-25-1-130,-1 2 0,8 1-28,-5 0-4,-31-30 203,-2 24-291,-1 5-4070,0 1-947</inkml:trace>
  <inkml:trace contextRef="#ctx0" brushRef="#br0" timeOffset="834.89">386 25 4721,'0'0'1891,"0"0"-744,0 0-19,0 0-2,0 0-169,0 0-91,3 0 26,15-1-131,0-1 0,0-1 0,0 0 1,-1-2-1,3-1-761,-19 6 4,3-1 21,0 0 0,0 0 0,0 0-1,0 1 1,0 0 0,0-1 0,0 1-1,0 1 1,0-1 0,0 1-25,-3-1 5,1 0 0,-1 1 0,0-1 0,0 1 0,1 0 0,-1-1 0,0 1 0,0 0 0,0 0 0,0 0 0,0-1 0,0 1 0,0 0 0,0 0 0,-1 1 0,1-1 0,0 0 1,0 0-1,-1 0 0,1 0 0,-1 1 0,1-1 0,-1 0 0,0 0 0,1 1 0,-1-1 0,0 0 0,0 1 0,0-1 0,0 1-5,2 10 12,-2-1 0,1 1 1,-1-1-1,-1 1 0,0-1 0,-1 1 0,0-1 0,0 0 1,-1 1-1,-1-1 0,0 0 0,-1-1 0,0 1 1,-2 3-13,-16 24 9,-2 5 31,-14 15-40,37-56-17,0 10-144,2-12 147,24 0 3,95 0 15,-118 0-233,-1 0-267,0 0-348,0 0-550,0 0-1733,0 0-3532</inkml:trace>
  <inkml:trace contextRef="#ctx0" brushRef="#br0" timeOffset="1668.56">729 18 3793,'0'0'3539,"0"0"-2256,0 0-639,0 0 71,0 0 11,0 0-17,8 0-65,18-2 148,-1-2-1,10-3-791,-24 4 152,46 2 95,-56 2-241,-1-1 0,1 0-1,-1 1 1,1-1 0,-1 0 0,1 1 0,-1-1 0,1 1-1,-1-1 1,0 1 0,1-1 0,-1 1 0,0-1 0,1 1-1,-1-1 1,0 1 0,0-1 0,0 1 0,1-1-1,-1 1 1,0 0 0,0-1 0,0 1 0,0-1 0,0 1-1,0 0 1,0-1 0,0 1-6,0 24 104,0-20-60,1 49 183,1-24 105,-2 0 1,-4 29-333,3-56 21,1-1 0,-2 1 0,1 0 0,0-1 0,-1 1 1,1 0-1,-1-1 0,1 0 0,-1 1 0,0-1 0,0 0 0,0 0 0,-1 0 0,1 0-21,-41 30 120,25-19-67,15-11-50,1 0-1,-1-1 0,1 1 1,-1-1-1,1 1 0,0 0 0,0 0 0,0 0 0,0 0 0,0 1 1,0-1-1,1 0 0,-1 1 0,1-1 0,-1 1 0,1 0 0,0-1 1,0 1-1,0 0 0,1 0 0,-1-1 0,0 3-2,1-4 47,0-1 31,0 0 22,0 0 12,140 0 1009,-127 5-1506,-6-1-3218,-4-3-1275</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05.530"/>
    </inkml:context>
    <inkml:brush xml:id="br0">
      <inkml:brushProperty name="width" value="0.05" units="cm"/>
      <inkml:brushProperty name="height" value="0.05" units="cm"/>
    </inkml:brush>
  </inkml:definitions>
  <inkml:trace contextRef="#ctx0" brushRef="#br0">620 147 3145,'0'0'1996,"0"0"-488,0 0-430,0 0-453,0 0-96,0 0-13,15 21 3322,-13-18-3681,0 1 1,-1 0-1,1-1 1,-1 1-1,1 0 1,-1 0-1,0 0 0,0 0 1,-1 0-1,0 0 1,1 3-158,-3 52 419,1-28-131,1-5-163,-1 0 1,-1 1-1,-1-1 0,-1-1 1,-1 1-1,-5 10-125,7-23-139,6-15-784,11-19-1813,-11 16 1912,5-10-3578</inkml:trace>
  <inkml:trace contextRef="#ctx0" brushRef="#br0" timeOffset="650.53">869 160 4297,'0'0'2095,"0"0"-471,0 0-137,0 0-290,0 0-105,0 0-51,0 0-132,0 0-33,0 0-68,0 0-169,0 0-147,5 0 329,174 0 181,-178 0-1010,-1 0 0,0 0-1,-2 15-57,-24 34 48,18-36 16,1 1 1,0-1 0,-3 12 1,3-4 32,1 0 0,-2 15-32,6-3-4224,2-34 3882,0-1 0,0 1 1,0 0-1,1-1 0,-1 1 0,1-1 1,-1 1-1,1 0 0,-1-1 0,1 1 0,0 0 1,0 0-1,-1-1 0,1 1 342,4-5-1468,9-17-3601</inkml:trace>
  <inkml:trace contextRef="#ctx0" brushRef="#br0" timeOffset="1183.66">1269 218 7802,'0'0'2434,"0"0"-809,0 0-578,0 0-456,0 0-228,0 0-85,-1 9-10,-4 38 92,-4 74 1218,9-121-1575,0 1-1,0-1 0,0 1 1,1-1-1,-1 0 0,0 1 1,1-1-1,-1 1 1,0-1-1,1 0 0,-1 1 1,0-1-1,1 0 1,-1 0-1,1 1 0,-1-1 1,0 0-1,1 0 0,-1 1 1,1-1-1,-1 0 1,1 0-1,-1 0 0,1 0 1,-1 0-1,1 0 1,-1 0-1,1 0 0,-1 0 1,1 0-1,-1 0-2,25 0 6,-16 0-4,0 0-26,0-1 1,0 1 0,-1-1 0,1-1 0,0 1 0,-1-1 0,1-1 0,-1 0 0,0 0 0,0-1 0,0 0 0,0 0 0,-1 0 0,1-1 0,-1-1-1,0 1 1,0-1 23,-6 4 22,0 0-1,0 0 1,1 0-1,-1 0 0,0 0 1,-1 0-1,1 0 0,0 0 1,0 0-1,-1 0 1,1 0-1,-1 0 0,0-1 1,0 1-1,0 0 0,0 0 1,0 0-1,0-1 1,-1 1-1,1 0 0,-1 0 1,1-1-22,-2-2 20,1-1 1,-1 1 0,0 0 0,0 0-1,0 0 1,-1 0 0,0 0 0,-1-1-21,-7-9-39,3 3-237,-2 0 0,1 0 0,-2 1 0,-8-7 276,16 16-94,1-1 0,-1 1 1,0 1-1,1-1 0,-1 0 1,0 1-1,0-1 0,0 1 0,0 0 1,0 0-1,-1 0 0,1 0 1,0 1-1,0-1 0,-1 1 1,1 0-1,0 0 0,-1 0 1,1 0-1,0 1 0,0-1 1,-1 1-1,1 0 0,-1 0 94,0 2-239,0-1 0,1 1 1,-1 0-1,1 0 0,-1 0 0,1 0 0,0 1 0,0-1 0,0 1 0,1 0 0,-2 3 239,-9 10-2780,-2 1-4652</inkml:trace>
  <inkml:trace contextRef="#ctx0" brushRef="#br0" timeOffset="3371.02">1 1 1272,'0'0'1425,"0"0"-84,0 0 132,0 0-31,0 0-29,0 0-94,0 0-223,0 0-174,0 0-113,0 0-172,0 0-135,0 0-106,0 0-97,0 0-11,0 0 77,0 0 86,0 0-43,0 0-125,0 0-97,0 0-64,0 0-22,0 10 153,1 23 627,2-1-1,4 16-879,-2-17 362,-1 1-1,-2 16-361,2 10 210,2 1 1,2 0-1,16 54-210,-10-49 19,-9-34 90,-2 0 0,-1 0 1,-2 24-110,3 46 641,-1-84-595,1-1 1,1 0-1,1 0 0,2 6-46,-1-7 10,-2 0 0,0 0 1,0 0-1,-2 0 0,1 5-10,-1 291 128,-4-162-133,-5 11-4,7 269 1186,1-410-1015,2-1 0,0 0 0,1 0 0,0-1 0,1 1 0,6 10-162,11 41 132,-18-45-475,0 0 0,-1 1-1,-2-1 1,0 0-1,-1 1 1,-2 0 343,1-24-1686,-5 0-2235</inkml:trace>
  <inkml:trace contextRef="#ctx0" brushRef="#br0" timeOffset="38746.89">567 1770 1096,'0'0'1993,"0"0"-521,0 0-429,0 0-230,0 0-230,4 2 252,8 0 6675,182-2-6518,-193 0-1111,-1 0-49,0 0-29,0 0-97,0 0-198,0 0-277,0 0-497,0 0-1262,0 0-2767</inkml:trace>
  <inkml:trace contextRef="#ctx0" brushRef="#br0" timeOffset="39879.73">982 1550 3425,'0'0'1907,"0"0"-704,0 0-80,0 0 32,0 0-243,0 0-260,18-3-195,49-3 448,28 1-905,-94 6 20,0 0 0,-1 0 1,1 0-1,0 0 1,-1 0-1,0 0 1,1 0-1,-1 0 0,0 1 1,1-1-1,-1 0 1,0 0-1,0 0 1,0 0-1,0 1 0,0-1 1,0 0-1,0 0 1,-1 1-21,-1 26 536,-1-22-414,-1 0 0,0-1 0,0 1 0,0-1 1,-1 0-1,1 0 0,-1 0 0,0-1 0,-1 0 1,-4 3-123,-10 10 298,-5 6 178,1 1-1,1 0 1,-16 24-476,31-37 76,1 0 0,0 1-1,0 0 1,1 0 0,1 0 0,0 1 0,0-1 0,1 1 0,1 1 0,1-1 0,-1 1-76,3 84 485,0-97-480,1-1-1,-1 1 1,0-1-1,1 1 0,0-1 1,-1 1-1,1-1 1,-1 1-1,1-1 1,-1 1-1,1-1 0,0 0 1,-1 1-1,1-1 1,0 0-1,-1 0 1,1 1-1,0-1 0,0 0 1,-1 0-1,1 0 1,0 0-1,-1 0 1,1 0-1,0 0 0,0 0 1,-1 0-5,30 0 59,-24-1-36,3 1-2,-1-1 0,1 0 0,-1-1 1,0 0-1,0 0 0,0-1 0,0 0 1,0 0-1,0-1 0,-1 0 0,0 0 1,1-1-1,-2 0 0,1 0 0,0-1 1,1-1-22,-7 1 106,1 0 0,-1 1 0,0-1 0,-1 0 1,1 0-1,-1 0 0,0 1 0,-1-1 0,1 0 0,-2-4-106,0 2 75,0 0-1,-1 0 0,0 0 0,0 1 1,-1-1-1,1 1 0,-2 0 0,1 0 1,-1 1-1,0-1 0,0 1 1,-1 0-1,-4-3-74,7 6 29,1 0 0,-1 1 0,1-1-1,0 0 1,-1 0 0,1-1 0,1 1 0,-1 0 0,0-1 0,1 1 0,0-1 0,0 0 0,0 1 0,0-4-29,-3-6 75,-6-13 189,8 22-273,0 1 0,1-1 0,-1 0 1,1 0-1,0 0 0,0 0 0,0 0 0,1 0 1,-1-1-1,1-1 9,0 5-99,0 0 1,0 0-1,0 0 1,0-1-1,0 1 1,0 0-1,0 0 1,0 0-1,0 0 1,1-1-1,-1 1 1,0 0-1,1 0 0,-1 0 1,1 0-1,-1 0 1,1 0-1,0 0 1,-1 0-1,1 0 1,0 0-1,0 0 1,0 1-1,0-1 1,0 0-1,0 0 1,0 1-1,0-1 0,0 0 100,14-9-3168,-7 0-3538</inkml:trace>
  <inkml:trace contextRef="#ctx0" brushRef="#br0" timeOffset="41146.15">1386 1550 5817,'0'0'2329,"0"0"-608,0 0-194,0 0-241,0 0-299,0 0-279,10-3-214,-7 2-475,15-4 202,0 1 0,1 1 0,-1 1-1,13-1-220,-30 4 5,0 0 1,0-1-1,0 1 0,0 0 0,-1 0 0,1 0 0,0 0 0,0 0 0,0 0 0,-1 0 1,1 0-1,-1 0 0,1 0 0,-1 0 0,1 0 0,-1 0 0,1 0 0,-1 1 0,0-1 0,0 0 1,0 0-1,0 0 0,0 1 0,0-1 0,0 0 0,0 0 0,0 0 0,-1 1-5,0 44 188,0-44-171,1 3 16,-1 0 0,-1 0 0,1 0 0,-1 0 0,0 0 0,0-1 0,0 1 0,-1-1 0,0 1 0,0-1 0,0 0 1,0 0-1,-1 0-33,-55 53 158,18-19-149,32-29 20,1 0 0,0 1 0,0 0 1,1 0-1,0 1 0,1 0 0,0 0 1,1 0-1,0 1 0,1 0 0,0 0 1,1 0-1,0 0 0,0 10-29,-5 79-51,35-101-33,-22 0 89,1-1-1,-1 0 0,0 0 0,0 0 0,0-1 1,0 0-1,-1 0 0,1 0 0,0 0 1,-1-1-1,3-2-4,51-38 85,-36 24-106,-20 17 44,0 0 0,0-1 0,0 1 0,0 0 0,0-1 0,-1 1 0,0-1 0,1 0 0,-1 1 0,0-1 0,0 0 0,0 0 0,-1 0 0,1 0 0,-1 0 0,1 1 0,-1-1 0,0 0 0,0 0 0,0 0 0,-1 0 0,1 0 0,-1 0 0,0 0 0,1 0 0,-1 0 0,0 1 0,-1-1 0,1 0 0,0 1 0,-1-1-23,-2-5 66,0 0 1,-1 1-1,0 0 0,0 0 1,0 0-1,-1 0 0,0 1 1,-1 0-1,1 0 0,-3-1-66,-16-5 188,22 12-147,1-1-1,0 0 1,0 0 0,-1 0-1,1 0 1,0 0 0,0 0-1,0-1 1,0 1 0,0-1-1,1 1 1,-1-1 0,0 0-1,1 1 1,-1-1-1,1 0 1,-2-2-41,1 0 20,-2-2-18,1 0 0,-1 0-1,1 0 1,1 0 0,-1-1-1,1 1 1,0-1-1,1 1 1,-1-1 0,1 1-1,1-1 1,-1 0-1,1-2-1,0-109-478,1 116 372,1 0 0,-1 0 0,1 0 0,0 0 0,-1 1 0,1-1 0,0 0 0,0 1 0,0 0 0,0-1 0,1 1 0,-1 0 0,0 0 0,0 0 0,1 0 0,1 0 106,0-1-118,7-2-294,1 0 1,0 0-1,0 1 1,2 0 411,13-3-1613,-3-1-1903</inkml:trace>
  <inkml:trace contextRef="#ctx0" brushRef="#br0" timeOffset="42879.23">1005 1492 1304,'0'0'2005,"0"0"-880,0 0-818,0 0-619,0 0-195,-11-14-1066,10 14 1815,1 0 229,0 0 277,0 0 66,0 0-532,0-1 1,0 1-1,-1 0 1,1-1 0,0 1-1,0-1 1,-1 1-1,1 0 1,0-1-1,-1 1 1,1 0 0,0-1-1,-1 1 1,1 0-1,-1-1 1,1 1 0,0 0-1,-1 0 1,1 0-1,-1-1 1,1 1-1,-1 0 1,1 0 0,-1 0-1,1 0 1,-1 0-1,1 0 1,0 0 0,-1 0-1,0 0-282,-14 8 2140,-13 25-3900,23-26 2593,-1-1-850,0 0 1,1 1-1,0 0 0,0 1 1,1-1-1,0 1 1,0 0-1,0 0 0,1 0 1,1 0-1,-1 0 1,1 1-1,1 0 1,0-1-1,0 1 0,0 6 17,1-7-183,0-6 73,-1-1-1,1 1 0,0-1 1,0 1-1,0-1 0,0 1 1,0-1-1,0 1 0,1-1 1,-1 1-1,0-1 0,1 0 1,-1 1-1,1-1 0,-1 0 1,1 1-1,0-1 0,0 0 0,0 0 1,-1 1-1,1-1 0,1 1 111,12 5-2876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0.225"/>
    </inkml:context>
    <inkml:brush xml:id="br0">
      <inkml:brushProperty name="width" value="0.05" units="cm"/>
      <inkml:brushProperty name="height" value="0.05" units="cm"/>
    </inkml:brush>
  </inkml:definitions>
  <inkml:trace contextRef="#ctx0" brushRef="#br0">398 0 3609,'0'0'1492,"0"0"-465,0 0-228,0 0 34,0 0 48,0 0-117,0 0-159,0 0-106,0 0-56,0 0 37,0 0-19,0 0-94,0 0-44,0 0 22,0 0 51,0 0 4,0 0 79,0 0 94,0 0 62,0 0-17,0 0-3,-7 0 330,-242 0-498,240 1-443,0 0-1,0 0 1,0 1 0,0 0 0,0 1-1,1 0 1,-1 0 0,0 1-4,-40 13 17,48-17-7,0 1 0,0 0 0,0-1 1,0 1-1,1 0 0,-1 0 1,0-1-1,0 1 0,1 0 0,-1 0 1,1 0-1,-1 0 0,1 0 1,-1 0-1,1 0 0,-1 0 0,1 0 1,0 0-1,0 0 0,-1 0 1,1 0-1,0 0 0,0 0 0,0 0 1,0 2-11,1 38-142,-1-25 183,0 52-34,3 0 0,2 0 1,4 0-1,3 0 1,5 10-8,-1-5 33,-3 2-1,-4 0 1,0 49-33,8 68 45,-9-93-4,-4 1 1,-7 44-42,1-15 27,2 290 400,-1-390-412,-2 0 1,-5 22-16,-3 33 17,9-52-15,-10 129 139,-15 53-141,23-171-4,1 0 0,2 1 1,3 26 3,1 13-4,-3 378 75,0-460-78,0-1-1,0 34-8,0-28 17,0-5 6,0-1 1,0 0 0,0 0 0,0 0 0,0 0 1,0 0-6,0 0-39,0 0 20,0 0 1,0 0-26,8 0-47,66-1 106,-24-1 16,1 2 0,0 3 0,8 3-34,-26-1 247,0-2 1,22 0-248,-32 3 99,-23-6-91,0 0 12,0 0 16,0 0-66,0 2-47,-1-1 0,0 0 0,0 0 0,0 1-1,1-1 1,-1 0 0,0 0 0,-1 0 0,1 0-1,0 0 1,0 0 0,0-1 0,-1 1 77,-1 1-292,-22 15-2936,-8 0-5184</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7:55.285"/>
    </inkml:context>
    <inkml:brush xml:id="br0">
      <inkml:brushProperty name="width" value="0.05" units="cm"/>
      <inkml:brushProperty name="height" value="0.05" units="cm"/>
    </inkml:brush>
  </inkml:definitions>
  <inkml:trace contextRef="#ctx0" brushRef="#br0">0 993 984,'0'0'1202,"0"0"-333,0 0-161,0 0-91,0 0-131,0 0-160,0 0-93,0 0 17,0 0 52,0 0 217,0 0 276,0 0 105,0 0-82,0 0-142,0 0-101,0 0 21,0 0 16,0 0-63,0 0-87,0 0-165,0 0-88,0 0-33,0 0 65,0 0 73,0 0 24,0 0 27,0 0 70,0 0 18,0 0-38,0 0-43,0 0-10,0 0-50,0 0-47,0 0-93,0 0-80,0 0-35,0 0-42,0 0-20,0 0-3,3 0 1,32 0 132,-1-1-1,0-2 0,22-6-124,2 2-662,-48-33-2119,-10 39 1319,0 1-1345</inkml:trace>
  <inkml:trace contextRef="#ctx0" brushRef="#br0" timeOffset="880.98">419 844 5945,'0'0'2644,"0"0"-757,0 0-371,0 0-349,0 0-290,0 0-122,0 0-84,0 0-114,0 0-110,17-4 677,42-27-31,-39 20-876,0 1-1,1 0 0,15-4-216,-34 13-1,1 1 1,-1-1-1,1 0 0,-1 1 1,1 0-1,-1 0 0,0 0 1,1 0-1,-1 0 0,3 1 1,-4-1 0,0 0-1,-1 0 1,1 0-1,0 1 1,-1-1-1,1 1 0,0-1 1,-1 0-1,1 1 1,-1-1-1,1 1 1,0-1-1,-1 1 1,1-1-1,-1 1 1,0 0-1,1-1 1,-1 1-1,1 0 1,-1-1-1,0 1 0,0 0 1,1-1-1,-1 1 1,0 0-1,0 0 1,0-1-1,0 1 1,0 0-1,0 0 1,0-1-1,0 1 1,0 14 0,1-3 6,0-1 1,-2 1-1,1 0 1,-1-1-1,-1 1 0,0-1 1,-1 1-1,0-1 1,-1 0-1,0 0 1,-4 7-7,-1-4-7,-1 0 0,0 0 0,-1-1 0,0 0-1,-1-1 1,0-1 0,-1 0 0,-1 0 0,1-1 0,-8 3 7,16-10-35,-19 15 109,23-18-90,0 1 0,1-1-1,-1 1 1,1 0 0,-1-1 0,0 1 0,1 0 0,-1-1 0,1 1-1,-1 0 1,1-1 0,0 1 0,-1 0 0,1 0 0,0 0 0,-1-1-1,1 1 1,0 0 0,0 0 0,0 0 0,0 0 0,0 0 0,0-1-1,0 1 1,0 0 0,0 0 0,0 0 0,0 0 0,1 0 16,1 0-1,0 0 0,0-1 1,0 1-1,0 0 0,0-1 0,0 0 1,0 1-1,0-1 0,0 0 1,0 0-1,0 0 0,1 0 1,-1 0-1,0-1 0,0 1 1,7-1 0,148 1-797,-157 0 458,1 1 163,-1-1 1,1 0 0,-1 0-1,0 0 1,1 0 0,-1 0-1,1 0 1,-1 0-1,1 1 1,-1-1 0,1-1-1,-1 1 1,1 0 0,-1 0-1,1 0 1,-1 0-1,0 0 1,1 0 0,-1 0-1,1-1 1,-1 1 0,1 0-1,-1 0 1,0 0-1,1-1 177,3-2-4503,3-6-3136</inkml:trace>
  <inkml:trace contextRef="#ctx0" brushRef="#br0" timeOffset="1480.66">823 905 5297,'0'0'4822,"0"0"-2946,0 0-971,0 0-167,0 0-152,0 0-214,0 0-135,0 14 381,-1-1-362,-1 1 0,0-1 1,0 0-1,-2 0 0,0 0 0,0 0 0,-1-1-256,0 1 82,0 1 0,1-1 0,1 0-1,0 1 1,1 0 0,0 0 0,1 1-82,1-14 2,0 0 1,-1 0-1,1 0 0,0 1 0,0-1 1,1 0-1,-1 0 0,0 1 0,0-1 1,1 0-1,-1 0 0,0 0 1,1 0-1,-1 0 0,1 1 0,0-1 1,-1 0-1,1 0 0,0 0 0,-1 0 1,1-1-1,0 1 0,0 0 0,0 0-2,2 0 2,0 0-1,-1 0 1,1-1-1,-1 0 0,1 1 1,0-1-1,0 0 0,-1 0 1,1 0-1,0-1-1,11 1 7,-7 0-11,1-1 1,-1 0-1,0 0 0,0-1 1,0 0-1,0 0 1,0 0-1,0-1 0,0 0 1,1-2 3,14-8-28,-2 0 1,9-8 27,-8 5-5,-18 14 9,0 0 1,0-1-1,0 1 0,-1-1 1,1 0-1,-1 0 1,0 0-1,0 0 1,0 0-1,0 0 0,-1-1 1,1 1-1,-1-1 1,0 1-1,1-1 0,-2 1 1,1-1-1,0 0 1,-1 1-1,0-1 0,0 0 1,0 0-1,0 1 1,0-1-1,-1 0 1,0 1-1,0-1 0,0 0 1,0 1-1,0-1 1,-1 1-1,1 0 0,-1-1 1,0 1-1,0 0 1,0 0-1,-1 0 0,1 0 1,-2-1-5,0 0-92,0-1-1,0 1 1,-1 0 0,1 1-1,-1-1 1,0 1 0,0 0-1,0 0 1,0 0 0,0 1 0,-1-1-1,1 1 1,-1 1 0,1-1-1,-1 1 1,0 0 0,0 0-1,1 1 1,-1-1 0,0 1 0,0 1-1,0-1 1,0 1 0,-1 0 92,3 0-113,1 0 1,0 0 0,-1 0 0,1 1-1,0-1 1,0 1 0,0 0-1,0 0 1,0 0 0,0 0 0,1 0-1,-1 1 1,1-1 0,-1 1-1,1 0 1,0-1 0,0 1 0,-1 2 112,-3 6-1521,0-1 1,1 1 0,0 0 0,-2 9 1520,3-5-5739</inkml:trace>
  <inkml:trace contextRef="#ctx0" brushRef="#br0" timeOffset="3961.9">1031 32 4113,'0'0'3642,"0"0"-1444,0 0-562,0 0-290,0 0-346,0 0-191,7 0 4176,35 0-4951,-17 0 10,18 1 18,0-1 0,0-3 0,-1-1-1,1-2 1,27-9-62,-67 14 32,0 0-3,-1 1 0,1-1 1,-1 0-1,1 1 0,0 0 0,-1 0 1,1 0-1,-1 0 0,1 0 0,-1 0 1,1 0-30,-3 10 48,-2 41 14,-9 46-62,4-45 146,1 50-146,2 378 1223,0-383 330,-13 69-1553,6-69 1163,1 69-1163,12-20 669,-4 159 401,-2-263-945,-2-1 0,-8 33-125,6-38 40,1 0 0,2 1 0,0 28-40,-6 81 120,0-75-66,7-3 36,-20-64-42,-3 8-33,-1-2 1,0-1 0,0-1-1,-6 0-15,9 0 0,22-6-80,0-1 0,-1 0 0,1 1 0,-1-1 0,0-1 0,1 1 0,-1 0 0,0-1 80,3 0-296,1 0-209,0 0-217,0 0-386,0 0-515,-1-1-1032,-9-5-2357</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18:04.976"/>
    </inkml:context>
    <inkml:brush xml:id="br0">
      <inkml:brushProperty name="width" value="0.05" units="cm"/>
      <inkml:brushProperty name="height" value="0.05" units="cm"/>
    </inkml:brush>
  </inkml:definitions>
  <inkml:trace contextRef="#ctx0" brushRef="#br0">66 65 1328,'0'0'1410,"0"0"-399,0 0-378,0 0 70,0 0 29,4-2-102,18-10 1377,-21 12-924,-1 0-39,0 0-204,0 0-229,0 0-238,0 0-155,0 0-24,0 0-47,0 0-78,0 0-66,0 0-35,0 0 153,0 0 174,0 0 27,0 0-58,0 0-46,0 0-54,0 0-44,0 0-25,0 0 14,0 0-42,0 18 32,-2 17 326,-2-1 1,-5 26-426,0-6 298,-1 20 124,10-74-343,0 0 43,0 0 86,0 0-14,-8 7 1066,8-16-1171,-1-8-61,1 0 0,1-1-1,0 1 1,1 0 0,1 0 0,1 1 0,0-1 0,4-8-28,1 9 18,1 0-1,0 0 1,1 1-1,0 1 1,2 0 0,-1 0-1,2 1 1,0 1-1,3-2-17,-1-1-5,-15 15-12,1-1-1,-1 1 0,0-1 1,0 1-1,1-1 0,-1 1 1,0 0-1,1 0 1,-1-1-1,0 1 0,1 0 1,-1 0-1,0 1 0,0-1 1,1 0-1,-1 0 0,0 0 1,1 1-1,-1-1 0,0 1 1,0-1-1,1 1 18,1 0 7,-1 0 0,0 0 0,1 0 0,-1 1 0,0-1 0,0 1 0,0-1 0,0 1 0,0 0 0,2 1-7,-2 4-1,0 0 1,0 1-1,0-1 1,-1 0-1,0 1 1,0-1 0,-1 0-1,0 1 1,0-1-1,-1 1 1,0-1-1,-1 3 1,2-8 3,-1 1 0,0-1 0,0 0 0,1 0 0,-1 0 1,-1 0-1,1-1 0,0 1 0,0 0 0,-1 0 0,1-1 0,-1 1 0,1 0 0,-1-1 0,0 0 0,1 1 0,-1-1 0,0 0 0,0 0 0,-1 0-3,-43 15 75,32-12-37,8 0-41,0 0-1,0 0 1,1 0 0,-1 0 0,1 1 0,0 0 0,1 0 0,-1 1 0,1-1 0,0 1 0,0 0 0,0 2 3,-4 4 6,4-6-7,2-4 0,0 0-1,0 0 0,1 1 1,-1-1-1,1 0 0,0 1 1,0-1-1,0 1 0,0-1 1,0 2 1,1-3-46,0-1 4,0 0 14,0 0-51,12 10-93,-6-7 162,-1 0 0,1 0 0,0 1 1,-1 0-1,0 0 0,0 0 0,0 0 0,0 1 0,-1 0 0,1 0 1,-1 0-1,-1 1 0,1-1 0,-1 1 0,0 0 0,0 0 0,0 0 1,-1 0-1,0 1 0,0-1 0,-1 1 0,0-1 0,0 1 1,-1-1-1,1 1 0,-1 2 10,0-8-51,0-1 0,0 0 0,0 0 0,0 1 0,0-1 0,0 0 0,0 0 1,0 0-1,0 1 0,0-1 0,0 0 0,0 0 0,0 1 0,1-1 0,-1 0 0,0 0 0,0 0 0,0 0 0,0 1 1,1-1-1,-1 0 0,0 0 0,0 0 0,0 0 0,0 0 0,1 0 0,-1 1 0,0-1 0,0 0 0,1 0 0,-1 0 1,0 0-1,0 0 0,0 0 0,1 0 0,-1 0 0,0 0 0,0 0 0,1 0 0,-1 0 0,0 0 0,0 0 1,1 0-1,-1 0 0,0 0 0,0-1 0,0 1 0,1 0 0,-1 0 0,0 0 0,0 0 0,0 0 0,1 0 0,-1-1 1,0 1-1,0 0 0,0 0 0,0 0 0,0-1 0,1 1 0,-1 0 0,0 0 51,12-13-3869,-4-7-2468</inkml:trace>
  <inkml:trace contextRef="#ctx0" brushRef="#br0" timeOffset="767.38">334 289 3137,'0'0'2994,"0"0"-682,0 0-674,0 0-491,0 0-210,0 0-170,4 7 2152,-5 23-2635,0-18-242,1-1-1,0 1 1,0 0 0,3 9-42,-3-20 1,1 0 0,0 0-1,-1 0 1,1 1 0,0-1 0,0 0 0,0 0-1,0-1 1,0 1 0,0 0 0,0 0-1,0 0 1,0-1 0,0 1 0,0 0 0,1-1-1,-1 1 1,0-1 0,0 0 0,1 1-1,-1-1 1,0 0 0,1 0 0,-1 0 0,0 1-1,1-2 0,43 2 49,-33-2-7,3 2-133,-13-1 117,1 0-1,-1 0 1,1 0-1,0 0 0,-1 0 1,1 0-1,-1-1 1,1 1-1,-1-1 1,1 0-1,0 0-25,-2 0 29,0 0 0,0 0 0,0 0 0,0 0 0,-1 0 0,1 0 0,0-1-1,0 1 1,-1 0 0,1-1 0,-1 1 0,1 0 0,-1-1 0,0 1 0,1-1 0,-1 1 0,0-1 0,0 1 0,0 0-1,0-1 1,0 1 0,-1-2-29,2-14 73,-1 11-81,0-1 0,0 1 0,0 0 0,-1 0 0,1-1 0,-2 1 0,0-5 8,1 9-15,0 1 0,0-1-1,0 0 1,0 0 0,-1 1-1,1-1 1,0 0-1,-1 1 1,1-1 0,-1 1-1,1 0 1,-1 0 0,0-1-1,0 1 1,1 0-1,-1 0 1,0 1 0,0-1-1,0 0 1,0 1 0,0-1-1,0 1 1,0-1-1,0 1 1,0 0 0,-1 0 15,-18 1-387,17 0 296,1-1 0,-1 0 0,0 1 0,1-1 0,-1-1 0,0 1 0,0 0 0,1-1 0,-3 0 91,-2 28-627,6-22 358,-3 12-1353,0-6-2271,-1 0-4634</inkml:trace>
  <inkml:trace contextRef="#ctx0" brushRef="#br0" timeOffset="1848.45">621 272 1200,'0'0'1529,"0"0"-198,0 0 65,0 0 121,0 0 112,0 0-198,0-13 3188,-1 42-4443,0-16-64,1 0 0,0 0 0,1 0 1,1 1-113,-1-12 0,0 1 1,0-1 0,0 1 0,0-1 0,1 0 0,-1 0 0,1 1 0,-1-1 0,1 0 0,0 0-1,0-1 1,0 1 0,0 0 0,0 0 0,1-1 0,-1 0 0,0 1 0,1-1 0,-1 0-1,1 0 1,-1 0 0,1-1 0,0 1 0,-1 0 0,3-1-1,3 2 1,0-1 0,0 0 0,0-1 0,0 1 0,0-2 0,0 1 0,0-1 0,2-1-1,-9 2 16,0 0-1,0-1 1,0 1-1,-1-1 0,1 1 1,0-1-1,0 1 1,-1-1-1,1 1 1,0-1-1,-1 0 1,1 1-1,-1-1 0,1 0 1,-1 0-1,1 1 1,-1-1-1,1 0 1,-1 0-1,0 0 1,1 0-1,-1 1 0,0-1 1,0 0-1,0 0 1,0 0-16,2-27 585,-2 21-513,0 6 42,0 1-77,0 0-160,0 0-140,0 0-18,0 34 153,1-32 115,-1 0 0,1 0 0,0-1 0,0 1 0,-1 0 0,1 0-1,0-1 1,1 1 0,-1-1 0,0 1 0,0-1 0,1 1 0,-1-1 0,1 0 0,-1 1 0,1-1 0,0 0-1,-1 0 1,1 0 0,0 0 0,0-1 0,0 1 0,-1 0 0,1-1 0,2 1 13,0 0-34,0 0 1,0-1-1,0 1 0,0-1 1,0 0-1,0 0 0,0 0 1,1 0-1,-1-1 0,0 0 1,3-1 33,-5 1 17,0 0 1,-1 0-1,1 0 1,-1 0-1,1 0 0,-1-1 1,0 1-1,0 0 1,1-1-1,-1 1 1,0-1-1,0 0 1,0 1-1,-1-1 1,1 0-1,0 1 1,-1-1-1,1 0 1,-1 0-1,1 0 1,-1 0-1,0 1 1,0-3-18,1-49-61,-1 37-94,0 11-624,0-15 1512,-1 16-3495,-1 2-3396,9 2 4202</inkml:trace>
  <inkml:trace contextRef="#ctx0" brushRef="#br0" timeOffset="2611.27">1168 24 4721,'0'0'1894,"0"0"-206,0 0-382,0 0-430,0 0-245,0 0-85,0 0 24,0 0-25,0 0 8,0 0-462,0 0 1,-1 0 0,1 0 0,-1 0 0,1 0 0,-1 0 0,1 0 0,-1 0 0,1 0 0,0 0 0,-1 0 0,1 0 0,-1 0 0,1 0 0,-1 0 0,1 0 0,0 0 0,-1 1 0,1-1 0,-1 0 0,1 0 0,0 1 0,-1-1 0,1 0 0,0 0-92,-2 10 56,1 1 0,0-1 0,1 0 0,0 7-56,0 15 56,-9 64 51,-9 24-107,3-25 35,15-74-191,0-20-113,0-1 8,0 0 11,0 0-135,0 0-162,0 0-326,0 0-357,0 0-236,0 0-437,0 0-428,0 0-584</inkml:trace>
  <inkml:trace contextRef="#ctx0" brushRef="#br0" timeOffset="3883.97">1516 242 1720,'0'0'2025,"0"0"-198,0 0-208,0 0-149,0 0-232,0 0-297,11 4 4822,39 12-5785,-33-13 43,-1 0-25,-1 0 0,0 1 0,0 1 0,0 0 4,-4-4 121,1-1-1975,-8 1-5236,-4 5 1864</inkml:trace>
  <inkml:trace contextRef="#ctx0" brushRef="#br0" timeOffset="5181.68">1980 136 104,'0'0'1994,"0"0"-478,0 0-142,0 0-109,0 0-235,0 0-125,0 12-82,0-11-818,-7 315 3912,5-266-3813,2-31 184,1-16 184,1-7 323,2-15-457,3-11-119,-1-1-1,1-32-218,-5 18-2,-2 19 10,1-1 1,2 0-1,2-9-8,-3 32-2,-1 1 1,1 0-1,-1 1 1,1-1-1,0 0 1,0 0-1,0 1 1,0-1-1,1 1 1,-1 0-1,1-1 1,-1 1-1,1 0 1,0 1-1,0-1 1,2-1 1,56-25-45,-48 23 9,-9 4 27,5-4-47,1 1 0,1 0 1,-1 1-1,0 0 0,1 1 0,0 0 1,-1 0-1,2 1 56,-11 3 0,0 0 0,0 0 0,0 1 0,-1-1 0,1 0 0,-1 0 0,0 1 0,0-1 0,0 0 1,0 0-1,0 1 0,0-1 0,-1 2 0,1 0 2,0 6-1,1 2 2,-1-1 1,-1 1-1,0 0 0,-1 0 1,-1 5-4,1-13-2,1 1 0,-1-1-1,0 0 1,0 1 0,-1-1 0,1 0 0,-1-1 0,0 1 0,0 0 0,0-1 0,-1 0 0,1 1-1,-1-1 1,0-1 0,-1 2 2,-4 2-114,0-1 1,0 1-1,-1-2 0,0 1 0,0-1 0,0-1 1,0 0-1,-4 1 114,-6-1-357,-1 0 0,0-2 1,-19 0 356,40 0 7,0 0 1,0 1 0,0-1-1,0 0 1,0 0-1,0 0 1,0 1 0,0-1-1,1 0 1,-1 0-1,0 0 1,1 0 0,-1 0-1,1 0 1,-1 0 0,1 1-1,0-1-7,48 47 327,-34-35-257,-1 0 1,-1 1 0,5 7-71,-14-15-19,0 0 1,0 0 0,0 0 0,-1 1-1,0 0 1,0 0 0,-1 0-1,0 0 1,0 0 0,0 0 0,-1 1 18,2 12-3030,-3-13-1677</inkml:trace>
  <inkml:trace contextRef="#ctx0" brushRef="#br0" timeOffset="5760.97">2346 432 2617,'0'0'2369,"0"0"-903,0 0-579,0 0-334,0 0-46,0 0 165,-12 24 1507,8-16-2006,1 1 0,0 0-1,1 0 1,-1 0 0,2 0-1,-1 0 1,1 0-1,1 0 1,0 1 0,1 8-173,-1-5 51,0-12-51,0 0-1,1 0 1,-1 0 0,1 0-1,-1 0 1,1 0-1,-1 0 1,1 0 0,0 0-1,-1 0 1,1 0-1,0-1 1,0 1 0,0 0-1,0 0 1,0-1-1,0 1 1,0-1 0,0 1-1,0-1 1,0 1-1,0-1 1,0 1 0,0-1-1,0 0 1,0 0-1,0 0 1,0 1 0,1-1-1,-1 0 1,0 0-1,0 0 1,1-1 0,2 1-52,0 1 0,0-2 0,0 1 0,-1 0 1,1-1-1,0 0 0,0 0 0,0 0 0,2-1 52,-2 0 9,-1-1 0,0 1 1,0 0-1,0-1 0,0 0 0,0 0 0,-1 0 0,1 0 1,-1 0-1,0 0 0,0 0 0,0-1 0,0 1 1,-1-1-1,1 0 0,-1 0 0,0 1 0,0-2-9,2-9-17,-1 0 0,-1 0-1,0 0 1,-1-7 17,0 19-21,0 0 1,-1 0-1,1 0 1,0 0-1,-1 0 0,1 0 1,-1 0-1,1 0 1,-1 0-1,0 0 0,0 0 1,0 0-1,0 1 1,0-1-1,0 0 0,0 1 1,-1-1-1,1 1 1,-1-1-1,1 1 0,-1 0 1,0-1-1,1 1 0,-1 0 1,0 0-1,0 0 1,1 1-1,-1-1 0,0 0 1,0 1-1,0-1 1,-1 1 20,-6-2-376,0 1 0,0 0 0,-1 0 1,1 1-1,0 1 0,-5 0 376,11-1-155,1 1-1,-1 0 0,1-1 1,-1 1-1,1 0 1,0 0-1,-1 1 0,1-1 1,0 0-1,0 1 1,0-1-1,0 1 1,0 0-1,0 0 0,1-1 1,-1 1-1,0 0 1,1 1-1,0-1 1,-1 0-1,1 0 0,0 1 1,0-1-1,0 0 1,1 1-1,-1-1 1,0 1-1,1-1 0,0 1 156,-1 12-1657</inkml:trace>
  <inkml:trace contextRef="#ctx0" brushRef="#br0" timeOffset="6479.75">2546 432 5753,'0'0'2321,"0"0"-594,0 0-519,0 0-381,0 0-243,0 0-160,0 0-164,0 0-94,0 20 830,-1 30-377,0-23-689,1 1-1,3 22 71,-3-48-33,0-1-1,1 0 0,-1 1 0,1-1 0,-1 0 0,1 0 0,0 1 0,-1-1 0,1 0 1,0 0-1,0 0 0,0 0 0,0 0 0,0 0 0,0 0 0,0 0 0,0-1 1,0 1-1,1 0 0,-1-1 0,0 1 0,0 0 0,1-1 0,-1 0 0,0 1 0,1-1 1,-1 0-1,0 0 0,1 1 0,-1-1 0,1 0 0,-1-1 0,0 1 0,1 0 0,-1 0 1,0 0-1,2-1 34,1 1-58,0-1 1,0 0 0,0 0 0,-1 0 0,1 0-1,0-1 1,0 0 0,-1 1 0,1-1 0,-1-1-1,4-1 58,-2-1-89,1 0 0,-1-1-1,0 1 1,-1-1 0,0 0-1,0 0 1,0-1 0,0 1-1,-1-1 1,0 1 0,-1-1-1,1 0 1,-1 0-1,-1-1 1,1-3 89,-2 11 332,0 0-186,1 7-114,-1 0 1,1 1-1,1-1 1,-1 0-1,1 0 1,1 0-1,-1 0 1,2 2-33,-2-4 2,0-2 0,0 1 0,0 0 0,0 0 0,1-1 0,-1 1 0,1-1 0,0 0 0,0 0 1,0 0-1,1 0 0,-1 0 0,1-1 0,3 2-2,-6-3-17,1 0-1,-1 0 1,1-1-1,0 1 1,0 0 0,-1-1-1,1 0 1,0 1 0,0-1-1,-1 0 1,1 0 0,0 0-1,0 0 1,0 0-1,0 0 1,-1-1 0,1 1-1,0-1 1,0 1 0,-1-1-1,1 1 1,0-1 0,-1 0-1,1 0 18,1-1 6,-1 0-1,0-1 0,0 1 1,0 0-1,-1-1 1,1 1-1,-1-1 0,1 0 1,-1 1-1,0-1 1,0 0-1,0 0 0,1-2-5,1-11 190,0 0 0,-1 0-1,-1 0 1,-1-16-190,0 29 33,-3-12-31,2 12-6738,1 3 2233</inkml:trace>
  <inkml:trace contextRef="#ctx0" brushRef="#br0" timeOffset="7327.94">2999 167 3289,'0'0'2746,"0"0"-947,0 0-499,0 0-297,0 0-206,0 0-122,2-3-99,-1 2-541,0-1-1,0 1 1,0 0-1,1 0 1,-1-1-1,0 1 1,1 0 0,-1 0-1,1 0 1,-1 1-1,1-1 1,-1 0-1,1 1 1,0-1-1,-1 1 1,1-1-1,0 1 1,0 0-35,36-2 353,-23 2-285,-13 1-57,0-1 0,-1 1 0,1-1 0,0 1-1,-1-1 1,1 1 0,0 0 0,-1 0 0,1 0 0,-1 0-1,1 0 1,-1 0 0,0 0 0,1 1 0,-1-1 0,0 0 0,0 1-1,0-1 1,0 1 0,0-1 0,0 1 0,0-1 0,-1 1-1,1 0 1,0 0 0,-1-1 0,0 1 0,1 0 0,-1 0-1,0 0-9,2 9 31,0-1 1,-1 1 0,0 0-1,-1 7-32,0 230-144,0-243 164,-1 0 0,0 0-1,0 0 1,-1 0 0,0 0 0,0 0-1,0 0 1,0-1 0,-1 1 0,0-1-1,0 1 1,0-1 0,0 0-1,-1 0-19,-1 2 59,1 0 0,0 0-1,0 0 1,0 1 0,1-1-1,0 1 1,-1 4-59,4-10 21,-1 0 0,1 0 0,0 0 0,0 0-1,0 0 1,-1 0 0,1 0 0,0 0 0,0 0 0,1 0 0,-1 0-1,0 0 1,0 0 0,0 0 0,1-1 0,-1 1 0,0 0 0,1 0 0,-1 0-1,1 0 1,-1 0 0,1 0 0,0 0 0,-1-1 0,1 1 0,0 0 0,-1-1-1,1 1 1,0 0 0,0-1 0,0 1 0,0-1 0,-1 1 0,1-1 0,0 1-1,0-1 1,0 0 0,0 0 0,0 1 0,0-1 0,0 0 0,0 0 0,1 0-21,8 1 59,0 0 0,0-1 0,0 0 0,8-2-59,3 1 73,2 0-26,24 1 3,-45 0-101,0 0 0,0 1 1,0-1-1,1 1 1,-1 0-1,0-1 0,0 1 1,0 0-1,0 0 0,0 0 1,0 1-1,0-1 0,-1 0 1,1 1-1,0-1 0,-1 1 1,2 1 50,-3-3-63,0 1-103,1-1 1,-1 1-1,1 0 0,-1-1 0,1 1 0,-1-1 0,1 1 1,-1-1-1,1 1 0,-1-1 0,1 1 0,0-1 0,-1 0 1,1 1-1,0-1 0,-1 0 0,1 1 0,0-1 0,-1 0 0,1 0 1,0 0-1,0 0 0,0 0 166,3 0-4240</inkml:trace>
  <inkml:trace contextRef="#ctx0" brushRef="#br0" timeOffset="9259.97">66 948 1504,'0'0'2618,"0"0"-944,0 0-743,0 0-416,0 0-219,0 0-134,0 5-15,-1 41 2416,-2-1-1,-4 9-2562,-1-4 206,0-3-100,3 0 0,0 36-106,-21-148-131,24 44 144,1 0-1,1 0 1,2 0 0,0 0 0,1 0 0,0 0-1,2 0 1,1 1 0,0 0 0,7-13-13,-6 12 20,-5 13 5,0 1 0,0-1 0,1 1 0,0 0-1,1 0 1,0 0 0,0 0 0,0 0 0,3-2-25,-4 7-14,0 0 0,0 0 0,0 0 0,0 1 0,0-1 0,0 1 0,0 0 1,1 0-1,-1 0 0,1 0 0,-1 1 0,0-1 0,1 1 14,51 0-24,-31 0 104,-22 0-80,-1 1 0,1-1 1,0 0-1,0 0 0,-1 1 1,1-1-1,0 1 0,-1 0 1,1-1-1,-1 1 0,1 0 1,0 0-1,-1 0 0,0 0 1,1 0-1,-1 0 0,0 1 1,0-1-1,1 0 0,-1 2 0,2 0 0,-1 1 0,0-1 0,0 1 0,0 0 0,-1 0 0,1 0 0,-1 0 0,0 0 0,0 2 0,0-2 5,0 1 0,0-1-1,-1 1 1,0-1-1,0 1 1,0-1 0,0 1-1,-1 0 1,1-1 0,-1 1-1,0-1 1,-1 0-1,1 1 1,-1-1 0,0 0-1,0 0 1,-2 3-5,-1-1 20,-1-1 1,1 1-1,-1-1 1,-1 0-1,1 0 1,-1-1-1,0 0 0,0 0 1,0 0-1,0-1 1,-1 0-1,1-1 1,-1 0-1,0 0 1,0 0-1,0-1 1,0 0-1,-5-1-20,18 17-39,65 44 106,-42-27-29,16 17-962,-44-51 762,0 0-1,1 0 1,-1 1-1,0-1 1,1 0-1,-1 1 1,0-1 0,0 0-1,1 1 1,-1-1-1,0 1 1,0-1-1,0 0 1,1 1-1,-1-1 1,0 1-1,0-1 1,0 1-1,0-1 1,0 0-1,0 1 1,0-1-1,0 1 1,0-1-1,0 1 163,0 0-521,0 5-3988</inkml:trace>
  <inkml:trace contextRef="#ctx0" brushRef="#br0" timeOffset="9875.88">349 1182 4385,'0'0'2271,"0"0"-583,0 0-578,0 0-374,0 0-118,0 0-158,0 5-110,-11 143 1592,14-147-1935,0 0-1,0 0 0,0-1 1,0 1-1,0-1 0,0 1 1,0-1-1,0 0 0,0 0 1,0 0-1,0-1 0,1 1-6,1 0 0,-2 0 11,0 0 0,1-1 0,-1 1 0,0-1 0,0 1 1,0-1-1,0 0 0,0 0 0,-1 0 0,1 0 0,0-1 0,0 1 0,-1-1 0,1 0 0,-1 0 0,1 0 0,-1 0 0,0 0 0,0 0 0,0 0 0,0-1 0,0 1 0,0-1 0,-1 0 0,1 1 0,-1-1 0,0 0 0,1-1-11,1-7-18,0 1 0,-1-1-1,0 1 1,0-1-1,-1 0 1,-1 1-1,0-6 19,0 14-26,0 0 0,-1 0 0,1 0 1,-1 0-1,0 0 0,0 0 0,0 0 0,0 0 0,0 1 0,0-1 0,0 0 0,0 1 0,-1-1 0,1 1 0,-1-1 0,1 1 0,-1-1 0,0 1 0,1 0 0,-1 0 1,0 0-1,0 0 0,0 0 0,0 0 0,0 1 0,0-1 0,0 1 0,0-1 0,0 1 0,0 0 0,-1 0 26,-7-2-396,-1 1-1,1 0 1,0 0 0,-1 2-1,-8 0 397,17-1-49,0 1-1,0-1 1,0 1-1,0 0 0,1 0 1,-1 0-1,0 0 1,0 0-1,0 0 0,1 0 1,-1 1-1,1-1 1,-1 1-1,1-1 0,0 1 1,-1-1-1,1 1 1,0 0-1,0 0 0,0-1 1,0 1-1,0 1 50,-1 1-191,1-1 0,0 0 0,0 0 0,0 1 0,1-1 0,-1 0 0,1 1 0,0-1 0,-1 0 0,2 1-1,-1-1 1,0 1 0,1-1 0,-1 1 191,5 1-1588,5-3-695</inkml:trace>
  <inkml:trace contextRef="#ctx0" brushRef="#br0" timeOffset="10620.85">610 1169 3873,'0'0'2278,"0"0"-714,0 0-581,0 0-310,0 0-155,0 0-114,0 24 615,1 15-62,0 9-716,-1-46-242,1 0 0,-1 0 1,0 0-1,1 0 0,-1 0 1,1 0-1,0 0 0,-1 0 0,1 0 1,0 0-1,0-1 0,0 1 1,1 0-1,-1-1 0,0 1 1,1-1-1,-1 1 0,1-1 1,1 1-166,1-1 0,-1 0 0,1 0-1,-1-1 1,1 1 0,0-1 0,0 1-1,-1-1 1,1 0 0,0-1 0,-1 1-1,1-1 1,0 1 0,-1-1 0,1 0 0,-1-1-1,1 1 1,-1-1 0,1 1 0,-1-1-1,0 0 1,0 0 0,2-2 166,0-1-127,0 0 1,-1 0 0,1-1-1,-1 0 1,0 0-1,3-6 127,-6 9 266,1-1-1,-1 1 0,0-1 0,0 1 0,0-1 0,-1 0 0,1 1 0,-1-1 0,0 0-265,-8 21 549,8-16-546,0 3 33,0-1-1,0 0 1,0 1-1,0-1 0,0 1 1,1-1-1,0 1 1,0-1-1,-1 0 0,2 1 1,-1-1-36,0-1 11,1-1 0,-1 0 0,1 0 0,0 0 0,-1 0 0,1 0 0,0 0 0,-1 0 0,1 0 0,0-1-1,0 1 1,0-1 0,0 0 0,0 1 0,0-1 0,0 0 0,-1 0 0,1 0 0,0 0 0,0 0 0,1-1-11,0 1-1,0 1 0,0-1-1,1-1 1,-1 1 0,0 0 0,0-1-1,1 0 1,-1 1 0,0-1-1,0-1 1,0 1 0,0 0 0,0-1-1,-1 1 1,2-2 1,-2 1 9,0-1 0,0 1 0,0-1 0,0 0 0,0 0 0,0 0 0,-1-1 0,0 1 0,1 0 0,-1 0 0,-1-1 0,1 1 0,0 0 0,-1-3-9,3-7-89,-1 0 0,-1 0 0,0-1 0,-1 1 0,-1 0 0,0-1 0,0 0 89,-8 6-1091,7 8-2208,2 0 709</inkml:trace>
  <inkml:trace contextRef="#ctx0" brushRef="#br0" timeOffset="11278.56">1199 911 4945,'0'0'2034,"0"0"-450,0 0-526,0 0-214,0 0 1,0 0-18,-4 13-212,-8 51 55,-1 30-670,7-37 47,-3-1 0,-2 0 0,-9 22-47,19-71 3,1-6-3,0 1 0,0-1-1,0 1 1,0-1 0,-1 0-1,1 1 1,0-1 0,-1 1-1,1-1 1,-1 0 0,1 1-1,-1-1 1,0 0 0,1 1 0,-2 0 0,2-2-132,0 0-259,10-20-1526,6-6-2042,-9 18 189</inkml:trace>
  <inkml:trace contextRef="#ctx0" brushRef="#br0" timeOffset="11786.65">1459 1193 2601,'0'0'3742,"0"0"-1669,0 0-349,0 0-367,0 0-457,0 0-224,12 0-238,187-4 397,-198 4-908,0 0 0,0 0 0,0 0 0,1 1 1,-1-1-1,0 0 0,0 0 0,0 1 0,0-1 0,0 1 0,0-1 1,0 1-1,0-1 0,0 1 0,0-1 0,0 1 0,0 0 1,0 0-1,0 0 0,0-1 0,-1 1 0,1 0 0,0 0 0,-1 0 1,1 0-1,0 0 0,-1 0 0,1 0 0,-1 1 0,0-1 1,1 0-1,-1 0 0,0 0 0,0 0 0,0 0 0,0 1 1,0-1-1,0 0 0,0 1 73,2 7-1783,-1-1-1994</inkml:trace>
  <inkml:trace contextRef="#ctx0" brushRef="#br0" timeOffset="12727.01">1969 1084 3913,'0'0'3849,"0"0"-2097,0 0-910,0 0-450,0 0-190,-1 29-80,-3 91-62,4-109-11,-1-1 0,0 1 0,0-1 0,-1 1 0,-1-1 0,1 0 0,-2 0 0,1 0 0,-4 5-49,-5 12 300,14-39-573,-2-1 0,1 1 0,-2-1 0,0-6 273,0-66 468,4 67-359,0 0-1,1 1 1,0-1 0,2 1-1,0 0 1,0 1-1,2-1 1,0 1 0,8-10-109,-13 22-43,-1 1 0,1-1 0,1 1 0,-1 0 0,0 0 0,1 0 1,0 0-1,-1 1 0,1-1 0,0 1 0,0 0 0,1 0 0,-1 1 0,0-1 1,1 1-1,0 0 43,10-2-163,-1 1-1,1 1 1,0 0 0,5 1 163,-17 0 5,0 1 21,-1-1-1,1 0 1,-1 1 0,1-1-1,-1 1 1,0 0 0,1-1-1,-1 1 1,0 0 0,0 1-1,1-1 1,-1 0 0,0 1-1,0-1 1,-1 1 0,1-1 0,0 1-1,0 0 1,-1 0 0,1 0-1,-1 0 1,0 0 0,1 0-1,-1 0 1,0 0 0,0 1-1,0-1 1,-1 0 0,1 1-1,0 2-25,1 4 31,0 1 1,-1 0-1,0 0 0,0-1 0,-1 1 0,-1 0 0,0 2-31,0-9 1,0 1 0,0-1 1,0 0-1,-1 0 0,0 1 0,1-1 0,-1 0 0,0-1 0,0 1 0,-1 0 0,1-1 1,-1 1-1,1-1 0,-1 1 0,0-1 0,0 0 0,0 0 0,0-1 0,-1 2-1,-7 3-58,-1-1 0,1 0 0,-1 0 0,-10 2 58,3-3-318,0 0-1,0-1 0,-1-1 1,1-1-1,-9-1 319,27 0 21,1 0 0,-1 0 1,1 0-1,-1 0 0,1 0 1,-1 0-1,1 0 0,-1 1 0,1-1 1,0 0-1,-1 0 0,1 1 0,-1-1 1,1 0-1,0 1 0,-1-1 1,1 0-1,0 1 0,-1-1 0,1 0 1,0 1-1,0-1 0,-1 0 1,1 1-1,0-1 0,0 1 0,0-1 1,0 1-1,-1-1 0,1 1 1,0-1-1,0 1 0,0-1 0,0 1 1,0-1-1,0 0 0,0 1 0,0-1 1,0 1-1,1-1 0,-1 1 1,0-1-1,0 1 0,0-1 0,0 1 1,1-1-1,-1 1-21,1 0 71,-1 1 0,1 0-1,-1 0 1,1-1 0,0 1 0,0 0 0,0-1-1,0 1 1,0-1 0,0 1 0,1-1 0,-1 1-71,18 9 85,-2 1 0,1 0 1,-2 1-1,0 2 0,0-1 1,-1 2-1,-1 0 0,1 3-85,16 14-3708,-23-29-376</inkml:trace>
  <inkml:trace contextRef="#ctx0" brushRef="#br0" timeOffset="13186.51">2304 1295 5705,'0'0'2297,"0"0"-658,0 0-536,0 0-390,0 0-243,0 0-105,0 31 649,0-17-874,0-9-98,0 0 0,0-1 0,0 1 0,0 0 1,1 0-1,0-1 0,0 1 0,0 1-42,0-5-15,0 1 0,0-1-1,0 0 1,0 1 0,0-1-1,0 0 1,0 0 0,0 0-1,0 0 1,0 0 0,1 0 0,-1 0-1,0-1 1,1 1 0,-1 0-1,1-1 1,-1 1 0,1-1 0,-1 1-1,1-1 1,-1 0 0,1 1-1,-1-1 1,1 0 0,-1 0-1,1 0 1,-1 0 0,1-1 15,1 2-57,0-1 0,0 0 0,0 0 0,0-1 0,0 1 0,0-1 1,0 1-1,0-1 0,0 0 0,0 0 0,0 0 0,0 0 0,1-2 57,-2 2 3,-1-1 0,0 0 0,1 1 0,-1-1 0,0 0 0,0 0 0,0 0 0,0 0 0,-1 0 0,1 0 0,0 0 0,-1 0 0,0 0 0,1 0 0,-1 0 0,0 0 0,0-1 0,0 1 0,0 0 0,0 0-3,0-6-8,0 1-5,0-1 0,0 0 0,-1 0 0,0 1 0,0-1 1,0 1-1,-3-8 13,3 13-91,-1 0-1,1 0 1,0 0 0,-1 0 0,1 0 0,-1 0 0,1 1 0,-1-1-1,0 1 1,0-1 0,0 1 0,0-1 0,0 1 0,0 0 0,0 0-1,0 0 1,0 0 0,-1 1 0,1-1 0,0 1 0,-1-1 0,1 1-1,0 0 1,-1-1 0,1 1 0,0 1 0,-1-1 0,1 0 91,-2 0-186,1-1-1,0 1 1,-1 0 0,1 0 0,0 0 0,-1 1-1,1-1 1,0 1 0,0 0 0,-1 0 0,1 0 0,0 0-1,0 1 1,0-1 0,0 1 0,0 0 0,1-1-1,-1 1 1,0 1 0,1-1 0,0 0 0,-1 1-1,1-1 1,0 1 0,0 0 0,0-1 0,1 1-1,-1 0 1,1 0 0,-1 0 0,1 1 186,-8 20-1965</inkml:trace>
  <inkml:trace contextRef="#ctx0" brushRef="#br0" timeOffset="13954.65">2520 1278 7009,'0'0'2092,"0"0"-449,0 0-460,0 0-398,0 0-301,0 0-177,0 3-55,-1 3-171,2 1 0,-1-1 0,1 0 0,0 1 0,0-1 0,0 0 0,1 0 0,0 0 0,0 0 0,3 4-81,-4-8-11,1 1 0,0-1 0,-1 0 0,1 1 0,0-1 0,1 0 0,-1 0 0,0 0 0,1-1 0,-1 1 0,1-1 0,-1 1 0,1-1 0,0 0 0,-1 0 0,1 0 1,0 0-1,0 0 0,0-1 0,0 1 0,0-1 0,0 0 0,0 0 0,2 0 11,0 1-101,0-1 0,0 0 0,0-1 1,0 1-1,0-1 0,0 0 0,0 0 1,0-1-1,0 0 0,0 0 0,0 0 1,1-1 100,-4 2 16,0-1 0,0 0 0,0-1 0,0 1 0,0 0 0,-1 0 0,1-1 1,-1 1-1,1-1 0,-1 0 0,0 1 0,0-1 0,0 0 0,0 0 0,0 1 0,-1-1 0,0 0 0,1 0 1,-1 0-1,0 0 0,0 0 0,-1-1-16,1 4 149,0 0 17,0 0-98,0 0-135,0 0-10,2 0 81,-1 1 0,0 0 0,0 0-1,0 0 1,0 0 0,0 0 0,0 0 0,0 0 0,-1 0 0,1 0 0,0 1 0,0-1 0,-1 1-4,3 2 10,2 2 0,1-1 0,-1 0 0,1 0 1,0-1-1,0 0 0,0 0 0,4 1-10,11 8 25,-20-12-19,0 0 0,-1-1 0,1 1 0,0 0-1,0-1 1,0 1 0,-1-1 0,1 0 0,0 1 0,0-1 0,0 0 0,0 1 0,0-1-1,0 0 1,0 0 0,0 0 0,0 0 0,0 0 0,0 0 0,0 0 0,0 0 0,0 0-1,0 0 1,0 0 0,0-1 0,-1 1 0,1 0 0,0-1 0,0 1 0,0-1 0,0 0-6,0 0 14,0 0 1,0 0 0,0-1 0,0 1-1,0-1 1,-1 1 0,1 0 0,-1-1-1,1 1 1,-1-1 0,0 0 0,1 1-1,-1-1 1,0 1 0,0-1 0,0-1-15,-2-53 309,1 28-1471,0 0-4544,1 28 2108</inkml:trace>
  <inkml:trace contextRef="#ctx0" brushRef="#br0" timeOffset="15059.23">3029 965 4417,'0'0'1906,"0"0"-610,0 0-193,0 0-167,0 0-384,0 0-52,23 0 813,96-7 1547,-117 8-2848,-1-1 0,1 0 1,-1 1-1,1-1 0,-1 1 0,1-1 0,-1 1 0,1 0 0,-1 0 0,0-1 1,1 1-1,-1 0 0,0 0 0,0 0 0,0 0 0,0 1 0,0-1 0,0 0 1,0 0-1,0 1 0,0-1 0,-1 1 0,1-1 0,0 0 0,-1 1 0,1-1 0,-1 1 1,0-1-1,0 1 0,1 0 0,-1 1-12,2 8-47,-1 1-1,0 0 1,-1 12 47,0-16-39,-1-3 22,1 0 0,-1 1 0,0-1 0,0 0-1,-1 0 1,1 0 0,-1 0 0,0 0 0,-1 0 0,1 0 0,-1-1 0,0 1 0,0-1 0,0 0-1,-1 0 1,0 0 0,-1 2 17,-7 4-22,-1 0 0,1 0 0,-1-1 0,-1-1-1,-5 3 23,9-6 139,14-5 178,12-1-295,40 0 30,-16-1 295,37 5-347,-75-2 5,0-1 1,0 0-1,0 1 1,-1-1-1,1 1 1,0 0-1,0 0 1,-1 0-1,1 0 1,-1 0-1,1 0 1,-1 0-1,1 0 1,-1 1-1,0-1 1,1 0-1,-1 1 1,0-1-1,0 1 1,0 0-1,0-1 1,0 1-1,-1 0 1,1-1-1,0 1 1,-1 0-1,1 0 1,-1 0-1,0-1 1,0 2-6,2 7 28,-2-1 1,1 0 0,-1 1-1,-1-1 1,0 5-29,0-11 12,0 1 0,0-1 1,0 0-1,0 0 0,-1 0 1,0 0-1,1 0 0,-1 0 1,0 0-1,0-1 0,-1 1 0,1-1 1,0 1-1,-1-1 0,-1 1-12,-48 34 60,33-24-32,-8 8-16,18-14 19,-1 1-1,0-1 1,0 0 0,-1-1-1,-10 4-30,17-9-163,0 0 0,0 0 0,0-1 0,0 1 0,0-1-1,0 0 1,-1-1 0,-1 0 163,-8 1-2409,2 0-1853</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2:52.976"/>
    </inkml:context>
    <inkml:brush xml:id="br0">
      <inkml:brushProperty name="width" value="0.05" units="cm"/>
      <inkml:brushProperty name="height" value="0.05" units="cm"/>
    </inkml:brush>
  </inkml:definitions>
  <inkml:trace contextRef="#ctx0" brushRef="#br0">143 160 440,'0'0'1395,"0"0"-500,0 0-419,0 0-264,0 0 99,6-4 104,-2 0-345,-1 3 7,0-1 0,-1 0-1,1 1 1,-1-1 0,0-1-1,0 1 1,0 0 0,0-1-1,0 1 1,0-1 0,-1 1-1,1-1 1,-1 0 0,1 1-1,-1-1 1,0 0 0,0 0 0,-1 0-1,1 0 1,0-1-77,-1-4-311,0 7 345,1 1 0,-1 0 1,0-1-1,0 1 0,0-1 1,1 1-1,-1-1 0,0 1 1,0-1-1,0 1 0,0-1 1,0 1-1,0-1 0,0 1 0,0-1 1,0 1-1,0 0 0,-1-1 1,1 1-1,0-1 0,0 1 1,0-1-1,-1 1 0,1-1 1,0 1-1,0 0 0,-1-1 0,1 1 1,0 0-1,-1-1 0,1 1 1,0 0-1,-1-1 0,1 1 1,0 0-1,-1-1 0,1 1 1,-1 0-1,1 0 0,-1 0 1,1 0-1,-1-1 0,1 1-34,-1 2 71,0 0 0,0 0 0,0 0 0,0 0 0,1 0-1,-1 0 1,1 0 0,-1 0 0,1 0 0,0 0 0,0 0 0,0 1-71,-2 8 375,-2-1 360,3-8-506,0 1-1,0-1 1,0 1-1,0-1 0,1 1 1,-1-1-1,1 1 1,0 0-1,-1 1-228,0 1-167,0-1 0,0 1 0,-1-1 0,1 1 0,-1-1 0,-2 4 167,-3 5-1508,-7 24-3213,10-20 2543</inkml:trace>
  <inkml:trace contextRef="#ctx0" brushRef="#br0" timeOffset="1029.42">121 286 1776,'0'0'2685,"0"0"-841,0 0-442,0 0-186,0 0-196,0 0-130,0 0-94,0 0-65,0 0-126,0 0-88,0 0-48,0 0 16,0 0 30,0 0-60,0 0-108,0 0-86,-1 24 491,0-21-707,1-1 170,-1-1 1,1 0-1,0 0 0,-1 0 0,1 0 0,0 0 1,0 1-1,0-1 0,0 0 0,0 0 0,0 0 0,0 1 1,0-1-1,0 0 0,0 0 0,1 0 0,-1 0 0,1 1-215,0-1 89,1-1 0,0 1 0,0-1 0,0 0 0,0 0 0,0 0 0,0 0 0,0 0 0,-1 0 0,1 0 0,0 0 0,0-1 0,0 1 0,1-1-89,19-3 256,23-4 389,0 3 0,42-1-645,-61 6 88,18 0 53,29 4-141,-57-2 20,0 0 1,0 2-1,0 0 0,-1 1 0,0 0 0,5 3-20,0 0 48,1 0 0,0-2 0,1-1 0,-1 0 0,1-2 0,7 1-48,40 0 501,23-3-501,-42 6 997,208-4-353,-257-3-593,-1 0-32,0 0 7,0 0 66,0 0-12,0 9-953,0-89-8479,0 46 1287</inkml:trace>
  <inkml:trace contextRef="#ctx0" brushRef="#br0" timeOffset="3923.23">0 150 3385,'0'0'1180,"0"0"-121,0 0-139,0 0-357,0 0-303,0 0-113,10-4-83,31-15-50,-38 18 63,0 0-1,0 0 0,0 0 1,0 0-1,1 1 0,-1-1 1,0 1-1,0-1 0,1 1 1,-1 0-1,0 1 1,0-1-1,2 1-76,7 0 3523,-12-1-2648,0 0-196,0 0-145,1 2-393,-1 1 0,1-1 0,-1 0-1,1 1 1,0-1 0,0 0-1,0 0 1,0 0 0,0 1 0,0-1-1,1 0 1,-1 0 0,1-1 0,-1 1-1,1 0 1,0 0 0,-1-1 0,1 1-1,0-1 1,0 0 0,0 1-1,0-1 1,1 0 0,0 0-141,10 5 376,0-1-1,0-1 1,12 3-376,-14-4 308,27 6 117,2-1 0,-1-2 0,1-2 0,4-2-425,164-2 758,-89-2-626,42 2 826,-160 0-924,-1 0 1,0 0 64,0 0 140,-21 0 905,-540-13-415,404 12-692,77 2-35,77-1-5,0 0 0,1 0 1,-1 0-1,0 1 0,1-1 0,-1 1 0,1-1 0,-1 1 1,1 0-1,-1 0 0,1 0 0,0 1 0,-1-1 0,1 0 1,0 1-1,0 0 0,-1 0 3,3-2-5,-1 1-1,1-1 1,0 0-1,0 0 1,0 1 0,-1-1-1,1 0 1,0 0-1,0 1 1,0-1 0,0 0-1,-1 1 1,1-1-1,0 0 1,0 1 0,0-1-1,0 0 1,0 1-1,0-1 1,0 0 0,0 1-1,0-1 1,0 0-1,0 1 1,0-1 0,0 0-1,0 1 1,1-1-1,-1 0 1,0 1 0,0-1-1,0 0 1,0 0-1,0 1 1,1-1-1,-1 0 1,0 1 0,0-1-1,1 0 1,-1 0-1,0 0 1,0 1 0,1-1-1,-1 0 1,0 0-1,1 0 1,-1 0 0,0 1-1,0-1 1,1 0 5,16 7-337,-15-6 321,30 9 48,1 0 0,0-3 0,1 0 0,0-2-1,14-1-31,175 0 224,-151-4-200,322 13-128,-389-13 87,0 0 0,0 0 0,-1 1 0,1-1 0,0 1-1,0 0 1,0 0 0,0 1 0,-1-1 0,1 1 0,-1 0 0,1 0 0,-1 1 0,0-1 0,4 4 17,-8-6 10,0 0 0,1 0 0,-1 0 0,0 1 0,0-1-1,0 0 1,0 0 0,0 0 0,0 0 0,0 0 0,0 0 0,0 1 0,0-1 0,0 0 0,0 0 0,0 0 0,0 0 0,0 0 0,0 0 0,0 1-1,0-1 1,0 0 0,0 0 0,0 0 0,0 0 0,0 0 0,0 0 0,-1 1 0,1-1 0,0 0 0,0 0 0,0 0 0,0 0 0,0 0 0,0 0-1,0 0 1,0 0 0,0 0 0,-1 0 0,1 0 0,0 1 0,0-1 0,0 0 0,0 0 0,0 0 0,0 0 0,-1 0 0,1 0 0,0 0 0,0 0-1,0 0 1,0 0 0,0 0 0,0 0 0,-1 0 0,1 0 0,0 0 0,0 0 0,0 0 0,0 0 0,0-1-10,-19 4 156,-31-3-299,39 0 199,8 0-57,-96 1-4,0-5 0,0-4 0,-1-4 5,28 0-12,-1 3 0,-71 2 12,19 7-44,124 0 21,1 0-41,0 0-20,0 0-21,0 0-3,0 0-7,0 0 10,0 0 4,5 3 71,0 0-1,0-1 0,1 1 1,-1-1-1,1 0 0,0 0 0,-1-1 1,5 1 30,3 1-35,79 16 12,1-4 0,1-4-1,12-3 24,66 7-155,-108-11 34,60-3 121,-56-2-99,-46 0 70,0-1 0,0-2 1,21-4 28,-22 3-60,1 1 0,-1 1 1,21-1 59,-41 4-6,-1 0 82,0 0 43,-6 0 196,-18-1-273,0-2 0,1-1 0,-1-1 1,1-2-1,0 0 0,1-1 0,-6-3-42,1 0-23,0 2 1,0 0-1,-1 2 0,0 1 0,-9 0 23,-27 4-131,-25 2 131,20 1-50,60 0 48,-1 0 0,1 0 0,-1 1 0,1 0 0,-1 1 2,-18 4 3,50-8-88,0 2-1,0 0 0,-1 2 1,1 0-1,20 6 86,66 9-220,31-11 208,41-6 12,-81-2-5,-98 1-9,-1 0 5,0 0 1,0 0-35,0 0-182,0 0-237,0 0-206,-10 0-2372,-11 0-908</inkml:trace>
  <inkml:trace contextRef="#ctx0" brushRef="#br0" timeOffset="5055.49">804 1 4889,'0'0'2088,"0"0"-521,0 0-318,0 0-148,0 0 34,0 0-177,0 0-129,0 0 30,0 0-1,0 0-72,5 10 1212,3-3-1783,1-1 1,0 0-1,1 0 0,-1 0 0,1-1 0,0-1 1,0 0-1,0 0 0,1-1 0,0 0-215,26 5 238,1-2 0,11 0-238,-18-3 113,-1 1 0,0 2 1,20 6-114,-37-8 8,1 1 0,-1 0 0,0 1 0,0 0 0,-1 1 0,0 1 0,0 0 0,-1 1 0,0 0 0,0 0 0,-1 1 0,0 1-8,-8-6 29,0 1 1,0 0-1,-1 0 1,1 0-1,-1 1 1,-1-1-1,1 0 1,-1 0-1,0 1 1,0-1 0,-1 0-1,0 0 1,-1 5-30,-1-6 10,0 1 1,-1-1-1,0 0 1,0 0 0,0-1-1,0 1 1,-1-1 0,1 0-1,-1 0 1,-3 1-11,-5 7 6,-11 9-5,-88 84-1,94-85 0,1-1 0,1 2-1,0 0 1,-9 20 0,5-35-4699,5-2-604,0 3-3147</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8.709"/>
    </inkml:context>
    <inkml:brush xml:id="br0">
      <inkml:brushProperty name="width" value="0.05" units="cm"/>
      <inkml:brushProperty name="height" value="0.05" units="cm"/>
    </inkml:brush>
  </inkml:definitions>
  <inkml:trace contextRef="#ctx0" brushRef="#br0">1 384 1792,'0'0'3933,"0"0"-2518,0 0-896,0 0-92,0 0 29,0 0 108,3 0-1109,21 0 8883,-16 0-7268,5-3-1058,36-6 468,-1 2 0,1 2-1,9 2-479,3 3 291,-61-12-2015,0 10-1629,0-1-1015</inkml:trace>
  <inkml:trace contextRef="#ctx0" brushRef="#br0" timeOffset="611.93">499 133 5209,'0'0'4466,"0"0"-2753,0 0-858,0 0-166,0 0-174,0 0-160,5 0-83,31-2 815,0-1 0,17-5-1087,-15 2 314,0 1 0,19 2-314,-56 3-12,0 0 1,0 0-1,-1 0 1,1 0 0,0 0-1,0 1 1,0-1-1,0 0 1,-1 0-1,1 1 1,0-1 0,0 0-1,-1 1 1,1-1-1,0 1 1,-1-1-1,1 1 1,0-1 0,-1 1-1,1 0 1,-1-1-1,1 1 1,-1 0 0,1-1-1,-1 2 12,1 0 1,0 0 0,0 0 0,-1 0 0,1 1 0,-1-1 0,0 0 0,1 0 1,-1 1-1,0-1 0,-1 2-1,1 1 34,-1 0 0,1 0 0,-1 1 0,-1-1 0,1 0 0,-1 0 0,0 0 0,0-1 1,-3 6-35,-13 11-14,0-1 1,-1-1-1,-1 0 1,-1-2-1,-16 11 14,14-10-52,-119 99-52,165-114 115,0-1 0,0-1 0,1-1-11,241 0 308,-265 0-453,0 0-1,1 1 1,-1-1-1,1 1 1,-1-1-1,0 1 1,1 0-1,-1-1 1,0 1 0,1-1-1,-1 1 1,0-1-1,0 1 1,0 0-1,0-1 1,0 1 0,0 0-1,0-1 1,0 1-1,0 0 1,0-1-1,0 1 1,0-1 0,0 1-1,0 0 1,0 0 145,-1 2-2468,1 1-4619</inkml:trace>
  <inkml:trace contextRef="#ctx0" brushRef="#br0" timeOffset="1431.33">1307 1 7346,'0'0'2184,"0"0"-596,0 0-270,0 0-247,0 0-244,0 0-227,-12 0-219,-126 0-13,137 0-363,0 0 0,-1 0 0,1 1 0,0-1 0,-1 0 0,1 1 0,0-1 0,0 1 0,-1 0 0,1-1 0,0 1 0,0 0 0,0 0 0,0 0 0,0 0 0,0-1 0,0 1 0,0 1 0,1-1 0,-1 0 0,0 0 0,1 0 0,-1 0 0,0 1 0,1-1 0,-1 1-5,-10 39 43,6-22-32,-43 135 671,48-153-698,0-1-1,0 1 1,0-1 0,0 1-1,1-1 1,-1 0 0,0 1-1,0-1 1,0 1 0,1-1-1,-1 0 1,0 1 0,1-1-1,-1 0 1,0 1 0,1-1-1,-1 0 1,0 1 0,1-1-1,-1 0 1,0 0 0,1 1-1,-1-1 1,1 0 0,-1 0-1,1 0 1,-1 0 0,1 1-1,-1-1 1,0 0 0,1 0-1,-1 0 1,1 0 0,-1 0-1,1 0 1,-1 0 0,1 0-1,-1-1 1,1 1 0,-1 0 0,0 0-1,1 0 1,-1 0 0,1-1 16,31-3 244,-23 2-298,-2 1 48,0 0 0,0 0 0,0 1 1,0 0-1,1 0 0,-1 1 0,0 0 1,0 0-1,0 1 6,-3-1-17,-1 1 0,0-1 0,0 1 0,0 0 1,0 0-1,0 0 0,0 0 0,-1 0 0,1 1 0,-1-1 0,1 1 1,-1 0-1,0-1 0,0 1 0,0 0 0,-1 0 0,1 0 1,-1 1-1,1-1 17,0 1-13,0 1 0,-1-1 1,1 0-1,-1 0 0,0 1 1,0-1-1,0 1 0,-1-1 0,1 1 1,-1-1-1,0 1 0,-1 0 1,1-1-1,-1 1 0,0-1 1,0 0-1,0 1 0,0-1 1,-1 0-1,0 1 0,0-1 1,0 0-1,0 0 0,-1-1 0,1 1 1,-1 0-1,0-1 0,0 0 1,-1 0-1,1 1 0,-1-2 1,1 1-1,-1 0 0,0-1 1,-2 1 12,-2 1-255,-1-1 1,1 0-1,-1-1 1,1 0-1,-1-1 1,0 0-1,0 0 1,0 0 254,-45-1-4139,32 0 1136,10 0 265</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5.731"/>
    </inkml:context>
    <inkml:brush xml:id="br0">
      <inkml:brushProperty name="width" value="0.05" units="cm"/>
      <inkml:brushProperty name="height" value="0.05" units="cm"/>
    </inkml:brush>
  </inkml:definitions>
  <inkml:trace contextRef="#ctx0" brushRef="#br0">1 235 3873,'0'0'2864,"0"0"-1003,0 0-436,0 0-124,0 0-85,0 0-189,0 0-167,0 0-98,5 0 659,195-10 87,-137 6-4264,-65 24-501,-5-2 81,-3-1-3008</inkml:trace>
  <inkml:trace contextRef="#ctx0" brushRef="#br0" timeOffset="547.77">582 0 6673,'0'0'2053,"0"0"-674,0 0-383,0 0-194,0 0-192,0 0-242,0 3-86,0 2-171,-1 0 1,1 0 0,-1 0-1,0 0 1,-1 0 0,1-1-1,-1 1 1,0 0 0,0-1-1,0 0 1,-2 3-112,-36 45 787,32-43-714,1 0 1,0 0-1,0 0 0,1 1 1,0 0-1,-4 10-73,14-19-77,-1 0 0,1 0 0,-1 0 0,1-1 0,0 0 0,0 1 0,-1-1 0,1 0 0,2-1 77,-3 1-56,207 0 109,-210 0-96,1 0 0,-1 1 1,1-1-1,-1 0 0,1 0 1,-1 1-1,1-1 0,-1 1 0,1-1 1,-1 0-1,1 1 0,-1-1 0,0 1 1,1-1-1,-1 1 0,1-1 1,-1 1-1,0-1 0,0 1 0,1-1 1,-1 1-1,0 0 0,0-1 1,0 1-1,0-1 0,0 1 0,0 0 1,0-1-1,0 1 0,0-1 0,0 1 1,0 0-1,0-1 43,-3 24-2232,-6-10-1238</inkml:trace>
  <inkml:trace contextRef="#ctx0" brushRef="#br0" timeOffset="911.21">752 7 5777,'0'0'2765,"0"0"-1200,0 0-575,0 0-270,0 0-234,0 0-162,0 4-14,-1 14 3,0 0-1,-1 0 0,-1 0 1,-1-1-1,-1 1 0,0-1 0,-1 0 1,-3 5-313,-14 26-233,-2 0 0,-6 3 233,-8 18-1134,38-69 1107,-8 20-1754,7-6-3507,2-13 2357</inkml:trace>
  <inkml:trace contextRef="#ctx0" brushRef="#br0" timeOffset="1515.71">986 184 7946,'0'0'2060,"0"0"-764,0 0-534,0 0-355,0 0-226,0 0 27,0 6 133,-2 26 56,1 45 308,2-72-680,-1 1 0,1-1 0,0 0 0,0 1 0,0-1 0,1 0 0,0 0 0,0 1 0,0-1 0,1-1 0,0 1 0,0 1-25,0-4-6,-1 0 0,1 0 0,0 0 0,0 0-1,0 0 1,0-1 0,0 0 0,0 1 0,1-1 0,-1 0 0,0 0 0,1-1-1,-1 1 1,0-1 0,1 1 0,-1-1 0,1 0 0,0-1 6,3 1 4,-1 0 1,0-1-1,0 1 1,0-2-1,0 1 1,0-1-1,0 1 1,0-2-1,0 1 1,1-1-5,6-6 2,0 0 1,-1-1 0,0 0-1,-1-1 1,0 0 0,0-1-1,-1 0 1,-1-1 0,0 0-1,5-11-2,-11 18 10,-1-1-1,0 0 0,0 0 1,-1 0-1,0 0 0,0-3-9,0 7 14,-1-1 0,0 1 0,0-1-1,0 1 1,0-1 0,0 1 0,-1-1-1,0 1 1,0-1 0,0 1 0,0-1-1,0 1 1,-1-2-14,-1 2 6,0 0 1,-1 1-1,1-1 0,-1 1 1,1-1-1,-1 1 0,0 0 1,0 0-1,0 1 0,0-1 1,0 1-1,-1 0-6,-55-12-22,20 10-80,1 2 1,-39 4 101,76-3-9,1 0 1,-1 0-1,0 1 0,0-1 1,0 0-1,0 1 0,0-1 1,1 1-1,-1 0 1,0-1-1,1 1 0,-1 0 1,0 0-1,1 0 0,-1 0 1,1 1-1,-1-1 1,1 0-1,0 1 0,0-1 1,-1 1-1,1-1 0,0 1 1,0-1-1,0 1 1,1 0-1,-1 0 0,0-1 1,1 1 8,-2 6-225,1 0-1,0-1 1,0 1 0,1 0 0,0 0 0,0 4 225,1 6-1325,-1 6-2445</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1.522"/>
    </inkml:context>
    <inkml:brush xml:id="br0">
      <inkml:brushProperty name="width" value="0.05" units="cm"/>
      <inkml:brushProperty name="height" value="0.05" units="cm"/>
    </inkml:brush>
  </inkml:definitions>
  <inkml:trace contextRef="#ctx0" brushRef="#br0">94 1 6353,'0'0'1295,"0"0"-342,0 0-27,0 0 39,0 0-16,0 0-111,0 0-96,0 0-107,0 0-96,0 0-152,0 0-100,0 0-86,0 0-80,-7 25 41,-5 43 614,-2-1 0,-17 44-776,10-41 71,13-45-2408,25-65-688,-9 19-1499</inkml:trace>
  <inkml:trace contextRef="#ctx0" brushRef="#br0" timeOffset="596.35">369 28 568,'0'0'6458,"0"0"-4091,0 0-1387,0 0-213,0 0-50,0 0-11,6 1-154,22 2-42,0-1 1,1-2 0,-1 0-1,0-2 1,20-4-511,-9 2 93,-23 5-119,-13 5-29,-19 16 17,9-14 87,-12 14-18,0 1 0,2 1-1,1 0 1,0 1 0,2 1-1,1 0 1,-1 6-31,6-16-126,-2 6 107,9-8-6708,1-14-347</inkml:trace>
  <inkml:trace contextRef="#ctx0" brushRef="#br0" timeOffset="1099.87">898 89 5025,'0'0'2778,"0"0"-1512,0 0-498,0 0 125,0 0-123,0 0-261,-10 23-227,-31 72-116,39-89-119,-1 1-1,1 0 1,0-1 0,1 1-1,0 0 1,0 0-1,0 0 1,1 1-1,0-1 1,0 0 0,1 6-47,1 14 328,-2-24-318,0 0 1,0 0 0,0 0 0,0 0 0,1 1 0,-1-1 0,1-1 0,-1 1 0,1 0 0,0 0 0,0 0 0,1 0 0,-1 0 0,0-1 0,1 1 0,0-1 0,0 1 0,0-1 0,0 0 0,0 0 0,0 1 0,0-1 0,1-1 0,-1 1 0,1 0 0,-1-1 0,1 1 0,0-1 0,-1 0 0,1 0 0,0 0 0,0 0 0,0 0 0,0 0 0,0-1 0,0 0 0,0 0 0,2 0-11,-1 1 13,0-1 0,0 1 0,0-1 0,0-1-1,0 1 1,0 0 0,0-1 0,-1 0 0,1 0 0,0 0 0,0 0 0,-1-1 0,1 0 0,-1 1 0,1-1-1,-1 0 1,0-1 0,1 1 0,-1-1 0,0 1 0,-1-1 0,1 0 0,0 0 0,-1 0 0,2-3-13,6-8-91,-2 1 0,0-1 0,0-1 0,-2 1 0,0-1 0,0-1 0,-1 1 0,-1-1 0,-1 1 0,0-1 0,-1 0 0,-1 0 0,0-1 0,-1 1 0,-1 0 0,0 0 0,-2 0 91,3 14-57,0 1 0,-1 0 1,1-1-1,-1 1 1,0-1-1,1 1 0,-1 0 1,0 0-1,0-1 1,0 1-1,0 0 0,0 0 1,0 0-1,0 0 0,0 0 1,-1 0-1,1 0 1,0 1-1,0-1 0,-1 0 1,1 1-1,-1-1 1,1 1-1,0-1 0,-1 1 1,1 0-1,-2-1 57,-42-1-1132,35 2 777,-35 1-1542,-1 1-1040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4.615"/>
    </inkml:context>
    <inkml:brush xml:id="br0">
      <inkml:brushProperty name="width" value="0.05" units="cm"/>
      <inkml:brushProperty name="height" value="0.05" units="cm"/>
    </inkml:brush>
  </inkml:definitions>
  <inkml:trace contextRef="#ctx0" brushRef="#br0">457 6 3777,'0'0'1565,"0"0"-182,0 0 64,0 0 131,0 0-139,0 0-325,-15-6 5002,14 23-5720,-1-1-1,-1 0 1,0 0 0,-2 5-396,-8 43 470,-6 172 180,12-115-320,-6 1 0,-8 13-330,19-126 59,-48 213 1192,39-177-1133,3 1 1,0 21-119,2-21 22,-1-1 0,-7 22-22,-4 9 11,3 1-1,4 1 1,2 13-11,3-46 38,-11 39-38,6-37 19,-1 25-19,6-34 14,-1-1-1,-11 28-13,-3 17 28,3-11 0,6-21-17,1 0-1,0 26-10,8-41 26,-3 21 147,3 16-173,0-5 93,-3 0-1,-5 10-92,8-53 7,-4 50 33,6-73-1011,0-11 325,-1-18-1863,2 8-1943</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8.577"/>
    </inkml:context>
    <inkml:brush xml:id="br0">
      <inkml:brushProperty name="width" value="0.05" units="cm"/>
      <inkml:brushProperty name="height" value="0.05" units="cm"/>
    </inkml:brush>
  </inkml:definitions>
  <inkml:trace contextRef="#ctx0" brushRef="#br0">0 204 6785,'0'0'2122,"0"0"-721,0 0-431,0 0-247,0 0-115,0 0-40,0 0-91,0 0-119,0 0-74,0 0 18,0 0 58,16 0 963,21-2-465,0-1 1,28-7-859,-29 4-11,1 1 1,28 1 10,-58 4 267,-6 0-603,1 0-1,-1 0 1,1 0 0,-1 0-1,1 0 1,-1 0 0,1 0-1,-1 0 1,1-1 0,-1 1-1,0 0 1,1-1 0,-1 1-1,0-1 1,1 0 0,0 0 336,5-8-4485</inkml:trace>
  <inkml:trace contextRef="#ctx0" brushRef="#br0" timeOffset="570.3">585 0 8226,'0'0'2099,"0"0"-810,0 0-407,0 0-94,0 0-29,0 0-114,0 0-111,0 0-97,0 35 1142,11 63-929,-9-26-334,0-38-227,-2 0 0,-1-1 1,-1 1-1,-2 0 1,-1-1-1,-5 12-89,8-40 3,0 20 37,2-24-111,0-26-505,7-1-2337,-7 16-1692</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17.131"/>
    </inkml:context>
    <inkml:brush xml:id="br0">
      <inkml:brushProperty name="width" value="0.05" units="cm"/>
      <inkml:brushProperty name="height" value="0.05" units="cm"/>
    </inkml:brush>
  </inkml:definitions>
  <inkml:trace contextRef="#ctx0" brushRef="#br0">0 211 5617,'0'0'3761,"0"0"-1879,0 0-581,0 0-128,0 0-85,0 0-197,0 0-235,0 0-160,0 0-76,0 0-47,0 0-43,0 0-30,0 0-105,6 0-122,30-1 86,0-3-1,20-4-158,-20 2-1075,0 2-1,22 0 1076,-57 4-1008,-1 0-323,0 7-3970,0 0-1380</inkml:trace>
  <inkml:trace contextRef="#ctx0" brushRef="#br0" timeOffset="429.88">480 1 6649,'0'0'2654,"0"0"-944,0 0-444,0 0-344,0 0-235,0 0-172,0 20 1876,-3 50-1741,-3 0 0,-5 9-650,-3 37 29,10-30-266,4-86-5,0 0-206,0 0-198,4-27-3108,0 7 240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02.116"/>
    </inkml:context>
    <inkml:brush xml:id="br0">
      <inkml:brushProperty name="width" value="0.05" units="cm"/>
      <inkml:brushProperty name="height" value="0.05" units="cm"/>
    </inkml:brush>
  </inkml:definitions>
  <inkml:trace contextRef="#ctx0" brushRef="#br0">531 61 4201,'0'0'1470,"0"0"-265,0 0-87,0 0-139,0 0-95,-3 0-69,2 0-727,0 0 1,0 0 0,0 0-1,0 0 1,0 0 0,0-1-1,0 1 1,0 0-1,0 0 1,0-1 0,0 1-1,0-1 1,1 1 0,-1-1-1,0 1 1,0-1 0,0 0-1,1 1 1,-1-1 0,0 0-1,0 0-88,-3-3 647,-1 2-463,0-1 1,-1 2-1,1-1 0,-1 0 0,1 1 1,-1 0-1,1 0 0,-1 1 0,1 0 1,-1 0-1,-1 0-184,-6-1 162,-79-3 367,40 3 7,0-2 0,0-3 0,-45-11-536,96 17 17,0 0 0,0-1-1,0 1 1,0 0-1,0-1 1,0 1-1,1 0 1,-1 0-1,0 0 1,0 0-1,0 0 1,0 0 0,0 0-1,0 0 1,0 0-1,0 1 1,0-1-1,1 0 1,-1 1-17,-1 14 388,2-2-329,-12 106 348,5 349 60,7-352-425,-11 98 167,11-109-14,-7 259 261,-9-90-289,11 123-102,6-217 153,-1-179-197,0-1 14,0 0-21,0 0-6,0 0 8,0 34 83,0 58 595,0-92-666,0 0 0,0 0 0,0 0 0,0 0 0,0 0 0,0 0 0,0 0 0,0 0 0,0 0 0,0 0 0,0 0 0,0 0 0,0 0 0,0 0 0,0 0 0,-1 0 0,1 0 0,0 1 0,0-1 0,0 0 0,0 0 0,0 0 0,0 0 0,0 0 0,0 0 1,0 0-1,0 0 0,0 0 0,0 0-28,0-1 16,1 1 0,-1-1 0,1 1 0,-1-1 0,1 1 0,-1-1 0,1 1 0,-1-1 0,1 1 0,-1-1 0,1 1 0,0 0 0,-1-1 0,1 1 0,0 0 0,-1 0 0,1-1 0,0 1 0,-1 0 0,1 0 0,0 0-16,48-9 124,0 2 1,1 2-1,-1 3 0,1 1 0,4 4-124,22-3-34,-76 0-17,0 0-19,0 0-38,0 0-136,0 0-130,0 0-183,0 0-304,-23-6-3928,-3-1-2152</inkml:trace>
  <inkml:trace contextRef="#ctx0" brushRef="#br0" timeOffset="1508.68">901 217 2240,'0'0'1676,"0"0"8,0 0-130,0 0-74,0 0-81,0 0-216,0-19 3678,-1 27-4827,1-1 0,-1 0 0,-1 1 0,0-1 1,0 0-1,0 1 0,-1-1 0,0-1 0,-3 8-34,-42 61 575,35-58-440,1 1 0,1 1 0,-7 15-135,17-33 1,1 0 0,0-1 0,-1 1 0,1 0 0,0-1 0,-1 1 0,1 0 0,0 0 0,0-1 0,-1 1 0,1 0 0,0 0 0,0-1 0,0 1 0,0 0 0,0 0 0,0-1 1,0 1-1,1 0 0,-1 0 0,0-1 0,0 1 0,1 0 0,-1 0 0,0-1 0,1 1 0,-1 0-1,1-1 4,0 1 0,0-1 0,0 0-1,0 1 1,0-1 0,0 0 0,0 0 0,0 0 0,0 0 0,0 0-1,0 0 1,0 0 0,0 0 0,0 0 0,0 0 0,0-1 0,0 1 0,0 0-4,55-25 172,-44 19-128,3 0-10,0 1-1,1 0 1,0 1-1,0 1 1,0 0-1,12 0-33,22 0-37,26 4 37,-23 0-136,-52-1-84,-1 0-58,0 0-48,0 0-3,-16 0-2338,-25 0-5801,26 0 3210</inkml:trace>
  <inkml:trace contextRef="#ctx0" brushRef="#br0" timeOffset="1943.87">1131 183 5457,'0'0'1813,"0"0"-104,0 0-391,0 0-286,0 0-234,0 0-310,-9 5 50,6 1-336,1 0-1,1 0 0,-1 0 0,1 0 0,0 0 0,0 0 1,1 1-1,0 1-201,-3 19 403,-9 23-6,-2 0 1,-4 4-398,3-6 48,1 1 1,1 4-49,12-50-1249,1-10 438,0-20-618,1 5-884,-1 2-1590</inkml:trace>
  <inkml:trace contextRef="#ctx0" brushRef="#br0" timeOffset="2898.97">1591 170 7538,'0'0'2261,"0"0"-690,0 0-492,0 0-276,0 0-108,0 0-176,-23-1 364,-67-2-334,90 4-544,-1-1-1,0 1 0,1-1 1,-1 1-1,1-1 1,-1 1-1,1-1 1,-1 1-1,1-1 1,-1 1-1,1 0 1,0-1-1,-1 1 0,1 0 1,0-1-1,-1 1 1,1 0-1,0 0 1,0-1-1,0 1 1,0 0-1,0 0 0,0-1 1,0 1-1,0 0 1,0 0-1,0 0-4,0 31 422,1-25-329,-3 8-30,1-1 0,-2 1 1,0-1-1,-1 0 0,0 0 0,-1 0 0,0 0 1,-3 3-64,6-12 18,-1 9-13,3-12-1,0 0 1,0 0-1,0 0 0,0 0 1,0-1-1,-1 1 1,1 0-1,-1 0 0,1 0 1,-1-1-1,0 1 0,0 0 1,0-1-1,0 1 1,-1 1-5,2-3 56,0 0 1,0 0-13,0-2-51,0 0-1,1 0 1,-1-1 0,1 1-1,0 0 1,0 0 0,0 0 0,0 0-1,0 0 1,0 1 0,0-1-1,0 0 1,1 0 0,-1 1-1,1-1 1,0 1 0,-1-1-1,1 1 1,0 0 0,0-1-1,0 1 1,-1 0 0,1 0 0,0 1-1,1-1 1,-1 0 0,0 1-1,0-1 1,0 1 0,0-1-1,0 1 1,1 0 0,-1 0-1,1 0 8,2 0-20,-1-1 0,1 1 0,0 0 0,0 1 0,0-1 0,-1 1 0,1 0 0,0 0 0,0 0 0,-1 1 0,1 0 0,-1 0 0,0 0 0,1 0 0,3 3 20,-5-2 3,1 1 1,-1 0-1,1-1 1,-1 1-1,-1 0 1,1 0-1,0 1 1,-1-1 0,0 1-1,0-1 1,0 1-1,-1 0 1,1-1-1,-1 1 1,0 0-1,-1 0 1,1 0 0,-1 0-1,0 0 1,0 0-1,-1 0 1,1 0-1,-1 1-3,-1 3 23,-1-2 0,1 1 0,-1 0 0,0 0 0,-1-1 0,0 0 0,0 1 0,-1-2 0,1 1 0,-2 0 0,1-1 0,-1 0 0,-4 3-23,1 0 17,-2 0-1,1-1 1,-1-1 0,0 1 0,-1-2 0,1 0 0,-1 0 0,-1-1 0,1 0 0,-1-2 0,0 1 0,1-1 0,-2-1-1,1 0 1,0-1 0,0-1 0,0 0 0,-1 0 0,-10-3-17,23 3 0,0-1 0,0 1-1,0-1 1,-1 1 0,1-1 0,0 0 0,0 1 0,0-1-1,0 0 1,0 0 0,0 0 0,1 0 0,-1 0-1,0 0 1,0 0 0,1 0 0,-1 0 0,0 0-1,1 0 1,-1 0 0,1 0 0,0-1 0,-1 1-1,1 0 1,0 0 0,0-1 0,0 1 0,0-1 0,0 1-102,0 1-27,0 0-50,78 0-4416,-51 0-1087</inkml:trace>
  <inkml:trace contextRef="#ctx0" brushRef="#br0" timeOffset="14231.22">1142 951 1816,'0'0'2007,"0"0"-784,0 0-370,0 0-104,0 0-33,0 0-50,0 1 1362,-5 8 8167,2-5-11113,-9 12 921,1 0 0,0 0 1,2 1-1,0 1 0,0-1 1,2 1-1,1 1 0,0-1 1,1 1-1,1 0 0,0 1 1,2-1-1,0 0 0,2 4-3,-1 0-17,1-16 0,-1-1 0,1 1-1,0-1 1,1 0 0,0 1-1,0-1 1,0 0 0,2 4 17,-2-8-12,0 0 0,0-1 0,1 1 0,-1 0 0,1 0 0,-1 0 0,1-1 0,0 1 1,-1-1-1,1 1 0,0-1 0,0 0 0,0 0 0,0 0 0,0 0 0,1 0 0,-1 0 0,0-1 0,0 1 1,0 0-1,1-1 0,-1 0 0,0 0 0,1 0 0,1 0 12,5 1-36,1 0 0,0-1 0,0 0 0,0-1 0,0 0 0,-1 0 0,1-1 0,0 0 0,2-2 36,-8 2 8,0 0 1,0 0-1,0 0 0,0-1 1,-1 1-1,1-1 1,-1 0-1,0 0 0,0 0 1,0 0-1,0 0 0,0-1 1,-1 0-1,0 1 0,1-1 1,-2 0-1,1 0 1,0 0-1,-1 0 0,1 0 1,-1-1-1,0 0-8,3-15 47,-1 0-1,0 0 1,-2 0-1,0 0 1,-1-1-1,-1-3-46,0 15-16,0 0 0,0-1 0,-1 1 0,0 0 0,-1 0 0,0 0 1,0 1-1,-1-1 0,0 1 0,0 0 0,-1 0 0,0 0 0,-1 0 0,-2-2 16,6 8-28,1 0-1,-1 1 1,0-1-1,1 0 1,-1 1-1,0 0 1,0-1-1,0 1 1,0 0 0,-1 0-1,1 0 1,0 0-1,0 0 1,-1 1-1,1-1 1,0 1-1,-1-1 1,1 1 0,-1 0-1,1 0 1,0 0-1,-1 0 1,1 1-1,-1-1 1,1 1-1,0-1 1,0 1-1,-1 0 29,-1 1-52,1 0 0,-1 0-1,1 0 1,-1 1-1,1 0 1,0 0-1,0 0 1,0 0-1,0 0 1,0 1-1,1-1 1,-1 1 0,1-1-1,-1 3 53,-23 57-4196,25-51-39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9.265"/>
    </inkml:context>
    <inkml:brush xml:id="br0">
      <inkml:brushProperty name="width" value="0.05" units="cm"/>
      <inkml:brushProperty name="height" value="0.05" units="cm"/>
    </inkml:brush>
  </inkml:definitions>
  <inkml:trace contextRef="#ctx0" brushRef="#br0">303 8 640,'0'0'2526,"0"0"-779,0 0-587,0 0-240,0 0-127,-7-6 4383,2 5-5494,-1 2 339,-1 1 0,1-1-1,0 2 1,-1-1 0,1 1 0,1-1-1,-1 2 1,0-1 0,1 1 0,-1 0-1,-3 3-20,-17 11 462,14-9-426,0 0 1,0 0 0,1 1-1,0 1 1,1 0 0,1 0-1,0 1 1,0 1 0,1-1 0,0 1-1,1 0 1,-4 13-37,-2 6 68,2 0 0,1 1 1,1 0-1,2 0 0,1 6-68,3-7 16,1 1 0,3 22-16,-1-17 0,1-35 0,-1 0 0,1 0 0,0 0 0,0 0 0,0 0 0,0 0 0,0 0 0,1 0 0,0-1 0,-1 1 0,1-1 0,0 1 0,0-1 0,0 0 0,0 1 0,1-1 0,-1 0 0,1-1 0,-1 1 0,1 0 0,0-1 0,0 1 0,0-1 0,12 6 0,0 0 0,0-1 0,13 3 0,8-1 11,0-1 1,1-1-1,-1-2 1,1-2-1,23-2-11,-56-1 3,0 0-1,0 0 0,0 0 0,0 0 0,0-1 1,-1 1-1,1-1 0,0 0 0,-1 0 1,0-1-1,1 1 0,-1-1 0,0 1 0,0-1 1,-1 0-1,1 0 0,0-1-2,44-59 33,-44 58-32,0-2 40,0 0 0,0 0 0,-1 0 0,0-1 0,0 1 0,-1-1 0,0 1 0,0-1 0,-1 1 0,0-1 0,0 0 0,-2-3-41,2-12 123,-1 21-108,0 0-1,0 0 1,0 0-1,0 0 1,0 0 0,0 0-1,-1 0 1,1 0-1,-1 0 1,1 1-1,-1-1 1,0 0 0,0 1-1,0 0 1,0-1-1,0 1 1,0 0-1,-2-1-14,-42-22 170,44 24-155,-3-3 8,1 2-1,-1-1 1,0 0-1,1 1 1,-1 0-1,0 0 1,0 0-1,0 1 1,0-1 0,0 1-1,0 1 1,0-1-1,0 1 1,0-1-1,0 1 1,-3 2-23,2-1-2,-1 1 0,1 1 0,0-1-1,0 1 1,0 0 0,1 0 0,-1 1 0,1-1 0,0 1-1,0 1 1,0 0 2,-2 1-7,2 0-1,-1 1 1,1-1-1,0 1 1,0 0-1,1 0 1,0 1-1,1-1 1,0 1-1,0 0 1,1 0-1,0 0 0,0 0 1,1 0-1,0 1 1,1-1-1,0 2 8,0 110-66,0-120-9,2-1-341,-1 0 0,0 0 0,1 0 0,-1 0 0,0-1-1,0 1 1,1 0 0,-1-1 0,0 1 0,0 0 0,0-1 0,1 0 0,-1 1 0,0-1 416,7-11-5036</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0.281"/>
    </inkml:context>
    <inkml:brush xml:id="br0">
      <inkml:brushProperty name="width" value="0.05" units="cm"/>
      <inkml:brushProperty name="height" value="0.05" units="cm"/>
    </inkml:brush>
  </inkml:definitions>
  <inkml:trace contextRef="#ctx0" brushRef="#br0">0 326 9034,'0'0'2721,"0"0"-1142,0 0-493,0 0-101,0 0-131,0 0-123,5-1 75,32-5 192,0 2 0,0 1 1,13 2-999,0 0-104,32-6 104,-22 3 245,-34 4-3586,-14 0-444,-12 0-1499</inkml:trace>
  <inkml:trace contextRef="#ctx0" brushRef="#br0" timeOffset="564.37">849 51 8426,'0'0'4869,"0"0"-2986,0 0-990,0 0-159,0 0 7,0 0-36,1 6-454,0 1 0,-1-1 0,0 1 1,-1-1-1,1 1 0,-1-1 1,0 1-252,-6 8 67,-1 0 0,0 0 0,-1-1 0,-1 0 0,-5 6-67,-28 42 131,45-61-167,0 0 1,0 0-1,1 0 0,-1 0 0,0-1 0,0 1 0,1-1 0,-1 0 0,0 0 1,0 0-1,1 0 36,69 4 38,0-4 0,1-4-38,-5-2-628,-67 6 251,-1 0-137,0 0-431,0 0-727,-1 0-1159,-6 0-2670</inkml:trace>
  <inkml:trace contextRef="#ctx0" brushRef="#br0" timeOffset="912.48">1189 0 10666,'0'0'2009,"0"0"-657,0 0-361,0 0-88,0 0 85,0 0-84,0 17-278,2 6-469,-1-9-85,0-1 0,-1 1 1,-1 0-1,0-1 0,0 1 0,-4 11-72,-1-7 41,-1-1-1,-1 0 0,0 0 1,-1 0-1,-1-1 0,-1 0 0,0-1 1,-5 4-41,-4 7-539,1 1 1,-2 7 538,20-33-1014,1-1-398,8-1-3491,-1-8-234</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2.841"/>
    </inkml:context>
    <inkml:brush xml:id="br0">
      <inkml:brushProperty name="width" value="0.05" units="cm"/>
      <inkml:brushProperty name="height" value="0.05" units="cm"/>
    </inkml:brush>
  </inkml:definitions>
  <inkml:trace contextRef="#ctx0" brushRef="#br0">198 1 1376,'0'0'1867,"0"0"-244,0 0-66,0 0-38,0 0-50,0 0-267,0 0-291,0 0-146,0 0-43,0 0-75,0 0-58,0 0-32,0 0-50,0 0-99,0 0-80,0 0-68,0 0-37,0 0 13,0 0-20,-1 0-174,-1 0 0,1 0-1,0 0 1,-1 0-1,1 0 1,0 0 0,0 1-1,-1-1 1,1 1 0,0-1-1,0 1 1,0-1-1,-1 1 1,0 0-42,-11 13 79,-1 0 0,2 0 0,-1 2-1,2-1 1,0 1 0,2 1 0,-1 0 0,2 0-1,0 1 1,-3 12-79,7-15-7,1 0 0,0 1-1,1-1 1,1 1 0,1 0-1,0-1 1,0 1 0,3 6 7,-3-19-11,2 0 0,-1 0 1,0 1-1,0-1 1,1 0-1,0 0 1,0-1-1,0 1 1,0 0-1,0 0 1,0-1-1,1 0 1,-1 1-1,1-1 0,-1 0 1,1 0-1,0 0 1,0-1-1,0 1 1,0-1-1,0 1 1,0-1-1,1 0 1,-1 0-1,0 0 0,2-1 11,1 2-18,-1-1 0,1 0 0,0 0 0,-1 0-1,1-1 1,0 0 0,-1 0 0,1 0 0,0-1-1,-1 0 1,1 0 0,-1 0 0,1-1 0,-1 0-1,0 0 1,2-1 18,3-4 17,0-1 1,-1 0-1,1 0 0,-2-1 1,0 0-1,0-1 0,0 0 0,-1 0 1,-1-1-1,0 0 0,0 0 1,0-3-18,0 0-20,-1-1 0,0 1 0,-1-1 0,-1 0 0,0 1 0,-1-2 0,0 1 0,-2 0 0,0-14 20,-1 26-16,1 1-1,0-1 1,-1 1 0,0-1 0,1 1-1,-1-1 1,0 1 0,0 0-1,-1-1 1,1 1 0,0 0-1,-1 0 1,0 0 0,1 0-1,-1 0 1,0 0 0,-2-1 16,0-1-49,-1 1 0,0 0 1,0 0-1,0 1 0,0-1 1,0 1-1,-1 0 0,-1 0 49,-10-2-104,-1 1 0,1 0 0,-1 2 0,1 0 0,-3 0 104,14 1-13,-9 0-28,0 0 1,0 1 0,0 1-1,-5 1 41,15-1-31,0-1 1,0 1-1,0 0 0,0 0 0,1 0 1,-1 1-1,0-1 0,1 1 0,0 0 1,0 1-1,0-1 0,0 1 0,0-1 1,-1 3 30,4-5-41,0 0 0,1 0 0,-1 0 0,0 1 0,0-1 0,0 0 0,1 1 0,-1-1 0,0 0 0,1 1 0,0-1 0,-1 0 0,1 1 0,0-1 0,-1 1 0,1-1 0,0 1 0,0-1 0,0 1 0,1-1 0,-1 1 0,0-1 0,0 1 0,1-1 0,-1 0 0,1 1 0,-1-1 0,1 1 41,0 0-211,1 0 0,-1 0 0,1 0 0,-1-1 0,1 1 0,0 0-1,0-1 1,0 1 0,0-1 0,0 0 0,0 0 0,0 1 0,0-1 0,0-1-1,3 2 212,21 5-5521</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4.957"/>
    </inkml:context>
    <inkml:brush xml:id="br0">
      <inkml:brushProperty name="width" value="0.05" units="cm"/>
      <inkml:brushProperty name="height" value="0.05" units="cm"/>
    </inkml:brush>
  </inkml:definitions>
  <inkml:trace contextRef="#ctx0" brushRef="#br0">0 191 10866,'0'0'1641,"0"0"-746,0 0-350,0 0-46,0 0 80,0 0-47,0 0-3,0 0 43,0 0-13,20 0 720,-2 0-1068,29 0-148,-1-1 0,0-2 0,0-2 0,25-7-63,-38 7-80,-16 3-4945,-17 3 2417,0 2-2357</inkml:trace>
  <inkml:trace contextRef="#ctx0" brushRef="#br0" timeOffset="399.59">570 0 9938,'0'0'2234,"0"0"-1124,0 0-568,0 0-100,0 0 14,0 0-133,0 4-53,-1 60 578,-2 1 0,-3-1-1,-4 1-847,5-37-98,-1 0 0,-1 0-1,-2-1 1,-1 0 0,-1 0-1,-1-1 1,-1 0 0,-3 0 98,15-23-443,0-1 0,-1 0 0,1 0 0,-1 0 0,0 0 0,1 0 0,-1 0 0,0 0 0,0-1 0,0 1 0,-2 0 443,-1-1-7406</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3.759"/>
    </inkml:context>
    <inkml:brush xml:id="br0">
      <inkml:brushProperty name="width" value="0.05" units="cm"/>
      <inkml:brushProperty name="height" value="0.05" units="cm"/>
    </inkml:brush>
  </inkml:definitions>
  <inkml:trace contextRef="#ctx0" brushRef="#br0">1 242 3369,'0'0'3945,"0"0"-1846,0 0-704,0 0-222,0 0-51,0 0-98,9 0 3818,43 0-4039,113 0-277,-93 0-6700,-72 0 2020</inkml:trace>
  <inkml:trace contextRef="#ctx0" brushRef="#br0" timeOffset="437.64">476 1 3025,'0'0'7519,"0"0"-4700,0 0-1652,0 0-348,0 0-114,0 0-157,1 0-503,-1 0 1,0 0-1,1 0 0,-1 0 1,0 0-1,1 0 0,-1 0 0,1 0 1,-1 0-1,0 0 0,1 0 0,-1 0 1,0 0-1,1 0 0,-1 0 0,1 0 1,-1 0-1,0 0 0,1 1 1,-1-1-1,0 0 0,1 0 0,-1 1 1,0-1-1,0 0 0,1 0 0,-1 1 1,0-1-1,0 0 0,1 1 0,-1-1 1,0 0-1,0 1 0,0-1 1,0 0-46,10 35 249,-2 1 0,-1-1 1,-2 1-1,-1 16-249,0 147-1581,-4-156 131,0-42-104,0-1-1240,0 0-2418</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26.642"/>
    </inkml:context>
    <inkml:brush xml:id="br0">
      <inkml:brushProperty name="width" value="0.05" units="cm"/>
      <inkml:brushProperty name="height" value="0.05" units="cm"/>
    </inkml:brush>
  </inkml:definitions>
  <inkml:trace contextRef="#ctx0" brushRef="#br0">0 2110 6241,'0'0'2429,"0"0"-1098,0 0-146,0 0-62,0 0-171,0 0-75,17 0-82,118 0 1446,-9 0-210,-41 0-4778,-85 3-1459,0-3-524</inkml:trace>
  <inkml:trace contextRef="#ctx0" brushRef="#br0" timeOffset="528.94">744 1882 10514,'0'0'1825,"0"0"-738,0 0-279,0 0 77,0 0-42,0 0-139,1 16-134,-1 0-420,3 27 975,-4 32-1125,0-67 81,-1-1-1,0 1 1,0-1 0,-1 1 0,0-1 0,0 0 0,-1 0 0,0 0 0,0 0 0,-2 1-81,-20 43 171,26-51-186,0 0 0,0 1 0,0-1 0,0 0 0,0 0 1,0 1-1,1-1 0,-1 0 0,0 1 0,0-1 0,0 0 0,1 0 0,-1 0 0,0 1 1,0-1-1,1 0 0,-1 0 0,0 0 0,0 1 0,1-1 0,-1 0 0,0 0 0,1 0 1,-1 0-1,0 0 0,0 0 0,1 0 0,-1 0 0,0 0 0,1 0 0,-1 0 0,0 0 1,1 0-1,-1 0 15,24 2-156,24-3 163,-17-4 93,0-1-1,8-4-99,-16 4-248,0 1-1,1 0 1,-1 2-1,20 0 249,-40 3-394,3 0 210,-3 0-5439,-3 0-880</inkml:trace>
  <inkml:trace contextRef="#ctx0" brushRef="#br0" timeOffset="876.89">982 1879 11018,'0'0'2106,"0"0"-763,0 0-408,0 0 1,0 0-117,0 0-212,0 29-196,-1 95-169,0-99-179,0 1-1,-2-1 0,-1 0 1,-2 0-1,0 0 1,-2 4-63,-8 12-359,-2 0 1,-11 18 358,-1 1-1766,28-55 466,2-4-3045,0-1-3110</inkml:trace>
  <inkml:trace contextRef="#ctx0" brushRef="#br0" timeOffset="2408.29">1208 0 2497,'0'0'4322,"0"0"-2267,0 0-705,0 0-142,0 0-215,0 0-286,0 0-163,0 2-279,0 0 0,0-1 0,1 1 0,-1 0 0,0-1 0,0 1 0,1 0 0,0-1 0,-1 1 1,1-1-1,0 2-265,4 0 196,0 1 0,0-1 1,0 0-1,0-1 0,0 1 1,0-1-1,1 0 0,0-1 1,-1 1-1,1-1 1,0 0-1,3 0-196,18 1 364,0-1 0,7-1-364,12 0 350,-25 1-300,-1 0 1,0 2-1,0 0 1,0 1-1,0 1 1,12 5-51,-26-8 0,-1 1-1,1-1 1,-1 1 0,0 0-1,1 0 1,-1 1 0,-1 0-1,1 0 1,-1 0 0,1 0-1,-1 1 1,0-1 0,-1 1 0,1 0-1,-1 0 1,0 1 0,0-1-1,0 1 1,-1-1 0,0 1-1,0 0 1,-1 0 0,2 5 0,0 28 229,0 1 1,-3-1-1,-2 14-229,1 20 288,0 22 139,-4 0 1,-16 83-428,-24 120 1869,7 93-1869,24-262 615,-19 74-615,1-15 427,10-64-262,-38 119-165,53-220 0,3-11-10,0 0 1,1 0-1,1 0 1,0 1-1,0 8 10,2-20-8,0-1 3,0 0 10,0 0 3,0 0 0,0 0 0,0 0 11,0 0 38,0 0-11,0 0-32,0 0-6,0 0 0,0 0-1,-200 0-40,192 1 270,6 0-1460,7 0-4986,8-1 524</inkml:trace>
  <inkml:trace contextRef="#ctx0" brushRef="#br0" timeOffset="5089.29">2069 1176 1224,'0'0'2335,"0"0"-757,0 0-511,0 0-173,0 0-68,2-8-45,14-31 2029,-4 14 885,-4 10-2429,-7 15-1252,-1-1 0,0 1 1,0 0-1,0 0 0,0 0 0,0 0 0,0 0 0,0 0 0,0 0 0,0 0 0,0 0 0,0 0 0,1 0 0,-1 0 0,0 0 0,0 0 0,0 0 0,0 0 1,0 0-1,0 0 0,0 0 0,0 0 0,0 0 0,1 0 0,-1 0 0,0 0 0,0 0 0,0 0 0,0 0 0,0 0 0,0 0 0,0 0 0,0 0 1,0 0-1,0 0 0,1 0 0,-1 0 0,0 0 0,0 1 0,0-1 0,0 0 0,0 0 0,0 0 0,0 0 0,0 0 0,0 0 0,0 0 0,0 0 1,0 0-1,0 0 0,0 1 0,0-1 0,0 0 0,0 0 0,0 0 0,0 0 0,0 0 0,0 0 0,0 0 0,0 0 0,0 0 0,0 1 0,0-1 1,0 0-15,-1 31 592,1-20-757,-5 24 244,-2 0 0,-1-1 0,-1 1 0,-2-2 0,-3 4-79,-10 37 20,18-53-11,-9 22 62,15-42-67,0-1 0,0 0 0,0 0 0,-1 0 0,1 1 0,0-1 0,0 0 0,-1 0 0,1 0 0,0 0 0,-1 1-1,1-1 1,0 0 0,0 0 0,-1 0 0,1 0 0,0 0 0,-1 0 0,1 0 0,0 0 0,-1 0 0,1 0 0,0 0 0,-1 0 0,1 0 0,0 0 0,0 0 0,-1-1 0,1 1 0,0 0 0,-1 0 0,1 0 0,0 0 0,0 0 0,-1-1 0,1 1 0,0 0 0,0 0 0,-1-1 0,1 1 0,0 0 0,0 0 0,0-1 0,0 1 0,-1 0 0,1 0 0,0-1 0,0 1 0,0 0 0,0-1 0,0 1 0,0 0 0,0-1-4,-9-14 198,5 4-232,1 1-1,0 0 1,0-1 0,1 0-1,0 0 1,0-7 34,2 13-13,1-1 1,-1 1-1,1 0 0,0 0 0,0-1 1,0 1-1,1 0 0,0 0 1,0 0-1,0 1 0,0-1 0,1 0 1,0 1-1,3-4 13,24-33 45,-9 11-41,1 1-1,2 1 1,1 0-1,1 2 1,24-19-4,-48 44-25,-1 0 0,0 0 0,0 0 1,0 1-1,1-1 0,-1 0 1,0 1-1,1-1 0,-1 1 1,0-1-1,1 1 0,-1-1 0,1 1 1,-1 0-1,1 0 0,-1 0 1,0 0-1,1 0 0,-1 0 1,1 0-1,-1 1 0,1-1 0,-1 0 1,1 1-1,-1-1 0,1 1 25,0 1-37,-1-1 0,1 0 1,-1 1-1,1-1 0,-1 1 0,0-1 0,1 1 0,-1 0 0,0-1 0,0 1 0,0 0 0,-1 0 0,1 0 0,0-1 0,-1 1 1,1 0-1,-1 0 0,1 2 37,1 5 20,-1 1 0,0 0 0,0 0 0,-1 0 0,0 0-1,-1 0 1,0 0 0,-2 8-20,2-13 20,-1 1 0,0-1-1,-1 0 1,1 0-1,-1 0 1,0-1 0,0 1-1,-1-1 1,1 1-1,-1-1 1,0 0 0,0 0-1,0-1 1,-1 1-1,1-1 1,-3 1-20,-8 5 52,0-1 0,-1 0-1,0-1 1,-1-1 0,0 0 0,0-2 0,0 1-1,0-2 1,0-1 0,-1 0 0,0-1 0,-3-1-52,20 0 244,1 0-123,18 2-181,13 7 116,0 1 1,0 2-1,-1 1 1,-1 1-1,0 2 1,9 7-57,-33-20 8,0 1 0,0-1 0,0 1 0,0 0 0,-1 0 0,0 1 0,0-1 0,0 1 0,0 0 0,-1 0 0,0 0 0,2 3-8,-2 0-310,-1 0 1,0 0-1,0 0 0,0 0 0,-1 0 0,0 0 1,-1 0-1,0 8 310,-2-10-3046,-7-5-2911</inkml:trace>
  <inkml:trace contextRef="#ctx0" brushRef="#br0" timeOffset="5640.49">2446 1278 128,'0'0'6536,"0"0"-3702,0 0-1536,0 0-485,0 0-269,0 0 43,0 7-92,-15 226 1669,18-233-2190,-1 0-1,1 1 1,0-1 0,0 0-1,-1 0 1,1-1-1,0 1 1,-1-1 0,1 1-1,2-2 27,2-2 45,0 0-1,0-1 1,0-1-1,0 1 0,-1-1 1,0 0-1,0 0 1,-1-1-1,4-5-44,6-9 77,-1 0 0,8-18-77,-19 33 8,0 0-1,-1-1 1,0 1 0,0-1 0,0 0 0,-1 0 0,0 0 0,0 1 0,-1-1 0,1 0 0,-2 0-1,1 0 1,-1-5-8,0 11-15,0 0-1,0 0 1,0 0 0,1 0-1,-1 0 1,0 0-1,0 0 1,0 0-1,0 0 1,-1 1-1,1-1 1,0 0-1,0 1 1,0-1 0,0 1-1,-1-1 1,1 1-1,0 0 1,-1-1-1,1 1 1,0 0-1,-1 0 1,1 0-1,-2 0 16,-39-2-438,36 2 326,-1 0-35,0 0 1,1 1-1,-1 0 0,1 0 1,-1 0-1,1 1 0,-1 0 1,1 0-1,0 1 1,0 0-1,-4 1 147,7-1-111,0-1 0,0 1-1,-1-1 1,1 1 0,1 0 0,-1 0-1,0 0 1,1 0 0,-1 1 0,1-1 0,0 1-1,0-1 1,1 1 0,-1 0 0,1-1-1,0 1 1,0 0 0,0 0 0,0 4 111,-1 47-4275,2-37-1258</inkml:trace>
  <inkml:trace contextRef="#ctx0" brushRef="#br0" timeOffset="6457.85">2831 1250 6209,'0'0'3008,"0"0"-833,0 0-790,0 0-659,0 0-362,0 0-204,0 12 93,-1 35 624,-1-27-719,2 0-1,0-1 1,1 1-1,2 8-157,-3-26-2,1 0 1,-1-1-1,0 1 0,0 0 0,1-1 0,-1 1 0,1-1 0,0 1 0,-1-1 1,1 1-1,0-1 0,0 1 0,0-1 0,0 0 0,0 1 0,0-1 0,0 0 1,0 0-1,1 0 0,-1 0 0,0 0 0,1 0 0,-1 0 0,1 0 0,-1 0 1,1-1-1,-1 1 0,1-1 0,0 1 0,-1-1 0,1 0 0,-1 1 0,1-1 0,0 0 1,-1 0-1,1 0 0,0 0 0,-1-1 0,1 1 0,0 0 0,-1-1 0,1 1 1,-1-1-1,2 0 2,4-2 31,0 0 1,0 0 0,-1-1 0,0 0-1,1 0 1,-1 0 0,-1-1-1,1 0 1,2-3-32,2-4 68,-1-1 1,0 1-1,-1-1 0,1-3-68,-9 20 4,0 0 0,0 1-1,0-1 1,0 0-1,1 0 1,0 1-1,0-1 1,0 0 0,0 0-1,1 0 1,0 0-1,0 0 1,0 0-1,0 0 1,0-1 0,1 1-1,-1-1 1,1 1-1,0-1 1,0 0-1,1 0 1,-1 0 0,0-1-1,1 1 1,0-1-1,-1 0 1,1 0-1,0 0 1,0-1 0,0 1-1,4 0-3,-3 0-5,1-1-1,-1 0 0,1 0 1,0-1-1,0 1 1,-1-1-1,1 0 0,0-1 1,0 1 5,-4-1 24,0 1-1,0-1 1,0 1 0,-1-1 0,1 0-1,0 1 1,-1-1 0,1 0 0,0 0-1,-1 0 1,1 0 0,-1-1 0,1 1-1,-1 0 1,0 0 0,0-1 0,1 1-1,-1-1 1,0 0 0,0 1-1,0-1 1,-1 0 0,1 1 0,0-1-1,-1 0 1,1 0 0,-1-1-24,4-20 107,-1 0-1,-2 0 1,0 0 0,-1-3-107,0 10 26,0 15-45,0 0 0,0 0 0,0 0 0,0 0 0,0 0-1,0 0 1,0 0 0,0 0 0,0 0 0,0 0-1,-1 0 1,1 0 0,0 0 0,-1 0 0,1 0 0,-1 0-1,1 0 1,-1 1 0,1-1 0,-1 0 0,1 0 0,-1 0-1,0 1 1,1-1 0,-1 0 0,0 1 0,0-1-1,0 1 1,0-1 0,1 1 0,-1-1 0,0 1 0,0 0-1,0-1 1,0 1 0,0 0 0,0 0 0,0 0 0,0-1-1,0 1 1,0 0 0,0 0 0,0 0 0,0 1-1,0-1 21,0 3-445,0 0 1,0 0 0,0 0 0,1 0 0,0 0 0,-1 0 0,1 0 0,0 0 0,1 0 0,-1 2 443,0 0-1552,0 6-4116</inkml:trace>
  <inkml:trace contextRef="#ctx0" brushRef="#br0" timeOffset="7175.07">3495 1121 7722,'0'0'2446,"0"0"-673,0 0-663,0 0-337,0 0-45,0 0-62,22-11-107,74-37-15,-84 42-467,1 0 1,0 0 0,-1 2-1,2 0 1,-1 0-1,0 1 1,1 1 0,0 0-1,-1 0 1,1 2-1,4 0-77,-16 0-5,-1 0-1,0 1 1,1-1-1,-1 1 0,1-1 1,-1 1-1,1 0 1,-1-1-1,0 1 0,0 0 1,1 0-1,-1 0 1,0 0-1,0 0 0,0 0 1,0 0-1,0 0 1,0 0-1,0 1 0,0-1 1,-1 0-1,1 1 1,0-1-1,-1 1 0,1-1 1,-1 0-1,0 1 1,1-1-1,-1 1 0,0-1 1,0 1-1,0-1 1,0 1-1,0-1 0,0 1 6,0 10 52,0 0 0,0 0-1,-1-1 1,-1 2-52,0-4 26,0 0-1,-1-1 1,0 1-1,0-1 0,-1 1 1,0-1-1,0 0 1,-1 0-1,0-1 1,-5 6-26,-14 15 25,0-2 0,-4 2-25,11-11 4,-13 10 18,-24 18-22,24-21 64,-27 27-64,55-50-3,1 0-1,0 0 1,0 0 0,0 0 0,0 1 0,0-1 0,0 0 0,1 0-1,-1 0 1,0 1 0,1-1 0,-1 0 0,0 1 0,1-1 0,0 1-1,-1-1 1,1 0 0,0 1 0,0-1 0,0 1 0,0-1 0,0 1 3,0-1 3,1 0 0,-1 0 1,1 0-1,0 0 0,-1 0 0,1 0 1,0 0-1,0 0 0,0-1 1,0 1-1,-1 0 0,1 0 1,0-1-1,0 1 0,1-1 1,-1 1-1,0-1 0,0 1 1,0-1-1,0 0 0,0 1-3,11 1 57,-1 0 0,0 0 0,1-1 0,0 0-1,0-1-56,-5 0 33,291 2 1605,-156-3-7034,-145 1 355</inkml:trace>
  <inkml:trace contextRef="#ctx0" brushRef="#br0" timeOffset="7572.03">4031 907 8554,'0'0'2142,"0"0"-653,0 0-279,0 0-62,0 0-265,0 0-212,25 0-116,78 0-45,-98 0-478,0 0 0,-1 0 0,1 0 0,0 0 0,0 1 0,-1 0 0,1 0 0,0 0 0,-1 0 0,1 1 0,-1 0 0,0 0 0,1 0 0,-1 0 0,0 1 0,0-1 0,0 1 0,-1 0 0,1 1 0,-1-1 0,0 0 0,1 1 0,-2 0 0,1 0 0,0 0 0,-1 0 0,0 0 0,1 2-32,1 7 31,0 1 0,-1 0 1,-1-1-1,0 1 0,-1 0 1,0 0-1,-2 13-31,1-18 51,0 9-48,0 1 0,-2-1 0,0 0 1,-1 0-1,0 0 0,-2 0 0,0-1 0,-1 1 0,-1-1 0,-1 0 1,-1 0-4,-156 266-1108,98-174-2329,43-73-1163</inkml:trace>
  <inkml:trace contextRef="#ctx0" brushRef="#br0" timeOffset="8741.34">2050 870 4561,'0'0'1979,"0"0"-912,0 0-426,0 0 57,0 0 106,0 0-60,-4 9-185,-13 19 269,-1-1-1,-1-1 1,-6 5-828,10-12 344,-2 2-82,2 1 0,0 0 0,1 1 0,2 1 0,0 0 0,2 1 0,0 0 0,2 0 0,1 1 0,1 0 0,1 0 0,1 0 0,1 1 0,2 0-262,1-26 3,-2 49 704,5 40-707,-1-73 14,0 0 0,1-1 0,1 1 1,1-1-1,0 0 0,1 0 0,2 2-14,25 39-1027,-5-25-6009,-16-24-2826</inkml:trace>
  <inkml:trace contextRef="#ctx0" brushRef="#br0" timeOffset="9865.38">4677 1179 2969,'0'0'2503,"0"0"-139,0 0-378,0 0-476,0 0-413,0 0-236,0 0-769,0 0 1,0 0 0,0 0 0,0 0 0,0 1-1,0-1 1,0 0 0,0 0 0,0 0 0,0 0 0,0 0-1,0 0 1,0 0 0,0 0 0,0 0 0,0 0-1,0 0 1,0 0 0,1 0 0,-1 0 0,0 0 0,0 0-1,0 0 1,0 0 0,0 0 0,0 0 0,0 1-1,0-1 1,0 0 0,0 0 0,0 0 0,0 0 0,0 0-1,1 0 1,-1 0 0,0 0 0,0 0 0,0 0-1,0-1 1,0 1 0,0 0 0,0 0 0,0 0 0,0 0-1,0 0 1,0 0 0,0 0 0,0 0 0,0 0-1,1 0 1,-1 0 0,0 0 0,0 0 0,0 0 0,0 0-1,0 0 1,0 0 0,0 0 0,0 0 0,0 0-1,0-1 1,0 1 0,0 0 0,0 0 0,0 0-93,-5 10 83,0 1-1,0-2 1,-1 1 0,-1-1 0,1 0 0,-2 0-1,-5 6-82,7-9 21,-33 39 29,4-7-106,2 1 1,2 2-1,-21 37 56,46-69-1531,6-15-1574,1-7 2638,-1-47-5765,0 46 666</inkml:trace>
  <inkml:trace contextRef="#ctx0" brushRef="#br0" timeOffset="10223.45">4401 1155 3937,'-1'-11'3261,"-1"-4"6106,2 15-9268,1 0 0,-1-1 0,0 1-1,0 0 1,0 0 0,0-1 0,1 1 0,-1 0-1,0 0 1,0-1 0,1 1 0,-1 0 0,0 0-1,0 0 1,1 0 0,-1-1 0,0 1 0,1 0-1,-1 0 1,0 0 0,1 0 0,-1 0 0,0 0 0,1 0-1,-1 0 1,0 0 0,1 0 0,-1 0 0,0 0-1,1 0 1,-1 0 0,0 0 0,0 0 0,1 0-1,-1 0 1,0 0 0,1 1 0,-1-1 0,0 0-1,0 0 1,1 0 0,-1 1-99,12 5 69,0 0-1,-1 2 1,0-1-1,0 1 1,0 1-1,-1 0 1,-1 1-1,0 0 0,5 6-68,19 18 56,-11-12-88,-3-6-61,-2 0 1,0 2 0,-1 0 0,-1 1 0,-1 0 0,-1 1 0,0 0 0,3 10 92,-14-24-684,6 12 160,0-12-6845,-4-6 169</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3:42.488"/>
    </inkml:context>
    <inkml:brush xml:id="br0">
      <inkml:brushProperty name="width" value="0.05" units="cm"/>
      <inkml:brushProperty name="height" value="0.05" units="cm"/>
    </inkml:brush>
  </inkml:definitions>
  <inkml:trace contextRef="#ctx0" brushRef="#br0">3511 10 1568,'0'0'1389,"0"0"-62,0 0-51,0 0 23,0 0-79,0-9 5687,0 16-6861,-1 0 1,0 0-1,-1 0 1,0-1-1,0 1 1,0 0-1,-1-1 1,-1 3-47,-30 54 175,22-42-107,9-17-284,0 0 1,0 0 0,0 0-1,0-1 1,0 1 0,-1-1-1,0 0 1,-1 1 215,2-2-384,1 0 0,-1 0 0,0 1 0,1-1-1,-1 1 1,1 0 0,0 0 0,-1 0 0,2 0 0,-1 0 0,0 0 0,0 1 384,2 0-3264,0-4 876</inkml:trace>
  <inkml:trace contextRef="#ctx0" brushRef="#br0" timeOffset="652.83">3172 322 1880,'0'0'2458,"0"0"-305,0 0-238,0 0-412,0 0-480,0 0-357,0 0-147,0 0-57,0 0-81,0 0-77,0 0-96,0 0-60,0 0-13,0 0-28,0 0-1,8 0 249,402-10 1846,-255 14-3906,-155-4 749,0 0-1200,0 0-2021</inkml:trace>
  <inkml:trace contextRef="#ctx0" brushRef="#br0" timeOffset="1903.23">3477 492 4297,'0'0'1330,"0"0"-548,0 0-439,0 0-206,0 0-26,0 0 20,2-4-30,-2 2 101,0 1-130,0 1 0,0-1-1,0 0 1,0 0 0,1 1 0,-1-1-1,0 0 1,0 0 0,0 1-1,1-1 1,-1 0 0,0 1 0,1-1-1,-1 0 1,1 1 0,-1-1-1,1 1 1,-1-1 0,1 0 0,-1 1-1,1 0 1,-1-1 0,1 1-1,0-1 1,-1 1 0,1 0 0,0-1-1,-1 1 1,2-1-72,-1 1 1115,-1 0-127,0 0-92,0 0-135,0 0-145,0 0-107,0 0-77,0 0-61,0 0-27,-16 0 89,-168 0-254,183 0-14,1 0-40,0 0-11,0 0 53,0 0-8,0 0-66,0 0-84,0 0-63,0 0 8,0 31 89,4 33 161,-4-63-185,0-1 9,0 0 78,0 0 6,0 0-28,19-1-49,-1 2-1,1 1 1,-1 0-1,0 1 1,0 1-1,4 2-34,-6-2 36,17 7-184,-32-10 125,0-1 1,0 1 0,1 0-1,-1 0 1,0 0-1,0 0 1,-1 0-1,1 0 1,0 0 0,0 1-1,0-1 1,-1 0-1,1 0 1,-1 1-1,1-1 1,-1 0 0,1 1-1,-1-1 1,0 0-1,0 1 1,0-1-1,1 1 1,-1 0 22,1 28-31,0-27 48,0 1 0,0 0 0,-1-1-1,0 1 1,0 0 0,0 0 0,0-1-1,0 1 1,-1 0 0,0 0-1,1-1 1,-1 1 0,-1-1 0,1 1-1,-1-1 1,1 1 0,-1-1-1,0 0 1,0 1 0,0-1 0,-1 0-1,0 1-16,-5 4-34,-1 0-1,0-1 1,0 0-1,0 0 1,0-1-1,-1 0 1,0-1-1,-1 0 1,1-1-1,-1 0 1,0 0-1,0-1 1,0-1-1,0 0 1,-1 0-1,-9-1 35,-23-1-270,43 0-165,-3 0-3770,4 0-830</inkml:trace>
  <inkml:trace contextRef="#ctx0" brushRef="#br0" timeOffset="3313.44">265 1094 3081,'0'0'2087,"0"0"-735,0 0-268,0 0-7,0 0-149,0 0-292,-12 20 609,-38 44 2581,-24 36-3182,70-94-586,-11 15 48,1 0-1,0 0 1,2 1-1,0 1 1,2 0 0,0 1-1,2 0 1,0 0-1,2 1 1,1 0-1,1 0 1,-1 23-106,3-12 245,2 1 0,2 0 1,2 6-246,-2-31 12,0 0 1,1 0 0,0-1 0,1 0 0,1 1-1,-1-1 1,2 0 0,0-1 0,0 0-1,1 0 1,4 5-13,-8-11-15,1 0-1,-1-1 1,1 1 0,0-1-1,1 0 1,-1 0-1,0 0 1,4 1 15,-6-3-118,0 0-1,1 0 1,-1 0 0,0 0 0,1-1-1,-1 1 1,0-1 0,1 1-1,-1-1 1,1 0 0,-1 0-1,1 0 1,-1 0 0,1 0 0,-1-1-1,0 1 1,1-1 0,1 0 118,-3 0-143,0 0 1,-1 0-1,1 0 1,0 0-1,-1 0 1,1 0 0,-1 0-1,1 0 1,-1 0-1,1 0 1,-1 0-1,0 0 1,1 0-1,-1 0 1,0 0 0,0-1-1,0 1 1,0 0-1,0 0 1,0-1 142,0-1-823,1-18-4917</inkml:trace>
  <inkml:trace contextRef="#ctx0" brushRef="#br0" timeOffset="4384.08">545 1358 3577,'0'0'3044,"0"0"-1046,0 0-723,0 0-452,0 0-247,0 0 51,0 10 212,0 6-496,1 20 340,-2 0-1,-2 0 1,0-1 0,-3 1 0,-1 0-683,-12 15 307,-3 14-73,22-65-220,0-1 0,0 1 0,0 0 0,0 0 0,0 0 1,-1 0-1,1 0 0,0 0 0,0 0 0,0 0 0,0 0 0,0 0 0,0 0 0,0 0 0,0 0 1,0 0-1,0 0 0,0 0 0,-1 0 0,1 0 0,0 0 0,0 0 0,0 0 0,0 0 0,0 0 0,0 1 1,0-1-1,0 0 0,0 0 0,0 0 0,0 0 0,0 0 0,0 0 0,-1 0 0,1 0 0,0 0 1,0 0-1,0 0 0,0 0 0,0 0 0,0 0 0,0 1 0,0-1 0,0 0 0,0 0 0,0 0 0,0 0-14,-3-14 79,1-21-255,2 16 105,-1-5 89,2 1 1,3-16-19,-3 30 10,1 1 0,0 0 0,0 0 0,1 0-1,0 0 1,1 0 0,0 0 0,0 1 0,1-2-10,23-30 56,1 1 0,31-31-56,-56 66-1,0-1 0,0 1 0,1 0 0,-1 0 0,1 0 0,0 0 0,-1 1 0,1 0 0,1 0 1,-1 0-1,0 1 0,0 0 0,1 0 0,-1 0 0,0 0 0,1 1 0,-1 0 0,5 1 1,-9-1-3,0 0-1,0 1 1,1-1 0,-1 0 0,0 1-1,0-1 1,0 1 0,0 0 0,0-1-1,0 1 1,0 0 0,0 0 0,0-1-1,0 1 1,-1 0 0,1 0 0,0 0 0,0 0-1,-1 0 1,1 0 0,-1 0 0,1 0-1,-1 1 1,1-1 0,-1 0 0,0 0-1,1 0 1,-1 0 0,0 1 0,0-1-1,0 0 1,0 0 0,0 1 3,0 51 170,0-38-38,-2-7-123,1-1 0,-1 1 0,0 0 0,0-1 0,-1 1 0,0-1 0,0 0 0,-1 0 0,0 0 0,0 0 1,-1-1-1,0 1 0,0-1 0,0 0 0,-1-1 0,0 1 0,0-1-9,-1-1-36,1-1 0,-1 0 0,0 0-1,0 0 1,0-1 0,0 0 0,0-1-1,0 1 1,0-1 0,-1-1 0,1 1 0,0-1-1,-4-1 37,11 1-81,0 0 24,0 0-11,0 0-4,0 0 1,0 0 8,0 0 18,0 0 9,0 24-221,-1-20 278,1 1 0,0-1 0,1 1 0,-1-1 0,1 0 1,0 1-1,0-1 0,0 0 0,0 0 0,1 1 0,0-1 0,1 2-21,1-1 40,0-1 0,-1 0 0,2 0 0,-1-1 0,0 1 0,1-1 0,-1 0 0,1 0 0,0-1 0,1 1-40,36 18 155,-18-9-84,0 1 0,17 11-71,-34-12-161,-6-12 24,-1 1 0,0-1 0,0 0-1,0 0 1,1 1 0,-1-1 0,0 0-1,0 0 1,0 1 0,0-1 0,0 0-1,0 1 1,0-1 0,0 0 0,0 1-1,0-1 1,0 0 0,0 1 0,0-1-1,0 0 1,0 0 0,0 1 0,0-1 0,0 0-1,0 1 1,0-1 0,0 0 0,0 1-1,-1-1 1,1 0 0,0 0 0,0 1-1,0-1 1,0 0 0,-1 0 0,1 1-1,0-1 1,0 0 0,-1 0 0,1 0-1,0 0 1,0 1 0,-1-1 137,-11 0-6507</inkml:trace>
  <inkml:trace contextRef="#ctx0" brushRef="#br0" timeOffset="4966.85">952 1600 5297,'0'0'2682,"0"0"-261,0 0-566,0 0-544,0 0-282,0 0-187,0-6 542,0 4-970,0 5-237,-1 29-10,-1 32 172,2-59-329,0-1 0,1 0-1,-1 1 1,1-1 0,0 0 0,0 1-1,1-1 1,-1 0 0,1 0-1,0 0 1,2 3-10,-3-6-7,1 1-1,-1-1 1,1 1 0,-1-1-1,1 0 1,0 1-1,0-1 1,0 0 0,0 0-1,0 0 1,0-1-1,0 1 1,0 0 0,0-1-1,0 1 1,0-1-1,0 0 1,0 0-1,0 0 1,1 0 0,-1 0-1,0 0 1,0 0-1,0-1 1,1 0 7,2 0 25,-1 0 0,0 0 0,1-1 0,-1 1 0,0-1 0,0 0 1,0 0-1,0-1 0,-1 1 0,1-1 0,2-2-25,-4 3 11,20-19 33,-1-2 0,-1 0 0,15-22-44,-34 43-9,0 1 0,0 0 0,0 0 0,-1-1 0,1 1 0,0 0 0,-1-1 0,1 1 0,-1 0 0,0-1 0,1 1 0,-1-1 0,0 1 0,0-1 0,0 1 0,0-1 0,0-1 9,-1 3-21,1-1 1,0 0 0,-1 0 0,1 1 0,-1-1-1,1 0 1,-1 1 0,1-1 0,-1 0-1,0 1 1,1-1 0,-1 1 0,0-1-1,1 1 1,-1 0 0,0-1 0,0 1 0,1-1-1,-1 1 1,0 0 0,0 0 0,0-1 20,-7 0-199,-1 0 1,1 1 0,0 0 0,-1 0-1,-7 1 199,-4 1-160,-86-2-1785,105 0 1913,0 1 0,-1-1-1,1 1 1,0 0-1,0 0 1,0-1-1,0 1 1,0 0-1,0 0 1,0 0-1,0 0 1,1 0-1,-1 0 1,0 0-1,0 1 1,1-1 0,-1 1 32,-14 27-879,9-18 1,-9 12-2252,0-5-2563</inkml:trace>
  <inkml:trace contextRef="#ctx0" brushRef="#br0" timeOffset="5727.06">1277 1545 2529,'0'0'4837,"0"0"-2412,0 0-868,0 0-292,0 0-258,0 0-175,7-8 1928,-8 35-2617,2 41 178,-1-64-307,0-1 0,1 1 0,0 0 0,-1-1 0,1 1 0,1 0 0,-1-1 0,1 1 0,-1-1 0,1 1-1,0-1 1,0 0 0,0 0 0,1 0 0,0 1-14,-1-3-20,1 1 0,-1-1 0,1 0 0,-1 0 0,1 0 1,-1 0-1,1 0 0,-1-1 0,1 1 0,0-1 0,-1 0 0,1 1 0,0-1 0,0-1 0,-1 1 0,1 0 0,0-1 0,-1 1 20,2-1 14,0 1 0,0-1-1,0 0 1,-1 0 0,1-1 0,0 1-1,-1-1 1,1 0 0,-1 0-1,0 0 1,3-2-14,1-3 45,26-26 44,-1-2 0,7-12-89,-37 44 25,-2 2-100,0 1-57,-4 91 184,4-91-53,0 1 0,1 0 0,-1 0 0,0 0 0,1-1-1,-1 1 1,1 0 0,-1 0 0,1-1 0,-1 1-1,1 0 1,0-1 0,-1 1 0,1-1 0,-1 1 0,1-1-1,0 1 1,0-1 0,-1 1 0,1-1 0,0 0-1,0 0 1,0 1 0,-1-1 0,1 0 0,0 0 0,0 0-1,0 0 1,0 0 0,0 0 0,-1 0 0,1 0 1,37 1 36,-28-2 61,-8 2-58,1-1-1,0-1 0,0 1 0,0 0 0,0-1 0,0 1 0,0-1 0,-1 0 0,1 0 0,0 0 0,-1 0 0,1 0 1,0-1-1,-1 1 0,0-1 0,1 1 0,-1-1 0,0 0 0,0 0 0,0 0 0,0-1 0,0 1 0,0 0 0,-1-1 1,2 0-40,-1-4 56,1 0-1,-1 0 0,0 0 1,0 0-1,-1 0 0,0 0 0,0 0 1,-1 0-1,0-8-54,0 8 3,1 5-29,-1 1 0,0-1 0,0 0 1,0 1-1,0-1 0,0 0 0,0 0 1,0 1-1,-1-1 0,1 0 1,-1 1-1,1-1 0,-1 1 0,0-2 26,0 2-234,1 1-254,0 0-429,0 0-390,0 0-474,2 1-1085,8 5-1721</inkml:trace>
  <inkml:trace contextRef="#ctx0" brushRef="#br0" timeOffset="6520.99">2002 1287 280,'0'0'4865,"0"0"-2251,0 0-803,0 0-415,0 0-325,0 0-225,0 0-802,0-1 1,0 1 0,0 0-1,0-1 1,0 1 0,0-1-1,0 1 1,0 0 0,0-1 0,0 1-1,0-1 1,0 1 0,1 0-1,-1-1 1,0 1 0,0 0-1,0-1 1,1 1 0,-1 0-1,0 0 1,0-1 0,1 1-1,-1 0 1,0 0 0,1-1-1,-1 1 1,0 0 0,1 0-1,-1 0 1,0-1 0,1 1-1,-1 0 1,1 0 0,-1 0-45,11-6 340,0 0-1,0 1 1,0 0 0,1 1 0,-1 0-1,1 1 1,0 0 0,7 0-340,12-1 373,1 1 0,24 1-373,-55 2-10,0 0-1,0 0 1,1 1-1,-1-1 1,0 0-1,1 0 1,-1 1-1,0-1 1,0 1-1,0-1 1,1 1-1,-1-1 1,0 1-1,0 0 1,0 0-1,0-1 1,0 1-1,0 0 1,0 0-1,0 0 1,-1 0-1,1 0 1,0 0-1,0 1 11,0 1-6,1 0 0,-1 0-1,0 0 1,0 1 0,-1-1-1,1 0 1,-1 0 0,1 0-1,-1 1 1,0 1 6,0 1 31,-1 0-1,1-1 0,-1 1 1,0 0-1,0-1 0,-1 1 1,1-1-1,-1 0 1,-1 1-1,1-1 0,-1 0 1,-1 2-31,-8 6 52,-2-1 0,1 0 0,-1 0 1,-1-2-1,0 0 0,0-1 0,-1 0 0,-15 5-52,35-11-18,0 0 0,0-1 0,0 0 0,0 0 0,0 0 0,0-1 0,1 1 0,3 0 18,0 1 4,24 8 69,47 19 271,-73-27-320,1 1 0,-1-1 1,0 1-1,0 0 0,0 1 0,-1-1 1,1 1-1,-1 0 0,4 5-24,-8-8 1,1 0-1,-1 0 1,0 0-1,1 0 1,-1 0-1,0 0 1,0 0 0,-1 0-1,1 0 1,0 1-1,-1-1 1,1 0 0,-1 0-1,0 1 1,0-1-1,0 0 1,0 1-1,0-1 1,0 0 0,0 1-1,-1-1 1,1 0-1,-1 2 0,-1-1 1,0 0-1,0 1 1,0-1 0,-1 0-1,1 0 1,-1 0-1,0 0 1,1-1 0,-1 1-1,0-1 1,-1 0-1,1 1 1,-1-1-1,-8 5-28,0-1 1,-1-1-1,1 0 1,-1-1-1,0 0 1,0-1-1,-10 1 28,15-3-375,0 0 1,0-1-1,0 0 1,0 0-1,0 0 1,0-1 374,7 0-134,1 0 0,-1 1 0,1-1 0,-1 0 0,1 1 0,-1-1 0,1 0 0,-1 0 0,1 1 0,-1-1 1,1 0-1,0 0 0,0 0 0,0 0 0,-1 0 0,1 1 0,0-1 0,0 0 0,0 0 0,0 0 0,0 0 0,0 0 0,0 0 0,1 1 0,-1-2 134,7-23-5056,6 14-1820</inkml:trace>
  <inkml:trace contextRef="#ctx0" brushRef="#br0" timeOffset="7066.4">2485 1104 3441,'0'0'5844,"0"0"-3589,0 0-1250,0 0-299,0 0-39,0 0-46,6 0-14,-4 0-600,0-1 95,1 1-1,0 0 1,0 1-1,-1-1 0,1 0 1,0 1-1,-1-1 0,1 1 1,0 0-1,-1 0 1,1 0-1,-1 0 0,1 1 1,-1-1-1,0 1 1,1-1-1,-1 1 0,1 1-101,121 112 2438,8 8-2002,-124-114-440,0 0 0,0 1 0,-1 0 1,-1 0-1,0 1 0,0 0 0,-1 0 0,0 0 0,-1 0 0,2 12 4,-4-15-3,0 0 1,-1 0-1,0 0 0,-1 0 1,0 0-1,0 0 1,0 0-1,-1 0 0,-1 0 1,1 0-1,-1 0 0,-1 0 1,1 0-1,-1-1 0,-1 1 1,1-1-1,-2 1 3,-9 11-57,0-1 0,-1-1-1,-1-1 1,-1 0 0,0-1-1,-1 0 1,-1-2-1,0 0 1,-1-1 0,0-1-1,-1-1 58,18-9-121,0 1-1,-1-1 1,1 0-1,0 0 1,-1 0-1,1-1 1,-1 1-1,-2-1 122,5-1-293,1-1-1,-1 0 1,1 1 0,0-1-1,0 0 1,-1 1 0,1-1-1,0 0 1,1 1-1,-1-1 1,0-1 293,0 2-226,1-2-145,-1-1 0,1 1 0,0-1 0,0 1 0,0-1-1,0 1 1,0 0 0,1 0 0,0-1 0,0 1-1,-1 0 1,4-2 371,10-13-5513</inkml:trace>
  <inkml:trace contextRef="#ctx0" brushRef="#br0" timeOffset="7609.29">3398 1311 5049,'0'0'3494,"0"0"-1767,0 0-481,0 0-258,0 0-234,0 0-70,-12 7-14,-50 35 443,1 4-1,-30 31-1112,31-19-296,59-57-396,1-1-320,0 0-310,0 0-394,0 0-401,0 0-682,0 0-1171</inkml:trace>
  <inkml:trace contextRef="#ctx0" brushRef="#br0" timeOffset="7962.52">3108 1352 5817,'0'0'2646,"0"0"-797,0 0-412,0 0-162,0 0-171,0 0-247,10 1-273,14 4-338,0 1 0,0 1 0,-1 1 1,0 1-1,-1 2 0,12 6-246,-5 1-251,0 1 0,-1 2-1,-1 1 1,-1 1 251,-18-15-1755,-4-3-1705</inkml:trace>
  <inkml:trace contextRef="#ctx0" brushRef="#br0" timeOffset="8550.05">3957 1053 6001,'0'0'2563,"0"0"-739,0 0-413,0 0-317,0 0-328,0 0-185,0 0-9,0 0 6,-5 11 537,-54 136 52,21-52-699,34-70-8931,4-28 3843</inkml:trace>
  <inkml:trace contextRef="#ctx0" brushRef="#br0" timeOffset="9080.41">3602 1399 2777,'0'0'3888,"0"0"-1906,0 0-596,0 0-247,0 0-190,0 0-134,-13 7 2540,693-7-2678,-666 0-883,0 1 0,0 0 0,-1 1 1,1 0-1,-1 1 0,0 1 0,1 0 1,-2 1-1,1 0 0,0 1 1,-1 1-1,0 0 0,-1 0 0,0 1 1,4 4 205,-13-11-231,-1 0-1,1 0 1,-1 0 0,1-1 0,0 1 0,0 0 0,-1-1 0,1 1 0,0-1 0,0 1 0,0-1-1,0 0 1,0 0 0,0 0 0,-1 0 0,3 0 231,2 0-1417,2 0-2653</inkml:trace>
  <inkml:trace contextRef="#ctx0" brushRef="#br0" timeOffset="10145.38">3674 1569 5153,'0'0'2322,"0"0"-456,0 0-489,0 0-449,0 0-249,0 0-149,0 0-145,0 0-66,0 0 21,0 0 65,0 0-10,0 0-89,0 0-134,2 0-88,165 0 560,-166 0-658,0 0 0,1 0 0,-1 0 0,0 0 0,1 0 0,-1 0 0,0 0 0,1 0 0,-1 1 0,0-1 0,0 0 0,1 1 0,-1-1 0,0 1 0,0 0 0,0-1 0,0 1 0,0 0 0,0 0 0,0-1 0,0 1 0,0 0 0,0 0 0,0 0 0,0 1 14,0 1-32,0 0 0,0 1 0,0-1 1,-1 0-1,0 1 0,1-1 0,-1 1 0,0-1 1,-1 2 31,1-2 32,-1-1 1,1 0 0,-1 0 0,0 1 0,0-1-1,0 0 1,0 0 0,0 0 0,0 0 0,-1 0 0,1 0-1,-1 0 1,1 0 0,-1-1 0,0 1 0,0-1-1,0 1 1,0-1 0,-1 1-33,-46 26 258,42-25-211,-110 48 318,116-50-395,0 0 0,1 0 0,-1 0-1,0 0 1,0 0 0,0 0 0,1 0 0,-1 0 0,0 0-1,1 0 1,-1 1 0,1-1 0,-1 0 0,1 0-1,0 0 1,-1 1 0,1-1 0,0 0 0,0 1-1,0-1 1,0 0 0,0 2 30,20-3-348,182 0 77,-201 0-11,-1 0-84,0 0 13,0 0 27,0 0-175,0 0-731,0 0-1548,0 0-1778</inkml:trace>
  <inkml:trace contextRef="#ctx0" brushRef="#br0" timeOffset="10928.36">4040 1569 6065,'0'0'2596,"0"0"-599,0 0-562,0 0-368,0 0-317,0 0-186,9-3 913,150 3 34,-159 0-1523,1 0 0,0 1 0,-1-1 0,1 1 0,0-1 0,-1 1-1,1-1 1,-1 1 0,1-1 0,0 1 0,-1 0 0,0-1 0,1 1 0,-1 0-1,1-1 1,-1 1 0,0 0 0,0 0 0,1-1 0,-1 1 0,0 0 0,0 0-1,0-1 1,0 1 0,0 0 0,0 0 0,0 0 0,0-1 0,0 1-1,0 0 13,0 32 250,-1-26-217,1-5-32,-1 0 0,1 0 0,-1 0-1,0 0 1,0 0 0,0 0 0,0 0 0,0 0-1,0 0 1,-1-1 0,1 1 0,-1 0 0,1-1-1,-1 1 1,1-1 0,-1 0 0,0 1 0,0-1-1,-40 25-23,32-20 11,-12 7-41,7-5 26,1 1 0,0 0-1,-7 7 28,21-15-15,-1-1 0,1 1 0,0 0 0,-1 0-1,1 0 1,0 0 0,0 0 0,-1 0 0,1-1 0,0 1-1,0 0 1,0 0 0,0 0 0,1 0 0,-1 0-1,0 0 1,0 0 0,0 0 0,1 0 0,-1-1-1,0 1 1,1 0 0,-1 0 0,1 0 0,-1-1 0,1 1-1,-1 0 1,1 0 0,0-1 0,-1 1 0,1 0-1,0-1 1,-1 1 0,1-1 0,0 1 0,0-1 0,0 1-1,-1-1 1,1 0 15,12 3-35,0-1-1,0-1 1,0 0 0,0-1-1,0 0 1,4-2 35,38 1 86,-34 2-129,-14-2-74,-1 1 0,0 0 0,0 0 0,1 1 0,-1-1 0,0 2 0,0-1 0,0 1 0,0-1 0,0 2 0,0-1 0,4 3 117,-10-4-154,1-1 0,0 1 1,-1 0-1,1 0 0,-1 0 1,1 0-1,-1 0 1,0 0-1,1 0 0,-1 1 1,0-1-1,0 0 0,0 0 1,0 0-1,0 0 1,0 0-1,0 0 0,0 0 1,0 1 153,0 3-997,0 3-1354</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2.098"/>
    </inkml:context>
    <inkml:brush xml:id="br0">
      <inkml:brushProperty name="width" value="0.05" units="cm"/>
      <inkml:brushProperty name="height" value="0.05" units="cm"/>
    </inkml:brush>
  </inkml:definitions>
  <inkml:trace contextRef="#ctx0" brushRef="#br0">0 163 6249,'0'0'1370,"0"0"-483,0 0-52,0 0-66,0 0-55,0 0-62,0 0 57,0 0 25,0 0-85,0 0-81,0 0-90,0 0-54,0 0-75,3 0-50,288 0 133,-291 0-490,1 1 0,0-1 0,-1 0 0,1 1 0,0-1 0,-1 1-1,1-1 1,-1 1 0,1-1 0,-1 1 0,1-1 0,-1 1 0,0-1 0,1 1 0,-1 0 0,1-1-1,-1 1 1,0 0 0,0-1 0,1 1 0,-1 0 0,0-1 0,0 1 0,0 0 0,0 0 0,0-1 0,0 1-1,0 0 1,0-1 0,0 1 0,0 0 0,0 0 0,-1-1 0,1 1 0,0 0 0,0-1 0,-1 1-1,1 0 1,0-1 0,-1 1 0,1-1 0,-1 1 0,1-1 0,-1 1 0,1 0 0,-1-1 0,1 0 0,-1 1 58,-7 7-1064,-1 0 0,0-1 1,-1 0-1,-9 5 1064,-12 6-5914</inkml:trace>
  <inkml:trace contextRef="#ctx0" brushRef="#br0" timeOffset="500.09">525 0 9690,'0'0'2171,"0"0"-960,0 0-403,0 0-52,0 0-42,0 0-191,0 7-95,1-4-392,0 3 36,-1 0 0,1 1 1,-1-1-1,0 0 0,-1 1 0,0-1 1,0 0-1,0 1 0,0-1 0,-1 0 0,0 0 1,-1 1-73,-43 60 377,35-52-282,0 1 1,0 0-1,2 0 1,0 1 0,-2 5-96,11-21-14,0-1 1,0 0-1,1 1 1,-1-1-1,0 0 1,0 1-1,0-1 1,0 0-1,0 1 1,1-1-1,-1 0 1,0 1-1,0-1 1,1 0-1,-1 1 1,0-1-1,0 0 1,1 0-1,-1 1 1,0-1-1,1 0 1,-1 0-1,0 0 1,1 0-1,-1 1 1,0-1-1,1 0 1,-1 0-1,1 0 1,-1 0-1,0 0 1,1 0-1,-1 0 1,0 0-1,1 0 1,-1 0-1,1 0 1,-1 0-1,0 0 1,1 0 13,23 0 95,-19 0-120,225-7-920,-230 6 855,1 1 0,0 0 0,-1 0 0,1 0 0,-1 0 0,1 0 0,0 0 0,-1 0 0,1 0 0,0 0 0,-1 0 0,1 0 0,-1 0 0,1 0 0,0 0 0,-1 0 0,1 1 0,-1-1 0,1 0 1,-1 0-1,1 1 0,-1-1 0,1 0 0,-1 1 0,1-1 0,-1 1 0,1-1 0,-1 1 0,1-1 0,-1 1 0,0-1 0,1 1 0,-1-1 0,0 1 0,1-1 0,-1 1 0,0-1 0,0 1 0,0 0 1,0-1-1,1 1 0,-1 0 0,0-1 0,0 1 0,0-1 0,0 1 0,0 0 0,-1-1 0,1 1 90,0 3-5547</inkml:trace>
  <inkml:trace contextRef="#ctx0" brushRef="#br0" timeOffset="837.25">759 14 7242,'0'0'4299,"0"0"-2691,0 0-835,0 0 7,0 0 61,0 0-222,-5 21-228,1 5-285,1-9-43,0-1-1,-1 0 1,-1 0-1,0 0 1,-1 0-1,-5 6-62,-1 5-302,-12 23 1566,-6 25-1264,13-9-1034,14-51-531,1 0 1,1 0-1,0 7 1565,1-21-6395</inkml:trace>
  <inkml:trace contextRef="#ctx0" brushRef="#br0" timeOffset="1301.42">966 258 9466,'0'0'1194,"0"0"-549,0 0 107,0 0 174,0 0-134,0 0-137,-10 31 10,-31 99-18,38-119-512,-1 0 0,2 0 0,-1 0-1,1 0 1,1 0 0,0 1 0,1-1 0,0 0 0,1 6-135,1 17 172,-2-33-176,0 0 1,0 0-1,0 1 1,1-1-1,-1 0 1,0 0-1,0 0 1,1 0 0,-1 0-1,1 0 1,-1 0-1,1 0 1,-1-1-1,1 1 1,0 0-1,-1 0 1,1 0 0,0 0-1,0-1 1,-1 1-1,1 0 1,0-1-1,0 1 1,0-1 3,2 2-16,0-1 1,0 0-1,0 0 1,0 0-1,0 0 1,0-1 0,0 1-1,0-1 1,1 1 15,4-1 8,-1 0 0,1-1 0,-1 1 1,1-1-1,-1-1 0,0 1 1,7-3-9,-8 1 14,0 0 1,1 0-1,-1-1 0,0 1 1,-1-1-1,1-1 1,-1 1-1,0-1 1,0 0-1,0 0 0,0 0 1,-1-1-1,0 0 1,0 1-1,-1-2 1,0 1-1,0 0 1,0-1-1,-1 1 0,1-3-14,2-12 13,0 0-1,-2 0 1,-1 0-1,0-1 0,-2-20-12,-1 36-58,1 0-1,-1 1 0,0-1 0,0 0 1,-1 1-1,0-1 0,0 1 0,0 0 1,-1-1-1,0 1 0,0 0 0,0 1 1,0-1-1,-1 0 0,-3-3 59,5 6-106,-1-1-1,0 1 1,1 0 0,-1-1-1,0 1 1,0 0 0,0 1-1,0-1 1,0 0 0,-1 1-1,1 0 1,0 0 0,-1 0-1,1 0 1,-1 0 0,1 1-1,-1-1 1,1 1 0,-1 0-1,1 0 1,-1 0 0,1 1-1,-1-1 1,1 1 0,-1 0-1,-2 1 107,-5 7-2720,6 4-3267</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14.511"/>
    </inkml:context>
    <inkml:brush xml:id="br0">
      <inkml:brushProperty name="width" value="0.05" units="cm"/>
      <inkml:brushProperty name="height" value="0.05" units="cm"/>
    </inkml:brush>
  </inkml:definitions>
  <inkml:trace contextRef="#ctx0" brushRef="#br0">1 422 1768,'0'0'4631,"0"0"-3007,0 0-366,0 0-47,0 0-266,0 0-150,23-1-95,164-2 1401,-164 4-1770,-17 0-637,0 0 0,0-1 0,0 1 0,0-1 0,0-1 0,0 1 0,0-1 0,0 0-1,0-1 1,0 1 0,1-2 306,7-9-3731</inkml:trace>
  <inkml:trace contextRef="#ctx0" brushRef="#br0" timeOffset="534.38">469 191 9162,'0'0'2909,"0"0"-1265,0 0-584,0 0-165,0 0-39,0 0-232,22-2-161,-19 2-444,179-9 1094,-172 9-1039,-3 0-47,-1 0 0,1 0 0,-1 0 0,1 1 0,-1 0 1,1 0-1,-1 1 0,0 0-27,-4-1-2,0 0 1,0 0 0,0 0-1,0 1 1,0-1-1,-1 1 1,1-1-1,-1 1 1,1-1 0,-1 1-1,1 0 1,-1 0-1,0 0 1,0 0-1,0 0 1,0 0 0,0 0-1,-1 0 1,1 0-1,0 0 1,-1 0-1,0 1 1,1-1 0,-1 0-1,0 0 1,0 1 1,0 4 15,0 0 0,0-1 1,0 1-1,-1-1 1,1 1-1,-2-1 0,1 1 1,-1-1-1,0 1 0,0-1 1,-3 4-16,0 0 30,-2-1 1,1 0-1,-1 0 1,-1 0-1,1-1 1,-6 5-31,-76 65 60,58-52-96,0 1 0,2 1 0,2 1 0,-6 9 36,32-37-12,0 0-1,0 0 1,1 0 0,-1 1 0,0-1 0,1 0 0,-1 0-1,0 0 1,1 1 0,0-1 0,-1 0 0,1 1-1,0-1 1,-1 0 0,1 1 0,0-1 0,0 0 0,0 2 12,1-3-15,-1 1 0,0 0 1,1 0-1,-1-1 0,1 1 1,-1 0-1,1-1 0,-1 1 1,1 0-1,-1-1 0,1 1 1,0-1-1,-1 1 0,1-1 1,0 1-1,-1-1 0,1 1 1,0-1-1,0 0 1,-1 0-1,1 1 0,0-1 15,6 2-53,0-1 0,1 0 0,-1 0 0,0-1 0,1 0 0,0 0 53,-1 0 60,43 0-28,-26 2-112,0-2 0,0-1 0,0 0 1,0-2-1,15-4 80,-26 5-501,5-1-859,-11-3-2511,-6 3-2232</inkml:trace>
  <inkml:trace contextRef="#ctx0" brushRef="#br0" timeOffset="1179.78">1231 208 5577,'0'0'1995,"0"0"-730,0 0 31,0 0 20,0 0-130,0 0-262,-9 1 487,-36 19-811,2 1 0,1 3 0,0 1 0,-3 5-600,44-29 12,-1 0 0,1 0 0,-1-1 0,1 1 0,0 0-1,-1 1 1,1-1 0,0 0 0,0 0 0,0 0-1,0 1 1,0-1 0,0 1 0,0-1 0,0 1 0,0-1-1,1 1 1,-1-1 0,1 1 0,-1-1 0,1 1 0,0 0-1,-1-1 1,1 1 0,0 0 0,0-1 0,0 1 0,0 0-1,1-1 1,-1 1 0,0 0 0,1-1 0,-1 1-1,1 0 1,-1-1 0,1 1 0,0-1 0,0 1 0,0-1-1,0 0 1,0 1 0,0-1 0,0 0 0,0 1 0,0-1-1,1 0 1,-1 0 0,0 0 0,1 0 0,-1-1-1,1 1 1,-1 0 0,2 0-12,6 5 40,-1 0 0,-1 0 0,1 1 0,-1 0 0,-1 1 1,5 5-41,-5-6-2,0 0 1,0 0 0,0-1 0,1 0 0,0 0 0,0 0 0,0-1 0,3 1 1,-4-3-12,0 1 0,0 0 0,0 0 0,0 1 0,-1-1 0,0 1 0,2 3 12,-6-8-5,0 1 0,0 0 1,0 0-1,0 0 1,-1 0-1,1 0 0,0 0 1,0 0-1,-1 1 1,1-1-1,-1 0 0,1 0 1,-1 0-1,0 1 1,1-1-1,-1 0 0,0 1 1,0-1-1,0 0 0,0 0 1,0 1-1,0-1 1,0 0-1,0 1 0,0-1 1,-1 0-1,1 0 1,-1 1-1,1-1 0,-1 0 1,1 0-1,-1 0 1,0 0-1,1 0 0,-1 1 1,0-1-1,0 0 1,0-1-1,0 1 0,0 0 1,0 0-1,0 0 1,-1 0 3,-10 6-117,0 0-1,0 0 0,-1-1 0,0-1 0,-1 0 0,1-1 0,-1-1 0,-11 2 119,-20 1-3340,-2-4-4151,42-2 2967</inkml:trace>
  <inkml:trace contextRef="#ctx0" brushRef="#br0" timeOffset="1853.02">1231 225 3881,'0'0'2139,"0"0"-1023,0 0-814,0 0-1005,0 0-1071,-6-1-2680,-19 2 9847,19 3-4486,-1-1-1,1 1 1,-1-1 0,0 0-1,0 0 1,0-1 0,0 0-1,-5 1-906,11-3 211,1 0 28,2 20 1145,0-19-1325,1 1-1,0-1 1,-1 1 0,1-1-1,0 0 1,0 0-1,0 0 1,0 0 0,0-1-1,0 1 1,0-1 0,0 0-1,2 1-58,47-3 275,-28 1-154,14 2-66,-19 0-117,1-1 1,0-1-1,0 0 1,0-2 0,0 0-1,0-1 62,-15 1-2487,-5 3-1391</inkml:trace>
  <inkml:trace contextRef="#ctx0" brushRef="#br0" timeOffset="3777.18">1756 0 3825,'0'0'1308,"0"0"34,0 0 111,0 0 118,0 0-252,0 0-390,0 7 3256,-1 11-2999,-88 564 3095,80-520-3967,-6 25-155,-6 4-159,7-30 79,2 1-1,3 0 0,2 4-78,0 1 49,-2 1-1,-7 13-48,4-24 19,3 0 1,2 0-1,2 27-19,2-22 65,-3-1-1,-11 53-64,6-53 268,3 0-1,0 53-267,10-33 330,0-42-259,-1 0 0,-2 0 1,-2 0-1,-6 26-71,2-39 83,-2 0 1,-1 0-1,-6 11-83,-10 25 145,16-31 19,0 1 1,2 0-1,-2 22-164,6-33 192,5-33-337,-2-34-2518,-5 32 477,-2 1-1902</inkml:trace>
  <inkml:trace contextRef="#ctx0" brushRef="#br0" timeOffset="4744.79">2160 231 6121,'0'0'2796,"0"0"-829,0 0-546,0 0-398,0 0-231,0 0-118,0-3-42,-2-4 3448,-2 22-2507,-6 42-1814,6-30 713,-9 29-303,-6 14-169,-8 31 44,26-97-2010,1-4 181,12-32-4497,3 13-559</inkml:trace>
  <inkml:trace contextRef="#ctx0" brushRef="#br0" timeOffset="5362.12">2499 160 3593,'0'0'5512,"0"0"-3705,0 0-1227,0 0-7,0 0 133,0 0-91,0 0-19,0 0 85,0 0 50,13 0 956,-1 0-1195,12-1-150,1 2 0,0 0 1,-1 2-1,1 0 0,19 6-342,-43-8 21,-1 0 1,1-1-1,-1 1 0,1 0 0,-1-1 0,1 1 1,-1 0-1,0 0 0,1-1 0,-1 1 0,0 0 1,0 0-1,1 0 0,-1-1 0,0 1 1,0 0-1,0 0 0,0 0 0,0 0 0,0 0 1,0-1-1,-1 2-21,-1 17 197,-3-6-176,0-1-1,-1 0 1,0 0-1,-1-1 1,-1 0-1,-4 5-20,-6 10 44,-23 26 23,28-37-145,1 1-1,0 0 1,-3 7 78,14-14-461,1-8-7209,0-1 7655,0 0-5657</inkml:trace>
  <inkml:trace contextRef="#ctx0" brushRef="#br0" timeOffset="5941.02">2899 275 5537,'0'0'4097,"0"0"-2349,0 0-661,0 0-144,0 0-69,0 0 67,-2 8 30,-9 29-33,6-21-560,-1 1 1,2-1-1,1 1 1,0 0-1,0 11-378,2-7 54,0-15-40,1 0 0,0 0-1,0 1 1,1-1 0,-1 0 0,1 0 0,1 0-14,-2-5-4,1 1 1,-1-1 0,1 1 0,0-1 0,0 1-1,0-1 1,0 0 0,0 0 0,0 1 0,0-1 0,0 0-1,0 0 1,0 0 0,1 0 0,-1 0 0,0-1-1,1 1 1,-1 0 0,1 0 0,-1-1 0,1 1 0,-1-1-1,1 0 1,-1 1 0,1-1 0,0 0 0,-1 0-1,1 0 4,12 2-30,0-2-1,-1 0 0,1 0 1,0-1-1,-1-1 0,13-2 31,-17 1 19,0 0-1,0 0 1,-1-1-1,1 0 0,-1-1 1,0 0-1,0 0 1,-1 0-1,1-1 0,1-2-18,-4 3 23,1 0 0,-1 0 0,0 0 0,0-1 0,0 0 0,-1 0 0,0 0 0,0 0 0,-1-1 0,0 1 0,0-1 0,0 0 0,-1 0 0,0 0-1,0 0 1,-1-1 0,0 1 0,0 0 0,0-1 0,-1-4-23,0-1 7,0-1 1,-1 1-1,0 0 0,-1 0 0,0 0 0,-4-12-7,5 22-15,-1-1-1,0 1 1,1-1-1,-1 1 1,-1 0-1,1 0 0,0 0 1,-1 0-1,1 0 1,-1 0-1,0 1 1,0-1-1,0 1 1,0 0-1,-1 0 0,1 0 1,0 0-1,-1 1 1,1-1-1,-1 1 1,0 0-1,1 0 0,-1 0 1,0 1-1,0-1 1,-1 1 15,-5-2-59,0 1 1,0 0-1,-1 1 1,1 0-1,0 1 1,0 0-1,-1 0 1,1 1-1,0 0 1,0 1-1,1 0 1,-1 1-1,0 0 1,-6 4 58,13-6-135,-44 27-1242,15-17-3172,15-10-4317</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3.432"/>
    </inkml:context>
    <inkml:brush xml:id="br0">
      <inkml:brushProperty name="width" value="0.05" units="cm"/>
      <inkml:brushProperty name="height" value="0.05" units="cm"/>
    </inkml:brush>
  </inkml:definitions>
  <inkml:trace contextRef="#ctx0" brushRef="#br0">1 208 6105,'0'0'4869,"0"0"-2694,0 0-800,0 0-224,0 0-136,0 0-127,7-2-83,84-12-281,2 4 0,59 2-524,-136 8-721,-9 0-6749,-7 0-73</inkml:trace>
  <inkml:trace contextRef="#ctx0" brushRef="#br0" timeOffset="355.91">525 0 6849,'0'0'2857,"0"0"-848,0 0-507,0 0-539,0 0-313,0 0-177,1 9 137,0-1-447,3 38 458,-2 0-1,-2 0 1,-2 0 0,-4 21-621,0-42-192,-1 0 0,-2-1 0,0 0 0,-6 9 192,-26 50-5710,30-62 2699,0-1-3018</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05.468"/>
    </inkml:context>
    <inkml:brush xml:id="br0">
      <inkml:brushProperty name="width" value="0.05" units="cm"/>
      <inkml:brushProperty name="height" value="0.05" units="cm"/>
    </inkml:brush>
  </inkml:definitions>
  <inkml:trace contextRef="#ctx0" brushRef="#br0">22 1323 576,'0'0'2247,"0"0"-494,0 0-349,0 0-350,0 0-178,-22 0 7388,106-8-7340,-57 4-624,0 1 0,8 1-300,0 0 223,-1-2-1,1-1 0,-1-2 0,-1-1 0,15-7-222,-8 3 252,0 2-1,1 2 1,22-2-252,-6 8 6,29 3-6,-42 1 368,0-3 1,0-1-1,2-3-368,-17 3 15,-1 0 0,0 2 0,17 2-15,28 0 214,-72-2-258,-1 0-16,0 0 10,34 3 122,-34-3-73,34 2 52,-32-3-80,0 1 0,0 1 0,0-1 0,0 0 0,0 0 1,0 1-1,0-1 0,0 1 0,-1 0 0,1 0 0,0-1 0,0 1 1,-1 0-1,2 1 29,-2-1-86,-1-1 0,0 1 0,0 0 0,1-1 0,-1 1 0,0-1 1,0 1-1,0-1 0,0 1 0,0 0 0,0-1 0,0 1 0,0-1 1,0 1-1,0-1 0,0 1 0,-1 0 0,1-1 0,0 1 0,0-1 0,-1 1 1,1-1-1,0 1 0,0-1 0,-1 1 0,1-1 0,-1 0 0,1 1 0,0-1 1,-1 1-1,1-1 0,-1 0 0,1 1 0,-1-1 0,1 0 0,-1 1 1,1-1-1,-1 0 0,1 0 0,-1 0 0,0 1 86,-24 6-2303,22-6 1660,-27 5-5794</inkml:trace>
  <inkml:trace contextRef="#ctx0" brushRef="#br0" timeOffset="738.49">859 1075 6425,'0'0'2066,"0"0"-482,0 0-279,0 0-128,0 0-143,0 0-94,0 0-125,0 0-224,0 0-98,9 0 534,54 0-516,0 2 0,-1 3-1,1 3 1,9 5-511,-53-7 19,-1 0-1,0 1 0,0 1 1,-1 1-1,0 1 1,7 5-19,-8-5 101,-15-10-103,0 0 0,-1 1 0,1-1-1,0 0 1,-1 1 0,1-1 0,0 1 0,-1-1-1,1 1 1,-1-1 0,1 1 0,0-1 0,-1 1-1,1-1 1,-1 1 0,0 0 0,1-1 0,-1 1-1,0 0 1,1 0 0,-1-1 0,0 1 0,0 0-1,1 0 1,-1-1 0,0 1 0,0 0 0,0 0-1,0-1 1,0 1 0,0 0 0,0 0 0,-1 0-1,1 0 3,0 5-67,0-2 73,-1 0 0,1 1 0,-1-1 0,0 0 1,0 0-1,-1 0 0,1 0 0,-1 0 0,0-1 1,0 1-1,0 0 0,-1 0-6,-35 42 107,26-32-90,-35 37 29,24-27-65,0 2 0,2 0 0,0 1 0,-6 14 19,25-33-36,1-5-4709,4-6-338</inkml:trace>
  <inkml:trace contextRef="#ctx0" brushRef="#br0" timeOffset="2921.3">1792 2 5265,'0'0'2665,"0"0"-781,0 0-534,0 0-347,0 0-298,0 0-215,0 0-134,0 0 20,0 0 178,-6 0 732,-10 0-1101,-14-1-76,0 1 0,1 2 0,-1 1 0,1 1 0,-23 7-109,45-9 62,-36 7 522,43 9 1206,0 9-1575,2-1 0,1 0-1,1 0 1,2 4-215,-1 2 124,-2 0 1,-1 1-1,-1-1 0,-3 22-124,1 12 154,-3 8 313,-9 59-467,4-60 461,1 60-461,-4 496 669,11-575-521,-2 0-1,-3 0 1,-1 0-1,-6 9-147,-1 16 75,-2 53-75,12-80 36,-2-1 0,-3 0 0,-1-1 0,-3 0 0,-9 21-36,16-55-19,1 1 0,1-1 1,1 1-1,0 0 0,2 1 1,-1-1-1,2 0 0,1 11 19,-1-28 7,0 0-6,0 0-19,0 0 30,0 1 37,0 1-38,0-1-19,0-1-6,0 0 5,0 0-6,0 0-19,0 0 10,0 0-36,0 0-23,0 0 27,3 4 1,7 0 55,1 0 0,-1 0 0,1-1 0,-1 0 0,1-1 0,0 0 0,10 0 0,84 0 57,-82-2-18,108 0 73,-131 0-130,0 0 1,1 0-1,-1 0 0,0 0 0,0 0 0,1 1 1,-1-1-1,0 0 0,0 0 0,0 0 0,1 0 1,-1 0-1,0 0 0,0 0 0,0 1 0,1-1 1,-1 0-1,0 0 0,0 0 0,0 0 0,1 1 1,-1-1-1,0 0 0,0 0 0,0 1 0,0-1 1,0 0-1,0 0 0,0 0 0,0 1 0,0-1 1,1 0-1,-1 0 0,0 1 0,0-1 0,0 0 1,0 0-1,0 1 0,0-1 0,-1 0 0,1 0 1,0 1-1,0-1 0,0 0 0,0 0 0,0 1 1,0-1-1,0 0 0,0 0 0,-1 1 0,1-1 1,0 0-1,0 0 0,0 0 0,0 0 18,-3 0-361,0 0 0,1 0 0,-1-1 0,1 1 0,-1-1 0,1 0 0,-1 0 0,1 0 0,0 0 0,-2-1 361,-18-13-4542</inkml:trace>
  <inkml:trace contextRef="#ctx0" brushRef="#br0" timeOffset="4332.56">2026 144 3953,'0'0'1387,"0"0"-84,0 0 12,0 0 89,0 0-114,0 0-223,2-3 2628,-2 4-497,-31 59-2747,-3-1 0,-2-2 0,-4 1-451,32-46 17,-10 11 27,-13 22 4,30-44-70,14-2-63,-3-1 130,56-14 91,1 4 0,33-1-136,-47 9 0,-52 4-40,-1 0 24,0 0-1,0 0-39,0 0-17,0 0-18,0 0-16,-2 1-303,-1-1-1,1-1 1,0 1-1,0 0 1,-1 0-1,1-1 1,0 1-1,0-1 1,0 0-1,0 0 1,0 0 410,-14-24-7017,9 11 401</inkml:trace>
  <inkml:trace contextRef="#ctx0" brushRef="#br0" timeOffset="4663.81">2146 141 7058,'0'0'2497,"0"0"-631,0 0-308,0 0-214,0 0-169,0 0-188,4-8 503,-24 67 82,-24 53-1572,6-20 467,-67 158-110,100-235-141,0-2-2236,3-24-493,4-7 93,4 3-1484</inkml:trace>
  <inkml:trace contextRef="#ctx0" brushRef="#br0" timeOffset="5744.23">2709 66 7706,'0'0'1693,"0"0"-648,0 0-184,0 0-119,0 0-145,0 0-200,-22 4-135,-9 1-168,-1 2 120,0-3 1,-2 0-215,-2-3 620,-22 4 1029,56-2-1557,0 1-1,0-1 0,1 0 1,0 0-1,0 1 0,0-1 0,0 1 1,0-1-1,1 1 0,-1-1 0,1 1 1,0 1-92,-3 11 83,-3 14 55,-2 0 0,-1-1 0,-2 0 0,0 0 1,-2-1-1,-1-1 0,-1 0 0,-13 15-138,32-47 40,1-1 1,-1 1 0,1 1 0,1-1 0,-1 0 0,1 1 0,-1 0 0,1 1-1,0-1 1,1 1 0,-1 0 0,5-1-41,2 0-75,0 1-1,0 0 1,1 1 0,-1 0 0,0 1-1,12 0 76,-22 2-7,-1 0-1,0 0 1,0 0-1,1 0 1,-1 0-1,0 0 1,0 0-1,0 0 1,0 1 0,0 0-1,0-1 1,-1 1-1,1 0 1,0-1-1,-1 1 1,0 0-1,1 0 1,-1 0-1,0 1 1,0-1-1,0 0 1,0 0-1,0 1 1,0 1 7,2 4 26,0 0 1,-1 0-1,0 1 0,0-1 1,-1 1-1,0 8-26,-1-9 7,0 0 0,0 0 0,-1 0 1,0 0-1,-1 4-7,0-8 7,1-1 0,-1 1-1,1-1 1,-1 0 0,0 1 0,0-1 0,-1 0 0,1 0 0,-1 0 0,1-1 0,-1 1-1,0-1 1,0 1-7,-11 8-109,0 0-1,-1 0 1,-1-2-1,1 0 1,-2 0 0,1-2-1,-1 0 1,0-1-1,0-1 1,-1 0-1,1-1 1,-1-1-1,0-1 1,-15 0 109,32-2-507,1 0-312,3 0-558,9 0-909,3 0-696</inkml:trace>
  <inkml:trace contextRef="#ctx0" brushRef="#br0" timeOffset="17200.57">2214 1065 2881,'0'0'4289,"0"0"-2181,0 0-714,0 0-181,0 0-65,0 0-53,-1-1 4459,1 1-5555,-1 0-1,0 0 1,1 0-1,-1 0 1,0-1 0,1 1-1,-1 1 1,1-1-1,-1 0 1,0 0 0,1 0-1,-1 0 1,1 0-1,-1 0 1,0 1-1,1-1 1,-1 0 0,1 0-1,-1 1 1,1-1-1,-1 1 1,1-1 0,-1 0-1,1 1 2,-15 12 35,0 1-1,1 1 1,1 0-1,1 0 1,0 2 0,-1 2-35,5-8 35,0 2-34,0-1 0,0 1 1,1 1-1,0-1 0,2 1 0,-1 0 1,2 1-1,0-1 0,0 1 0,2 0 0,0 0 1,0 0-1,1 13-1,2-26-9,-1-1 1,0 0-1,1 1 1,-1-1-1,1 0 1,-1 1-1,1-1 1,-1 0-1,1 0 0,0 1 1,0-1-1,0 0 1,0 0-1,0 0 1,0 0-1,0 0 1,0 0-1,0-1 0,0 1 1,0 0-1,0 0 1,1-1-1,-1 1 1,0-1-1,1 1 1,-1-1-1,0 0 0,1 1 1,-1-1-1,0 0 1,1 0-1,-1 0 1,1 0 8,11 1-35,0 0 1,1-1 0,8-1 34,-4 0 2,-8 1-22,-1 0 0,0-1 1,0-1-1,0 1 0,0-1 0,0-1 0,0 0 0,-1 0 0,8-4 20,-3 0-12,-1 0 0,0-2 0,0 1 0,-1-2 0,10-8 12,-12 9-5,0 1-1,0-2 0,0 1 0,-1-1 0,-1 0 1,0-1-1,0 1 0,-1-1 0,0-1 0,-1 1 1,0-1-1,-1 0 0,-1 0 0,0 0 0,0-1 1,-1 1-1,0-12 6,-1 14-40,-1 1 1,0-1-1,-1 0 0,0 0 1,-1 0-1,0 0 0,0 1 1,-1-1-1,-1 1 0,1 0 1,-3-3 39,4 7-51,-1 1 1,0 0-1,0 0 1,0 0 0,-1 0-1,1 0 1,-1 1-1,0 0 1,0 0-1,0 0 1,-1 0-1,1 0 1,-1 1-1,1 0 1,-1 0 0,0 0-1,0 1 1,0-1-1,0 1 1,0 0-1,0 1 1,0-1-1,-1 1 51,2-1-76,0 1-1,-1 0 1,1 0-1,0 0 1,-1 0-1,1 1 1,0 0-1,0 0 1,-1 0-1,1 0 1,0 1-1,0 0 1,0-1-1,1 1 1,-1 1-1,0-1 1,1 0-1,-1 1 1,1 0-1,0 0 1,0 0-1,0 0 1,0 0-1,1 1 1,-1 0 76,0 0-509,1 1 1,0-1 0,0 1 0,1 0 0,-1 0 0,1 0 0,0 0 0,0 0 0,1 1 508,-1 9-7088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0.581"/>
    </inkml:context>
    <inkml:brush xml:id="br0">
      <inkml:brushProperty name="width" value="0.05" units="cm"/>
      <inkml:brushProperty name="height" value="0.05" units="cm"/>
    </inkml:brush>
  </inkml:definitions>
  <inkml:trace contextRef="#ctx0" brushRef="#br0">1 443 536,'0'0'4384,"0"0"-2552,0 0-793,0 0 48,0 0-100,0 0-259,19 0 916,-1 3-1322,1-1 0,-1-1 0,0-1 0,1-1 0,-1 0 0,0-2 0,14-2-322,23-9 578,44-17-578,-22 6 133,-61 24 6,-16-2 90,0 0-1490,0 2-2540,0 1-154</inkml:trace>
  <inkml:trace contextRef="#ctx0" brushRef="#br0" timeOffset="1256.27">699 28 1744,'0'0'2948,"0"0"-1472,0 0-440,0 0-205,0 0-187,0 0 52,27-4-206,86-14-221,-101 15-164,0 2 0,1 0 0,-1 0 0,9 1-105,-2 1 223,-17-1-180,-1 1 0,1-1 0,0 1-1,-1-1 1,1 1 0,-1-1 0,1 1 0,0 0 0,-1 0 0,1 0-1,-1 0 1,0 0 0,1 0 0,-1 0 0,0 1 0,0-1 0,0 0-1,0 1 1,0-1 0,0 1 0,0-1 0,0 1 0,-1-1 0,1 1-1,0-1 1,-1 1 0,1 0 0,-1 0 0,0-1 0,1 3-43,1 9 142,0 1 1,-1 0-1,0 11-142,0-7-1,1 17 173,-1-1-1,-4 26-171,2-55 11,0-1 0,0 1-1,-1-1 1,1 0 0,-1 1-1,0-1 1,0 0 0,-1 0 0,1 0-1,-1-1 1,0 1 0,0-1 0,0 1-11,-50 45 78,34-32 29,-1 1 117,0 2-1,2 0 1,0 1-1,-1 3-223,11-12 34,1 0 0,0 0 0,0 1-1,1-1 1,1 1 0,0 1 0,1-1 0,-3 13-34,7-25-2,0 0 0,-1 1 0,1-1 0,0 0 1,0 1-1,-1-1 0,1 1 0,0-1 0,0 1 1,1-1-1,-1 0 0,0 1 0,0-1 0,1 0 0,-1 1 1,1-1-1,-1 0 0,1 1 0,0-1 0,-1 0 1,1 0-1,0 0 0,0 1 0,0-1 0,0 0 0,0 0 1,0 0-1,0-1 0,0 1 0,1 1 2,3 0-4,0-1 0,0 1 0,0-1 1,0 0-1,0 0 0,0-1 0,5 1 4,-1 0 3,104 8 96,-110-9-93,0-1 0,0 0 1,-1 1-1,1-2 0,0 1 0,0 0 1,-1 0-1,1-1 0,-1 0 1,1 1-1,-1-1 0,0 0 0,0 0 1,0 0-1,0 0 0,1-1-6,34-45 79,-26 33-69,5-6 10,-2 0-1,0-1 1,-1-1-1,-1 0 0,6-19-19,-18 41 36,0 1 0,0-1-1,0 1 1,0-1-1,-1 0 1,1 1-1,0-1 1,0 1-1,0-1 1,-1 1-1,1-1 1,0 1-1,0-1 1,-1 1-1,1-1 1,-1 1-1,1-1 1,0 1-1,-1 0 1,1-1-1,-1 1 1,1-1-1,-1 1 1,1 0-1,-1 0 1,1-1 0,-1 1-1,1 0 1,-1 0-1,0 0 1,1 0-1,-1-1 1,1 1-1,-1 0 1,0 0-1,1 0 1,-1 0-36,-34-5-151,20 2 245,-8-3-70,1-1-1,0-1 1,1-1 0,-7-4-24,1 0 145,0 2 0,-10-3-145,-6 6 96,39 7-101,-1 1 0,1 0 0,-1-1-1,1 0 1,-1 0 0,1 0 0,0-1 0,-1 0-1,1 1 1,0-1 0,0-1 0,0 1 0,0-1-1,1 1 1,-1-1 0,0 0 0,1 0 0,0-1-1,0 1 1,0-1 0,0 0 0,-1-3 5,1 1-29,-1-1 0,2 0 1,-1 0-1,1 0 0,0 0 0,1 0 0,0 0 1,0-1-1,0 1 0,1 0 0,0-1 1,0 1-1,1 0 0,0-2 29,0 7-11,0 0 0,0 0 0,0 0 0,0 0 0,0 1 1,0-1-1,0 0 0,0 0 0,1 1 0,-1-1 0,1 1 0,0-1 0,-1 1 0,1 0 0,0 0 0,0-1 0,-1 1 0,1 0 1,0 1-1,0-1 0,0 0 0,0 1 0,0-1 0,1 1 11,2-2-96,-1 1 0,1 0 0,0 0 1,0 1-1,0-1 0,0 1 0,0 0 0,0 1 1,0-1-1,2 1 96,22 12-397,-25-11 199,0 0 0,-1-1 1,1 1-1,0-1 0,0 1 1,0-1-1,0 0 0,0-1 1,0 1-1,1-1 198,15 0-2907,-5 0-2753</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36.958"/>
    </inkml:context>
    <inkml:brush xml:id="br0">
      <inkml:brushProperty name="width" value="0.05" units="cm"/>
      <inkml:brushProperty name="height" value="0.05" units="cm"/>
    </inkml:brush>
  </inkml:definitions>
  <inkml:trace contextRef="#ctx0" brushRef="#br0">183 1 2417,'0'0'1398,"0"0"-319,0 0-209,0 0-158,0 0-66,-1 1 6714,1 1-3855,-3 16-3808,2 0 485,0 1-1,-2-1 1,0 1 0,-1-1 0,-4 11-182,-35 89 523,7-22-338,-39 101 309,71-174-1138,4-22-2024,0-14-1371,0-1-6093</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0.975"/>
    </inkml:context>
    <inkml:brush xml:id="br0">
      <inkml:brushProperty name="width" value="0.05" units="cm"/>
      <inkml:brushProperty name="height" value="0.05" units="cm"/>
    </inkml:brush>
  </inkml:definitions>
  <inkml:trace contextRef="#ctx0" brushRef="#br0">175 158 5265,'0'0'2183,"0"0"-818,0 0-536,0 0-225,0 0 15,-3 4 3999,-17 23-4595,-7 14-3,-2 2 92,3 0-1,-3 10-111,22-39 16,1 0 0,0 1-1,1-1 1,1 1 0,0 0-1,1 1 1,1-1-1,1 0 1,-1 6-16,2-2 43,-1-13-14,1-1 1,0 0-1,0 0 0,1 1 0,-1-1 0,1 0 0,0 0 0,1 1-29,-1-5 8,-1 1-1,1-1 0,0 1 1,0-1-1,0 1 1,1-1-1,-1 0 0,0 0 1,0 0-1,1 0 1,-1 0-1,0 0 1,1 0-1,-1 0 0,1 0 1,0 0-1,-1-1 1,1 1-1,-1-1 0,1 1 1,0-1-1,-1 0 1,1 0-1,0 1 0,0-1 1,-1 0-1,1-1-7,11 3 87,1-2 0,-1 1 0,0-2-1,1 0 1,-1 0 0,0-2 0,0 1 0,0-2-1,0 1 1,0-2 0,-1 0 0,0 0-87,7-5 62,-1-1 0,0-1 1,0 0-1,-2-2 1,0 0-1,8-8-62,-17 14 7,0 0 1,0-1-1,-1 0 0,0 0 1,0 0-1,-1-1 0,0 0 1,-1 0-1,0 0 0,-1 0 1,0-1-1,0 0 0,0-8-7,-1 5-6,0-1-1,-1 0 1,-1 0 0,-1 0-1,0 0 1,0 1 0,-2-1-1,1 0 1,-2 1 0,0-1-1,-1 1 1,-1 0 0,0 1-1,0-1 1,-1 1-1,-1 1 1,-6-8 6,6 9-78,0 1 0,-1 0-1,-1 1 1,1 0 0,-8-5 78,14 11-21,0 1-1,-1 0 1,1 0 0,-1 0 0,1 0-1,-1 0 1,0 1 0,1 0 0,-1-1-1,0 1 1,0 1 0,0-1 0,0 1-1,0-1 1,0 1 0,0 0 0,0 0-1,0 1 1,0-1 0,-2 2 21,5-2-71,0 1 0,0 0 0,0 0-1,0 0 1,0-1 0,0 1 0,0 0 0,0 0 0,0 1 0,0-1 0,0 0 0,1 0-1,-1 0 1,0 1 0,1-1 0,-1 0 0,1 0 0,-1 1 0,1-1 0,0 1-1,0-1 1,-1 0 0,1 1 0,0-1 0,0 1 71,0 42-3340,1-32 634,-1 6-2734</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1.803"/>
    </inkml:context>
    <inkml:brush xml:id="br0">
      <inkml:brushProperty name="width" value="0.05" units="cm"/>
      <inkml:brushProperty name="height" value="0.05" units="cm"/>
    </inkml:brush>
  </inkml:definitions>
  <inkml:trace contextRef="#ctx0" brushRef="#br0">75 174 6265,'0'0'2537,"0"0"-593,0 0-410,0 0-424,0 0-298,0 0-203,0-4 2140,-1 16-2549,-1-1-1,0 1 1,-1 0 0,0-1-1,-1 0 1,0 0 0,-2 2-200,-7 24 186,8-23-121,-21 77 141,24-80-206,1-1-1,0 1 1,0-1 0,1 1-1,0-1 1,1 1-1,0-1 1,1 1 0,-2-10-6,1 1-1,0-1 1,0 1-1,0-1 1,0 1 0,0-1-1,0 1 1,0-1-1,0 0 1,0 0-1,1 0 1,-1 0-1,1 0 1,-1 0 0,1 0-1,-1 0 1,1 0-1,-1-1 1,1 1-1,0-1 1,-1 1 0,1-1-1,0 1 1,-1-1-1,1 0 1,0 0-1,0 0 1,0 0 6,58-1-111,-51 0 125,4-1 11,0-1 1,0 0 0,0-1 0,0-1-1,-1 0 1,0 0 0,0-2-1,0 1 1,-1-1 0,0-1-1,8-7-25,14-12 21,-1-1 0,-2-2 0,1-4-21,-13 15-24,-2-1 1,0-1-1,9-16 24,-20 28 4,0 0-1,0-1 1,-1 0 0,0 1-1,-1-2 1,0 1 0,-1 0-1,0-1 1,-1 1-1,1-4-3,-2 7 4,1-1-4,-1 0 1,0 0-1,-1 0 0,1 0 1,-3-6-1,3 11-8,-1 1 0,0-1 0,0 1 0,-1-1 0,1 1 0,0-1 0,-1 1 0,1 0 0,-1 0 0,0 0 1,0 0-1,0 0 0,0 0 0,0 0 0,0 1 0,-1-1 0,1 1 0,-1-1 8,-5-2-18,0 1 0,0 0 0,0 0 0,-1 1 0,1 0 0,0 0 0,-1 1 0,-3-1 18,-72 1-106,49 2 92,28-1-7,0 0-1,0 0 1,1 1-1,-1 0 1,0 0-1,1 0 1,-1 1-1,1 0 1,0 0-1,0 1 1,-1 0-1,2 0 1,-1 0-1,0 1 1,1 0-1,-1 0 1,1 0-1,0 1 1,0 0-1,1 0 1,0 0-1,0 0 1,0 1-1,0-1 1,1 1-1,0 0 1,0 0-1,0 0 1,1 1-1,0-1 1,0 1 0,1-1-1,0 1 1,0 0-1,0-1 1,1 4 21,0 5-317,-1-7-266,1-1-1,0 0 1,1 1-1,-1-1 1,3 6 583,9 9-4731</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24.667"/>
    </inkml:context>
    <inkml:brush xml:id="br0">
      <inkml:brushProperty name="width" value="0.05" units="cm"/>
      <inkml:brushProperty name="height" value="0.05" units="cm"/>
    </inkml:brush>
  </inkml:definitions>
  <inkml:trace contextRef="#ctx0" brushRef="#br0">1 1407 5025,'0'0'4441,"0"0"-2485,0 0-742,0 0-214,0 0-60,0 0 9,3 0-149,51 0 1775,-4-1-2112,26 3-463,-70-1-135,1 0 0,-1 1 0,0-1 0,0 1 0,0 1-1,2 1 136,16 5-2934,3-5-3865,-16-4 845</inkml:trace>
  <inkml:trace contextRef="#ctx0" brushRef="#br0" timeOffset="383.53">502 1268 9722,'0'0'2402,"0"0"-928,0 0-538,0 0-271,0 0-125,0 0 20,0 4 131,0 19-287,-1 1-1,-1-1 1,-1 0-1,-5 17-403,-19 79 194,15-60-135,-3 0 0,-10 22-59,18-63-69,3-10-114,1 1 0,-1 0 0,2 0 0,-1 1-1,2-1 1,-1 0 0,1 5 183,1-8-2112,3-5-1851</inkml:trace>
  <inkml:trace contextRef="#ctx0" brushRef="#br0" timeOffset="1503.22">1605 1370 7586,'0'0'3496,"0"0"-1745,0 0-629,0 0-87,0 0-48,0 0-103,30 4 2689,176-4-2953,-70 0-3509,-135 0 806,-1 0-2369,-4 0-3801</inkml:trace>
  <inkml:trace contextRef="#ctx0" brushRef="#br0" timeOffset="2036.06">2284 1170 10362,'0'0'2059,"0"0"-770,0 0-373,0 0-99,0 0-87,0 0-66,0 23 1235,0-15-1702,1 2-99,-1 0 0,0 0 1,-1-1-1,0 1 0,0 0 0,-1-1 0,-1 1 1,1-1-1,-2 1 0,-1 4-98,-2 2 38,5-11-27,0-1 0,0 1 1,-1 0-1,1-1 0,-1 0 0,-3 4-11,6-8-16,0 0-38,0 0-49,0 0-72,13 0-221,160-10 652,2 0-2098,-174 10 1298,-1 0-130,-14 0-1530,-8 0-1187,1 0-4061</inkml:trace>
  <inkml:trace contextRef="#ctx0" brushRef="#br0" timeOffset="2366.91">2284 1170 8954</inkml:trace>
  <inkml:trace contextRef="#ctx0" brushRef="#br0" timeOffset="17964.12">121 2131 1424,'0'0'8846,"0"0"-5845,0 0-1978,0 0-187,0 0 89,0 0-54,-7 22-203,-61 150 145,62-157-771,1 1 0,0-1 0,1 1 0,0 0 0,2 1 1,0-1-1,0 0 0,2 2-42,0-18-5,0 1-1,0 0 1,0 0-1,1-1 1,-1 1-1,0 0 1,0-1-1,1 1 1,-1 0-1,1-1 1,-1 1-1,1-1 1,-1 1-1,1 0 1,-1-1-1,1 1 1,-1-1-1,1 1 1,0-1-1,-1 0 1,1 1-1,0-1 1,-1 0-1,1 1 1,0-1-1,0 0 1,-1 0-1,1 0 1,0 0-1,0 1 1,-1-1-1,1 0 1,0 0 5,34 0-83,-24-1 96,-5 1-3,0-1 0,0 0-1,0 0 1,0-1 0,-1 1 0,1-1-1,-1-1 1,1 1 0,-1-1 0,0 0-1,0 0 1,0 0 0,1-2-10,13-10-38,0-1 0,9-12 38,-18 18-51,-1 2 7,0-2 0,0 1-1,-1-1 1,0 0 0,-1-1-1,0 1 1,-1-2 0,0 1-1,-1-1 1,0 1 0,0-1-1,-2-1 1,1 1-1,-2-1 1,0 1 0,0-1-1,-1 0 1,0 1 0,-1-1-1,-2-6 45,2 16-10,0 0 0,-1 1 0,0-1 0,1 1 0,-1-1 0,0 0 0,0 1 0,-1-1 0,1 1 0,0 0 0,-1-1 0,0 1 0,1 0 0,-1 0 0,0 0 0,0 0 0,0 0 0,-1 0 10,-2-1-9,1 0-1,-1 1 1,0-1 0,0 1-1,0 0 1,0 0 0,0 1-1,-1 0 1,-1-1 9,-11 0-23,0 0-1,0 1 1,0 1-1,0 1 1,-5 1 23,19-1-7,0-1 0,0 1-1,0 1 1,0-1 0,0 1 0,0-1 0,0 1-1,1 0 1,-1 0 0,1 1 0,-1-1 0,1 1-1,0-1 1,0 1 0,-1 2 7,2-3-221,0 0 0,1 0 1,-1 0-1,1 0 0,0 0 0,-1 0 1,1 1-1,0-1 0,0 0 0,1 1 1,-1-1-1,0 0 0,1 1 0,0-1 0,-1 1 1,1-1-1,0 1 0,0 0 0,0-1 1,1 1-1,-1-1 0,1 1 0,-1-1 1,1 0-1,0 1 0,0 1 221,9 7-6816</inkml:trace>
  <inkml:trace contextRef="#ctx0" brushRef="#br0" timeOffset="18796.82">2276 2043 9034,'0'0'1936,"0"0"-849,0 0-284,0 0-40,0 0-10,-22 29-90,-72 94-117,50-61-7,29-28-3,11-22-391,2-9-93,1 0 1,0 0-1,0 0 0,1 0 1,-1 0-1,1 1 0,-1-1 1,1 0-1,0 0 1,0 0-1,1 2-52,-1-4 11,1 0-1,-1 0 1,0 0 0,1 0-1,-1 0 1,1 0 0,-1 0 0,1 0-1,0 0 1,-1 0 0,1 0 0,0 0-1,0-1 1,-1 1 0,1 0-1,0-1 1,0 1 0,0 0 0,0-1-1,0 1 1,0-1 0,0 0-1,0 1 1,0-1 0,0 0 0,0 1-1,1-1 1,-1 0 0,0 0-11,12 2 2,-1 0 0,0-1 1,1-1-1,-1 0 0,1 0 0,-1-1 1,1-1-1,-1 0 0,0-1 0,0 0 0,0-1 1,0 0-1,-1-1 0,0 0 0,0-1 1,0 0-1,0-1 0,-1 0 0,8-8-2,-8 7-27,-1 0 0,0-1 0,0 0-1,-1-1 1,0 0 0,-1 0 0,0 0-1,0-1 1,-1 0 0,-1 0-1,0-1 1,-1 1 0,0-1 0,0 0-1,-1-1 1,-1 1 0,0 0 0,-1-1-1,0 1 1,-1-8 27,0 16-15,-1 0 1,1 1-1,-1-1 0,0 0 0,0 1 1,0-1-1,-1 1 0,1-1 1,-1 1-1,0 0 0,0-1 0,0 1 1,0 0-1,-1 0 0,1 1 1,-1-1-1,0 0 0,1 1 0,-1-1 1,0 1-1,-1 0 0,1 0 1,0 1-1,-1-1 0,1 0 0,-1 1 1,1 0-1,-4-1 15,-3-1-60,1 1-1,-1 0 1,0 0 0,0 1 0,0 0-1,0 1 1,0 0 0,0 1-1,0 0 1,-7 1 60,12 0-11,0 0-1,0 0 0,0 0 1,0 0-1,1 1 1,-1 0-1,1 0 1,-1 0-1,1 0 1,0 1-1,1 0 1,-1 0-1,0 0 0,1 0 1,0 0-1,0 1 1,0-1-1,1 1 1,-1 0-1,0 2 12,-2 7-443,-1 1 0,2 0 0,0-1 0,1 2-1,0-1 1,1 7 443,1 14-3970</inkml:trace>
  <inkml:trace contextRef="#ctx0" brushRef="#br0" timeOffset="20836.17">2775 1 3873,'0'0'1187,"0"0"50,0 0 213,0 0 217,0 0-99,0 0-354,0 0-350,0 0-206,0 0-137,0 0-122,16 0 593,15 0-418,16 0 79,-1 1-1,7 4-652,-37-3 47,-1 1 0,1 0 0,0 2-1,-1 0 1,0 0 0,0 1 0,0 1 0,0 2-47,-3-3 214,22 17 48,-32-22-219,-1 1 1,1 0-1,-1-1 0,0 1 1,0 0-1,0 0 1,0-1-1,0 1 1,0 0-1,0 0 0,-1 0 1,1 0-1,-1 0 1,1 0-1,-1 1 1,0-1-1,0 0 0,0 0-43,1 124 649,-1 84 1062,-11 38-1711,-4-128 435,-4-1 1,-6-1 0,-22 58-436,-14 65 780,11 4-780,17-80 33,15-82 34,-3-1-1,-4 0 1,-17 33-67,-3-4 456,44-107-456,0-1 0,0 1 0,1 0-1,-1 0 1,1 0 0,-1 0 0,1 0 0,1-1-1,-1 1 1,1 3 0,-1-3 0,1-1-1,-1 1 1,0-1-1,0 0 1,0 1-1,0-1 1,-1 0-1,1 1 1,-1-1-1,0 0 1,0 1-1,0-1 1,0-1 2,0 0 0,1 0 0,-1 0 0,1 1 0,-1-1 0,1 0 0,0 0 0,0 0 0,0 1 0,0 0-2,0-1 2,0 0 0,0 1 0,0-1 0,0 0 0,0 1 0,-1-1 0,1 0 0,-1 0 0,1 1 0,-2 0-2,-17 57 66,18-53-48,-6 14 204,4-21-210,2 0-15,1 0 10,-31 4 187,-15 9-185,1 1-1,-8 6-8,9-3 2,-1-2 1,-10 0-3,47-13 81,7-1-5185,1-7 787</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49.547"/>
    </inkml:context>
    <inkml:brush xml:id="br0">
      <inkml:brushProperty name="width" value="0.05" units="cm"/>
      <inkml:brushProperty name="height" value="0.05" units="cm"/>
    </inkml:brush>
  </inkml:definitions>
  <inkml:trace contextRef="#ctx0" brushRef="#br0">124 58 1872,'0'0'1527,"0"0"-178,0 0-100,0 0-55,0 0-143,0 11-192,0 1-603,0-3 79,0 1 0,0-1 0,-1 0 0,0 1-1,-1-1 1,-2 7-335,-21 62 3599,-10 25-2415,30-90-1029,-10 21 267,2 0 1,1 1 0,1 3-423,22-87 920,-2 1-883,2 1 1,2 0-1,19-42-37,-26 78-41,0 0 1,1 1-1,1-1 0,0 2 0,0-1 1,0 1-1,1 1 0,1-1 1,-1 1-1,9-4 41,10-6-48,1 1 0,0 1 0,14-4 48,-32 15-60,1 0 1,-1 1-1,1 0 0,0 1 1,0 0-1,1 1 0,-1 1 0,0 0 1,1 0 59,-12 2-19,0-1 1,0 1-1,0-1 1,0 1-1,0-1 0,0 1 1,0 0-1,0-1 1,0 1-1,0 0 1,0 0-1,-1 0 1,1 0-1,0 0 0,-1 0 1,1 0-1,-1 0 1,1 0-1,-1 0 1,1 0-1,-1 0 1,1 0-1,-1 0 1,0 0-1,0 0 0,0 0 1,0 1-1,0-1 1,0 0-1,0 0 1,0 0-1,0 1 19,0 3 23,0-1 1,0 0-1,0 1 0,-1-1 1,0 0-1,0 1 0,0-1 0,0 0 1,-1 1-24,-2 2 33,-1 0 0,0-1 0,-1 1-1,0-1 1,0 0 0,0 0 0,-1-1 0,1 0 0,-5 2-33,-11 8 75,-1-2-1,-12 5-74,23-12 35,-1-1 1,0 0-1,0 0 0,0-2 0,0 1 1,-1-2-1,0 0 0,1 0 0,-4-1-35,16-1 27,1 0 25,0 0 34,1 2-70,1 0 1,-1 0 0,1 0 0,0-1 0,0 1-1,0 0 1,0-1 0,0 1 0,0-1 0,0 0-1,1 0-16,4 4 68,19 14 116,1 0-88,-1 0 0,0 2 0,-2 1 0,20 23-96,-34-20 27,-3-6-1655,-1-12-2721,-2-6-1218</inkml:trace>
  <inkml:trace contextRef="#ctx0" brushRef="#br0" timeOffset="581.44">619 262 7138,'0'0'1960,"0"0"-730,0 0-412,0 0-85,0 0-8,0 0-73,-7 8-78,-1 1-490,-7 8 696,0 1 0,-5 10-780,16-22 122,0 0 1,1 0 0,0 0 0,0 0 0,0 0 0,1 1 0,0-1-1,0 1 1,1 0 0,0-1 0,-1 7-123,2-8 48,0-2-25,0 0 0,0 0 1,0 1-1,0-1 1,1 0-1,-1 0 1,1 0-1,0 0 1,0 0-1,0 0-23,0-2 0,0 0 1,0 0-1,0 0 0,0 0 0,0 0 1,1 0-1,-1 0 0,0-1 0,1 1 1,-1 0-1,0-1 0,1 1 1,-1-1-1,1 1 0,-1-1 0,1 0 1,-1 0-1,1 1 0,-1-1 0,1 0 1,-1 0-1,1-1 0,117 2 128,-116-1-120,1 0 0,0 0 0,-1-1 0,1 1 0,0-1 0,-1 0 0,1 0 0,-1-1 0,0 1 0,1 0 0,-1-1 0,0 0 0,0 0-1,0 0 1,0 0 0,0-1 0,0 1 0,0-1 0,-1 1 0,0-1 0,1 0 0,-1 0 0,0 0 0,0 0 0,-1-1 0,1 1 0,-1 0 0,2-4-8,1-6-21,-1 0 0,0 0-1,-1-1 1,0 1 0,-1-1 0,0 1 0,-2-3 21,1 13-28,0 0 1,-1 0 0,1 1-1,-1-1 1,0 0 0,0 0-1,0 1 1,0-1 0,-1 1-1,1-1 1,-1 1 0,1 0 0,-1-1-1,0 1 1,0 0 0,0 0-1,0 0 1,0 0 0,0 1-1,-1-1 1,1 1 0,-1-1-1,1 1 1,-1 0 0,1 0-1,-1 0 1,0 0 0,0 0-1,0 0 28,-6-1-88,-1-1 0,1 2 0,-1-1 0,0 1 0,0 1-1,1 0 1,-1 0 0,-2 1 88,11-1-26,0 1 0,0-1 0,0 0 0,0 1 1,0 0-1,0-1 0,0 1 0,0 0 0,0-1 0,0 1 0,0 0 0,0 0 0,0 0 0,1 0 1,-1 0-1,0 0 0,1 0 0,-1 0 0,1 0 0,-1 0 0,1 0 0,-1 0 0,1 0 0,0 0 1,-1 1-1,1-1 0,0 0 0,0 0 0,0 2 26,0 41-1267,0-33 620,3 20-2144,13-7-2754</inkml:trace>
  <inkml:trace contextRef="#ctx0" brushRef="#br0" timeOffset="1377.99">1042 242 3329,'0'0'3632,"0"0"-2262,0 0-568,0 0 318,0 0 89,0 0-167,0 8-195,-4 215 3054,4-223-3917,1 1-1,-1 0 1,0-1 0,1 1 0,-1 0 0,1-1-1,-1 1 1,1-1 0,0 1 0,-1-1 0,1 1 0,-1-1-1,1 1 1,0-1 0,-1 1 0,1-1 0,0 0 0,0 0-1,-1 1 1,1-1 0,0 0 0,0 0 0,0 0-1,-1 0 1,1 0 0,0 0 0,0 0 0,0 0 0,0 0 16,34 0-338,-26 0 196,-5 0 141,1 0-1,-1-1 0,0 1 0,1-1 0,-1 0 0,0 0 0,0 0 0,0-1 0,0 1 0,0-1 0,0 0 0,0 0 0,0-1 2,3-3-13,0 1 0,0-2 1,0 1-1,-1-1 0,4-6 13,31-31-387,-21 67 857,-14-18-398,10 10 198,1-1 0,18 12-270,-30-23 8,1 1 0,0-1 1,0-1-1,0 1 0,0-1 0,0 0 0,1 0 0,-1-1 0,1 0 0,-1 0 0,1 0 0,0-1-8,-6 0 15,0 0 0,0 0 0,0 0 0,1-1 0,-1 1-1,0 0 1,0-1 0,0 1 0,0-1 0,0 1 0,1-1-1,-1 0 1,0 1 0,-1-1 0,1 0 0,0 0 0,0 1 0,0-1-1,0 0 1,0 0 0,-1 0 0,1 0 0,0 0-15,1-3 30,0 0 0,-1 0 1,1 0-1,-1-1 0,1 1 0,-1 0 1,0-3-31,1-12 13,0 0 0,-1 0 0,-1-2-13,0 14-30,0-58-2402,8 65-1148,2 3-1016</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012"/>
    </inkml:context>
    <inkml:brush xml:id="br0">
      <inkml:brushProperty name="width" value="0.05" units="cm"/>
      <inkml:brushProperty name="height" value="0.05" units="cm"/>
    </inkml:brush>
  </inkml:definitions>
  <inkml:trace contextRef="#ctx0" brushRef="#br0">18 53 5089,'0'0'4030,"0"0"-2084,0 0-680,0 0-309,0 0-179,0 0-85,2-14 2599,6 9-3196,0 1 0,0 1 1,0-1-1,1 1 1,-1 1-1,1 0 1,0 0-1,1 0-96,1 0 49,5-1-31,-1 0 0,0 1 1,1 1-1,-1 0 0,1 2 0,-1-1 1,1 2-19,-13-1-10,-1-1 1,1 1 0,-1 0-1,1 0 1,-1 0 0,0 0-1,1 1 1,-1-1-1,0 0 1,0 1 0,0 0-1,0 0 1,0-1 0,-1 1-1,1 0 1,0 0-1,-1 0 1,0 1 0,1-1-1,-1 0 1,0 1 0,0-1-1,0 0 1,0 1 0,-1-1-1,1 1 1,0 2 9,1 9-33,0 1 0,-1 0 1,0-1-1,-1 9 33,0-14-3,-1-1 4,0 0 0,0 0 0,0 0-1,-1 0 1,-1-1 0,1 1 0,-1-1 0,0 1 0,-1-1 0,0 0-1,0 0 1,-1-1 0,1 1 0,-1-1 0,-3 2-1,-15 16 9,0-1 1,-2-1 0,-7 3-10,-6 6 6,-56 47 17,96-77-27,1 0 0,-1 0 0,0-1 1,1 1-1,-1-1 0,1 1 0,-1-1 1,1 0-1,-1 0 0,0 0 0,2 0 4,225 0 882,-229 0-920,1 0 1,0-1 0,-1 2-1,1-1 1,0 0-1,-1 0 1,1 0-1,0 0 1,-1 0-1,1 0 1,0 1 0,-1-1-1,1 0 1,-1 1-1,1-1 1,0 0-1,-1 1 1,1-1 0,-1 1-1,1-1 1,-1 1-1,1-1 1,-1 1-1,0-1 1,1 1-1,-1-1 1,0 1 0,1-1-1,-1 1 1,0 0-1,0-1 1,1 1-1,-1 0 1,0-1 0,0 1-1,0 0 1,0-1-1,0 1 1,0 0-1,0-1 1,0 2 37,0-1-343,-1 1 0,1 0 0,0-1 0,-1 1 0,1-1-1,-1 1 1,0 0 0,1-1 0,-1 1 0,0-1 0,0 0 0,0 1 0,0-1 0,0 0 0,0 1 0,-1 0 343,-13 8-9266</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2.929"/>
    </inkml:context>
    <inkml:brush xml:id="br0">
      <inkml:brushProperty name="width" value="0.05" units="cm"/>
      <inkml:brushProperty name="height" value="0.05" units="cm"/>
    </inkml:brush>
  </inkml:definitions>
  <inkml:trace contextRef="#ctx0" brushRef="#br0">75 0 3473,'0'0'2867,"0"0"-1035,0 0-487,0 0-186,0 0-119,0 0-172,-26 4 1115,-23 27-112,55-30 877,22 0-2607,-4-1 68,-10-1-169,1 1-1,0 0 1,-1 1 0,1 1 0,-1 0-1,1 1 1,-1 1 0,0 0 0,2 1-40,-8-2-329,-8-3 212,1 1-1,-1-1 1,1 0 0,-1 0 0,0 0 0,1 0 0,-1 1-1,1-1 1,-1 0 0,0 0 0,1 1 0,-1-1 0,0 0 0,1 0-1,-1 1 1,0-1 0,0 0 0,1 1 0,-1-1 0,0 1 0,0-1-1,0 0 1,0 1 0,1-1 0,-1 1 0,0-1 0,0 0 0,0 1-1,0-1 1,0 1 0,0-1 0,0 1 0,0-1 0,0 0 0,0 1-1,0-1 1,0 1 0,-1-1 0,1 0 0,0 1 0,0-1-1,0 1 118,0 6-4970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24:54.006"/>
    </inkml:context>
    <inkml:brush xml:id="br0">
      <inkml:brushProperty name="width" value="0.05" units="cm"/>
      <inkml:brushProperty name="height" value="0.05" units="cm"/>
    </inkml:brush>
  </inkml:definitions>
  <inkml:trace contextRef="#ctx0" brushRef="#br0">177 69 5217,'0'0'2842,"0"0"-1048,0 0-546,0 0-286,-11 29-112,-37 95-69,-4 23 1019,37-99-1086,-3 0-1,-7 11-713,20-53 18,3-10-11,2-21-15,10-40-22,-2 37-18,1 1 0,2 0 1,1 0-1,1 1 1,11-16 47,-16 28-30,1 1 1,1 1 0,0 0-1,0 0 1,1 1 0,0 1 0,1 0-1,1 0 1,-1 1 0,2 0-1,3-1 30,-13 8-35,1 0 0,-1 0 0,0 1 0,0 0-1,1-1 1,-1 1 0,1 1 0,-1-1 0,1 1-1,-1 0 1,1 0 0,-1 0 0,1 0 0,-1 1-1,1 0 1,-1 0 0,0 0 0,3 1 35,-4-1-14,0 1 0,0-1 1,-1 1-1,1 0 0,0 0 1,0 0-1,-1 0 0,1 1 1,-1-1-1,0 1 0,0-1 1,0 1-1,0 0 1,0 0-1,-1 0 0,1 0 1,-1 0-1,0 0 0,0 0 1,0 1-1,0-1 0,0 0 1,-1 1-1,1 1 14,0 3-1,-1-1-1,0 1 1,0 0-1,0 0 1,-2 7 1,2-12 7,-1 0 0,0 0 0,0 0 1,0 0-1,0 0 0,-1 0 0,1 0 1,-1 0-1,0-1 0,0 1 0,0-1 1,0 1-1,0-1 0,0 0 0,-2 1-7,-10 10 22,-1-1 0,-1-1 0,1 0 0,-2-1 0,0-1 0,0 0 0,0-1 0,-1-1 0,-9 2-22,23-8 16,-1 0-1,0 1 1,1 0 0,0 0 0,-1 0 0,1 0-1,0 1 1,0 0 0,-1 1-16,4-4 19,0 1 0,0 0-1,0 0 1,1-1 0,-1 1 0,0 0-1,0 0 1,1 0 0,-1 0 0,0 0-1,1 0 1,-1 0 0,1 0 0,-1 0-1,1 0 1,0 0 0,-1 1 0,1-1-1,0 0 1,0 0 0,0 0-1,0 0 1,0 1 0,0-1 0,0 0-1,0 0 1,1 0 0,-1 0 0,0 1-1,1-1 1,-1 0 0,0 0 0,1 0-1,0 0 1,-1 0 0,1 0 0,0 0-1,-1 0 1,1 0 0,0-1 0,0 1-19,6 5 62,0-2 1,0 1-1,0-1 1,1 0-1,0 0 1,-1-1-1,1 0 1,0 0 0,1-1-1,0 0-62,29 10 196,-27-8-182,0 1 0,0 1 1,0 0-1,0 0 0,6 6-14,-14-10-117,0 1 0,0-1 0,0 1 1,-1-1-1,1 1 0,-1 0 0,0 0 0,1 0 0,-1 1 1,-1-1-1,1 0 0,0 1 0,-1-1 0,0 1 0,0 0 1,0-1-1,0 1 0,-1 0 0,1 0 0,-1 0 117,0 10-1982,0-3-2481</inkml:trace>
  <inkml:trace contextRef="#ctx0" brushRef="#br0" timeOffset="521.52">532 426 8970,'0'0'1618,"0"0"-433,0 0 62,0 0 41,0 0-194,0 0-289,-3 9-300,-2 10-342,1 1 1,1-1 0,1 1 0,0-1-1,2 3-163,0-20-4,-1-1-1,1 1 0,0 0 0,0-1 1,0 1-1,1-1 0,-1 1 1,0 0-1,1-1 0,-1 1 0,1-1 1,-1 1-1,1-1 0,0 1 0,-1-1 1,1 1-1,0-1 0,0 0 0,0 1 1,0-1-1,0 0 0,0 0 0,1 0 5,1 1-14,0-1-1,0 0 1,1 0-1,-1-1 1,1 1-1,-1-1 0,0 1 1,1-1-1,-1 0 1,4-1 14,-1 2 12,1-1 0,0-1 0,0 1 0,-1-1 0,1 0 0,0-1 0,-1 1-1,1-1 1,0-1-12,-4 2-18,-1-1 0,0 0 0,1 1 0,-1-1-1,0 0 1,0 0 0,0 0 0,0 0 0,-1 0 0,1-1-1,0 1 1,-1 0 0,0-1 0,0 1 0,1-1-1,-1 0 1,-1 1 0,1-1 0,0 0 0,-1 1-1,1-1 1,-1 0 0,0-3 18,1 3-93,-1 0 1,0-1 0,1 1-1,-1 0 1,-1-1-1,1 1 1,0-1-1,-1 1 1,0 0-1,0-1 1,0 1-1,0 0 1,0 0-1,-1 0 1,1 0-1,-1-1 93,0 2-67,0 0 1,-1 0-1,1 0 0,-1 1 0,1-1 0,-1 0 0,0 1 0,1 0 0,-1 0 1,0 0-1,0 0 0,0 0 0,0 0 0,0 1 0,0-1 0,0 1 1,0 0-1,-2 0 67,-8-1-186,6 0 40,0 0-1,0 1 1,0 0 0,0 0-1,0 1 1,-5 1 146,11-2-51,-1 0 1,1 1-1,-1 0 0,1-1 0,0 1 0,-1 0 1,1-1-1,0 1 0,0 0 0,-1 0 1,1 0-1,0 0 0,0 0 0,0 0 0,0 1 1,0-1-1,0 0 0,1 0 0,-1 1 0,0-1 1,1 0-1,-1 1 0,0-1 0,1 1 1,0-1-1,-1 1 0,1-1 0,0 1 0,0-1 1,0 1-1,0-1 0,0 2 51,0 4-383,2 21-2472,7-17-1131</inkml:trace>
  <inkml:trace contextRef="#ctx0" brushRef="#br0" timeOffset="1215.03">883 405 6601,'0'0'3452,"0"0"-1893,0 0-576,0 0-250,0 0-267,0 0-249,0 0-76,0 5 183,-12 167 1426,13-172-1790,-1 1-1,1 0 1,-1-1-1,1 1 1,-1-1-1,1 1 1,0-1-1,-1 1 1,1-1-1,0 0 1,-1 1 0,1-1-1,0 0 1,-1 1-1,1-1 1,0 0-1,0 0 1,-1 0-1,1 0 1,0 1-1,0-1 1,-1 0-1,1 0 1,0-1-1,0 1 1,0 0 40,31 0-794,-22 0 525,-6 0 242,0-1-1,-1 1 1,1 0 0,-1-1 0,1 0-1,-1 0 1,0 0 0,1 0-1,-1 0 1,0-1 0,0 0-1,0 1 1,0-1 0,0 0 0,0 0-1,0-1 1,-1 1 0,1-1-1,-1 1 1,0-1 0,0 0-1,0 0 1,0 0 0,0 0 0,0 0-1,-1 0 1,1 0 0,-1-1-1,0 1 1,0 0 0,-1-1-1,1 1 1,0-1 0,-1-1 27,0 4 239,0 1 78,0 0-85,0 0-197,1 15 50,2-8-57,0-1-1,0 0 1,0 0 0,1 0 0,0-1-1,0 1 1,0-1 0,1 0 0,-1 0-1,2 0 1,-1 0 0,0-1 0,1 0-1,0 0 1,-1-1 0,1 0 0,1 0-1,-1 0 1,0-1 0,1 1 0,0-2-1,-1 1 1,1-1 0,0 0-1,0 0 1,0-1 0,-1 0 0,1 0-1,0 0 1,2-2-28,-8 2 8,1-1 0,-1 0 0,0 0 0,1 0 0,-1 0 0,0 0 0,0-1 0,0 1 0,0 0 0,0 0 0,0-1 0,0 1 0,0-1 0,0 1 0,-1-1 0,1 1 0,0-1 0,-1 1 0,1-2-8,9-33-175,-10 34 154,8-43-578,-5 27-122,0 0 1,1 0-1,1 0 721,-2 11-943,-1 1 0,1-1 0,0 1-1,1 0 1,-1 0 0,2 0 943,3-2-4571</inkml:trace>
  <inkml:trace contextRef="#ctx0" brushRef="#br0" timeOffset="2133.77">1536 106 8042,'0'0'1887,"0"0"-402,0 0-431,0 0-283,33-14-144,105-47-101,-71 34-1,-33 24-74,-24 3-344,-9 0-108,-1 1 0,1-1 0,0 1 0,-1-1 0,1 0 0,-1 1 0,1-1 0,-1 1 0,1 0 0,-1-1 0,1 1 0,-1-1 0,0 1 0,1 0 0,-1-1 0,0 1 0,1 0 0,-1-1 0,0 1 0,0 0 0,0 0 0,0-1 0,0 1 0,0 0 0,0-1 0,0 1 0,0 0 0,0 0 0,0 0 1,0 31 117,-1-21-5,1-4-81,-1 1-1,0 0 1,0-1-1,-1 1 0,0-1 1,0 0-1,0 1 1,-1-1-1,-1 0 1,1-1-1,-1 1 1,0-1-1,-1 1-30,-11 14 27,-1-1 0,-1 0 1,-4 2-28,-29 32 92,50-53-64,0 1-1,0-1 1,0 0 0,0 1 0,0 0 0,0-1 0,0 1-1,1-1 1,-1 1 0,1 0 0,-1 0 0,1-1-1,-1 1 1,1 0 0,0 0 0,0-1 0,0 1 0,0 0-1,0 0 1,0 0 0,1-1 0,-1 1 0,1 0 0,-1 0-1,1-1 1,-1 1 0,1 0 0,0-1 0,0 1-1,0 0-27,2 2 64,0 0 1,0-1-1,1 1 0,-1-1 0,1 0 0,-1 0 0,1 0 0,0 0 0,0-1 0,3 2-64,14 6 117,-9-5 17,0 1 0,-1 1 0,10 6-134,-19-12 11,0 1 1,0 0-1,0-1 0,0 1 1,0 0-1,0 0 1,0 0-1,-1 0 1,1 1-1,-1-1 1,0 0-1,1 1 1,-1-1-1,0 1 1,0-1-1,-1 1 1,1-1-1,-1 1 0,1 0 1,-1 1-12,1-1 12,-1 0 0,0 1-1,-1-1 1,1 0 0,0 0 0,-1 0 0,0 1-1,1-1 1,-1 0 0,0 0 0,-1 0 0,1-1-1,-1 1 1,1 0 0,-1 0 0,0-1 0,0 1-1,0-1 1,0 1 0,0-1 0,-1 0 0,1 0-1,-1 0 1,1 0 0,-1 0 0,0-1 0,-1 1-12,-59 35-866,-22 7 866,61-30-1808,23-14 584,1 0-1853,0 0-3742</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6.154"/>
    </inkml:context>
    <inkml:brush xml:id="br0">
      <inkml:brushProperty name="width" value="0.05" units="cm"/>
      <inkml:brushProperty name="height" value="0.05" units="cm"/>
    </inkml:brush>
  </inkml:definitions>
  <inkml:trace contextRef="#ctx0" brushRef="#br0">75 0 4609,'0'0'1688,"0"0"-669,0 0-243,0 0 94,0 0-55,0 0-118,0 0 13,0 0 133,0 0-67,-4 18 1348,1 67-1689,-5 10-435,1-10 312,3 12-312,11 494 1086,-5-555-969,1-1 0,2 0 0,2 3-117,0-3 121,-2 1-1,-2 0 1,-1 3-121,-2 528 395,-2-515-383,-3 1 0,-6 18-12,2-4 93,2 5-93,-3 32 58,-6 6-58,4-31 21,4 1-1,2 33-20,4-21 1,1-12 6,8 78-7,4-112-9,-9-37 6,1 0 0,-1 0 0,0 0 0,-1 0 0,0 5 3,0-7-3,0-1-1,0 0 1,1 1 0,0-1 0,3 6 3,-3-9-9,-1-2-17,-1-1-31,3 17 510,-3-15-2774,0-1-4200,-3-1-1434</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3.473"/>
    </inkml:context>
    <inkml:brush xml:id="br0">
      <inkml:brushProperty name="width" value="0.05" units="cm"/>
      <inkml:brushProperty name="height" value="0.05" units="cm"/>
    </inkml:brush>
  </inkml:definitions>
  <inkml:trace contextRef="#ctx0" brushRef="#br0">76 86 4809,'0'0'1651,"0"0"-448,0 0-24,0 0 6,0 0-218,0 0-228,0 0-148,0 0-123,0 0-77,0 0-70,0 0-66,0 0-66,0 9 169,-2 22-158,-2-1 0,-2 0 1,0 0-1,-2-1 1,-8 19-201,-9 36 174,17-29-165,31-56 170,25-5-89,1-2 0,6-5-90,60-9 41,-97 19-24,18-2 107,0 1 1,10 1-125,-46 3-309,0-1 1,0 0 0,-1 0-1,1 0 1,0 1 0,-1-1-1,1 0 1,-1 0-1,1 1 1,-1-1 0,1 0-1,-1 0 1,1 1-1,-1-1 1,1 1 0,-1-1-1,0 0 309,-10-2-4641</inkml:trace>
  <inkml:trace contextRef="#ctx0" brushRef="#br0" timeOffset="502.24">476 1 3265,'0'0'1935,"0"0"-571,0 0-78,0 0 18,0 0-360,0 0-204,2 16-5,4 47 1032,-2 21-1767,-4 431 1527,0-514-1627,0-1-204,0 0-324,0-5-4314,0-7-1719</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32.077"/>
    </inkml:context>
    <inkml:brush xml:id="br0">
      <inkml:brushProperty name="width" value="0.1" units="cm"/>
      <inkml:brushProperty name="height" value="0.6" units="cm"/>
      <inkml:brushProperty name="inkEffects" value="pencil"/>
    </inkml:brush>
  </inkml:definitions>
  <inkml:trace contextRef="#ctx0" brushRef="#br0">36 66 96,'0'1'272,"-2"0"-80,0 3-176,-1 3-8,0 1 64,0 2 136,-1 0-8,0-1 32,2-1-136,2-2-88,2-1 0,2-2 8,2-3 905,0-2-33,0-2-320,-1-2-184,-2-1-16,0 1-112,0 1-64,-1 1-120,0 2 8,0 1-32,-1 3 0,0 2 48,1 3 120,-1 2 64,0 3-64,-1 1-120,-1 0-88,1-1 0,-1-1 0,1-3 0,0-4 112,-1-2 224,1-3 225,-1 0 127,0-1 32,1 1 352,0-1 160,1 0-79,-1 1-137,1 0-208,-1 0-16,0 0-56,1 0-96,0 0 113,0 0 39,-1 0-32,0 0-96,1-1-48,0 1-32,0-1-104,0 1-55,-1 0-57,0 1-104,0 0-40,0 1-32,0-1-8,0 0 0,0 1-8,0-2-16,-1 0-24,1 1-16,1-1 16,-1 1 16,0 0-8,0 0-56,0-1-24,0 1-8,0 0-16,0 0-40,0 1 40,0-1-40,4-3 40,5-2 8,3-2-8,6-1-32,2-2-8,4-2 0,1 0 40,0 0-40,1 0-8,-1 1 0,-2 1 8,-3 2 8,-5 1-8,-2 1 0,-3 2 0,-4 1 0,-2 2 8,-2 1 32,-1 1-48,-1-1 8,0 1-8,-1-2 0,1 1 0,-1 0 8,1 1-8,-1-1 8,0 2-8,0-1 16,1 1-8,-1-1 88,1 0-8,-1-1-80,-1 1 80,2-1-80,-1 0 40,0 0-32,1 0 40,-1 0 16,0 0 64,0 0 80,-1-1 169,-1 1 23,-3-1-264,-5 0-72,-4 0-24,-4 0-40,-2 0 40,0 0 0,0 0 0,1 0 0,1-2 64,2 0 8,-1-2 8,1 0 8,1-1-8,1 0 16,2 2-48,2 0-24,2 1-24,2 1-48,3 2 8,0 1-8,1 0 0,1 2-8,-1 1-40,0 0 40,-1 0 0,-1 1 0,-1 0 8,0 0 8,1-1 0,1-2 0,2 0 8,0-1-16,2-1 8,0 0 0,1 0 0,0 0-8,0 0-8,1-1-56,0 1-32,1 0 24,-1 1-32,2 1 16,1 2 88,2 1 0,4 2 0,3 2-8,4 1 8,2-1-8,1 0-8,2-1 8,-1-2-8,0-2 8,-1-1 0,-2-2 8,-1-1 8,-2-1 8,-2-1-8,-1 1-8,-2 0 16,-2 2-16,-1 1 8,-2 1 0,0 0 0,-1 1-8,-1-1 8,-1-1 0,-1-1 0,0-1 64,-2 0-8,0-1 56,-1 0 32,0 0 40,-1 0 112,0 0-40,-2-1-112,-2-1-136,-1 0 24,-2-1-32,-1 0-8,0-1 0,0 1 8,0-1-8,0 0 8,0-1-8,-3 0 8,-1-2-8,-3 1 8,-1-1-8,-2 0 0,-1 2 0,1 1 0,1 2 0,1 2 0,4 0-8,2 1 8,4 0 0,3 0-48,3 2 40,1-2-40,1 1 40,1 0-40,0 0 32,-1-1 8,1 1-8,0 0-40,0-1 40,0 0-56,-1 0-32,1 0 32,0-1-40,1 1-8,0 1 48,3 1 64,2 2 0,4 1 0,3 1-40,2 1 32,1-1 8,2-1-40,-2-2-16,1 0 64,-1-1 0,-3-2 0,-1 0 0,-3-1 0,-2 2 8,-3 0-8,-1 0 0,-1 1-8,-2 0 0,0-1 0,-1 1-56,1-2 56,-1 0 8,1-1-8,-1 1 8,-1-1 0,1 2 0,-1-1 0,0 1 0,1-1 0,-1 0 0,1 0-8,0-1 8,0 1 0,0-1 0,-3 2-56,-2 0-112,-5 1-168,-5 1-168,-4 0-225,-5 2-607,-3 3-1480,-9 10-3154,1 3-9633</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7.460"/>
    </inkml:context>
    <inkml:brush xml:id="br0">
      <inkml:brushProperty name="width" value="0.05" units="cm"/>
      <inkml:brushProperty name="height" value="0.05" units="cm"/>
    </inkml:brush>
  </inkml:definitions>
  <inkml:trace contextRef="#ctx0" brushRef="#br0">38 6 4625,'0'0'1542,"0"0"-370,0 0 4,0 0-22,0 0-217,0 0-83,-1-5 1057,1 5-1863,0 0 0,0 0 0,0 0 1,0 0-1,0 0 0,0 0 0,0 0 0,0 0 1,0 0-1,0 0 0,0 0 0,-1 0 1,1 1-1,0-1 0,0 0 0,0 0 0,0 0 1,0 0-1,0 0 0,0 0 0,0 0 1,0 0-1,0 0 0,0 0 0,0 0 0,0 0 1,0 0-1,0 0 0,-1 0 0,1 0 1,0 0-1,0 0 0,0 0 0,0 0 0,0 0 1,0 0-1,0 0 0,0 0 0,0 0-48,-6 53 179,3 0-1,2 30-178,1-17 231,-6 33-231,0-29 202,3-25-105,-6 25-97,8-50 473,1-14-1980,0-11-5719,0-8 1516</inkml:trace>
  <inkml:trace contextRef="#ctx0" brushRef="#br0" timeOffset="920.59">310 203 4785,'0'0'2978,"0"0"-1094,0 0-663,0 0-120,0 0-233,0 0-265,0 5-189,0 391 2025,-1-394-2442,1 1 0,0-1 0,0 1 0,0-1 0,1 1 0,-1-1 0,1 1 0,-1-1 1,1 1-1,0-1 0,0 0 0,0 1 0,0-1 0,0 0 0,0 0 0,1 0 0,-1 0 0,1 0 0,0 0 0,-1 0 1,1 0-1,0 0 0,0-1 0,0 1 0,1 0 3,2 0-3,0-1-1,0 1 1,0-1 0,0 0 0,0 0-1,0-1 1,0 0 0,0 1 0,1-2-1,-1 1 1,0 0 0,1-1 3,-3 0 12,0 0 0,-1 0 0,1 0 0,0-1 0,-1 1 1,1-1-1,-1 1 0,1-1 0,-1 0 0,0 0 0,1 0 0,-1 0 0,0 0 1,-1 0-1,2-3-12,28-40 211,-29 40-177,12-20 45,-1 0 0,-2-1 0,0 0 0,-2-1 0,-1-1 0,-1 1 0,0-7-79,1-21 519,-2 0 0,-3-1-1,-2-11-518,-1 66 7,-1 0-1,1 0 1,0 0-1,-1 1 1,1-1-1,-1 0 1,1 0-1,-1 0 1,1 0 0,-1 1-1,0-1 1,0 0-1,1 1 1,-1-1-1,0 0 1,0 1-1,1-1 1,-1 1-1,0-1 1,0 1-1,0 0 1,0-1-1,0 1 1,0 0-7,-32-10-3,18 6 31,10 2-39,0 0 0,0 1 1,0 0-1,-1 0 0,1 1 0,0 0 1,-1 0-1,1 0 0,0 0 0,0 1 1,-1 0-1,1 0 0,0 0 1,0 0-1,0 1 0,0 0 0,0 0 1,0 1-1,1-1 0,-1 1 1,1 0-1,-1 0 0,1 1 0,0-1 1,0 1-1,-2 3 11,-14 15-219,11-13-49,0 1 0,1 1 0,0 0 0,-3 5 268,4-10-2258,2-2-4285,5-4 1664</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1.100"/>
    </inkml:context>
    <inkml:brush xml:id="br0">
      <inkml:brushProperty name="width" value="0.1" units="cm"/>
      <inkml:brushProperty name="height" value="0.6" units="cm"/>
      <inkml:brushProperty name="inkEffects" value="pencil"/>
    </inkml:brush>
  </inkml:definitions>
  <inkml:trace contextRef="#ctx0" brushRef="#br0">18 140 320,'0'0'1624,"0"-2"-423,-1 0-641,0-2-160,1-1 80,0-1 128,0 0 16,0 1-176,0 1-136,0 2 145,-1 0 127,1 1-80,0-1-24,-1 1 16,0-1 208,-1 0 16,0 0-48,0 0 65,0 0 63,0 0-40,1-2-112,0 1-48,1 0-24,0-2-24,1 0 25,-1 0 95,0 0 96,0 0-24,0 1 0,-1 2-48,1 1-168,0 0-96,0 1-63,0 0 31,0 1-8,0 1-32,0-1-120,0 1-32,0-3 8,0 0-88,0 0 32,0 0-40,0 1-16,0-1-32,2 2 0,4-1 48,4-1 16,6-2 16,6-3 40,6 0 16,5-2-160,4 1 24,2 0-16,2 3-8,0 2-32,-2 2 32,-3 2-40,-2 1 56,-4 1 8,-3 0 24,-2 0 80,-2-2 56,-1 0 9,0-2-49,1-1-40,0 0-40,1-1-64,0 1-40,0 1 64,-1-2-64,-1 2 40,-2 0-40,-2 0 8,-1 1 40,-2 0-8,-2 0 0,-2 0 40,-1 0-16,-2-1 32,-1 1-16,-2-1-32,0 0-8,-2 1-32,-1-1 32,0 0-40,0 0 0,0 0 56,1 0-8,-1-1 16,1 0-24,-1 1 0,-1-1 24,0 1 16,-1 0 8,0 0 48,-1 0 24,0 0-24,-1 0-48,0 0-48,0 0 0,1 0-40,1 0-8,-1 0-48,0 0-464,-1 0-704,0 0-857,-2-1-1952,-12-1-2976,-3-1-6530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1.579"/>
    </inkml:context>
    <inkml:brush xml:id="br0">
      <inkml:brushProperty name="width" value="0.05" units="cm"/>
      <inkml:brushProperty name="height" value="0.05" units="cm"/>
    </inkml:brush>
  </inkml:definitions>
  <inkml:trace contextRef="#ctx0" brushRef="#br0">290 0 1144,'0'0'2031,"0"0"-830,0 0-427,0 0-53,0 0 61,0 0 80,0 0 63,0 0-54,0 0-48,0 0-84,0 0-30,0 0-40,0 0-115,0 0-95,-27 20 1620,19-11-1905,-1-1 0,1 0-1,-2-1 1,-7 5-174,6-4 113,1 0-1,-1 1 1,-7 8-113,-6 9 23,2 1 0,0 1 0,2 0 0,-2 8-23,14-23 1,1 1 1,1 0 0,1 0 0,0 0-1,0 1 1,2 0 0,0 0-1,0 0 1,2 0 0,-1 15-2,1 3 3,0-22-5,1 0 0,-1 0 0,2 0-1,-1 1 1,2-1 0,-1 0 0,2-1 0,-1 1-1,2 0 1,2 6 2,-3-9-10,1-1-1,0 0 1,0 1 0,1-1-1,0-1 1,0 1-1,1-1 1,0 0-1,0 0 1,0 0 0,1-1-1,0 0 1,0-1-1,0 1 1,0-1 0,1 0-1,0-1 1,0 0-1,0 0 1,0-1 0,0 0-1,0-1 1,0 1-1,1-1 1,-1-1-1,6 0 11,4 0-5,-8 1-1,-1-1-1,0 0 1,1-1 0,-1 0 0,2-2 6,-7 2 4,-1 0 1,1 0-1,-1-1 0,1 1 1,-1-1-1,0 0 1,0 0-1,0 0 0,0-1 1,0 1-1,0-1 1,-1 1-1,1-1 0,-1 0 1,1-1-5,2-4 5,0 0 0,0 0 0,0-1 0,-1 0 0,-1 0-1,1 0 1,-1 0 0,-1 0 0,0-1 0,0-2-5,1-16 55,-1 0-1,-2-24-54,0 23 61,0 29-61,-1-1 1,1 0 0,0 1-1,-1 0 1,1-1 0,-1 1 0,1-1-1,-1 1 1,1-1 0,-1 1-1,1 0 1,-1 0 0,1-1 0,-1 1-1,0 0 1,1 0 0,-1-1-1,1 1 1,-1 0 0,0 0 0,1 0-1,-1 0 1,0 0 0,1 0-1,-1 0 1,1 0 0,-1 0-1,-24 0 4,20 0-3,-149 0-1,153 1-4,0-1 0,0 0 1,0 1-1,0-1 0,0 1 1,0-1-1,0 1 0,0 0 1,0-1-1,0 1 0,1 0 1,-1 0-1,0-1 0,0 1 1,1 0-1,-1 0 1,1 0-1,-1 0 0,1 0 1,-1 0-1,1 0 0,-1 0 4,-10 28-98,8-20 84,-10 28-362,1 1-1,-4 25 377,31-92-5344,4 8 71</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2.168"/>
    </inkml:context>
    <inkml:brush xml:id="br0">
      <inkml:brushProperty name="width" value="0.1" units="cm"/>
      <inkml:brushProperty name="height" value="0.6" units="cm"/>
      <inkml:brushProperty name="inkEffects" value="pencil"/>
    </inkml:brush>
  </inkml:definitions>
  <inkml:trace contextRef="#ctx0" brushRef="#br0">137 17 1416,'-1'0'2457,"0"0"-1313,-2 0-328,-1-1-40,0 1-7,-1-1 207,0 0 104,0 0-16,1 1-80,1-2-23,0 0-9,0-1 56,1 1-16,1 1 33,1 0-41,0 0 32,1 1-8,-1 0-216,0 0-272,0 1-87,-1 1-113,1 0-40,-1 1 8,1-1-16,0 0-40,0 1 8,2-2 32,-1 1-16,1-1-32,2 0 56,1 1 104,4 2 0,3 2-88,6 3-64,4 3-32,4 2-32,3 2 0,4 0-23,1-2 15,2-1-40,-1-3-24,-2-3-48,-4-1-40,-5-2 40,-6-1-40,-5-1 0,-5-1 8,-5 1 40,-1-1 16,-3 0-8,-1 0 8,1 0-16,-1-1 8,0 0-8,1 0 8,-1 0 8,0 0-16,1 0 56,0 0 32,1 0 24,-1 0-16,1 0 16,0 0-72,-1-1-8,0 1 8,1-1-88,0 1 56,-1 0-56,1 1 40,-2 0-48,-1 1 0,-4 3-8,-6 5 0,-8 5-8,-9 9 8,-9 8-8,-9 9 8,-7 7 0,-1 4 0,2 0-8,7-4 8,9-6-64,10-10 24,11-10-48,8-9 8,6-7 16,5-6 64,2-5 8,2-1 80,3-3 64,2-2 0,0-1-48,0 1-40,-1 1-8,-1 3-48,-3 2 8,-1 2-16,-3 2 8,-2 1-8,0 1 0,0-1-88,1 1-232,-1-1-496,0 0-689,0 0-911,1-2-2521,1-13-3585,2-5-984</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4.754"/>
    </inkml:context>
    <inkml:brush xml:id="br0">
      <inkml:brushProperty name="width" value="0.1" units="cm"/>
      <inkml:brushProperty name="height" value="0.6" units="cm"/>
      <inkml:brushProperty name="inkEffects" value="pencil"/>
    </inkml:brush>
  </inkml:definitions>
  <inkml:trace contextRef="#ctx0" brushRef="#br0">591 11 2328,'0'0'2449,"0"0"-601,0-1-143,-1 0 71,1 0-39,0 0-185,1-1-272,0 0 88,0 0 49,0 2-177,-1 0-176,0 1-232,0 2-175,-2-1-41,1 1-32,-1 0-104,-1 0-72,-1-1-128,-3-1-200,-5 1-32,-5-1-32,-8 2 32,-9 1 8,-7 2 176,-7 1-40,-5 0 152,-4 0 56,1-2-40,3 0-120,8 0-23,9-2-17,11 0-104,10-1-8,7-1-16,6-1-72,4 1-8,1 0-8,2 1 16,0 2 0,0 0 64,1 1 32,0 1 0,-2 0 32,0-2 40,-3 0-24,0-2 24,-1-1 16,-1-1-56,1 1 8,0-2-32,0 1 16,1 0-32,-1 0-40,1 0-48,0 2 8,1 5 88,1 7-8,1 7-32,1 10 8,-1 10 8,1 9-16,-2 10 16,-2 7-24,-1 6 24,-1 5-64,-3 2 0,0 4 64,-1 1-24,1 3 40,0-1 16,1 0 8,1-1-56,-1-1 16,-1-5-56,0-3-8,-1-6 8,1-6 40,-1-6-40,0-6-8,1-7 0,0-5 0,1-5 0,1-4 0,0-6 0,0-4-8,1-3 0,0-4 0,1-1-8,0-1 8,1-1 0,2 2 0,-1 1 8,0 2-8,-1 3 0,-1 1 48,-1 3-48,-1 2 0,-1 4 0,-1 2 72,-2 1-72,0 0 0,-2-2 0,2-5 0,0-4-8,2-5 8,1-5-8,2-3 0,1-4-8,0-1 8,1-2 0,-1-1 8,1 0 8,0-1 0,0 0 0,0 0 40,0 2-40,-1 0-8,0 3 16,2 3 32,-1 4 8,1 5-8,-1 6-40,-2 5 8,0 2 32,-1 0-40,-1-1 0,1-4 0,0-3-8,0-5 16,2-3-16,-1-3 8,1-1 0,1-1-8,-1 0 8,-1 1 0,1-1 0,1 1-8,-1-2 8,0-1-8,0-2 0,1-2 0,0 0 0,0 0-8,2 2 0,0 3 8,1 4 0,0 3 8,-1 3-8,1 1 8,-1-1-8,0-3 8,-2-4 0,0-4 40,-1-3 48,0-3 56,0-3 88,0-1 41,0-1-57,0 1-40,0 0-64,-1 0-24,1 2-24,0 0-24,-1 1 0,0 0 0,1 0-40,-1 1 56,1-1-16,-1 2-40,1 0 40,-1 0-32,0 0 40,1 0-48,0 0-8,-1-1 0,1 0-8,0 0 0,0 0-64,1 0 64,0 0-64,0 1 56,-1 0 8,1 0 0,0 1 8,-1 2 0,1 0 0,0 0 0,-1 0 0,0 0 0,1 2 8,-1-1-8,0 0 0,0-1 8,0-1 0,0-2 0,0-2 56,1-1-56,-1-1 8,1 0-8,-1-1 40,1 1-48,0 0 0,0 1-8,0 1-40,-1 1-24,1-1 8,0 2-8,3 0 64,2 1 8,7 0 8,5-1 0,8-1 0,6-1 8,6-3 40,5-2 8,4 1-56,2 0 0,-2 1 40,-4 2-40,-5 3-8,-7 1 8,-8 2 8,-7 0 32,-7-1 8,-5 0 8,-3-2-8,-1 0 32,-2-2-16,-1-1 48,1 0-16,1 0 8,-1-2-16,0 0-16,-1-1-80,0 0 0,-1-1-48,-3 0-504,-3 0-1329,-5-1-2488,-13-8-4552,-2-1-7883</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0.823"/>
    </inkml:context>
    <inkml:brush xml:id="br0">
      <inkml:brushProperty name="width" value="0.1" units="cm"/>
      <inkml:brushProperty name="height" value="0.6" units="cm"/>
      <inkml:brushProperty name="inkEffects" value="pencil"/>
    </inkml:brush>
  </inkml:definitions>
  <inkml:trace contextRef="#ctx0" brushRef="#br0">13 183 1040,'-1'0'2273,"0"-1"-737,0 0-504,-2-2 0,1-1 33,-1-2 79,1 0-16,2-2 32,2-1-87,0-2 7,2-2 80,-1 0-160,1 1 17,0 1 55,-1 3 56,-1 3-48,0 2-304,-1 3-175,-1 1-169,0 0-8,0 0-112,0 0-96,0 0-40,1-1-16,3-1-56,3-3 56,6-2 112,8-3-56,8-3-96,7-1-104,4 1-8,1 2 8,-1 4-8,-4 5-8,-5 6 72,-7 9 0,-8 7 16,-9 10 16,-10 8-88,-12 8 32,-11 5-40,-10 2 56,-6 0-64,-2-4 0,0-5 8,5-6-8,5-9 8,7-8 0,7-7-8,8-6 8,4-4-8,4-3 8,3-1-8,1-1-8,1 0 0,0 1 0,0 2-8,0 2 8,0 3-40,-1 1 32,1 2-32,3 0-8,1 0 56,6-1 56,5-1 112,9-2 120,9-5 112,11-3-40,8-4-135,5-3-89,1 0-64,-5 0-72,-8 1 0,-11 3 8,-11 1 48,-10 2 56,-8 2 16,-5-1 32,-2 0-56,-2 0-8,-1 0-24,1 0-24,1-1 0,-1 1 0,2-1-40,-1-1 8,1 0-16,-1 0-8,-1-1-296,-1 1-560,-1-1-721,-2 0-1255,-3 1-2538,-6-3-3015,0 0 823</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1.752"/>
    </inkml:context>
    <inkml:brush xml:id="br0">
      <inkml:brushProperty name="width" value="0.1" units="cm"/>
      <inkml:brushProperty name="height" value="0.6" units="cm"/>
      <inkml:brushProperty name="inkEffects" value="pencil"/>
    </inkml:brush>
  </inkml:definitions>
  <inkml:trace contextRef="#ctx0" brushRef="#br0">161 51 1104,'0'0'1297,"0"-2"31,1-1 80,1-1-176,0-2 89,0-1 111,-1 1 8,-2 0-71,0 1-185,-1 1-88,0 0-40,0 2 73,1 1-41,0 1-16,0-1-160,1 2-160,0-1-104,0 1-31,1 0-113,0 0-88,-1 1-64,1 0-128,-1 1-80,0 3-72,0 4 48,-1 7 120,-3 10 24,-1 9-32,-4 10-8,-3 9-56,-3 5 16,-3 4-64,0 0 32,-1-2 8,2-6-64,2-6-48,3-9-48,4-10 8,3-10-8,2-7 8,3-8 0,1-3 0,0-4 56,1-1 16,-1-1 40,-1-1 16,2-2-64,-1-2-15,2-2-57,2-3-49,0-1-215,1 0-552,-1 2-520,-1 2-728,0 2-1689,-2 4-1064,0 3-1481,-1 2-71</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2.474"/>
    </inkml:context>
    <inkml:brush xml:id="br0">
      <inkml:brushProperty name="width" value="0.1" units="cm"/>
      <inkml:brushProperty name="height" value="0.6" units="cm"/>
      <inkml:brushProperty name="inkEffects" value="pencil"/>
    </inkml:brush>
  </inkml:definitions>
  <inkml:trace contextRef="#ctx0" brushRef="#br0">377 11 4393,'1'-1'2104,"0"0"-439,0-2 519,0 1-295,1 0-513,-2 1-184,1 1-104,-1 0-7,-1 0-57,0 1-152,-1 0-200,-1 0-224,-1 0-320,-3 0-112,-4-1-16,-5 2 16,-5 0-16,-5 2-8,-6 3 8,-5 4-8,-3 3 8,-1 2 0,2 2 8,5-2 0,6-3 0,7-2 184,8-5 16,7-3-64,6-3 0,3-1 24,4-2 49,2 0 79,1 0 16,1 1 0,1 0-32,1 1-104,-2 3-16,-2 0-40,-2 2 8,-1 2 56,0 2-8,1 2 32,0 2-16,3 2 8,3 2 16,2 2-32,4 2-32,2 2-16,3 1-56,2 1-16,-2 0-56,-2-2 48,-3-2-40,-2-2-8,-5-4 56,-3-3-16,-4-3 0,-2-3 8,-2-3-8,-2 0 0,0-1 16,-1 0-16,-1 0-40,1 2 8,0 1-8,0 0 0,1 1-8,1-1 0,0-2-8,2-1-40,-1-3 0,0-2 0,1-2 40,1 0-432,-1-1-1232,-1-2-2321,-11-6-3697,-4-1-3712</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4.315"/>
    </inkml:context>
    <inkml:brush xml:id="br0">
      <inkml:brushProperty name="width" value="0.1" units="cm"/>
      <inkml:brushProperty name="height" value="0.6" units="cm"/>
      <inkml:brushProperty name="inkEffects" value="pencil"/>
    </inkml:brush>
  </inkml:definitions>
  <inkml:trace contextRef="#ctx0" brushRef="#br0">0 18 5361,'0'0'2329,"0"-1"-345,0 0-136,1-1-375,0 1-249,-1 1-240,2-1-32,-1 1-15,0 1-65,-1 0-40,1 0 56,-1 0-96,0 0-240,2 0-63,-1 1-113,2-1-64,1 2 8,4 0 416,7 0-8,6 0-200,9 0-56,6-1-80,7-1-15,4 0-9,3-3-88,0-1-88,-2-1-96,-5 1-48,-8 0-40,-9 1 40,-8 0 48,-9 2 48,-6 1 8,-3-1 40,-2 1-8,-1-2-32,0 1-32,0-1 0,2-1-32,0 1-40,1-1-40,0 1-8,0 1 0,0-1 0,0 1-112,0 0-352,-1 1-704,-2-2-881,-2 1-2688,-5-6-2960,-2-2-4178</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5.320"/>
    </inkml:context>
    <inkml:brush xml:id="br0">
      <inkml:brushProperty name="width" value="0.1" units="cm"/>
      <inkml:brushProperty name="height" value="0.6" units="cm"/>
      <inkml:brushProperty name="inkEffects" value="pencil"/>
    </inkml:brush>
  </inkml:definitions>
  <inkml:trace contextRef="#ctx0" brushRef="#br0">156 121 728,'0'-1'5377,"0"-1"-3512,1-3-81,2-4 56,3-3-375,4-2-145,5-1-16,3 0-175,1 2-321,1 2-296,1 3-208,-2 3-128,-1 4-32,1 5 0,-1 2 0,-1 3-32,-1 2-40,0 1 24,-3 2-40,-2 0-8,-2 2 24,-2 0 16,-4 2-8,-3 1 32,-3 2-8,-5 1 8,-4 1 16,-5 4-16,-7 3-56,-5 3 56,-6 3 16,-3 2 16,-2 2 64,-1 0 17,1-1 31,3-2-16,6-3-16,4-5-16,6-4-64,6-5 0,6-4-64,3-5 32,5-3-8,2 0-32,3-3-8,3 1 16,3-2 88,4 0 88,6-1 40,7-3-104,6-2-24,6-4 0,5-4-48,0-4 16,1-4-80,-3-3 32,-5 0-40,-5-1 24,-7 3 80,-6 2 32,-7 3 80,-5 3 8,-4 2-56,-4 0-79,-2-1-65,-3 0-24,-3-2-40,-2-2 0,-1-1 8,-2-2 32,-2 0-48,-1-1 0,-3 0 0,-2 2 8,-3 3-8,-2 1 16,-4 2-16,-1 1 8,-2-1 8,1 0-16,2 0 8,3 0 0,4-1 0,5 0 48,3 0-48,5-2 8,2-1 40,4 0-40,5-1-8,4-2 8,4-1-16,4-2 0,4-1 0,2 1-16,2 0 8,3 3 0,0 1 0,0 2-8,1 2 8,-2 3-104,-3 2-64,-2 4-113,-4 3-71,-3 3-112,-1 4-224,-1 3-536,-1 3-1145,0 1-3168,-4-5-7106,-2-4 10347</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242"/>
    </inkml:context>
    <inkml:brush xml:id="br0">
      <inkml:brushProperty name="width" value="0.1" units="cm"/>
      <inkml:brushProperty name="height" value="0.6" units="cm"/>
      <inkml:brushProperty name="inkEffects" value="pencil"/>
    </inkml:brush>
  </inkml:definitions>
  <inkml:trace contextRef="#ctx0" brushRef="#br0">10 9 1032,'-1'0'4185,"0"0"-2889,-1 0 329,0 0 351,0 0-223,1 0-153,0-1-160,2-1 32,-1 0 17,1 1-33,0-1-160,0 2-231,0 0-281,0 0-232,-1 0-120,1-1-112,-1 2-56,0 0-104,2 1-64,-1-1-24,2 1-72,3-1 48,7 1 112,7 1 112,10-1-32,9 1-96,6 1-72,4 0-56,-2 2-8,-3 0 0,-7-1 8,-9 0-8,-9-1 64,-8-2 32,-6 0 40,-5-1 17,-3-1-57,-1 0-8,-2-1-96,-2-1-256,-1-1-481,-3-1-559,0 0-960,0 1-2017,-5 0-2265,1 2-4144</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825"/>
    </inkml:context>
    <inkml:brush xml:id="br0">
      <inkml:brushProperty name="width" value="0.1" units="cm"/>
      <inkml:brushProperty name="height" value="0.6" units="cm"/>
      <inkml:brushProperty name="inkEffects" value="pencil"/>
    </inkml:brush>
  </inkml:definitions>
  <inkml:trace contextRef="#ctx0" brushRef="#br0">0 1 4105,'0'0'6761,"0"0"-4056,0 1-545,0 0-503,1 0-761,0 0-368,3 1-120,4 0 424,7 0 273,8 0-209,8-1-224,9-1-128,5 0-256,3 1-160,-1 1-56,-3 3-8,-6 6 8,-8 7 32,-9 7 32,-9 8-64,-12 6 24,-11 7-48,-10 4-40,-11 4 0,-9 2 40,-6-1-48,-3-2 0,2-6 0,6-7 0,9-10-8,10-8 0,8-9-128,9-6-8,6-5 144,6-2 160,8-2 272,6 0 144,8-1-71,7-1 7,8-1-16,5-1-160,6 0-64,1-1-112,0 1-64,-3 1-24,-4 2-24,-9 0-40,-8 1 8,-9 1-8,-8 1 40,-7 1-32,-4 0-16,-4 0-40,-2 0-608,-1 0-1065,-1 2-2167,-3-3-3474,1-1-6889</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3.227"/>
    </inkml:context>
    <inkml:brush xml:id="br0">
      <inkml:brushProperty name="width" value="0.1" units="cm"/>
      <inkml:brushProperty name="height" value="0.6" units="cm"/>
      <inkml:brushProperty name="inkEffects" value="pencil"/>
    </inkml:brush>
  </inkml:definitions>
  <inkml:trace contextRef="#ctx0" brushRef="#br0">84 179 4185,'0'0'5057,"1"-2"-2584,2-2-441,5-3-328,4-4-383,6-3-241,7-2-192,8-3-96,7-3-72,4 1 80,3 0-247,0 3-321,-5 4-152,-6 5-32,-8 8 16,-8 7 8,-7 6 32,-7 7 8,-6 6-8,-7 6-16,-8 6-8,-10 4-72,-10 5 40,-9 3-32,-6 1 40,-5 0-40,-1-1 112,2-1 80,6-4-56,7-2-56,9-4-88,10-4 40,9-4 0,7-4-32,7-3-8,5-4 40,3-3 24,3-2-8,2-1-16,1-3 24,1-3 32,3-5 40,3-5 16,6-6-32,6-6-40,5-7-8,5-7-32,2-3-40,-2-2 80,-3 2-8,-9 3 128,-8 4 200,-11 4-48,-10 3-183,-10 2-81,-9 0-32,-8-1-56,-8 1 0,-6-1 8,-3 0-8,-4-1 0,2-1 0,1 0 0,3-1 0,4-1-8,6-1 0,4-2-8,6 0 0,5 1-64,4 1 24,5 2-24,4 1 24,4 1-16,3 0 7,4 1 9,2 1-24,3 1-48,3 2-216,1 3-216,2 5-208,2 4-368,2 5-889,2 6-2432,14 2-2440,-1 1-2425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2.930"/>
    </inkml:context>
    <inkml:brush xml:id="br0">
      <inkml:brushProperty name="width" value="0.05" units="cm"/>
      <inkml:brushProperty name="height" value="0.05" units="cm"/>
    </inkml:brush>
  </inkml:definitions>
  <inkml:trace contextRef="#ctx0" brushRef="#br0">0 113 5025,'0'0'1211,"0"0"-580,0 0-60,0 0 103,0 0 49,0 0 15,2 1 3282,13-1-3458,-7-4-356,1 0-1,-1-1 1,0 0 0,0-1-1,6-5-205,19-13 284,-23 17-256,0 0-1,1 1 0,-1 1 1,1-1-1,1 2 0,-1 0 1,0 0-1,1 1 0,0 0 1,0 1-1,0 0 0,5 1-27,-16 1 4,0 0 1,0 0-1,0 1 0,0-1 0,0 0 0,0 1 0,0-1 0,0 1 0,-1-1 0,1 1 1,0 0-1,0-1 0,0 1 0,0 0 0,-1-1 0,1 1 0,0 0 0,-1 0 0,1 0 0,-1 0 1,1 0-1,-1-1 0,1 1 0,-1 0 0,0 0 0,1 0 0,-1 0 0,0 0 0,0 1 0,0-1 1,0 0-1,0 0 0,0 0-4,1 45 124,-2-32-76,0-9-42,0 0-1,0 0 1,0 0-1,0 0 0,-1 0 1,0 0-1,0-1 0,0 1 1,-1-1-1,0 1 1,1-1-1,-1 0 0,-1 0 1,1 0-1,-4 2-5,-12 13 14,-1-1-1,-14 9-13,8-7-8,-77 57-297,101-76 292,2-1-34,0 0-26,0 0 3,23 0 18,19-1 60,-27 0-5,1 0 0,-1 1 1,1 0-1,-1 2 0,0 0 0,11 3-3,-22-4 3,0 0 1,-1 1-1,1-1 1,-1 1-1,1 0 1,-1 0-1,0 0 1,0 1-1,0-1 1,0 1-1,0 0 1,0-1-1,-1 1 1,1 0-1,-1 1 1,0-1-1,0 0 1,0 1-1,0-1 1,-1 1-1,1 0 0,-1-1 1,0 1-1,0 0 1,0 0-1,-1 0 1,0 0-1,1 2-3,0 0 17,-1 1-1,1-1 1,-1 1-1,-1-1 1,1 1-1,-1-1 1,0 0-1,0 1 1,-1-1-1,0 1-16,0-4 11,0 1 0,0 0-1,0-1 1,-1 0 0,1 0 0,-1 1 0,0-1-1,0-1 1,0 1 0,0 0 0,-1-1 0,1 0-1,-1 1 1,1-2 0,-1 1 0,-1 0-11,-13 6 33,-1-1 0,0-1-1,-1-1 1,1 0 0,-2-2-33,-65 18 16,85-21-236,1 0-1,-1 1 1,1-1 0,-1 1 0,1-1-1,0 0 1,-1 1 0,1-1 0,0 1-1,0-1 1,-1 1 0,1-1 0,0 1-1,0-1 1,0 1 0,-1-1 0,1 1-1,0 0 1,0-1 0,0 1 0,0-1-1,0 1 1,0-1 0,0 1 0,0-1-1,0 1 1,0 0 0,1-1 0,-1 1-1,0-1 1,0 1 0,1-1 0,-1 1 220,3 3-8793</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0.750"/>
    </inkml:context>
    <inkml:brush xml:id="br0">
      <inkml:brushProperty name="width" value="0.1" units="cm"/>
      <inkml:brushProperty name="height" value="0.6" units="cm"/>
      <inkml:brushProperty name="inkEffects" value="pencil"/>
    </inkml:brush>
  </inkml:definitions>
  <inkml:trace contextRef="#ctx0" brushRef="#br0">1 90 1664,'0'1'985,"2"-1"-681,1 2-184,1-2 2064,1 0-424,1-4-367,-1-1 15,0-1-88,0 0-111,-2 1-81,0 0-288,-1 2-32,0 1 40,-2 2-31,1 1-97,-2 0-168,1 1-120,0 0-104,0 0-80,0-1 8,0-1-8,0 0 32,0-1-8,1 1 56,0-1-8,-1 0 81,1-1-57,-1 1 16,1 1-80,0-1-40,-1 1-112,1-1-16,0 0-32,1 1 8,0-1-80,1 1 64,2 0-64,1 2 8,3 0-8,1 0 0,1 1 8,1-1-8,0 0-8,0 0 0,1-2 0,1 0 8,-1-1 40,-1-1-40,-1 1-8,0-1 8,-2 0 0,-1 0 8,-2 1-8,-1 0 0,-1 1-8,-1 0 0,0 0 0,-1 0-8,1 0 8,0 0 0,0 0 8,0 0-8,1-1 8,-1 0 0,0 0 0,0-1 0,-1 2 0,0-1 0,-1 0 8,0 1-8,-1-1 40,1 0-40,1 0 0,0-1 80,1-1-40,1 0-40,0 0 40,0 0-40,-1 1 0,-1 1 56,-1 2 56,0 0 72,-1 0 80,-1 0 88,0-1 120,-2-1 24,0 0-7,-1-1-105,-2-1-104,-1 0-56,-2-1-16,-1-1 48,0-1 0,-3 1 32,1 2-64,0 0-88,-1 4-16,0 2-32,-2 1 0,0 2 0,0 1 0,1-1 40,1 1 8,3-2-24,0-1 0,2-1-40,0-2-8,2 0-8,1 1-56,-1 0 40,1-1 24,-1 0 0,1 0 0,1 0 0,-1 0-8,2-1-16,1 0-40,0-1 0,2 0 0,1 0-8,0 1-8,-1-1 0,1 1-56,-1 0 56,1 0-64,-1 1 24,1 0 0,1-1 0,-1 1 0,1-1-16,2 0 56,3-1-8,3 0 8,3 0 8,2-2-8,3-1 0,2 0-48,1 0-40,0-1 8,1 2-8,-1-1-24,-1 2 24,-3 1 48,-2-1 40,-3 1-40,-2 0 0,-3 1-16,-1 0 64,-2-1-8,-2 2-8,0-1-32,0 0 40,-1 0-56,-1 0 56,0 0-64,0 0 24,0 0 40,0 1-40,0 0 0,0-1 48,0 1 0,-1-1 48,1-1 24,0 1 24,0-1 16,-3 0-8,-3-1-32,-3 1 16,-3-1 8,-1 1-24,-3 1-16,-1 1-40,0 0-8,1 0 40,2 0-40,1 0 0,1 0 0,1 1 0,1 0 40,-2 0-40,1 1 0,-1 0 56,-1 0-16,-1 0 8,1-1 8,1-1-16,2 0 0,1-1 0,2 0 0,2 0-40,1-1 40,1 0-48,2 1 8,0 0-16,0 0 0,1 1-64,0 0-24,1 1 16,0-1-32,1 0 16,1 0 16,2 0 32,0-1 32,3 1 8,2-1-40,1 1 40,1 0 8,2 0 0,0 0-8,0 0-64,-1-1 8,0 1-8,-1-2 0,-2 0-8,-2 0-8,-2 1-64,-2-1-16,-2 0-72,-1-1-136,-1 0-112,-1 0-296,2 1-633,-1 0-1487,-1 0-2361,-7-3-7618,-3 0 8882</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8.167"/>
    </inkml:context>
    <inkml:brush xml:id="br0">
      <inkml:brushProperty name="width" value="0.1" units="cm"/>
      <inkml:brushProperty name="height" value="0.6" units="cm"/>
      <inkml:brushProperty name="inkEffects" value="pencil"/>
    </inkml:brush>
  </inkml:definitions>
  <inkml:trace contextRef="#ctx0" brushRef="#br0">571 35 1536,'0'0'1561,"0"0"-49,0 0-240,1 0-376,-1-1-111,0 1-105,0-1 32,0 1-112,-1-1-216,0 1-96,1 0-64,0 0 40,0 0 136,0 0-64,1 0-240,-3-3-40,0-2-8,-1-1 17,1 0 31,-1 1-16,1 2-16,0 1-16,0 1 56,1 0 80,0 1 64,0 0 136,1 1 64,0-1-8,0 0-32,0 1 40,0 0-40,0-1 56,0 1 32,0 0 89,0 0 39,0 1 64,0-1 112,0 0-88,0 1-176,0 3-40,-2 2 129,0 4 71,-2 6-112,-1 5 8,-2 5-88,-2 6-40,-1 3-128,1 4-48,0 4-32,2 4-32,0 2-8,1 4 40,1 2-56,2 1 33,1-1 31,1-1-72,0-2 8,0-2-32,0-1-32,0-2 128,-3 0-24,0-3-64,-2 0-16,0 0-16,-1-1-48,1 0-24,1-1 0,1 0-64,0-1 64,0 0 0,1 1-24,-1-1 0,0 2-40,-1 1 0,0 2 8,-2 3-8,1 4 0,-1 3 40,0 2-40,-1 1 0,-1-1 48,-2-2-40,0-2 32,1-2-48,0-2 8,1-3 0,1-3 0,0-2 0,0-2 40,-1 0-48,1 1 8,1 2 0,-1 3-8,0 2 0,-1 1 8,-1 3 0,-1 3-8,-2 3 8,-2 2 0,-3 2 0,-2-1 56,0-2-64,2-4 0,2-5-8,3-5 8,3-6 8,2-6-8,3-6 8,2-5 0,1-3 40,1-1 0,1-1-32,-1-1 40,0-1-8,0-1-40,0 0 8,-1 1-8,1 1 40,-2 2-40,0 0 40,0 1 0,-1 0 16,1 0-8,-1 0-8,1-2 24,0-3-24,2-4 24,0-2-24,1-3 16,0-3 16,0-1-8,0-1 0,1-1-8,-1-1-16,0-1 8,0 1 8,1 1-16,-1-1-40,0 1 8,1-1 32,-1 1-40,0 0 80,-1 0-39,1-3 31,1-6-64,-1-5-16,1-6-289,0-7-1383,1-5-2401,10-22-5049,2-2-6241</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077"/>
    </inkml:context>
    <inkml:brush xml:id="br0">
      <inkml:brushProperty name="width" value="0.1" units="cm"/>
      <inkml:brushProperty name="height" value="0.6" units="cm"/>
      <inkml:brushProperty name="inkEffects" value="pencil"/>
    </inkml:brush>
  </inkml:definitions>
  <inkml:trace contextRef="#ctx0" brushRef="#br0">141 18 1712,'0'0'1625,"0"0"-329,0 0-64,-1 0-7,0-1 111,0 0 104,0-1-112,0 0 57,0 0 63,0 0-40,0 1-31,0 1 31,-1 0-32,1 0-88,0 2-175,1-1-233,0 0-208,0 1-144,1 0-112,0 0-128,1-1-104,-1-1-64,3-1-16,5-1 152,7-1 65,7-1-137,7 0-128,5 1-48,1 3 0,-1 4 0,-4 4 0,-8 7 80,-8 7-8,-11 7 16,-13 8-88,-14 8-8,-12 6 0,-11 3-8,-7 1 8,-2-3 0,4-4-16,7-7 16,10-8-48,10-8-16,10-7-8,8-3-8,7-2 72,7 0 8,7 1-8,5 1 8,6-2 48,6-1 88,6-4 88,6-5-56,5-4-80,2-5-80,1-3 0,-4-1-8,-5-1 0,-9 2-288,-8 3-521,-10 2-711,-7 2-1088,-6 2-2113,-6-2-1329,-2 0-4640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501"/>
    </inkml:context>
    <inkml:brush xml:id="br0">
      <inkml:brushProperty name="width" value="0.1" units="cm"/>
      <inkml:brushProperty name="height" value="0.6" units="cm"/>
      <inkml:brushProperty name="inkEffects" value="pencil"/>
    </inkml:brush>
  </inkml:definitions>
  <inkml:trace contextRef="#ctx0" brushRef="#br0">183 272 6385,'0'0'5418,"0"0"-2610,0 0 137,-1 1-1017,-2 1-688,-1 0-255,-2 2-401,-3 2-208,-2 3-40,-4 4-24,-1 3-48,0 2-72,1 3-72,1 3-72,4 0-40,4 2 40,4 1 0,6 1 24,5-2-8,6-4 32,5-5 120,7-9 200,6-9 32,5-10-104,5-11-15,2-10-9,0-10-32,-1-9-32,-7-7 16,-9-5-16,-13-1-128,-14 2-32,-15 6-80,-13 10-16,-12 13-40,-9 13-248,-6 16-384,-3 15-617,1 14-943,2 13-2961,-5 22-3185,8-1-1192</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4.560"/>
    </inkml:context>
    <inkml:brush xml:id="br0">
      <inkml:brushProperty name="width" value="0.1" units="cm"/>
      <inkml:brushProperty name="height" value="0.6" units="cm"/>
      <inkml:brushProperty name="inkEffects" value="pencil"/>
    </inkml:brush>
  </inkml:definitions>
  <inkml:trace contextRef="#ctx0" brushRef="#br0">1 87 6289,'0'0'4001,"2"-1"-1872,1 1-225,2-3-488,3 0-295,3-2-113,3-1-144,4-3-48,5-1 56,4 0-79,3-2-337,1 2-96,0 0-104,-3 4-112,-2 4-48,-5 5 32,-4 5 8,-3 5 16,-4 5 16,-4 6 0,-5 6 0,-6 7-24,-5 4 0,-7 4-80,-7 2 16,-4 0 56,-4-3-56,-1-2-8,2-6-56,2-5 64,5-5 8,6-7 8,5-6-24,7-4 0,3-5 8,3-2 32,2-2-56,3 1 112,2 0 96,4 2 16,3 0-39,7 0 31,8-3 88,7-3-96,8-4-120,5-4-80,2-1-64,-1-2 0,-6 2-8,-6 1-448,-9 3-553,-9 3-911,-9 3-2425,-17 5-2672,-7 1-5122</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5.046"/>
    </inkml:context>
    <inkml:brush xml:id="br0">
      <inkml:brushProperty name="width" value="0.1" units="cm"/>
      <inkml:brushProperty name="height" value="0.6" units="cm"/>
      <inkml:brushProperty name="inkEffects" value="pencil"/>
    </inkml:brush>
  </inkml:definitions>
  <inkml:trace contextRef="#ctx0" brushRef="#br0">123 206 8290,'-2'1'4169,"-3"-1"-1889,-1 2 49,-3 0-729,0 1-400,1 1-192,2-1-255,2 0-201,1 3-128,-1 2-8,-1 5-56,-2 7-104,-2 7-16,-2 6 0,-1 8-64,2 4-88,2 3-88,4-2 0,5-4 0,5-7-48,7-10 48,7-12 272,11-15 152,11-15-152,12-16-80,11-13 0,7-11-23,-1-7 15,-5-3 16,-12 1-8,-15 4-24,-15 6-72,-17 7-8,-16 9-80,-13 9-8,-10 10 0,-11 9-304,-6 10-248,-4 8-321,0 9-415,2 5-304,5 5-561,6 1-1680,7 4-1544,8-4-5441</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7.384"/>
    </inkml:context>
    <inkml:brush xml:id="br0">
      <inkml:brushProperty name="width" value="0.1" units="cm"/>
      <inkml:brushProperty name="height" value="0.6" units="cm"/>
      <inkml:brushProperty name="inkEffects" value="pencil"/>
    </inkml:brush>
  </inkml:definitions>
  <inkml:trace contextRef="#ctx0" brushRef="#br0">80 0 3769,'0'0'4633,"0"0"-2185,0 0-343,0 0-473,1 0-408,-1 0-207,0 0-209,0 1-160,-1-1-96,1 1-40,0 0 8,0 0-80,0 0-80,0 0 97,-1 0-9,2 0-40,0 0 0,0-1-24,1 1-96,0-1-72,2 1 192,3 1 192,6 1-72,7 1-64,6 1-8,8-1-119,9 0-33,6 0-80,7 0-8,5-1-32,0 0-80,-3 1-16,-6 1-88,-10 0 8,-9 1 0,-11 0-8,-9 0 48,-6-2 24,-4-1-56,-3-2 56,-1 0-16,0-1-8,-1 0-32,1 0 64,-1 0 16,0 0-8,1 0-40,-1 1-40,1 3 0,-2 4 104,-1 7-56,-1 8 40,-2 9 16,0 8-56,-1 9 32,1 9-32,0 7 16,1 6 16,2 6-32,0 4 56,2 3-64,-1 2 8,1 2-48,-2 0 56,0 0-16,-1 1-40,1-1 0,0 0 40,1-2 0,1-3-40,-1-3 40,-1-3-40,-1-4 0,0-6 64,-1-3 0,1-4-8,1-1-8,1-3 8,3-3-56,1-4 0,2-5 40,2-3-40,0-3 0,0-2 40,-1 2-40,-2 1 0,0 2 8,-2 2-16,-2 3 8,-1 3 8,-2 2 56,-2 0-72,0 0 16,1-2-8,0-1-8,1-3 8,2-3-8,3-4 16,2-4-8,1-4 0,1-3 40,0-2-40,-1 0 0,-2 2 80,-3 4-8,-3 1-72,-2 4 40,-1 0-40,-1 2 8,1 0-16,1-2 0,2-4 8,2-2 0,2-5-8,3-2 8,1-2 0,1-2 40,1-1-40,0-1 64,1-1-24,-1 0 0,0 0 17,-2-1-57,0 2 56,-1 0-56,-1 0 8,-1-1-8,0-2 0,0-1 8,-1-2-8,1-2 8,0-3 32,0-1-40,0-2 0,0-1 64,0-1-24,0-1 16,0 0-16,0 0 0,0 1-40,-1 0 40,0 3-40,-2 2 0,-1 4 56,-1 4-56,-2 3 0,0 1 8,0 2-8,1-1 0,1-4 8,1-3-8,2-4 48,2-4 40,0-4 64,1-1 64,0-2-8,0 0 0,0 0-32,1-1-56,-2-2-40,1-2-88,1-2 16,-1-2-8,1 1 0,0 1 0,-1 3 40,1 2-40,-2 2 0,1 2 0,-2 1 8,0 0-8,1 1 0,-1-1 48,0 0-16,-2 1-40,-4-2 0,-7 0 0,-11-3 0,-11-1 0,-11-1 0,-9-2 0,-5-1 0,0 0 0,4 0 0,8 2 0,12 2 0,13 1 0,10 2 0,9 0-8,5 1-120,3 0 16,2 1 8,2-1 32,0 1 72,2 0 0,3-1 0,1-2 8,2-1 0,-2-1-8,-1 0-336,-3-1-1673,-5-3-1727,-13-12-3170,-5-3-12466</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3.652"/>
    </inkml:context>
    <inkml:brush xml:id="br0">
      <inkml:brushProperty name="width" value="0.1" units="cm"/>
      <inkml:brushProperty name="height" value="0.6" units="cm"/>
      <inkml:brushProperty name="inkEffects" value="pencil"/>
    </inkml:brush>
  </inkml:definitions>
  <inkml:trace contextRef="#ctx0" brushRef="#br0">224 208 960,'0'0'272,"-1"2"-176,0 0 0,0 1 784,1-2-439,0-1-65,1-2-16,0-2-40,1-3-128,-1-2-32,0-1-8,-1-2 112,1 1 48,-2 1-104,0 3-112,-1 2-88,-2 4 136,-1 1 288,0 1 336,-1 0 281,1-1 31,1 0 368,1-1-8,1-1-167,1-2-225,1 1-40,0-2 216,0 0-63,-1 1-305,1 0-256,-1 3-48,1 0-48,0 2-16,-1 1 80,1-1 9,-1 1 7,0-1 40,0 0-32,1-1-56,-1 0 16,0 0-56,1 1-80,-1-1-64,1 0-63,-1 0-41,1-1-56,0 1 16,-1-1-16,0-1 8,1 1 16,-1-1-32,1 1 80,0 0-24,1 0-40,-1-1-16,-1 1-32,1 1 8,0-1-56,1 0 16,0 0-8,2-1-16,1-2 24,4-2-40,4-2-8,2-1 0,3-1-64,1-1 0,0 3 0,-1 0 8,1 4-8,-1 1 8,-1 2-16,-3 2 8,-2 0-8,-3 2 8,-3-1 0,-1 0-8,-1 0 8,-2 0 0,-1-1 40,0-1-40,-1 0 0,1-1 0,-1 0 0,1 1-8,0 0 8,0-1 8,0 1 32,0-1 8,0 2 8,0-1 8,0 0 8,-2-1 32,-3 0-64,-3-1-48,-3 1 0,-4 0 8,-2 1 0,-3 1 0,-2 0 0,-1 0-8,0-1 0,0-1 8,2-1 8,0-1 40,1 1-8,2-1 24,1 1-24,2 1-48,2 1 0,2 0 0,2 1 0,1 1-8,2 0 8,1 1 0,1 0-8,-1 1-8,0 1-32,-2 1 40,1 0 8,-1 0 0,2-1 16,1-3-8,1 0 80,2-2-8,0-2 9,2 1 7,1-1-24,0 1-64,1 0 8,0 0-8,2 0 0,1 0 40,3 0-32,2 0-8,3 1 0,0-2 40,2 1-48,1 0 8,1-1-8,1 0 8,1 0 0,-1-2 8,0 1-8,-2-1-8,-2 1 8,-3 0 0,-3 0-8,-1 1 0,-1 0 0,-3 0 8,-1 0-8,-1 1 8,-1 1 40,-1 0-32,-1 0-8,1 2 0,-1-1-8,-1 1 0,-1 0 0,-1 1 8,-1 2-8,-2 1 8,-4 1 40,-3 1-40,-4 1 56,-3-1-16,-3-2-40,-1-4 56,0-3-56,2-2 40,3-2-32,4-1 64,4 0-72,3-1 80,3 2-80,2 1 40,0 2-40,0 1-8,1 0 0,0 2 0,0 0 0,1-1 0,0 0 0,0 0 0,0 0 8,1 0 0,1-1 0,0 1 8,2 0-8,0 0-8,1-1 0,-1 0-8,1-1-56,1 0 56,2 0 0,3-1 8,2 0 0,4-1 0,3 0-8,2 1 8,0-1-8,1 1 0,-3 1 8,-2 0-8,-4 2 8,-3 1-8,-4 0 8,-3 0-8,-1 0 0,-1-1 0,-1-1-40,0 0-16,0-1-32,0 1-56,0-1-88,0 2-193,1 0-495,-1 0-808,-3 4-1993,-15 4-3632,-4 0-9243</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59.793"/>
    </inkml:context>
    <inkml:brush xml:id="br0">
      <inkml:brushProperty name="width" value="0.1" units="cm"/>
      <inkml:brushProperty name="height" value="0.6" units="cm"/>
      <inkml:brushProperty name="inkEffects" value="pencil"/>
    </inkml:brush>
  </inkml:definitions>
  <inkml:trace contextRef="#ctx0" brushRef="#br0">0 207 288,'1'1'312,"0"-1"-184,1 1-80,0 1-40,2 0 0,-1-1 568,0 0-24,0 0-240,-2-2-159,1 0-97,0-1-56,-1-1-64,-2 0 56,1 0 8,-2 0 352,1 2 248,-1 0 56,1 0-32,0 1-48,1-1-8,0 0 56,1-1-40,0-1-87,1 0-89,0 0 0,1 1 32,-2 1-40,1 0-112,-2 2 8,0-1 32,1 0 8,-1-1-24,1 1-16,-1 0-16,0-1 56,0-1 145,0 0 95,0 0 224,1-1 64,-1-1 0,0 0 16,0 1-39,0 0-145,0 1-48,0 1 8,-1 0 40,1 0 72,0 1 1,0 0-57,0 0-104,-1 0 80,0 0-88,1 0-96,0 0-64,0 0 40,0-1 64,0 0-63,0-1-113,0 1-56,3-2 16,5-4 8,6-4-96,6-4 0,7-5-112,3-1-40,4 0-80,-1 1 0,-2 5-8,-3 5 16,-5 7-16,-6 7 16,-5 8 40,-5 8-40,-6 7-16,-6 5 8,-6 3-8,-3 1 0,-5-1 0,-3-3 8,-1-2 0,-1-3 0,-2-2-8,1-2 8,0-1 0,0-1-8,3-1 8,1-2 32,4-2 32,3-3-56,4-3 64,4-4-8,3-2-56,2-2 80,2-1 8,0-2 32,1 0-32,0-1-32,1 1-24,1-1 16,3 0 88,5-1 136,8 0-32,7-3 16,8-1-15,6-1-17,5-2-120,1 0-16,-2 0-40,-4 1-56,-8 1 40,-8 2-32,-8 2 56,-8 2 48,-6 2 8,-4 1 8,-2 0-40,0 2-24,0-1-16,0-1 40,1 0 0,0-2-32,1 0 8,1 0 0,0-1 8,0 1-64,-1 0-8,1 1 56,-1-1-56,1 0 0,-1 0-8,0 0-48,0 0-184,0-1-328,0 0-520,-1-1-721,0 1-1168,-1 0-2928,-2-1-3425,-1 1-1168</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221"/>
    </inkml:context>
    <inkml:brush xml:id="br0">
      <inkml:brushProperty name="width" value="0.1" units="cm"/>
      <inkml:brushProperty name="height" value="0.6" units="cm"/>
      <inkml:brushProperty name="inkEffects" value="pencil"/>
    </inkml:brush>
  </inkml:definitions>
  <inkml:trace contextRef="#ctx0" brushRef="#br0">245 0 800,'1'1'456,"0"0"-368,2-1 3761,0 1-1936,1-1 79,-1-1 0,0 1-351,0-1-329,-2 1-208,-1-1-48,0 1-63,0 0-41,-1 0-80,1 0 8,0 0-16,1 0-119,-1 0-185,0 0-88,0 0-112,0 0-96,-1 0-64,1 0-56,0 0 16,-2 3 8,-3 4 56,-4 6 80,-5 4-88,-5 6-24,-5 3-64,-2 2-8,-2 0-24,0-1-48,2-3-48,2-3 8,3-4-8,4-4 8,6-5-8,3-3 0,5-4-8,2-1 0,3-2 0,0-1-56,1 0 64,0 1-8,0 0-112,1-1-128,-1 0-128,-1 2-128,-1 0-288,0 2-320,-2 0-465,0 1-879,-1 0-1649,-3-1-1376,1 0-2833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16.013"/>
    </inkml:context>
    <inkml:brush xml:id="br0">
      <inkml:brushProperty name="width" value="0.1" units="cm"/>
      <inkml:brushProperty name="height" value="0.1" units="cm"/>
      <inkml:brushProperty name="color" value="#E71224"/>
    </inkml:brush>
  </inkml:definitions>
  <inkml:trace contextRef="#ctx0" brushRef="#br0">327 109 96,'0'0'1706,"0"0"-555,0 0-322,0 0-81,0 0-141,0 0-220,0-2 5089,0 2-2365,0 3-4441,0 294 2147,7-235-756,-4-45-42,-1 1-1,0-1 1,-1 5-19,-1-21 16,1-5 57,0 0 0,0 0 1,0 0-1,-1 0 0,1 0 0,-1 0 0,0 0 0,0 0 1,-1-1-1,1 1-73,0-2 45,-2-102-15,0 18-84,6-44 54,5 91-12,-6 36 7,-1 0 0,-1-1 1,1 1-1,-1-1 0,-1-1 5,2 7-20,-1 0 0,1 0 0,0 0 0,-1 1 0,1-1 0,0 0 0,0 1-1,0-1 1,0 1 0,0-1 0,1 1 0,-1 0 0,0 0 0,1 0 20,6-4-27,-3 1 16,0 0-17,0-1 1,0 2 0,0-1 0,0 1 0,1 0 0,-1 0 0,1 0 0,0 1 0,0 0 0,0 1-1,0 0 1,0 0 0,3 0 27,-9 1-5,1 1 0,-1-1 0,0 1 0,1-1 0,-1 1 0,0 0 0,0-1 0,1 1-1,-1 0 1,0 0 0,0 0 0,0 0 0,0 0 0,0 0 0,-1 0 0,1 0 0,0 1 0,0-1-1,-1 0 1,1 1 5,16 33-114,-11-22 93,0-1 25,0 0 0,-1 1 1,0-1-1,-1 1 0,-1 0 0,0 0 0,0 0 1,-1 0-1,-1 1 0,0-1 0,-1 1 1,-2 8-5,2-19 4,-1-1 1,0 0-1,0 0 1,-1 0 0,1 0-1,0 0 1,-1 0 0,1 0-1,-1-1 1,0 1-1,0 0 1,1-1 0,-1 1-1,0-1 1,0 0 0,0 0-1,0 0 1,-1 0-1,0 1-4,-48 16 21,42-16-11,-9 4 0,9-3-9,0-1 1,1 0-1,-1 0 1,0 0-1,0-2 1,0 1-1,0-1 1,-4 0-2,13 0-7,0 0-2,0 0-5,0 0-4,0 0-28,0 0 26,0 0-6,0 0-32,0 0-28,0 0-4,0 0-14,26 10 16,-6 4 89,-2 0 0,1 0 0,-2 2 0,0 0-1,-1 1 1,5 8-1,48 46 23,-56-57-32,-11-11-7,0-1-1,1 1 1,-1 0 0,1-1-1,0 1 1,-1-1 0,1 0 0,0 1-1,0-1 1,1-1 0,-1 1 0,0 0-1,1-1 1,-1 0 0,1 0 16,-3-2-226,0 0 0,0 0 0,0 0 0,0 0 0,0 0 0,0 0 0,0-1 0,0 1 0,0 0 0,-1-1 0,1 1 0,0 0 0,-1-1 0,0 1 0,1-1 0,-1 1 0,0-1 0,1 1 0,-1-2 226,1-17-4292</inkml:trace>
  <inkml:trace contextRef="#ctx0" brushRef="#br0" timeOffset="756.16">855 428 3393,'0'0'2112,"0"0"-1064,0 0-423,0 0-99,0 0-114,0 0-65,0 16-67,0 118 903,0-129-1148,0 1-1,1-1 0,-1 0 1,1 0-1,0-1 1,1 1-1,-1 0 0,1 0 1,0 0-1,0-1 1,0 1-1,1-1 0,-1 0 1,1 0-1,0 0 1,1 0-1,-1 0 0,1 0 1,-1-1-1,1 0 1,0 0-1,0 0 0,1 0 1,-1-1-1,0 1 1,1-1-1,0 0 1,-1 0-1,1-1 0,0 0 1,0 1-1,0-2 1,0 1-1,0 0 0,0-1-34,2 0 4,-1 0 0,1 0-1,0-1 1,-1 0-1,1 0 1,-1 0 0,0-1-1,1 0 1,-1 0 0,0-1-1,0 0 1,0 0-1,-1 0 1,1-1 0,-1 1-1,0-1 1,0-1-1,0 1 1,0-1 0,-1 0-1,0 0 1,0 0-1,0 0 1,1-3-4,-2 1 7,0 0 1,0-1-1,-1 1 0,0-1 1,0 0-1,-1 1 0,0-1 1,0 0-1,-1 0 0,0 0 1,0 0-1,-1 1 0,0-1 1,-1-4-8,1 9 18,-1 0 0,1 0 0,-1-1 0,1 1 0,-1 1 0,0-1 0,0 0 0,0 0 0,-1 1 0,1-1 0,0 1 0,-1 0 0,0 0 0,0 0 0,1 0 0,-1 0 0,0 0 0,0 1 0,-1-1 0,0 1-18,-6-3 67,0 0 1,-1 0 0,1 2 0,-1-1 0,-10 0-68,19 3 0,-11-2 42,-1 1-1,0 0 1,0 1 0,0 1 0,-7 1-42,18-2-25,1 1 0,0-1 0,-1 1 0,1-1 0,0 1 0,-1 0 0,1 0 0,0 0 0,0 0 0,0 0 0,0 0 0,0 1 0,0-1 0,0 1 0,0-1 0,0 1 0,1 0 0,-1 0 0,1 0 0,-1 0 0,1 0 0,0 0 0,0 0 0,0 0 0,0 0 0,0 1 0,0-1 0,1 0 0,-1 1 0,1-1 0,-1 1 0,1-1 0,0 0 0,0 2 25,0-2-78,-1 1-1,1 0 1,0 0-1,0 0 1,0 0-1,1 0 0,-1 0 1,1 0-1,-1-1 1,1 1-1,0 0 0,0 0 1,0-1-1,1 1 1,-1-1-1,1 1 0,-1-1 1,1 1-1,0-1 1,0 0-1,0 0 1,0 0-1,0 0 0,0 0 1,0 0-1,1-1 1,1 2 78,21 11-1839,-5-3-1146</inkml:trace>
  <inkml:trace contextRef="#ctx0" brushRef="#br0" timeOffset="1604.41">1263 561 5153,'0'0'1764,"0"0"-581,0 0-265,0 0-238,0 0-297,0 0-195,0 0-37,0 0 81,0 0 97,0 0 50,0 11 274,3-2-540,0 1 1,0-1-1,1 1 0,0-1 0,1-1 1,3 6-114,7 15 70,20 34 10,-32-57-69,1-1-1,0 1 0,0-1 1,0 0-1,1 0 0,0 0 0,0-1 1,0 0-1,3 2-10,-6-5 5,0 0-1,-1 0 1,1-1 0,0 1-1,0-1 1,-1 0 0,1 1 0,0-1-1,0 0 1,0 0 0,0 0-1,-1 0 1,1-1 0,0 1-1,0 0 1,0-1 0,-1 1-1,1-1 1,0 0 0,-1 0-1,1 1 1,-1-1 0,1 0-1,-1 0 1,1 0 0,-1-1-1,1 1 1,-1 0 0,0 0-1,0-1 1,0 1 0,1-1-1,-2 1 1,1-1 0,0 1 0,0-1-5,7-11 13,-2 0 1,1 0 0,-1 0-1,1-8-13,1 0-19,-5 14 3,1 1-34,-1-1 0,-1 0 1,1 0-1,-1 0 0,0 0 0,-1 0 1,0-1-1,0 1 0,0-4 50,0 20 7,0 0-1,0 0 1,1 0 0,0 0-1,1 0 1,0-1 0,0 1 0,1-1-1,0 0 1,1 0 0,0 0-1,0 0 1,2 1-7,0 0 13,0-1 1,0 0-1,1 0 1,0 0-1,0-1 1,1-1-1,0 1 1,0-1-1,0-1 0,10 5-13,-16-9 7,1 0-1,-1 0 1,0-1-1,0 1 0,0-1 1,0 0-1,1 1 1,-1-2-1,0 1 1,0 0-1,1 0 0,-1-1 1,0 0-1,0 0 1,0 0-1,0 0 0,0 0 1,0 0-1,0-1 1,0 0-1,-1 1 0,1-1 1,0 0-1,-1 0 1,0-1-1,1 1 1,-1 0-1,0-1 0,0 1 1,0-1-1,-1 0 1,2-2-7,5-8-24,-1-1 0,0 0 0,-1 0 0,-1 0 0,0 0 0,1-7 24,-3 7-101,-1 0-1,0 0 1,-1 0 0,0 0 0,-1 0 0,-1 0 0,0-4 101,1 17 5,0 0 1,-1 0-1,1 0 1,0 0-1,0 0 1,-1 0-1,1 1 1,-1-1 0,1 0-1,-1 0 1,1 0-1,-1 0 1,1 0-1,-1 1 1,0-1-1,1 0 1,-1 1 0,0-1-1,0 0 1,1 1-1,-1-1 1,0 1-1,0-1 1,0 1-1,0 0 1,0-1-6,-27-3-1540,20 4-321,8 0-726,0 3-1115</inkml:trace>
  <inkml:trace contextRef="#ctx0" brushRef="#br0" timeOffset="2233.99">2044 123 5049,'0'0'1396,"0"0"-451,0 0-175,0 0 63,0 0 43,0 0-239,0 16-143,0-7-427,0 12 213,0 1 0,2-1 1,0 0-1,5 19-280,59 250 1681,-54-217-1880,-3 1 1,-4-1 0,-2 3 198,-3-75-871,0-17-3638,0-6-480</inkml:trace>
  <inkml:trace contextRef="#ctx0" brushRef="#br0" timeOffset="2972.25">2252 0 3417,'0'0'643,"0"0"-189,0 0 182,0 0 106,0 0 9,0 0 85,8 2 103,4 1-617,0 0 0,-1 1 0,0 0 0,0 1 0,0 0 1,-1 0-1,1 1 0,-1 1 0,-1 0 0,1 0 0,-1 2-322,19 22 282,-1 1 1,-2 1-1,-2 2 0,-1 0 0,-1 1 1,-3 1-1,0 1 0,7 30-282,-16-39 25,-2 1 1,-1 0-1,-1 0 0,-2 1 1,-1-1-1,-1 1 0,-3 12-25,2-38-2,-1 21-5,-2-1-1,0 1 1,-2 0 0,-1-1 0,-1 0 0,-5 11 7,-13 28-355,-25 48 355,50-112-1,-19 32-280,19-31 127,-1 0 1,0 0 0,0 1 0,0-1 0,0 0 0,0 0-1,-1 0 1,1 0 0,0-1 0,0 1 0,-1 0 0,1 0-1,0-1 1,-1 1 0,1-1 0,-1 1 0,1-1 0,-1 0-1,1 1 1,-1-1 153,-3 0-4153</inkml:trace>
  <inkml:trace contextRef="#ctx0" brushRef="#br0" timeOffset="4199.06">96 167 3409,'0'0'1265,"0"0"-256,0 0-231,0 0-127,0 0-60,0 0-23,-3 22-38,-12 68-133,11-65-22,2 0 0,0 0 1,2 0-1,2 17-375,0 11 285,-2-9-115,-2-8-115,2 0 0,2 0-1,1 0 1,2 0 0,1 0-1,7 18-54,-6-33 27,0-1-1,2 0 0,0 0 0,11 16-26,-14-27-193,0-1-1,0 0 1,1 0-1,0 0 1,1-1-1,0 0 1,0-1 0,0 0-1,1 0 1,0 0-1,3 1 194,19 4-2602</inkml:trace>
  <inkml:trace contextRef="#ctx0" brushRef="#br0" timeOffset="5865.06">70 1352 4601,'0'0'1702,"0"0"-306,0 0-144,0 0-220,0 0-255,0 0-240,0 0-146,0 0-34,0 0 14,0 0 13,0 0-29,0 0 28,0 0 22,0 0-60,0 0-97,0 0-65,0 0-24,0 4-4,-2 26-53,-2 0 1,-1 0 0,-1 0 0,-1-1 0,-2 0-103,-1 5 21,2 0 1,1 1-1,-2 34-21,7-34 5,2-1 1,1 0-1,3 8-5,-2-26-2,1-1 0,1 0 0,0 0 0,1 0 0,1 0 0,0-1 0,1 1 0,2 1 2,2 4 108,2-1-1,0-1 1,3 3-108,18 12-1254,5-9-4673,-34-23-2506</inkml:trace>
  <inkml:trace contextRef="#ctx0" brushRef="#br0" timeOffset="7515.28">463 1349 512,'0'0'4129,"0"0"-2017,0 0-646,0 0-214,0 0-347,0 0-3,0 15-240,0 20-351,2-1-1,1 1 1,7 30-311,6-3 255,6 20 24,-4 2-1,2 40-278,-17-97 24,-3-26-44,0-9-334,-16-90 36,10-19 519,10-106-201,-4 218-2,0-1-1,1 1 0,0 0 0,0 0 0,0 0 0,1 0 0,-1 0 0,1 1 0,0-1 0,1 0 1,-1 1-1,1-1 0,0 1 0,0 0 0,1 0 3,-1 1-17,0 0-1,0 0 1,1 1 0,-1 0-1,1-1 1,-1 1-1,1 0 1,0 1 0,0-1-1,0 1 1,0 0 0,0 0-1,0 0 1,0 0 0,1 1-1,-1 0 1,0-1-1,1 2 18,84-1-933,-88 0 892,1 0 0,-1 0 0,0 0 0,1 0 0,-1 1 0,1-1 0,-1 0 0,0 1 0,0-1 0,1 1 0,-1 0 0,0-1 0,0 1 0,0 0 0,1 0 0,-1 0 0,0 0 0,0 0 0,-1 0 0,1 0 0,0 0 0,0 0 0,0 1 41,1 2-69,0 0 0,0 0 0,-1 0 0,0 0 0,0 0 0,0 0 0,0 1 0,0 2 69,0 7-33,-1 0-1,0 0 1,-1 0 0,-3 11 33,2-18 3,0 1 1,-1-1 0,0 0 0,0 0 0,0 0 0,-1-1 0,0 1 0,-1-1 0,1 0 0,-1 0 0,-1 0 0,1-1 0,-3 2-4,0 0-49,0 0-1,-1 0 1,0-1-1,0 0 1,-1-1-1,1 0 1,-1 0-1,-9 2 50,-34-1-106,23-4 182,30-2-75,0-1 0,-1 1 1,1 0-1,0 0 0,0 0 0,0 0 1,-1 0-1,1 0 0,0 0 1,0 0-1,0 0 0,-1 0 1,1 0-1,0 0 0,0 0 0,0 0 1,-1 0-1,1 0 0,0 0 1,0 1-1,0-1 0,0 0 0,-1 0 1,1 0-1,0 0 0,0 0 1,0 0-1,0 0 0,-1 1 1,1-1-1,0 0 0,0 0 0,0 0 1,0 0-1,0 0 0,0 1 1,0-1-1,0 0 0,-1 0 1,1 0-1,0 1 0,0-1 0,0 0 1,0 0-1,0 0 0,0 1 1,0-1-1,0 0 0,0 0 1,0 0-1,0 1 0,0-1 0,0 0 1,0 0-1,1 0 0,-1 1 1,0-1-1,0 0 0,0 0 0,0 0 1,0 0-1,0 1 0,0-1 1,1 0-1,-1 0 0,0 0 1,0 0-1,0 0 0,0 0 0,0 1-1,37 33 331,-23-19-225,0-2 0,1 0 0,1 0 0,17 9-106,12 1 1,2-2 0,0-2 0,8 0-1,-28-9-597,-11-4-1532,-4-5-2021</inkml:trace>
  <inkml:trace contextRef="#ctx0" brushRef="#br0" timeOffset="8059.52">1002 1695 5457,'0'0'1783,"0"0"-481,0 0-238,0 0-110,0 0-181,0 0-147,1 14-41,-1-7-506,0 2 3,0 1 0,1-1 1,0 0-1,1 0 0,0 0 1,0 0-1,1 0 0,0 0 1,1-1-1,-1 1 0,2 0-82,1 1 15,0-2 0,0 1-1,0-1 1,1 0 0,1 0 0,-1-1-1,1 0 1,1 0 0,-1-1 0,1 0-1,0 0 1,0-1 0,1 0-1,-1-1 1,1 0 0,0-1 0,0 0-1,1 0 1,-1-1 0,0 0 0,1-1-1,0 0 1,8-1-15,-18 0 3,1 0 1,0 0-1,-1-1 1,1 1-1,0 0 1,-1-1-1,1 1 0,0-1 1,-1 0-1,1 1 1,-1-1-1,1 0 1,-1 0-1,1 0 0,-1 0 1,0 0-1,1 0 1,-1 0-1,0-1 1,0 1-4,2-3 4,-1 1 0,0 0 1,0-1-1,-1 1 0,1-1 1,-1 1-1,0-1 0,0 0 0,0-1-4,2-13-7,-1 1-1,-1-1 0,-1 0 0,0-1 8,-1 5-31,1 3 11,-1 1-1,-1 0 0,0 0 1,0 1-1,-1-1 0,-1 0 1,1 1-1,-1 0 0,-1 0 1,0 0-1,0 0 1,-1 1-1,0 0 0,0 0 1,-6-6 20,7 9-77,0 0 1,-1 0-1,1 0 1,-1 0-1,1 1 1,-1 0 0,-1 0-1,1 1 1,0 0-1,-1 0 1,0 0-1,0 1 1,0 0 0,0 1-1,0-1 1,0 1-1,0 0 1,0 1-1,0 0 1,-1 0 0,1 1-1,-2 0 77,8-1-66,-1 1 0,0 0 0,0 0 0,1 0 0,-1 0 0,0 0 0,1 0 0,-1 0 0,1 0 0,-1 1 0,1-1 0,0 0 0,-1 1 0,1 0 0,0-1 0,0 1 0,0 0 0,0-1 0,1 1 0,-1 0 0,0 0 0,1 0 0,-1-1 0,1 2 66,-8 52-842,8-49 706,-1 112-3226,1-69 414</inkml:trace>
  <inkml:trace contextRef="#ctx0" brushRef="#br0" timeOffset="8764.63">1482 1607 4721,'0'0'2610,"0"0"-916,0 0-640,0 0-400,0 0-139,0 0-72,1 8-79,5 12-242,0 0 1,2 0 0,0-1 0,0 0 0,2-1 0,1 0-1,0 0 1,1-1 0,1-1 0,2 2-123,-12-15-2,0-1-1,0 0 1,0-1 0,0 1 0,1 0 0,-1-1-1,1 1 1,-1-1 0,1 0 0,-1-1 0,1 1 0,1 0 2,-3-1-8,1 1 0,-1-1 0,1 0 1,-1 0-1,1 0 0,0 0 0,-1 0 1,1-1-1,-1 1 0,1-1 0,-1 0 1,0 1-1,1-1 0,-1 0 0,1 0 1,-1-1-1,0 1 0,0 0 0,1-2 8,4-6-41,0 0-1,-1 0 1,0 0-1,0-1 0,-1 0 1,-1 0-1,0-1 0,0 1 1,-1-1-1,0 0 1,-1 0-1,0 0 0,-1 0 1,0-3 41,-1 13 204,0 1-2,0 21-68,1-13-125,0 1 1,0-1 0,1 0-1,0 0 1,0 0-1,1 0 1,0 0 0,1-1-1,0 1 1,0-1 0,0 0-1,1 0 1,0-1-1,0 1 1,1-1 0,0 0-1,0-1 1,0 1-1,3 0-9,-6-4 1,-1 0 0,1-1 0,0 0 0,0 0 0,0 1 0,0-2 0,0 1 0,0 0 0,0-1 0,0 1 0,0-1 0,0 0 0,0 0 0,1 0 0,-1 0 0,0-1 0,0 1 0,0-1 0,0 0 0,0 0 0,0 0 0,0 0 0,-1 0 0,1-1 0,0 0 0,-1 1-1,1-1 1,-1 0 0,1 0 0,-1 0 0,0 0 0,0-1 0,0 1 0,0 0 0,0-1 0,1-2-1,4-8 10,-1-1-1,0 1 0,-1-1 1,0 0-1,-1-1 0,-1 1 1,0-1-1,-1 0 0,0 1 1,-1-1-1,-1 0 0,-1 0 1,0 0-1,-1-4-9,0 11-186,-1 0 0,0 0 0,0 1 0,0-1 0,-1 1 0,0 0 0,0 0 0,-1 0 0,0 0-1,0 1 1,-1 0 0,-1-2 186,2 6-752,5 3-1988,0-1-1101</inkml:trace>
  <inkml:trace contextRef="#ctx0" brushRef="#br0" timeOffset="9323.92">2123 1407 5761,'0'0'2493,"0"0"-1010,0 0-583,0 0-453,0 0-249,0 0 72,5-4 109,2-2-311,1 1 1,-1 0 0,1 0 0,0 1 0,0 0 0,0 1 0,0-1 0,1 2 0,0-1 0,-1 1 0,1 0 0,0 1 0,5 0-69,-10 0 7,-1 1 0,1 0 0,0 1 1,0-1-1,-1 1 0,1-1 0,0 1 0,-1 0 1,1 1-1,-1-1 0,1 0 0,1 2-7,-2-1 6,-1 0-1,0 0 0,0 0 1,0 1-1,0-1 1,-1 1-1,1-1 1,-1 1-1,1-1 1,-1 1-1,0 0 0,0 0 1,0-1-1,0 1 1,-1 0-1,1 2-5,2 13 33,-1 1 0,-1-1 1,-1 0-1,-1 8-33,1 2 34,0-20-24,-1 1 0,0-1 0,0 0-1,-1 0 1,0 0 0,-1 0 0,1 0 0,-1 0 0,-1 0-10,-39 65 43,11-22-4,32-51-40,0 1 0,0-1 1,-1 1-1,1-1 0,0 0 1,0 1-1,0-1 0,0 1 1,-1-1-1,1 1 0,0-1 1,0 1-1,0-1 0,0 1 1,0-1-1,0 1 0,0-1 1,1 1-1,-1-1 0,0 1 1,0-1-1,0 1 0,0-1 1,1 0-1,-1 1 0,0-1 1,0 1-1,1-1 0,-1 0 1,0 1-1,0-1 0,1 0 1,-1 1-1,1-1 0,-1 0 1,0 1-1,1-1 0,-1 0 1,1 1 0,18 5 112,-16-5-104,17 3 63,1-1 1,-1-1-1,0-1 0,1 0 0,-1-2 0,7-1-71,26 1-43,-43 1-153,36 0-3733,-41 0-2441</inkml:trace>
  <inkml:trace contextRef="#ctx0" brushRef="#br0" timeOffset="9792.84">2437 1244 5513,'0'0'3920,"0"0"-2696,0 0-823,0 0-118,0 0 42,0 0 88,8 5-45,53 28 289,-17-10 168,37 27-825,-66-39 62,-2-1-1,1 2 1,-2 0 0,1 0-1,-2 1 1,0 1-1,6 9-61,-6-6 24,-1 1 0,0 1-1,-2 0 1,0 0 0,-1 0-1,-1 1 1,3 20-24,-3-8 60,-3 0-1,0 0 1,-2 0-1,-3 24-59,2-50-20,-1 0-1,0 0 0,-1 0 1,1 0-1,-1 0 0,0 0 0,0 0 1,-1-1-1,0 1 0,0-1 1,0 0-1,-1 0 0,0 0 0,1 0 1,-2-1-1,1 1 0,0-1 1,-1 0 20,1-1-411,0 0 1,0-1 0,0 0 0,0 0 0,0 0 0,-1 0 0,1 0 0,0-1 0,-4 1 410,-7-1-4756</inkml:trace>
  <inkml:trace contextRef="#ctx0" brushRef="#br0" timeOffset="10364.59">3173 1413 1432,'0'0'2896,"0"0"-1257,0 0-424,0 0 26,0 0-78,0 0-152,0 1-883,0-1 0,1 0 0,-1 0 0,1 1 0,-1-1 0,1 0-1,-1 0 1,0 1 0,1-1 0,-1 0 0,0 1 0,1-1 0,-1 1 0,0-1 0,1 0 0,-1 1 0,0-1 0,0 1 0,0-1 0,1 1-1,-1-1 1,0 1 0,0-1 0,0 1 0,0-1 0,0 1 0,0-1 0,0 1-128,1 16 156,-1-1-1,-1 1 1,-1 0 0,0-1-1,-1 1 1,-1-1 0,-4 14-156,-89 238-759,91-253 502,4-11-1221,2-6-4534,0-13 1650</inkml:trace>
  <inkml:trace contextRef="#ctx0" brushRef="#br0" timeOffset="10708.67">2980 1526 7394,'0'0'1729,"0"0"-531,0 0-257,0 0-150,0 0-108,0 0-113,3 4 14,9 8-227,1 0 0,1 0 0,-1-1 0,2-1 0,5 3-357,49 38 48,-13 5-60,-33-33-586,0 0 0,21 14 598,-41-35-184,1 0-1,-1 0 1,1 0 0,-1 0-1,1-1 1,0 1-1,-1-1 1,1 0 0,0 0-1,0 0 1,0-1 0,0 1 184,32-2-4351,-17-2-480</inkml:trace>
  <inkml:trace contextRef="#ctx0" brushRef="#br0" timeOffset="11289.89">3316 1329 9570,'0'0'1979,"0"0"-704,0 0-409,0 0-386,0 0-282,0 0-103,39-7 672,8 5-427,-28 1-302,0 0 1,0 1-1,0 1 0,19 4-38,-34-4 0,0 0 0,1 1-1,-1-1 1,0 1 0,0 0-1,0 0 1,-1 1 0,1-1-1,0 1 1,-1-1 0,0 1-1,0 0 1,1 0 0,-2 1-1,1-1 1,0 1 0,-1-1-1,0 1 1,1 0 0,-1 0-1,-1 0 1,1 0 0,-1 0-1,0 1 1,1 0 0,2 14-22,-1 0 0,-1-1 0,-1 1 0,0 0 0,-2 6 22,1-8-8,-1-2-55,-1-1 1,-1 1-1,0 0 0,-1-1 1,0 0-1,-1 0 1,0 0-1,-2-1 1,1 1-1,-2-2 0,0 1 1,-4 4 62,11-15 19,0 1-1,0-1 1,0 1 0,1 0 0,-1-1 0,0 1-1,1 0 1,0-1 0,0 1 0,0 0 0,0-1-1,0 1 1,0 0 0,1-1 0,-1 1 0,1 0-1,0-1 1,-1 1 0,1-1 0,0 1-1,1-1 1,-1 1 0,0-1 0,1 0 0,0 0-1,-1 1 1,1-1 0,0 0 0,0-1 0,0 1-1,0 0 1,0-1 0,1 1-19,16 7 58,2-2 1,-1 0-1,1-1 0,1-1 1,-1-1-1,1-1 1,-1-1-1,10 0-58,9 2-203,32 6 203,4 1-2485,-47-9-1294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5.098"/>
    </inkml:context>
    <inkml:brush xml:id="br0">
      <inkml:brushProperty name="width" value="0.05" units="cm"/>
      <inkml:brushProperty name="height" value="0.05" units="cm"/>
    </inkml:brush>
  </inkml:definitions>
  <inkml:trace contextRef="#ctx0" brushRef="#br0">0 303 4353,'0'0'2014,"0"0"-726,0 0-109,0 0-46,0 0-172,0 0-162,0 0-126,0 0-114,0 0-106,0 0-47,0 0-8,0 0 10,0 0-39,0 0-28,0 0-32,0 0-42,0 0-30,0 0-18,0 0-63,0 0-65,4-4-66,8 1-6,0 0 0,1 1-1,-1 1 1,1 0 0,-1 0-1,3 1-18,-1 0 17,0 0 0,0-1 0,0-1 0,14-4-17,-3 2 134,-19 5-6182,-6 2 409</inkml:trace>
  <inkml:trace contextRef="#ctx0" brushRef="#br0" timeOffset="797.49">434 61 6489,'0'0'1179,"0"0"-575,0 0 127,0 0 293,0 0-39,0 0-109,10-4-139,16-8-349,-12 5-133,1 0 0,-1 1-1,2 0 1,-1 1-1,0 0 1,1 2-1,0 0 1,2 0-255,-17 4 9,0-1 1,1 1 0,-1-1-1,0 1 1,0-1-1,0 1 1,1 0-1,-1 0 1,0-1 0,0 1-1,0 0 1,0 0-1,0 0 1,0 0-1,-1 0 1,1 0 0,0 1-1,-1-1 1,1 0-1,0 0 1,-1 1-1,1-1 1,-1 0 0,0 0-1,1 1 1,-1-1-1,0 0 1,0 1-1,0-1 1,0 1 0,0-1-10,3 53 121,-4-45-95,2 13-3,0-3-11,-1 0 0,-1 0-1,-1 0 1,0 0-1,-1 0 1,-1 0-1,-1 0 1,-2 3-12,0-3-11,-1-1-1,0 0 1,-2 0-1,0-1 1,-1 0 0,0-1-1,-2 0 1,0-1-1,-5 4 12,18-19 1,0 1-1,0-1 0,0 0 0,0 1 1,0-1-1,0 0 0,0 0 1,0 1-1,0-1 0,0 0 0,0 1 1,0-1-1,0 0 0,0 0 1,1 1-1,-1-1 0,0 0 1,0 0-1,0 1 0,0-1 0,1 0 1,-1 0-1,0 0 0,0 1 1,0-1-1,1 0 0,-1 0 0,0 0 1,0 0-1,1 1 0,-1-1 1,0 0-1,0 0 0,1 0 0,-1 0 1,0 0-1,0 0 0,1 0 1,-1 0-1,0 0 0,1 0 0,-1 0 1,0 0-1,0 0 0,1 0 1,-1 0-1,0 0 0,1 0 0,-1 0 1,0 0-1,0-1 0,28 0 0,-1-2 0,0-1 0,9-3 0,-9 2 2,1 0 0,-1 2 1,11 1-3,15 2-186,-52 1 183,-1-1 0,1 1-1,-1 0 1,1 0-1,-1-1 1,1 1 0,-1 0-1,1 0 1,-1 0 0,0 0-1,0 0 1,1 0 0,-1-1-1,0 1 1,0 0 0,0 0-1,0 0 1,0 0-1,0 0 1,0 0 0,0 0 3,-1 31-85,1-25-70,0-4-20,0 8-593,-3-6-2756,2-4-2097</inkml:trace>
  <inkml:trace contextRef="#ctx0" brushRef="#br0" timeOffset="1600.72">1084 14 4585,'0'0'2985,"0"0"-890,0 0-592,0 0-282,0 0-296,0 0-265,0 0-99,0 0 2,0 0-7,0 0-23,0 0-4,0 0-11,0 0-58,0 0-110,0 0-98,0 0-73,0 0-61,0 0-58,0 0-30,0 0 18,0 8 16,1 82-11,4 1 1,4-1 0,17 69-54,-23-141-2,-3-12 2,1 0-1,0 0 0,1-1 1,0 1-1,-1 0 1,2-1-1,-1 1 0,1 0 1,-2-5 14,-1-1 32,0 0 30,0 0 10,0 0-20,0-14-1290,0 4-7264,0 4 459</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739"/>
    </inkml:context>
    <inkml:brush xml:id="br0">
      <inkml:brushProperty name="width" value="0.1" units="cm"/>
      <inkml:brushProperty name="height" value="0.6" units="cm"/>
      <inkml:brushProperty name="inkEffects" value="pencil"/>
    </inkml:brush>
  </inkml:definitions>
  <inkml:trace contextRef="#ctx0" brushRef="#br0">14 14 680,'0'0'648,"0"0"4409,-1 0-2848,0-1 39,0 0-295,1-1-377,0 0-208,-1 0-135,0 0-137,-1 0-232,1 1-96,0 1-48,-1-1-71,1 1-73,0 1-64,1-1-56,-1 1-72,1-1-24,0 1-48,0 0-32,1-1 16,0 1-64,1 1 16,2 2 184,3 3 64,2 4-7,4 2-9,2 5-104,3 3-128,2 4-80,1 3-80,0 2 8,-2 2-88,-1 0 8,-3-2 40,-3-4-48,-4-3 0,-2-6 0,-2-5 56,-2-5-16,-2-4 0,0-2 8,0-2-56,-1-2-56,1-1-88,0-2-240,-1-1-336,0-1-481,-1 0-999,-2 1-2129,-5 0-2024,-2 1-6178</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2.774"/>
    </inkml:context>
    <inkml:brush xml:id="br0">
      <inkml:brushProperty name="width" value="0.1" units="cm"/>
      <inkml:brushProperty name="height" value="0.6" units="cm"/>
      <inkml:brushProperty name="inkEffects" value="pencil"/>
    </inkml:brush>
  </inkml:definitions>
  <inkml:trace contextRef="#ctx0" brushRef="#br0">64 224 1280,'0'0'5169,"0"-1"-2960,1 0-177,0-2-135,1 0-409,0 0-96,0 0 33,-1 2-113,0 1-304,-1 0-240,0 1-184,-1 2-160,0 0-79,1 4 55,-1 4-112,2 4 80,-1 8 8,1 7-80,-1 9-16,-1 8-40,-1 6-48,-1 3-16,-2 0-40,0-3-64,-1-4 0,0-7 32,1-8-8,1-8-32,1-8-56,1-6 0,0-6 88,2-5 40,-1-5 56,0-4-112,-2-5-64,-1-7-16,0-6 8,0-9 0,1-6 40,3-5-40,3-5 0,4 0-8,4 0 16,4 3-16,3 2 48,4 3-32,4 3-8,4 2 48,2 1 16,3 0 72,3 0-8,2 3-56,-2 3-32,-4 5-39,-6 7-9,-6 9 0,-5 8 0,-5 11 80,-4 10-72,-3 9 40,-5 7-40,-5 5 0,-4 3-8,-7 1 0,-3-1 0,-5-5 0,-4-3 0,-3-6-48,-3-6-24,-3-6 7,-1-5 17,-2-7 48,1-5-56,2-4 56,5-2 8,8-1 64,6 0-24,7 1 1,5 2-41,4 1 56,3 2-64,4 2 0,3 2 80,4 2 16,5 3 112,3 2 40,3 4 88,2 0 16,1 2-56,-1 1-40,-2 0-112,-1 2-48,-1 2-40,-3 0 8,0 2-8,-3 1 32,-3 0-80,-2 1 0,-3-2 0,-3-2 56,-1-4-64,-3-5 0,0-4 0,0-4-96,-1-2-72,0-2-208,1-2-376,-1-2-545,0-1-1007,1-3-2321,3-8-2393,1-1-4664</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3.370"/>
    </inkml:context>
    <inkml:brush xml:id="br0">
      <inkml:brushProperty name="width" value="0.1" units="cm"/>
      <inkml:brushProperty name="height" value="0.6" units="cm"/>
      <inkml:brushProperty name="inkEffects" value="pencil"/>
    </inkml:brush>
  </inkml:definitions>
  <inkml:trace contextRef="#ctx0" brushRef="#br0">0 35 1152,'1'0'336,"0"-1"2409,2 0-801,2-1-367,2-2-297,1-1-272,1-1 88,-1 1-55,-1 1-105,-3 1-24,-1 1 48,-2 1-8,-1 1 17,0 0-65,0 1-88,0 0-64,-1-1 16,1 1-24,0-1-55,0 0-17,0 0 24,0 0-112,0 0-40,0 0-40,0 0-64,0 0-80,0 0-56,1 4 81,2 3-25,1 6-96,0 5-144,-1 5-24,0 6 48,-1 4 0,-1 1 24,-2 0-48,1-3-16,0-5-88,0-5 32,0-7 24,0-6-24,0-4 32,0-5 136,0-2-32,0-1-56,1-2-56,0-2-64,-1 1-8,0-1-168,-1 2-456,-1 0-928,-1 1-1305,-4-2-4241,0-1-9065</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8.192"/>
    </inkml:context>
    <inkml:brush xml:id="br0">
      <inkml:brushProperty name="width" value="0.05" units="cm"/>
      <inkml:brushProperty name="height" value="0.05" units="cm"/>
    </inkml:brush>
  </inkml:definitions>
  <inkml:trace contextRef="#ctx0" brushRef="#br0">1 304 4745,'0'0'3710,"0"0"-2122,0 0-747,0 0-28,0 0-162,0 0-232,31 0 813,31-2 1185,48-8-2417,-36 8 308,-42 2 108,-32 0-339,0 0 19,0 0-19,0 0-70,0 0-126,0 0-291,0 45-4968,0-18-871</inkml:trace>
  <inkml:trace contextRef="#ctx0" brushRef="#br0" timeOffset="1150.17">895 36 4729,'0'0'2503,"0"0"-597,0 0-455,0 0-180,0 0-383,0 0-381,-2-12-116,0 10-359,1 0 1,-1 0 0,-1 1-1,1-1 1,0 1 0,0-1 0,-1 1-1,1 0 1,0 0 0,-1 0 0,1 0-1,-1 0 1,0 1 0,1-1-1,-1 1 1,-1 0-33,-43-3 502,37 3-475,6-1-16,0 1-1,-1-1 1,1 1-1,0 0 1,-1 1-1,1-1 0,0 1 1,0 0-1,-1 0 1,1 0-1,0 1 1,0-1-1,0 1 1,0 0-1,1 0 0,-1 1 1,0-1-1,1 1 1,0-1-1,-2 3-10,-16 15-3,1 1 0,1 1 0,2 0-1,0 2 1,-5 10 3,21-32-3,-1 0-1,1 1 0,0-1 1,0 1-1,0 0 0,1-1 1,-1 1-1,1 0 1,-1 0-1,1-1 0,0 1 1,0 0-1,0 0 1,1-1-1,-1 1 0,0 0 1,1-1-1,0 1 0,0 0 1,0-1-1,0 1 1,0-1-1,0 1 0,1-1 1,-1 0-1,1 1 1,-1-1-1,1 0 0,0 0 1,0 0-1,0 0 0,0-1 1,1 1-1,-1 0 1,0-1-1,1 0 0,-1 1 1,1-1 3,12 3-3,0-1 1,0-1 0,1 0-1,-1-1 1,0-1 0,4-1 2,-9 1-2,-6 0 1,0-1 0,0 0 1,0 0-1,0 0 0,0 0 0,-1-1 0,1 1 1,0-1-1,-1 0 0,1 0 0,-1-1 1,1 1-1,-1-1 0,0 0 0,0 1 1,0-1-1,-1-1 0,1 1 0,-1 0 1,1-1-1,0-1 1,7-13 3,0 0 0,-1-1 0,5-14-3,-11 25 1,29-87 121,-30 146 773,-39 125-523,26-82-352,3 0 1,5 10-21,-3-28 73,3-65-3875,0-44-939,3 16 154</inkml:trace>
  <inkml:trace contextRef="#ctx0" brushRef="#br0" timeOffset="2621.74">1220 87 176,'0'0'5029,"0"0"-2663,0 0-984,0 0-102,0 0-208,0 0-277,6-11 57,-7 10 2463,-19 26-3314,1 1-1,1 1 0,2 0 0,0 1 0,2 1 1,1 0-1,-4 15 0,14-29-21,1 1 1,0-1-1,1 1 1,1-1-1,0 1 1,2 8 20,0 19-39,-1-35 37,1 0 0,0-1 0,0 1 0,1-1 0,0 0 0,0 0 0,1 0-1,0 0 1,0 0 0,0-1 0,1 0 0,0 0 0,0 0 0,1-1-1,0 2 3,-1-6-12,-1 0-1,0 1 1,1-1-1,-1-1 1,1 1-1,-1-1 0,1 1 1,-1-1-1,1 0 1,-1-1-1,1 1 0,0-1 13,13 0 25,-13 0-22,0 1 1,1-1 0,-1 0 0,0 0-1,0 0 1,0-1 0,0 0 0,0 0-1,0 0 1,0 0 0,-1-1 0,1 0-1,-1 0 1,1 0 0,-1-1-1,0 1 1,-1-1 0,2-1-4,3-4 40,-1-1 1,0 1-1,-1-1 1,0 0-1,-1-1 1,0 1-1,3-10-40,-5 10 64,-2 1 0,1 0 0,-1 0 0,0-1 0,-1 1 0,0-1 0,-1 1-1,0 0 1,-1-3-64,1 11 7,0-1 0,0 0 0,0 0-1,0 1 1,0-1 0,0 0 0,-1 1 0,1-1-1,-1 1 1,1 0 0,-1-1 0,0 1 0,1 0-1,-1 0 1,0 0 0,0 0 0,0 0 0,0 1-1,0-1 1,0 1 0,0-1 0,-1 1-7,-47-7-100,48 7 82,0 0 0,0 1 0,-1-1 1,1 1-1,0 0 0,0-1 1,0 1-1,0 0 0,0 0 0,0 1 1,0-1-1,0 0 0,1 0 1,-1 1-1,0-1 0,1 1 0,-1 0 1,1-1-1,-1 1 0,1 0 1,0 0-1,0 0 0,0 0 0,0 0 1,0 1 17,-1 0-22,0 0 1,0 0 0,0 0 0,0 0 0,0 0 0,-1-1-1,1 1 1,-1-1 0,1 1 0,-2 0 21,3-3-16,0 1 1,0-1 0,1 1-1,-1 0 1,0 0 0,0-1-1,1 1 1,-1 0 0,1 0-1,-1 0 1,1 0 0,-1 0-1,1 0 1,-1 0 0,1 0 15,-1 2-72,-3 4-46,1 0-1,0-1 1,0 1-1,0 0 1,1 0-1,0 0 1,1 0-1,0 1 1,0-1-1,0 0 0,1 1 1,0-1-1,1 8 119,-1-3-4460,3-25 167</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1.100"/>
    </inkml:context>
    <inkml:brush xml:id="br0">
      <inkml:brushProperty name="width" value="0.1" units="cm"/>
      <inkml:brushProperty name="height" value="0.6" units="cm"/>
      <inkml:brushProperty name="inkEffects" value="pencil"/>
    </inkml:brush>
  </inkml:definitions>
  <inkml:trace contextRef="#ctx0" brushRef="#br0">18 140 320,'0'0'1624,"0"-2"-423,-1 0-641,0-2-160,1-1 80,0-1 128,0 0 16,0 1-176,0 1-136,0 2 145,-1 0 127,1 1-80,0-1-24,-1 1 16,0-1 208,-1 0 16,0 0-48,0 0 65,0 0 63,0 0-40,1-2-112,0 1-48,1 0-24,0-2-24,1 0 25,-1 0 95,0 0 96,0 0-24,0 1 0,-1 2-48,1 1-168,0 0-96,0 1-63,0 0 31,0 1-8,0 1-32,0-1-120,0 1-32,0-3 8,0 0-88,0 0 32,0 0-40,0 1-16,0-1-32,2 2 0,4-1 48,4-1 16,6-2 16,6-3 40,6 0 16,5-2-160,4 1 24,2 0-16,2 3-8,0 2-32,-2 2 32,-3 2-40,-2 1 56,-4 1 8,-3 0 24,-2 0 80,-2-2 56,-1 0 9,0-2-49,1-1-40,0 0-40,1-1-64,0 1-40,0 1 64,-1-2-64,-1 2 40,-2 0-40,-2 0 8,-1 1 40,-2 0-8,-2 0 0,-2 0 40,-1 0-16,-2-1 32,-1 1-16,-2-1-32,0 0-8,-2 1-32,-1-1 32,0 0-40,0 0 0,0 0 56,1 0-8,-1-1 16,1 0-24,-1 1 0,-1-1 24,0 1 16,-1 0 8,0 0 48,-1 0 24,0 0-24,-1 0-48,0 0-48,0 0 0,1 0-40,1 0-8,-1 0-48,0 0-464,-1 0-704,0 0-857,-2-1-1952,-12-1-2976,-3-1-6530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2.168"/>
    </inkml:context>
    <inkml:brush xml:id="br0">
      <inkml:brushProperty name="width" value="0.1" units="cm"/>
      <inkml:brushProperty name="height" value="0.6" units="cm"/>
      <inkml:brushProperty name="inkEffects" value="pencil"/>
    </inkml:brush>
  </inkml:definitions>
  <inkml:trace contextRef="#ctx0" brushRef="#br0">137 17 1416,'-1'0'2457,"0"0"-1313,-2 0-328,-1-1-40,0 1-7,-1-1 207,0 0 104,0 0-16,1 1-80,1-2-23,0 0-9,0-1 56,1 1-16,1 1 33,1 0-41,0 0 32,1 1-8,-1 0-216,0 0-272,0 1-87,-1 1-113,1 0-40,-1 1 8,1-1-16,0 0-40,0 1 8,2-2 32,-1 1-16,1-1-32,2 0 56,1 1 104,4 2 0,3 2-88,6 3-64,4 3-32,4 2-32,3 2 0,4 0-23,1-2 15,2-1-40,-1-3-24,-2-3-48,-4-1-40,-5-2 40,-6-1-40,-5-1 0,-5-1 8,-5 1 40,-1-1 16,-3 0-8,-1 0 8,1 0-16,-1-1 8,0 0-8,1 0 8,-1 0 8,0 0-16,1 0 56,0 0 32,1 0 24,-1 0-16,1 0 16,0 0-72,-1-1-8,0 1 8,1-1-88,0 1 56,-1 0-56,1 1 40,-2 0-48,-1 1 0,-4 3-8,-6 5 0,-8 5-8,-9 9 8,-9 8-8,-9 9 8,-7 7 0,-1 4 0,2 0-8,7-4 8,9-6-64,10-10 24,11-10-48,8-9 8,6-7 16,5-6 64,2-5 8,2-1 80,3-3 64,2-2 0,0-1-48,0 1-40,-1 1-8,-1 3-48,-3 2 8,-1 2-16,-3 2 8,-2 1-8,0 1 0,0-1-88,1 1-232,-1-1-496,0 0-689,0 0-911,1-2-2521,1-13-3585,2-5-984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3.453"/>
    </inkml:context>
    <inkml:brush xml:id="br0">
      <inkml:brushProperty name="width" value="0.05" units="cm"/>
      <inkml:brushProperty name="height" value="0.05" units="cm"/>
    </inkml:brush>
  </inkml:definitions>
  <inkml:trace contextRef="#ctx0" brushRef="#br0">308 1 4081,'0'0'2256,"0"0"-670,0 0-327,0 0-251,0 0-233,0 0-106,-12 0 5410,5 1-6480,-4 5 418,0 1 1,1 0 0,0 0 0,0 1-1,0 1 1,1 0 0,-7 9-18,-14 13-27,2 3-1,2 0 1,-7 13 27,21-29-10,2 1 0,0 0-1,1 1 1,1 0 0,1 0 0,0 1-1,-1 14 11,2-1-39,2 0 0,2 1-1,1-1 1,3 33 39,-1-63-7,-1 1 0,1-1 0,0 0 0,0 0 1,0 0-1,1 0 0,-1 0 0,1 0 0,0 0 0,0-1 0,1 1 0,-1-1 0,1 1 1,0-1-1,0 1 7,3 1-11,0 0 0,0 0-1,0 0 1,1-1 0,0 0 0,0 0 0,0 0 0,1-1 11,11 4-8,-1-1 0,1-1-1,0 0 1,0-2 0,0 0 0,9-1 8,90-1-32,-115-2 29,-1 0 0,1 0 0,0 0 0,-1 0 0,1 0 0,0-1 0,-1 1 0,0-1 0,1 0 0,-1 0 0,0 0 0,0 0 0,0 0 0,0 0 0,0 0 0,-1 0 0,1-1 0,-1 1 0,1-1 0,-1 1 0,0-1 0,0 0 0,0 0 0,0 0 3,6-15-5,-1 1 0,-1-1 0,0-2 5,-2-1-105,0 0 1,-1 0-1,-2 0 1,0-17 104,-1 4-224,1 32 222,-1 1-1,0 0 1,1 0-1,-1 0 0,0 0 1,0 0-1,1 0 1,-1 0-1,0 0 0,0 0 1,0 0-1,0 0 0,0 1 1,-1-1-1,1 0 1,0 1-1,0-1 0,0 1 1,-1-1-1,1 1 1,0-1-1,0 1 0,-1 0 1,1 0-1,0 0 1,-1 0-1,1 0 0,0 0 1,-2 0 2,-2 0-28,-1-1 1,1 1-1,-1 0 1,1 1-1,-1 0 1,1 0-1,-3 0 28,3 2-16,0 0 1,0-1-1,0 2 0,0-1 0,1 1 0,-1-1 0,1 1 0,0 0 0,0 1 0,1-1 16,-37 49-57,35-46 39,2-1 2,1 1-1,-1 0 1,1 0 0,0 0 0,1 0 0,0 0 0,0 0 0,0 0 0,1 0 0,0 1-1,1-1 1,-1 0 0,2 2 16,-1 22-156,-1-29 81,0 0 0,0 0 0,0 0 0,1 0 0,-1 0 0,1 0 0,-1 0 0,1 0 0,-1-1-1,1 1 1,0 0 0,0 0 0,0 0 0,0-1 0,0 1 0,1 0 0,-1-1 0,0 1 75,1-1-375,-1 0-1,0-1 1,0 1 0,1 0 0,-1 0-1,0-1 1,1 1 0,-1-1 0,1 1 0,-1-1-1,1 1 1,-1-1 0,1 0 0,-1 0 0,1 0-1,-1 0 376,4 0-4651</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4.754"/>
    </inkml:context>
    <inkml:brush xml:id="br0">
      <inkml:brushProperty name="width" value="0.1" units="cm"/>
      <inkml:brushProperty name="height" value="0.6" units="cm"/>
      <inkml:brushProperty name="inkEffects" value="pencil"/>
    </inkml:brush>
  </inkml:definitions>
  <inkml:trace contextRef="#ctx0" brushRef="#br0">591 11 2328,'0'0'2449,"0"0"-601,0-1-143,-1 0 71,1 0-39,0 0-185,1-1-272,0 0 88,0 0 49,0 2-177,-1 0-176,0 1-232,0 2-175,-2-1-41,1 1-32,-1 0-104,-1 0-72,-1-1-128,-3-1-200,-5 1-32,-5-1-32,-8 2 32,-9 1 8,-7 2 176,-7 1-40,-5 0 152,-4 0 56,1-2-40,3 0-120,8 0-23,9-2-17,11 0-104,10-1-8,7-1-16,6-1-72,4 1-8,1 0-8,2 1 16,0 2 0,0 0 64,1 1 32,0 1 0,-2 0 32,0-2 40,-3 0-24,0-2 24,-1-1 16,-1-1-56,1 1 8,0-2-32,0 1 16,1 0-32,-1 0-40,1 0-48,0 2 8,1 5 88,1 7-8,1 7-32,1 10 8,-1 10 8,1 9-16,-2 10 16,-2 7-24,-1 6 24,-1 5-64,-3 2 0,0 4 64,-1 1-24,1 3 40,0-1 16,1 0 8,1-1-56,-1-1 16,-1-5-56,0-3-8,-1-6 8,1-6 40,-1-6-40,0-6-8,1-7 0,0-5 0,1-5 0,1-4 0,0-6 0,0-4-8,1-3 0,0-4 0,1-1-8,0-1 8,1-1 0,2 2 0,-1 1 8,0 2-8,-1 3 0,-1 1 48,-1 3-48,-1 2 0,-1 4 0,-1 2 72,-2 1-72,0 0 0,-2-2 0,2-5 0,0-4-8,2-5 8,1-5-8,2-3 0,1-4-8,0-1 8,1-2 0,-1-1 8,1 0 8,0-1 0,0 0 0,0 0 40,0 2-40,-1 0-8,0 3 16,2 3 32,-1 4 8,1 5-8,-1 6-40,-2 5 8,0 2 32,-1 0-40,-1-1 0,1-4 0,0-3-8,0-5 16,2-3-16,-1-3 8,1-1 0,1-1-8,-1 0 8,-1 1 0,1-1 0,1 1-8,-1-2 8,0-1-8,0-2 0,1-2 0,0 0 0,0 0-8,2 2 0,0 3 8,1 4 0,0 3 8,-1 3-8,1 1 8,-1-1-8,0-3 8,-2-4 0,0-4 40,-1-3 48,0-3 56,0-3 88,0-1 41,0-1-57,0 1-40,0 0-64,-1 0-24,1 2-24,0 0-24,-1 1 0,0 0 0,1 0-40,-1 1 56,1-1-16,-1 2-40,1 0 40,-1 0-32,0 0 40,1 0-48,0 0-8,-1-1 0,1 0-8,0 0 0,0 0-64,1 0 64,0 0-64,0 1 56,-1 0 8,1 0 0,0 1 8,-1 2 0,1 0 0,0 0 0,-1 0 0,0 0 0,1 2 8,-1-1-8,0 0 0,0-1 8,0-1 0,0-2 0,0-2 56,1-1-56,-1-1 8,1 0-8,-1-1 40,1 1-48,0 0 0,0 1-8,0 1-40,-1 1-24,1-1 8,0 2-8,3 0 64,2 1 8,7 0 8,5-1 0,8-1 0,6-1 8,6-3 40,5-2 8,4 1-56,2 0 0,-2 1 40,-4 2-40,-5 3-8,-7 1 8,-8 2 8,-7 0 32,-7-1 8,-5 0 8,-3-2-8,-1 0 32,-2-2-16,-1-1 48,1 0-16,1 0 8,-1-2-16,0 0-16,-1-1-80,0 0 0,-1-1-48,-3 0-504,-3 0-1329,-5-1-2488,-13-8-4552,-2-1-7883</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0.823"/>
    </inkml:context>
    <inkml:brush xml:id="br0">
      <inkml:brushProperty name="width" value="0.1" units="cm"/>
      <inkml:brushProperty name="height" value="0.6" units="cm"/>
      <inkml:brushProperty name="inkEffects" value="pencil"/>
    </inkml:brush>
  </inkml:definitions>
  <inkml:trace contextRef="#ctx0" brushRef="#br0">13 183 1040,'-1'0'2273,"0"-1"-737,0 0-504,-2-2 0,1-1 33,-1-2 79,1 0-16,2-2 32,2-1-87,0-2 7,2-2 80,-1 0-160,1 1 17,0 1 55,-1 3 56,-1 3-48,0 2-304,-1 3-175,-1 1-169,0 0-8,0 0-112,0 0-96,0 0-40,1-1-16,3-1-56,3-3 56,6-2 112,8-3-56,8-3-96,7-1-104,4 1-8,1 2 8,-1 4-8,-4 5-8,-5 6 72,-7 9 0,-8 7 16,-9 10 16,-10 8-88,-12 8 32,-11 5-40,-10 2 56,-6 0-64,-2-4 0,0-5 8,5-6-8,5-9 8,7-8 0,7-7-8,8-6 8,4-4-8,4-3 8,3-1-8,1-1-8,1 0 0,0 1 0,0 2-8,0 2 8,0 3-40,-1 1 32,1 2-32,3 0-8,1 0 56,6-1 56,5-1 112,9-2 120,9-5 112,11-3-40,8-4-135,5-3-89,1 0-64,-5 0-72,-8 1 0,-11 3 8,-11 1 48,-10 2 56,-8 2 16,-5-1 32,-2 0-56,-2 0-8,-1 0-24,1 0-24,1-1 0,-1 1 0,2-1-40,-1-1 8,1 0-16,-1 0-8,-1-1-296,-1 1-560,-1-1-721,-2 0-1255,-3 1-2538,-6-3-3015,0 0 823</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1.752"/>
    </inkml:context>
    <inkml:brush xml:id="br0">
      <inkml:brushProperty name="width" value="0.1" units="cm"/>
      <inkml:brushProperty name="height" value="0.6" units="cm"/>
      <inkml:brushProperty name="inkEffects" value="pencil"/>
    </inkml:brush>
  </inkml:definitions>
  <inkml:trace contextRef="#ctx0" brushRef="#br0">161 51 1104,'0'0'1297,"0"-2"31,1-1 80,1-1-176,0-2 89,0-1 111,-1 1 8,-2 0-71,0 1-185,-1 1-88,0 0-40,0 2 73,1 1-41,0 1-16,0-1-160,1 2-160,0-1-104,0 1-31,1 0-113,0 0-88,-1 1-64,1 0-128,-1 1-80,0 3-72,0 4 48,-1 7 120,-3 10 24,-1 9-32,-4 10-8,-3 9-56,-3 5 16,-3 4-64,0 0 32,-1-2 8,2-6-64,2-6-48,3-9-48,4-10 8,3-10-8,2-7 8,3-8 0,1-3 0,0-4 56,1-1 16,-1-1 40,-1-1 16,2-2-64,-1-2-15,2-2-57,2-3-49,0-1-215,1 0-552,-1 2-520,-1 2-728,0 2-1689,-2 4-1064,0 3-1481,-1 2-71</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2.474"/>
    </inkml:context>
    <inkml:brush xml:id="br0">
      <inkml:brushProperty name="width" value="0.1" units="cm"/>
      <inkml:brushProperty name="height" value="0.6" units="cm"/>
      <inkml:brushProperty name="inkEffects" value="pencil"/>
    </inkml:brush>
  </inkml:definitions>
  <inkml:trace contextRef="#ctx0" brushRef="#br0">377 11 4393,'1'-1'2104,"0"0"-439,0-2 519,0 1-295,1 0-513,-2 1-184,1 1-104,-1 0-7,-1 0-57,0 1-152,-1 0-200,-1 0-224,-1 0-320,-3 0-112,-4-1-16,-5 2 16,-5 0-16,-5 2-8,-6 3 8,-5 4-8,-3 3 8,-1 2 0,2 2 8,5-2 0,6-3 0,7-2 184,8-5 16,7-3-64,6-3 0,3-1 24,4-2 49,2 0 79,1 0 16,1 1 0,1 0-32,1 1-104,-2 3-16,-2 0-40,-2 2 8,-1 2 56,0 2-8,1 2 32,0 2-16,3 2 8,3 2 16,2 2-32,4 2-32,2 2-16,3 1-56,2 1-16,-2 0-56,-2-2 48,-3-2-40,-2-2-8,-5-4 56,-3-3-16,-4-3 0,-2-3 8,-2-3-8,-2 0 0,0-1 16,-1 0-16,-1 0-40,1 2 8,0 1-8,0 0 0,1 1-8,1-1 0,0-2-8,2-1-40,-1-3 0,0-2 0,1-2 40,1 0-432,-1-1-1232,-1-2-2321,-11-6-3697,-4-1-3712</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4.315"/>
    </inkml:context>
    <inkml:brush xml:id="br0">
      <inkml:brushProperty name="width" value="0.1" units="cm"/>
      <inkml:brushProperty name="height" value="0.6" units="cm"/>
      <inkml:brushProperty name="inkEffects" value="pencil"/>
    </inkml:brush>
  </inkml:definitions>
  <inkml:trace contextRef="#ctx0" brushRef="#br0">0 18 5361,'0'0'2329,"0"-1"-345,0 0-136,1-1-375,0 1-249,-1 1-240,2-1-32,-1 1-15,0 1-65,-1 0-40,1 0 56,-1 0-96,0 0-240,2 0-63,-1 1-113,2-1-64,1 2 8,4 0 416,7 0-8,6 0-200,9 0-56,6-1-80,7-1-15,4 0-9,3-3-88,0-1-88,-2-1-96,-5 1-48,-8 0-40,-9 1 40,-8 0 48,-9 2 48,-6 1 8,-3-1 40,-2 1-8,-1-2-32,0 1-32,0-1 0,2-1-32,0 1-40,1-1-40,0 1-8,0 1 0,0-1 0,0 1-112,0 0-352,-1 1-704,-2-2-881,-2 1-2688,-5-6-2960,-2-2-4178</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5.320"/>
    </inkml:context>
    <inkml:brush xml:id="br0">
      <inkml:brushProperty name="width" value="0.1" units="cm"/>
      <inkml:brushProperty name="height" value="0.6" units="cm"/>
      <inkml:brushProperty name="inkEffects" value="pencil"/>
    </inkml:brush>
  </inkml:definitions>
  <inkml:trace contextRef="#ctx0" brushRef="#br0">156 121 728,'0'-1'5377,"0"-1"-3512,1-3-81,2-4 56,3-3-375,4-2-145,5-1-16,3 0-175,1 2-321,1 2-296,1 3-208,-2 3-128,-1 4-32,1 5 0,-1 2 0,-1 3-32,-1 2-40,0 1 24,-3 2-40,-2 0-8,-2 2 24,-2 0 16,-4 2-8,-3 1 32,-3 2-8,-5 1 8,-4 1 16,-5 4-16,-7 3-56,-5 3 56,-6 3 16,-3 2 16,-2 2 64,-1 0 17,1-1 31,3-2-16,6-3-16,4-5-16,6-4-64,6-5 0,6-4-64,3-5 32,5-3-8,2 0-32,3-3-8,3 1 16,3-2 88,4 0 88,6-1 40,7-3-104,6-2-24,6-4 0,5-4-48,0-4 16,1-4-80,-3-3 32,-5 0-40,-5-1 24,-7 3 80,-6 2 32,-7 3 80,-5 3 8,-4 2-56,-4 0-79,-2-1-65,-3 0-24,-3-2-40,-2-2 0,-1-1 8,-2-2 32,-2 0-48,-1-1 0,-3 0 0,-2 2 8,-3 3-8,-2 1 16,-4 2-16,-1 1 8,-2-1 8,1 0-16,2 0 8,3 0 0,4-1 0,5 0 48,3 0-48,5-2 8,2-1 40,4 0-40,5-1-8,4-2 8,4-1-16,4-2 0,4-1 0,2 1-16,2 0 8,3 3 0,0 1 0,0 2-8,1 2 8,-2 3-104,-3 2-64,-2 4-113,-4 3-71,-3 3-112,-1 4-224,-1 3-536,-1 3-1145,0 1-3168,-4-5-7106,-2-4 10347</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242"/>
    </inkml:context>
    <inkml:brush xml:id="br0">
      <inkml:brushProperty name="width" value="0.1" units="cm"/>
      <inkml:brushProperty name="height" value="0.6" units="cm"/>
      <inkml:brushProperty name="inkEffects" value="pencil"/>
    </inkml:brush>
  </inkml:definitions>
  <inkml:trace contextRef="#ctx0" brushRef="#br0">10 9 1032,'-1'0'4185,"0"0"-2889,-1 0 329,0 0 351,0 0-223,1 0-153,0-1-160,2-1 32,-1 0 17,1 1-33,0-1-160,0 2-231,0 0-281,0 0-232,-1 0-120,1-1-112,-1 2-56,0 0-104,2 1-64,-1-1-24,2 1-72,3-1 48,7 1 112,7 1 112,10-1-32,9 1-96,6 1-72,4 0-56,-2 2-8,-3 0 0,-7-1 8,-9 0-8,-9-1 64,-8-2 32,-6 0 40,-5-1 17,-3-1-57,-1 0-8,-2-1-96,-2-1-256,-1-1-481,-3-1-559,0 0-960,0 1-2017,-5 0-2265,1 2-4144</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825"/>
    </inkml:context>
    <inkml:brush xml:id="br0">
      <inkml:brushProperty name="width" value="0.1" units="cm"/>
      <inkml:brushProperty name="height" value="0.6" units="cm"/>
      <inkml:brushProperty name="inkEffects" value="pencil"/>
    </inkml:brush>
  </inkml:definitions>
  <inkml:trace contextRef="#ctx0" brushRef="#br0">0 1 4105,'0'0'6761,"0"0"-4056,0 1-545,0 0-503,1 0-761,0 0-368,3 1-120,4 0 424,7 0 273,8 0-209,8-1-224,9-1-128,5 0-256,3 1-160,-1 1-56,-3 3-8,-6 6 8,-8 7 32,-9 7 32,-9 8-64,-12 6 24,-11 7-48,-10 4-40,-11 4 0,-9 2 40,-6-1-48,-3-2 0,2-6 0,6-7 0,9-10-8,10-8 0,8-9-128,9-6-8,6-5 144,6-2 160,8-2 272,6 0 144,8-1-71,7-1 7,8-1-16,5-1-160,6 0-64,1-1-112,0 1-64,-3 1-24,-4 2-24,-9 0-40,-8 1 8,-9 1-8,-8 1 40,-7 1-32,-4 0-16,-4 0-40,-2 0-608,-1 0-1065,-1 2-2167,-3-3-3474,1-1-6889</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3.227"/>
    </inkml:context>
    <inkml:brush xml:id="br0">
      <inkml:brushProperty name="width" value="0.1" units="cm"/>
      <inkml:brushProperty name="height" value="0.6" units="cm"/>
      <inkml:brushProperty name="inkEffects" value="pencil"/>
    </inkml:brush>
  </inkml:definitions>
  <inkml:trace contextRef="#ctx0" brushRef="#br0">84 179 4185,'0'0'5057,"1"-2"-2584,2-2-441,5-3-328,4-4-383,6-3-241,7-2-192,8-3-96,7-3-72,4 1 80,3 0-247,0 3-321,-5 4-152,-6 5-32,-8 8 16,-8 7 8,-7 6 32,-7 7 8,-6 6-8,-7 6-16,-8 6-8,-10 4-72,-10 5 40,-9 3-32,-6 1 40,-5 0-40,-1-1 112,2-1 80,6-4-56,7-2-56,9-4-88,10-4 40,9-4 0,7-4-32,7-3-8,5-4 40,3-3 24,3-2-8,2-1-16,1-3 24,1-3 32,3-5 40,3-5 16,6-6-32,6-6-40,5-7-8,5-7-32,2-3-40,-2-2 80,-3 2-8,-9 3 128,-8 4 200,-11 4-48,-10 3-183,-10 2-81,-9 0-32,-8-1-56,-8 1 0,-6-1 8,-3 0-8,-4-1 0,2-1 0,1 0 0,3-1 0,4-1-8,6-1 0,4-2-8,6 0 0,5 1-64,4 1 24,5 2-24,4 1 24,4 1-16,3 0 7,4 1 9,2 1-24,3 1-48,3 2-216,1 3-216,2 5-208,2 4-368,2 5-889,2 6-2432,14 2-2440,-1 1-2425</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0.750"/>
    </inkml:context>
    <inkml:brush xml:id="br0">
      <inkml:brushProperty name="width" value="0.1" units="cm"/>
      <inkml:brushProperty name="height" value="0.6" units="cm"/>
      <inkml:brushProperty name="inkEffects" value="pencil"/>
    </inkml:brush>
  </inkml:definitions>
  <inkml:trace contextRef="#ctx0" brushRef="#br0">1 90 1664,'0'1'985,"2"-1"-681,1 2-184,1-2 2064,1 0-424,1-4-367,-1-1 15,0-1-88,0 0-111,-2 1-81,0 0-288,-1 2-32,0 1 40,-2 2-31,1 1-97,-2 0-168,1 1-120,0 0-104,0 0-80,0-1 8,0-1-8,0 0 32,0-1-8,1 1 56,0-1-8,-1 0 81,1-1-57,-1 1 16,1 1-80,0-1-40,-1 1-112,1-1-16,0 0-32,1 1 8,0-1-80,1 1 64,2 0-64,1 2 8,3 0-8,1 0 0,1 1 8,1-1-8,0 0-8,0 0 0,1-2 0,1 0 8,-1-1 40,-1-1-40,-1 1-8,0-1 8,-2 0 0,-1 0 8,-2 1-8,-1 0 0,-1 1-8,-1 0 0,0 0 0,-1 0-8,1 0 8,0 0 0,0 0 8,0 0-8,1-1 8,-1 0 0,0 0 0,0-1 0,-1 2 0,0-1 0,-1 0 8,0 1-8,-1-1 40,1 0-40,1 0 0,0-1 80,1-1-40,1 0-40,0 0 40,0 0-40,-1 1 0,-1 1 56,-1 2 56,0 0 72,-1 0 80,-1 0 88,0-1 120,-2-1 24,0 0-7,-1-1-105,-2-1-104,-1 0-56,-2-1-16,-1-1 48,0-1 0,-3 1 32,1 2-64,0 0-88,-1 4-16,0 2-32,-2 1 0,0 2 0,0 1 0,1-1 40,1 1 8,3-2-24,0-1 0,2-1-40,0-2-8,2 0-8,1 1-56,-1 0 40,1-1 24,-1 0 0,1 0 0,1 0 0,-1 0-8,2-1-16,1 0-40,0-1 0,2 0 0,1 0-8,0 1-8,-1-1 0,1 1-56,-1 0 56,1 0-64,-1 1 24,1 0 0,1-1 0,-1 1 0,1-1-16,2 0 56,3-1-8,3 0 8,3 0 8,2-2-8,3-1 0,2 0-48,1 0-40,0-1 8,1 2-8,-1-1-24,-1 2 24,-3 1 48,-2-1 40,-3 1-40,-2 0 0,-3 1-16,-1 0 64,-2-1-8,-2 2-8,0-1-32,0 0 40,-1 0-56,-1 0 56,0 0-64,0 0 24,0 0 40,0 1-40,0 0 0,0-1 48,0 1 0,-1-1 48,1-1 24,0 1 24,0-1 16,-3 0-8,-3-1-32,-3 1 16,-3-1 8,-1 1-24,-3 1-16,-1 1-40,0 0-8,1 0 40,2 0-40,1 0 0,1 0 0,1 1 0,1 0 40,-2 0-40,1 1 0,-1 0 56,-1 0-16,-1 0 8,1-1 8,1-1-16,2 0 0,1-1 0,2 0 0,2 0-40,1-1 40,1 0-48,2 1 8,0 0-16,0 0 0,1 1-64,0 0-24,1 1 16,0-1-32,1 0 16,1 0 16,2 0 32,0-1 32,3 1 8,2-1-40,1 1 40,1 0 8,2 0 0,0 0-8,0 0-64,-1-1 8,0 1-8,-1-2 0,-2 0-8,-2 0-8,-2 1-64,-2-1-16,-2 0-72,-1-1-136,-1 0-112,-1 0-296,2 1-633,-1 0-1487,-1 0-2361,-7-3-7618,-3 0 8882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4.555"/>
    </inkml:context>
    <inkml:brush xml:id="br0">
      <inkml:brushProperty name="width" value="0.05" units="cm"/>
      <inkml:brushProperty name="height" value="0.05" units="cm"/>
    </inkml:brush>
  </inkml:definitions>
  <inkml:trace contextRef="#ctx0" brushRef="#br0">0 330 2593,'0'0'2236,"0"0"-598,0 0-141,0 0 89,0 0-163,0 0-160,0 0-157,0 0-89,0 0-62,0 0-163,0 0-170,19 0 163,64 1-765,-5 0 25,16-4-45,-70-2 402,-8 1-1495,-5 4-3705,-11 0-49</inkml:trace>
  <inkml:trace contextRef="#ctx0" brushRef="#br0" timeOffset="1142.21">815 102 904,'0'0'2210,"0"0"-438,0 0-114,0 0-107,0 0-99,0 0-142,3-10-119,7-31-279,-10 40-885,0 0 0,1 0 0,-1 0 1,0 0-1,0 0 0,0 0 0,0 0 0,0 0 0,0 0 0,0 0 1,-1 0-1,1 0 0,0 0 0,0 0 0,-1 0 0,1 0 0,-1 0 0,1 0 1,-1 1-1,1-1 0,-1 0 0,1 0 0,-1 0 0,0 1 0,1-1 0,-1 0 1,0 1-1,0-1 0,0 1 0,1-1 0,-1 1 0,0-1 0,0 1 0,0-1 1,0 1-1,0 0 0,0 0 0,0-1 0,0 1 0,0 0 0,0 0 0,0 0 1,0 0-1,0 0 0,0 0-27,-6-1 123,-9-4-100,-1 1 0,1 0-1,-1 1 1,0 1 0,0 1-1,-3 0-22,18 1-21,-1 0-1,0 0 0,0 0 1,0 0-1,1 1 0,-1-1 0,0 1 1,1 0-1,-1 0 0,0 0 1,1 0-1,-1 0 0,1 0 0,0 1 1,-1-1-1,0 1 22,1 1-1,-1 1 0,0-1-1,1 1 1,-1-1 0,1 1-1,0 0 1,1 0 0,-1 0 0,-1 4 1,1-2-6,0-1 1,1 1 0,-1-1 0,1 1 0,0 0-1,0 0 1,1 0 0,0 0 0,0-1-1,0 1 1,1 0 0,0 0 0,0 0-1,0-1 1,1 1 0,0 0 5,0-2-14,-1-1 0,1 0 0,0 1 0,0-1 0,1 0 0,-1 0 0,1-1 0,-1 1 0,1-1 0,0 1 0,0-1 0,0 0 0,0 0 0,1 0 0,-1 0 0,1-1 0,-1 1 0,1-1 0,-1 0 0,1 0 0,0 0 0,-1 0 0,1-1 0,3 1 14,0 0-12,-1-1 1,1 1-1,-1-1 1,1 0-1,0 0 1,-1-1-1,1 0 1,-1 0-1,1 0 1,-1-1-1,0 0 1,1 0-1,-1-1 1,0 0-1,0 0 1,-1 0-1,1-1 1,-1 1-1,0-1 1,0-1-1,1 0 12,-2 2 22,-1 1 0,1-1-1,-1 0 1,0 0 0,-1 0-1,1-1 1,0 1 0,-1-1-1,0 1 1,0-1 0,0 0-1,0 0 1,0 0 0,-1 0 0,0 0-1,0 0 1,0 0 0,0 0-1,0-3-21,-1 7 264,0 0-9,0 0-58,0 0-46,0 0-55,0 0-65,0 0 4,0 0-11,0 0 33,0 0 28,0 0 34,0 0 17,0 0 48,0 0-13,0 0 19,0 0-23,0 0 0,0 0 52,-2 6 169,-45 131-295,37-87-100,2 0 1,3 0-1,2 1 0,2 0 1,2 0-1,3 1 7,6 95-983,5-167-1868,-8 6 597,-2 0-1798</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8.167"/>
    </inkml:context>
    <inkml:brush xml:id="br0">
      <inkml:brushProperty name="width" value="0.1" units="cm"/>
      <inkml:brushProperty name="height" value="0.6" units="cm"/>
      <inkml:brushProperty name="inkEffects" value="pencil"/>
    </inkml:brush>
  </inkml:definitions>
  <inkml:trace contextRef="#ctx0" brushRef="#br0">571 35 1536,'0'0'1561,"0"0"-49,0 0-240,1 0-376,-1-1-111,0 1-105,0-1 32,0 1-112,-1-1-216,0 1-96,1 0-64,0 0 40,0 0 136,0 0-64,1 0-240,-3-3-40,0-2-8,-1-1 17,1 0 31,-1 1-16,1 2-16,0 1-16,0 1 56,1 0 80,0 1 64,0 0 136,1 1 64,0-1-8,0 0-32,0 1 40,0 0-40,0-1 56,0 1 32,0 0 89,0 0 39,0 1 64,0-1 112,0 0-88,0 1-176,0 3-40,-2 2 129,0 4 71,-2 6-112,-1 5 8,-2 5-88,-2 6-40,-1 3-128,1 4-48,0 4-32,2 4-32,0 2-8,1 4 40,1 2-56,2 1 33,1-1 31,1-1-72,0-2 8,0-2-32,0-1-32,0-2 128,-3 0-24,0-3-64,-2 0-16,0 0-16,-1-1-48,1 0-24,1-1 0,1 0-64,0-1 64,0 0 0,1 1-24,-1-1 0,0 2-40,-1 1 0,0 2 8,-2 3-8,1 4 0,-1 3 40,0 2-40,-1 1 0,-1-1 48,-2-2-40,0-2 32,1-2-48,0-2 8,1-3 0,1-3 0,0-2 0,0-2 40,-1 0-48,1 1 8,1 2 0,-1 3-8,0 2 0,-1 1 8,-1 3 0,-1 3-8,-2 3 8,-2 2 0,-3 2 0,-2-1 56,0-2-64,2-4 0,2-5-8,3-5 8,3-6 8,2-6-8,3-6 8,2-5 0,1-3 40,1-1 0,1-1-32,-1-1 40,0-1-8,0-1-40,0 0 8,-1 1-8,1 1 40,-2 2-40,0 0 40,0 1 0,-1 0 16,1 0-8,-1 0-8,1-2 24,0-3-24,2-4 24,0-2-24,1-3 16,0-3 16,0-1-8,0-1 0,1-1-8,-1-1-16,0-1 8,0 1 8,1 1-16,-1-1-40,0 1 8,1-1 32,-1 1-40,0 0 80,-1 0-39,1-3 31,1-6-64,-1-5-16,1-6-289,0-7-1383,1-5-2401,10-22-5049,2-2-6241</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077"/>
    </inkml:context>
    <inkml:brush xml:id="br0">
      <inkml:brushProperty name="width" value="0.1" units="cm"/>
      <inkml:brushProperty name="height" value="0.6" units="cm"/>
      <inkml:brushProperty name="inkEffects" value="pencil"/>
    </inkml:brush>
  </inkml:definitions>
  <inkml:trace contextRef="#ctx0" brushRef="#br0">141 18 1712,'0'0'1625,"0"0"-329,0 0-64,-1 0-7,0-1 111,0 0 104,0-1-112,0 0 57,0 0 63,0 0-40,0 1-31,0 1 31,-1 0-32,1 0-88,0 2-175,1-1-233,0 0-208,0 1-144,1 0-112,0 0-128,1-1-104,-1-1-64,3-1-16,5-1 152,7-1 65,7-1-137,7 0-128,5 1-48,1 3 0,-1 4 0,-4 4 0,-8 7 80,-8 7-8,-11 7 16,-13 8-88,-14 8-8,-12 6 0,-11 3-8,-7 1 8,-2-3 0,4-4-16,7-7 16,10-8-48,10-8-16,10-7-8,8-3-8,7-2 72,7 0 8,7 1-8,5 1 8,6-2 48,6-1 88,6-4 88,6-5-56,5-4-80,2-5-80,1-3 0,-4-1-8,-5-1 0,-9 2-288,-8 3-521,-10 2-711,-7 2-1088,-6 2-2113,-6-2-1329,-2 0-4640</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501"/>
    </inkml:context>
    <inkml:brush xml:id="br0">
      <inkml:brushProperty name="width" value="0.1" units="cm"/>
      <inkml:brushProperty name="height" value="0.6" units="cm"/>
      <inkml:brushProperty name="inkEffects" value="pencil"/>
    </inkml:brush>
  </inkml:definitions>
  <inkml:trace contextRef="#ctx0" brushRef="#br0">183 272 6385,'0'0'5418,"0"0"-2610,0 0 137,-1 1-1017,-2 1-688,-1 0-255,-2 2-401,-3 2-208,-2 3-40,-4 4-24,-1 3-48,0 2-72,1 3-72,1 3-72,4 0-40,4 2 40,4 1 0,6 1 24,5-2-8,6-4 32,5-5 120,7-9 200,6-9 32,5-10-104,5-11-15,2-10-9,0-10-32,-1-9-32,-7-7 16,-9-5-16,-13-1-128,-14 2-32,-15 6-80,-13 10-16,-12 13-40,-9 13-248,-6 16-384,-3 15-617,1 14-943,2 13-2961,-5 22-3185,8-1-1192</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4.560"/>
    </inkml:context>
    <inkml:brush xml:id="br0">
      <inkml:brushProperty name="width" value="0.1" units="cm"/>
      <inkml:brushProperty name="height" value="0.6" units="cm"/>
      <inkml:brushProperty name="inkEffects" value="pencil"/>
    </inkml:brush>
  </inkml:definitions>
  <inkml:trace contextRef="#ctx0" brushRef="#br0">1 87 6289,'0'0'4001,"2"-1"-1872,1 1-225,2-3-488,3 0-295,3-2-113,3-1-144,4-3-48,5-1 56,4 0-79,3-2-337,1 2-96,0 0-104,-3 4-112,-2 4-48,-5 5 32,-4 5 8,-3 5 16,-4 5 16,-4 6 0,-5 6 0,-6 7-24,-5 4 0,-7 4-80,-7 2 16,-4 0 56,-4-3-56,-1-2-8,2-6-56,2-5 64,5-5 8,6-7 8,5-6-24,7-4 0,3-5 8,3-2 32,2-2-56,3 1 112,2 0 96,4 2 16,3 0-39,7 0 31,8-3 88,7-3-96,8-4-120,5-4-80,2-1-64,-1-2 0,-6 2-8,-6 1-448,-9 3-553,-9 3-911,-9 3-2425,-17 5-2672,-7 1-5122</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5.046"/>
    </inkml:context>
    <inkml:brush xml:id="br0">
      <inkml:brushProperty name="width" value="0.1" units="cm"/>
      <inkml:brushProperty name="height" value="0.6" units="cm"/>
      <inkml:brushProperty name="inkEffects" value="pencil"/>
    </inkml:brush>
  </inkml:definitions>
  <inkml:trace contextRef="#ctx0" brushRef="#br0">123 206 8290,'-2'1'4169,"-3"-1"-1889,-1 2 49,-3 0-729,0 1-400,1 1-192,2-1-255,2 0-201,1 3-128,-1 2-8,-1 5-56,-2 7-104,-2 7-16,-2 6 0,-1 8-64,2 4-88,2 3-88,4-2 0,5-4 0,5-7-48,7-10 48,7-12 272,11-15 152,11-15-152,12-16-80,11-13 0,7-11-23,-1-7 15,-5-3 16,-12 1-8,-15 4-24,-15 6-72,-17 7-8,-16 9-80,-13 9-8,-10 10 0,-11 9-304,-6 10-248,-4 8-321,0 9-415,2 5-304,5 5-561,6 1-1680,7 4-1544,8-4-5441</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7.384"/>
    </inkml:context>
    <inkml:brush xml:id="br0">
      <inkml:brushProperty name="width" value="0.1" units="cm"/>
      <inkml:brushProperty name="height" value="0.6" units="cm"/>
      <inkml:brushProperty name="inkEffects" value="pencil"/>
    </inkml:brush>
  </inkml:definitions>
  <inkml:trace contextRef="#ctx0" brushRef="#br0">80 0 3769,'0'0'4633,"0"0"-2185,0 0-343,0 0-473,1 0-408,-1 0-207,0 0-209,0 1-160,-1-1-96,1 1-40,0 0 8,0 0-80,0 0-80,0 0 97,-1 0-9,2 0-40,0 0 0,0-1-24,1 1-96,0-1-72,2 1 192,3 1 192,6 1-72,7 1-64,6 1-8,8-1-119,9 0-33,6 0-80,7 0-8,5-1-32,0 0-80,-3 1-16,-6 1-88,-10 0 8,-9 1 0,-11 0-8,-9 0 48,-6-2 24,-4-1-56,-3-2 56,-1 0-16,0-1-8,-1 0-32,1 0 64,-1 0 16,0 0-8,1 0-40,-1 1-40,1 3 0,-2 4 104,-1 7-56,-1 8 40,-2 9 16,0 8-56,-1 9 32,1 9-32,0 7 16,1 6 16,2 6-32,0 4 56,2 3-64,-1 2 8,1 2-48,-2 0 56,0 0-16,-1 1-40,1-1 0,0 0 40,1-2 0,1-3-40,-1-3 40,-1-3-40,-1-4 0,0-6 64,-1-3 0,1-4-8,1-1-8,1-3 8,3-3-56,1-4 0,2-5 40,2-3-40,0-3 0,0-2 40,-1 2-40,-2 1 0,0 2 8,-2 2-16,-2 3 8,-1 3 8,-2 2 56,-2 0-72,0 0 16,1-2-8,0-1-8,1-3 8,2-3-8,3-4 16,2-4-8,1-4 0,1-3 40,0-2-40,-1 0 0,-2 2 80,-3 4-8,-3 1-72,-2 4 40,-1 0-40,-1 2 8,1 0-16,1-2 0,2-4 8,2-2 0,2-5-8,3-2 8,1-2 0,1-2 40,1-1-40,0-1 64,1-1-24,-1 0 0,0 0 17,-2-1-57,0 2 56,-1 0-56,-1 0 8,-1-1-8,0-2 0,0-1 8,-1-2-8,1-2 8,0-3 32,0-1-40,0-2 0,0-1 64,0-1-24,0-1 16,0 0-16,0 0 0,0 1-40,-1 0 40,0 3-40,-2 2 0,-1 4 56,-1 4-56,-2 3 0,0 1 8,0 2-8,1-1 0,1-4 8,1-3-8,2-4 48,2-4 40,0-4 64,1-1 64,0-2-8,0 0 0,0 0-32,1-1-56,-2-2-40,1-2-88,1-2 16,-1-2-8,1 1 0,0 1 0,-1 3 40,1 2-40,-2 2 0,1 2 0,-2 1 8,0 0-8,1 1 0,-1-1 48,0 0-16,-2 1-40,-4-2 0,-7 0 0,-11-3 0,-11-1 0,-11-1 0,-9-2 0,-5-1 0,0 0 0,4 0 0,8 2 0,12 2 0,13 1 0,10 2 0,9 0-8,5 1-120,3 0 16,2 1 8,2-1 32,0 1 72,2 0 0,3-1 0,1-2 8,2-1 0,-2-1-8,-1 0-336,-3-1-1673,-5-3-1727,-13-12-3170,-5-3-12466</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3.652"/>
    </inkml:context>
    <inkml:brush xml:id="br0">
      <inkml:brushProperty name="width" value="0.1" units="cm"/>
      <inkml:brushProperty name="height" value="0.6" units="cm"/>
      <inkml:brushProperty name="inkEffects" value="pencil"/>
    </inkml:brush>
  </inkml:definitions>
  <inkml:trace contextRef="#ctx0" brushRef="#br0">224 208 960,'0'0'272,"-1"2"-176,0 0 0,0 1 784,1-2-439,0-1-65,1-2-16,0-2-40,1-3-128,-1-2-32,0-1-8,-1-2 112,1 1 48,-2 1-104,0 3-112,-1 2-88,-2 4 136,-1 1 288,0 1 336,-1 0 281,1-1 31,1 0 368,1-1-8,1-1-167,1-2-225,1 1-40,0-2 216,0 0-63,-1 1-305,1 0-256,-1 3-48,1 0-48,0 2-16,-1 1 80,1-1 9,-1 1 7,0-1 40,0 0-32,1-1-56,-1 0 16,0 0-56,1 1-80,-1-1-64,1 0-63,-1 0-41,1-1-56,0 1 16,-1-1-16,0-1 8,1 1 16,-1-1-32,1 1 80,0 0-24,1 0-40,-1-1-16,-1 1-32,1 1 8,0-1-56,1 0 16,0 0-8,2-1-16,1-2 24,4-2-40,4-2-8,2-1 0,3-1-64,1-1 0,0 3 0,-1 0 8,1 4-8,-1 1 8,-1 2-16,-3 2 8,-2 0-8,-3 2 8,-3-1 0,-1 0-8,-1 0 8,-2 0 0,-1-1 40,0-1-40,-1 0 0,1-1 0,-1 0 0,1 1-8,0 0 8,0-1 8,0 1 32,0-1 8,0 2 8,0-1 8,0 0 8,-2-1 32,-3 0-64,-3-1-48,-3 1 0,-4 0 8,-2 1 0,-3 1 0,-2 0 0,-1 0-8,0-1 0,0-1 8,2-1 8,0-1 40,1 1-8,2-1 24,1 1-24,2 1-48,2 1 0,2 0 0,2 1 0,1 1-8,2 0 8,1 1 0,1 0-8,-1 1-8,0 1-32,-2 1 40,1 0 8,-1 0 0,2-1 16,1-3-8,1 0 80,2-2-8,0-2 9,2 1 7,1-1-24,0 1-64,1 0 8,0 0-8,2 0 0,1 0 40,3 0-32,2 0-8,3 1 0,0-2 40,2 1-48,1 0 8,1-1-8,1 0 8,1 0 0,-1-2 8,0 1-8,-2-1-8,-2 1 8,-3 0 0,-3 0-8,-1 1 0,-1 0 0,-3 0 8,-1 0-8,-1 1 8,-1 1 40,-1 0-32,-1 0-8,1 2 0,-1-1-8,-1 1 0,-1 0 0,-1 1 8,-1 2-8,-2 1 8,-4 1 40,-3 1-40,-4 1 56,-3-1-16,-3-2-40,-1-4 56,0-3-56,2-2 40,3-2-32,4-1 64,4 0-72,3-1 80,3 2-80,2 1 40,0 2-40,0 1-8,1 0 0,0 2 0,0 0 0,1-1 0,0 0 0,0 0 0,0 0 8,1 0 0,1-1 0,0 1 8,2 0-8,0 0-8,1-1 0,-1 0-8,1-1-56,1 0 56,2 0 0,3-1 8,2 0 0,4-1 0,3 0-8,2 1 8,0-1-8,1 1 0,-3 1 8,-2 0-8,-4 2 8,-3 1-8,-4 0 8,-3 0-8,-1 0 0,-1-1 0,-1-1-40,0 0-16,0-1-32,0 1-56,0-1-88,0 2-193,1 0-495,-1 0-808,-3 4-1993,-15 4-3632,-4 0-9243</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59.793"/>
    </inkml:context>
    <inkml:brush xml:id="br0">
      <inkml:brushProperty name="width" value="0.1" units="cm"/>
      <inkml:brushProperty name="height" value="0.6" units="cm"/>
      <inkml:brushProperty name="inkEffects" value="pencil"/>
    </inkml:brush>
  </inkml:definitions>
  <inkml:trace contextRef="#ctx0" brushRef="#br0">0 207 288,'1'1'312,"0"-1"-184,1 1-80,0 1-40,2 0 0,-1-1 568,0 0-24,0 0-240,-2-2-159,1 0-97,0-1-56,-1-1-64,-2 0 56,1 0 8,-2 0 352,1 2 248,-1 0 56,1 0-32,0 1-48,1-1-8,0 0 56,1-1-40,0-1-87,1 0-89,0 0 0,1 1 32,-2 1-40,1 0-112,-2 2 8,0-1 32,1 0 8,-1-1-24,1 1-16,-1 0-16,0-1 56,0-1 145,0 0 95,0 0 224,1-1 64,-1-1 0,0 0 16,0 1-39,0 0-145,0 1-48,0 1 8,-1 0 40,1 0 72,0 1 1,0 0-57,0 0-104,-1 0 80,0 0-88,1 0-96,0 0-64,0 0 40,0-1 64,0 0-63,0-1-113,0 1-56,3-2 16,5-4 8,6-4-96,6-4 0,7-5-112,3-1-40,4 0-80,-1 1 0,-2 5-8,-3 5 16,-5 7-16,-6 7 16,-5 8 40,-5 8-40,-6 7-16,-6 5 8,-6 3-8,-3 1 0,-5-1 0,-3-3 8,-1-2 0,-1-3 0,-2-2-8,1-2 8,0-1 0,0-1-8,3-1 8,1-2 32,4-2 32,3-3-56,4-3 64,4-4-8,3-2-56,2-2 80,2-1 8,0-2 32,1 0-32,0-1-32,1 1-24,1-1 16,3 0 88,5-1 136,8 0-32,7-3 16,8-1-15,6-1-17,5-2-120,1 0-16,-2 0-40,-4 1-56,-8 1 40,-8 2-32,-8 2 56,-8 2 48,-6 2 8,-4 1 8,-2 0-40,0 2-24,0-1-16,0-1 40,1 0 0,0-2-32,1 0 8,1 0 0,0-1 8,0 1-64,-1 0-8,1 1 56,-1-1-56,1 0 0,-1 0-8,0 0-48,0 0-184,0-1-328,0 0-520,-1-1-721,0 1-1168,-1 0-2928,-2-1-3425,-1 1-1168</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221"/>
    </inkml:context>
    <inkml:brush xml:id="br0">
      <inkml:brushProperty name="width" value="0.1" units="cm"/>
      <inkml:brushProperty name="height" value="0.6" units="cm"/>
      <inkml:brushProperty name="inkEffects" value="pencil"/>
    </inkml:brush>
  </inkml:definitions>
  <inkml:trace contextRef="#ctx0" brushRef="#br0">245 0 800,'1'1'456,"0"0"-368,2-1 3761,0 1-1936,1-1 79,-1-1 0,0 1-351,0-1-329,-2 1-208,-1-1-48,0 1-63,0 0-41,-1 0-80,1 0 8,0 0-16,1 0-119,-1 0-185,0 0-88,0 0-112,0 0-96,-1 0-64,1 0-56,0 0 16,-2 3 8,-3 4 56,-4 6 80,-5 4-88,-5 6-24,-5 3-64,-2 2-8,-2 0-24,0-1-48,2-3-48,2-3 8,3-4-8,4-4 8,6-5-8,3-3 0,5-4-8,2-1 0,3-2 0,0-1-56,1 0 64,0 1-8,0 0-112,1-1-128,-1 0-128,-1 2-128,-1 0-288,0 2-320,-2 0-465,0 1-879,-1 0-1649,-3-1-1376,1 0-2833</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739"/>
    </inkml:context>
    <inkml:brush xml:id="br0">
      <inkml:brushProperty name="width" value="0.1" units="cm"/>
      <inkml:brushProperty name="height" value="0.6" units="cm"/>
      <inkml:brushProperty name="inkEffects" value="pencil"/>
    </inkml:brush>
  </inkml:definitions>
  <inkml:trace contextRef="#ctx0" brushRef="#br0">14 14 680,'0'0'648,"0"0"4409,-1 0-2848,0-1 39,0 0-295,1-1-377,0 0-208,-1 0-135,0 0-137,-1 0-232,1 1-96,0 1-48,-1-1-71,1 1-73,0 1-64,1-1-56,-1 1-72,1-1-24,0 1-48,0 0-32,1-1 16,0 1-64,1 1 16,2 2 184,3 3 64,2 4-7,4 2-9,2 5-104,3 3-128,2 4-80,1 3-80,0 2 8,-2 2-88,-1 0 8,-3-2 40,-3-4-48,-4-3 0,-2-6 0,-2-5 56,-2-5-16,-2-4 0,0-2 8,0-2-56,-1-2-56,1-1-88,0-2-240,-1-1-336,0-1-481,-1 0-999,-2 1-2129,-5 0-2024,-2 1-6178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1.568"/>
    </inkml:context>
    <inkml:brush xml:id="br0">
      <inkml:brushProperty name="width" value="0.05" units="cm"/>
      <inkml:brushProperty name="height" value="0.05" units="cm"/>
    </inkml:brush>
  </inkml:definitions>
  <inkml:trace contextRef="#ctx0" brushRef="#br0">42 133 728,'0'0'1762,"0"0"-338,0 0-84,0 0-170,0 0-163,-2-3 6016,2 1-7027,0 1 1,-1 0 0,1-1-1,0 1 1,0-1 0,-1 1 0,1-1-1,0 1 1,1-1 0,-1 1 0,0 0-1,0-1 1,1 1 0,-1-1-1,1 0 4,6-9 61,0 1 0,1 1-1,0-1 1,1 1-1,0 1 1,0 0-1,1 0 1,0 1-1,0 0 1,1 0-61,-9 6 3,0-1 1,0 1-1,0 0 1,0 0-1,0 0 1,0 0-1,1 0 1,-1 1-1,0-1 0,0 0 1,1 1-1,-1 0 1,0 0-1,1-1 1,-1 1-1,0 1 1,1-1-1,-1 0 1,0 0-1,0 1 1,1 0-1,-1-1 0,1 1-3,-1 1 8,0 0 0,1-1 0,-1 1-1,0 0 1,0 0 0,0 1 0,-1-1 0,1 0-1,0 1 1,-1-1 0,1 1 0,-1-1-1,0 1 1,0 0 0,0 0 0,0 0-8,3 12 36,-1 1 0,0 0 0,-1 0 0,-1 1 0,-1 12-36,1-14 11,-1 1 0,-1-1-1,0 0 1,-1 1 0,0-1 0,-2 0 0,1 0-1,-2-1 1,-1 3-11,-6 6-44,-1-1 0,-1 0-1,0-1 1,-2-1-1,-1 0 1,0-1 0,-17 14 44,-13 15-144,44-45 136,1 0 0,-1 0 0,0 1 0,1-1 0,0 1 0,0-1 0,0 1 0,0 0 0,1-1 1,-1 1-1,1 0 0,0 0 0,0 1 8,7-5 89,18-1 97,0-1 0,-1-2-1,2 0-185,-1-1 35,1 1 0,0 2 0,3 0-35,43-1 82,-70 3-24,-1 0-22,0 0 24,0 0-2,0 0-10,0 0-34,0 0-32,0 0-56,0 0-64,20 0-842,-18 0 752,-1 0 1,1 0-1,0 0 0,0 0 0,0 0 0,-1 0 1,1 1-1,0-1 0,0 1 0,-1 0 1,1-1-1,0 1 0,-1 0 0,1 0 0,0 0 228,3 6-6365</inkml:trace>
  <inkml:trace contextRef="#ctx0" brushRef="#br0" timeOffset="1071.02">574 86 992,'0'0'2017,"0"0"-520,0 0-12,0 0 72,0 0-198,0 0-327,4-8-90,15-32 790,-22 60 1798,-3 19-3791,-22 23 310,19-44-46,0 0 1,2 1 0,0 0 0,-3 16-4,5 10 76,12-45-143,25 0 268,0-2-1,-1-1 1,1-1-1,19-6-200,-16 5 33,-28 5-24,-1-1-1,0 1 1,0-2 0,0 1 0,0 0-1,5-3-8,-5 3 106,-4 0-6161,-2 9 1955</inkml:trace>
  <inkml:trace contextRef="#ctx0" brushRef="#br0" timeOffset="1809.34">846 93 4537,'0'0'1495,"0"0"-312,0 0-26,0 0-26,0 0-242,0 0-236,0 0-106,0 0-76,0 0-99,0 0-44,0 0 28,0 0 13,0 0-51,0 0-76,0 0-59,0 0-28,0 0-5,0 0 22,0 0 14,0 0 11,0 0 1,0 0-22,0 0-50,0 0-30,0 0-21,0 0-12,0 0-13,0 0-2,0 4 2,0 37-3,-2 1 1,-2 0 0,-1-1-1,-11 39-47,8-47 24,2 0 0,1 0 0,0 19-24,3 15-2464,2-67 1244,0-1-1009,0-8-1676</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2.774"/>
    </inkml:context>
    <inkml:brush xml:id="br0">
      <inkml:brushProperty name="width" value="0.1" units="cm"/>
      <inkml:brushProperty name="height" value="0.6" units="cm"/>
      <inkml:brushProperty name="inkEffects" value="pencil"/>
    </inkml:brush>
  </inkml:definitions>
  <inkml:trace contextRef="#ctx0" brushRef="#br0">64 224 1280,'0'0'5169,"0"-1"-2960,1 0-177,0-2-135,1 0-409,0 0-96,0 0 33,-1 2-113,0 1-304,-1 0-240,0 1-184,-1 2-160,0 0-79,1 4 55,-1 4-112,2 4 80,-1 8 8,1 7-80,-1 9-16,-1 8-40,-1 6-48,-1 3-16,-2 0-40,0-3-64,-1-4 0,0-7 32,1-8-8,1-8-32,1-8-56,1-6 0,0-6 88,2-5 40,-1-5 56,0-4-112,-2-5-64,-1-7-16,0-6 8,0-9 0,1-6 40,3-5-40,3-5 0,4 0-8,4 0 16,4 3-16,3 2 48,4 3-32,4 3-8,4 2 48,2 1 16,3 0 72,3 0-8,2 3-56,-2 3-32,-4 5-39,-6 7-9,-6 9 0,-5 8 0,-5 11 80,-4 10-72,-3 9 40,-5 7-40,-5 5 0,-4 3-8,-7 1 0,-3-1 0,-5-5 0,-4-3 0,-3-6-48,-3-6-24,-3-6 7,-1-5 17,-2-7 48,1-5-56,2-4 56,5-2 8,8-1 64,6 0-24,7 1 1,5 2-41,4 1 56,3 2-64,4 2 0,3 2 80,4 2 16,5 3 112,3 2 40,3 4 88,2 0 16,1 2-56,-1 1-40,-2 0-112,-1 2-48,-1 2-40,-3 0 8,0 2-8,-3 1 32,-3 0-80,-2 1 0,-3-2 0,-3-2 56,-1-4-64,-3-5 0,0-4 0,0-4-96,-1-2-72,0-2-208,1-2-376,-1-2-545,0-1-1007,1-3-2321,3-8-2393,1-1-4664</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3.370"/>
    </inkml:context>
    <inkml:brush xml:id="br0">
      <inkml:brushProperty name="width" value="0.1" units="cm"/>
      <inkml:brushProperty name="height" value="0.6" units="cm"/>
      <inkml:brushProperty name="inkEffects" value="pencil"/>
    </inkml:brush>
  </inkml:definitions>
  <inkml:trace contextRef="#ctx0" brushRef="#br0">0 35 1152,'1'0'336,"0"-1"2409,2 0-801,2-1-367,2-2-297,1-1-272,1-1 88,-1 1-55,-1 1-105,-3 1-24,-1 1 48,-2 1-8,-1 1 17,0 0-65,0 1-88,0 0-64,-1-1 16,1 1-24,0-1-55,0 0-17,0 0 24,0 0-112,0 0-40,0 0-40,0 0-64,0 0-80,0 0-56,1 4 81,2 3-25,1 6-96,0 5-144,-1 5-24,0 6 48,-1 4 0,-1 1 24,-2 0-48,1-3-16,0-5-88,0-5 32,0-7 24,0-6-24,0-4 32,0-5 136,0-2-32,0-1-56,1-2-56,0-2-64,-1 1-8,0-1-168,-1 2-456,-1 0-928,-1 1-1305,-4-2-4241,0-1-9065</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9.882"/>
    </inkml:context>
    <inkml:brush xml:id="br0">
      <inkml:brushProperty name="width" value="0.1" units="cm"/>
      <inkml:brushProperty name="height" value="0.6" units="cm"/>
      <inkml:brushProperty name="inkEffects" value="pencil"/>
    </inkml:brush>
  </inkml:definitions>
  <inkml:trace contextRef="#ctx0" brushRef="#br0">1 24 2385,'0'0'3584,"0"0"-2552,1 0-151,0 0-105,-1 0-208,0 0-16,0 0 96,1 0 152,-1 0 129,2 0 175,0 0 48,2 0-88,0 0 9,0 0 79,1 0-64,-2 0-112,-1 1-152,0-1-127,-2 1-81,1 0-40,1-1-120,0 0 72,1 0 96,2 0-16,3 0-32,1 0-47,2 0-49,3-1-128,2 0-16,3 0-24,4-1-48,3 0 32,3 0-32,1 0-56,1 0-88,-2 1 24,-2 0-72,-4 1-16,-5-1 32,-5 1-32,-5 0 32,-5 1 40,-2-1 16,-2 0 40,-1 0 16,-1-1 56,2 1-40,1-1-40,0 0-40,-1-1-79,1-1-49,-1 1 8,1 1-16,-1 1 8,1 1-8,0 0-32,-1 0-321,0 0-471,-1 1-512,-1 0-544,-1 0-945,-2 0-3168,-6-2-5922,-2-2 6610</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2.173"/>
    </inkml:context>
    <inkml:brush xml:id="br0">
      <inkml:brushProperty name="width" value="0.1" units="cm"/>
      <inkml:brushProperty name="height" value="0.6" units="cm"/>
      <inkml:brushProperty name="inkEffects" value="pencil"/>
    </inkml:brush>
  </inkml:definitions>
  <inkml:trace contextRef="#ctx0" brushRef="#br0">84 76 5249,'0'0'1937,"1"-1"39,-1 1 208,1 0-439,0 0-393,1-1-128,1 0 49,4 0-57,3-1-200,3-2-112,4-1-88,3-1-111,2-1-89,3-2-152,2 0-32,2 0-80,-1 1-56,-2 2-104,-2 2-56,-4 1-80,-5 3 16,-3 2 64,-4 3 32,-2 1-48,-3 3-24,-1 2 0,-2 2-16,-3 3 8,-3 2 16,-4 3-16,-4 3-16,-4 1 24,-5 3-88,-5 2 104,-4 1-32,-1 2 40,-2 2-31,1 0-33,2 0 40,3 0-80,3-1 80,5-1-48,3-3-40,4-2 40,3-3 8,3-3-48,2-2-8,3-4 16,1 0 64,3-2-64,2-1 32,1 0 8,2-1-8,0-3-32,2-2 64,2-1 40,3-2 40,2-3 40,5-2 32,4-2-56,5-5 16,3-3-72,2-3-48,-2-2-8,-3 1 16,-4-1 40,-6 3 16,-5 2-8,-4 1 16,-4 3-32,-2-1-32,-1 1-8,0 0 24,-1-2-80,0-1 40,0-2-48,-1-1 40,-1-2-32,-2 0 32,-3 0-40,-3 0 56,-5 0-64,-5 2 8,-4 1 0,-4 3-8,-3 3 8,-1 0-8,1 2 0,2-1 16,2-1-8,4-1 0,3-3 0,3-2-8,2-1 8,2-1-8,1 0 8,2-1-8,1 0 0,2-1 0,0 1 0,1 1 0,2 1-8,0 0 8,1 1 0,0 1-8,1 1-8,1 2 8,0 1-40,0 2-24,0 1-24,1 0-32,3 0 16,5-4 32,5-3-8,7-4-56,6-4-128,3 0-280,3 0-208,-1 1-441,-5 4-823,-6 5-2169,-9 7-1264,-12 14-1224,-7 5-577</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8.873"/>
    </inkml:context>
    <inkml:brush xml:id="br0">
      <inkml:brushProperty name="width" value="0.1" units="cm"/>
      <inkml:brushProperty name="height" value="0.6" units="cm"/>
      <inkml:brushProperty name="inkEffects" value="pencil"/>
    </inkml:brush>
  </inkml:definitions>
  <inkml:trace contextRef="#ctx0" brushRef="#br0">454 209 768,'0'1'984,"0"0"-39,1 0 159,0 1 144,0-3-240,0 0-72,1 0-95,0-1-241,1-1-96,0 0-32,1 0-104,-1 0-64,-1 1-80,-1 1-40,0 1 88,-2 1 160,-1-1 48,1 2-7,-1-1 63,1-1 152,0 1-32,1-1-40,0 1-56,1-1-8,1 0 16,-1 1 9,0 0-89,0 1-56,-1-1-128,0 2-104,-1-1-16,1 0-8,0 0 16,0-1-48,1-1-8,-1 0-8,1 0 56,0 0 40,0 0 32,0 0-56,-1 0-32,0 0-48,0 0-72,-1 0-40,1 0 0,-1 0 0,0 0-8,1 0 48,3 1 16,3 1 32,0 0 8,1 0 8,-1 1-8,-1-1 17,0 0-25,-1 0-24,-1-1-8,0 0-56,-1 0 40,-1-1-40,0 0 0,-1 0 0,1 0 8,0 0-8,2 0 8,0 0-8,0 0 8,-1 1-8,0-1 0,0 1 0,-1 0 0,0 0 0,0 0 0,0-1-8,0-1 8,2 1 88,0-1 24,1 1-24,0-1-24,1 1-64,-1 0 8,0 0-8,-1 0 0,-1 1 0,-1 0 0,0-1 40,-1 1-48,0-1 0,0 1 0,0-2 0,1 1 0,1-1 8,1 0 0,2 0 8,0 0-8,-1 0 0,-1 1 0,-2 1 40,-2-1 0,0 1 48,-1 0 24,0 0 0,-1-1-24,1 1-48,-2 0 24,2-1 16,-1 0 104,1 0 56,0-1-8,-1 1-96,-1-1-80,-2 0 16,-1 0 8,-3 0-16,-2 1 48,-1 0-64,-3 0 16,-2 1 0,-1 1-8,-1 0 56,-1 1-48,-1 1 0,2 0-16,2-1 16,0 0 0,4-1 16,1 0 80,3-2 48,2-1 56,0 0 33,0 0-89,-2 0 0,-1 0-40,-2 0-32,0 1-32,1 1-40,0-1-24,1 1-40,0 0 0,3-1 80,1 0-32,1 0 16,0 0-56,2 0 64,0 0-8,-1 0-8,-1 0-64,-2 1 0,-2 0-8,0 1 8,-2 0 0,-1 1 0,1-1 8,0 0-8,1 0 16,0-1-16,2 0 0,0 1 0,2 0 0,-1 0 0,1 1 0,1-1 0,1 0 0,1-1 0,2 0 8,1-1-8,0 0 0,1 1 8,0 0-8,0-1 0,0-1 8,0 1-8,0-1 72,0 1-64,1 0 40,-1-1 0,0 1 16,0 0-56,0 0 64,0 0-24,0 0 16,0 0 16,0 0-16,0 0-56,3 0 88,1 0-88,0 0 48,0-1 8,1-1 8,-1 0 8,2 0 56,2-2 32,2-1-64,4-2-32,2-2-8,1-1-16,1 0 32,0-2-72,-1 0 40,0 1 8,-3 0-48,0 2-8,-3 1 8,-2 1 64,-2 2-56,-1 1 64,-2 1-64,-1 1 32,0-1-40,1 0 0,0-1 40,1 0-40,1-1 8,3-2-8,3-2 0,0-2 0,1 0 0,0-1 40,-1 0 0,-2 1-32,-1 1 32,-2 0 24,-2 0-64,-1 3 0,-1 0 0,-1 1-8,0 2 0,-1 0-8,-1 2 8,1 1 8,-1 1-8,0 1 0,-1 0 0,1-1 8,0 1-8,0-1 48,-1 1-48,0-1-8,1 1 8,0-1 0,1-1 0,-1 1 0,1 0 0,-1 0-16,0 0-40,0 0 8,0 0 40,0 0 0,0 0 0,0 0-136,-3 1-96,-1 0-56,-1 1-56,1-1-40,-1 1-184,0-1-376,-1 1-329,-1 0-343,0 0-136,-1-1-761,0-1-1360,-5 0-1360,0 0-5153</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5.860"/>
    </inkml:context>
    <inkml:brush xml:id="br0">
      <inkml:brushProperty name="width" value="0.1" units="cm"/>
      <inkml:brushProperty name="height" value="0.6" units="cm"/>
      <inkml:brushProperty name="inkEffects" value="pencil"/>
    </inkml:brush>
  </inkml:definitions>
  <inkml:trace contextRef="#ctx0" brushRef="#br0">325 1 3881,'0'0'4801,"0"0"-2577,-1 0-231,1 1-529,-1 0-336,2-1-95,0 1 31,0-1 32,0 0 64,1 0-80,-1 0-127,0 0-41,0 0-88,-1 0-56,0 2-96,0-1-144,-1 1-95,0 2 15,0 3 128,0 5-88,0 4-128,-2 4-56,0 4-64,-2 5-40,-1 4 32,-2 3 16,0 4 16,-1 3 16,1 4 32,0 2-40,2 4 65,0 3-121,2 3 40,1 1-80,2 3 32,0 1-64,1 0-64,-1 1 16,0-2-24,-1 0 48,-1-2-48,-1 0 40,0-1-64,0-1-40,1-2 88,1-1-24,0-3 48,1-1-72,1 0 24,-1 0-24,0-2 0,0 0 32,0-3-80,-2-2 0,0-2 0,-1-2 0,0 0 0,-1-1 0,0-1 0,0-1 0,1-1 0,-1-4 0,1-5 0,0-2 0,2-3 0,0-2 0,0 0 0,1 0 0,-2 1 0,1 0 0,-1 0 0,-1 1 0,0-1 0,0 0 0,-1 1 0,0 2 0,0 0 0,-1 1 0,0 1 0,-1 0 0,2-1 0,1 0 0,1-2 0,1-2 0,1-2 0,0-3 0,0-3 0,-1-2 0,0-1 0,0 0 0,-1 0 0,-1 3 0,-1 2 0,-1 2 0,-1 3 0,-1 1 0,-1 0 0,0-2 0,2-3 0,2-4 0,1-4 0,2-3 0,1-2 0,1 0 0,-1 0 0,0 1 0,1-1 0,0-1 0,0 0 0,-1-1 0,1 0 0,0-1 0,0-1 0,0 1 0,0 0 0,-1 1 0,0 2 0,-1 3 0,-1 1 0,1 0 0,0 0 0,1-2 0,0-2 0,1-2 0,1-2 0,-1-1 0,2-1 0,-1-2 0,0-3 0,0-4-488,1-4-1425,0-7-1807,-1-19-3618,-2-3-11970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2.748"/>
    </inkml:context>
    <inkml:brush xml:id="br0">
      <inkml:brushProperty name="width" value="0.1" units="cm"/>
      <inkml:brushProperty name="height" value="0.6" units="cm"/>
      <inkml:brushProperty name="inkEffects" value="pencil"/>
    </inkml:brush>
  </inkml:definitions>
  <inkml:trace contextRef="#ctx0" brushRef="#br0">95 499 1736,'0'1'2057,"1"1"-633,0-1-400,-1 0-175,1 1 31,-1-1 104,1-1 24,-1 0 0,1-1-15,0-2 7,1 1-64,2-1-88,0 0 64,2-1 17,1-1-9,3-2-232,2 0-104,1-1 64,0 0-216,0 1-120,-3 1-32,-3 1-80,-1 2-56,-2 1-48,1 1 40,0-2 57,1 0 119,1-2 32,2 0 32,0-2-40,0-1 0,2-1 8,-1 0 8,0-1-104,-1-1-32,1 1-24,-1 0-48,-1 1-48,-1 0 0,0 0-32,0 2-8,0 0 16,-2 1-24,-1 1 0,-1 2 16,-1 0-56,-1 0 64,-1 2-64,1 0 8,-1 0 64,2-1 16,-1-1 0,2-1-80,0-3-8,1-2 0,1 0 0,0-1 40,0 2-48,0-1 0,1 1 0,-1 1 0,0 1 8,-1 1 0,0 0 56,-1 1-64,-1 0 8,0-1 48,0 0-48,-1-1-8,1 0 0,0-1 8,0-1 0,0-1 40,0 0 0,-1 0-48,0 0 49,-1 1-41,0-1 0,0 2 0,-1 1 40,1-1-48,0-1-8,0 0 8,0-2-16,1 0 16,0 1 0,-1 1-8,1 1 8,-1 3 0,0 2 8,0 1 72,-2 0-32,0 2-48,-2 0 0,-2 1-120,-3 0 64,-1 0-1,-2 0 49,1 0 16,2-1-8,1-1 8,2 0 0,1-1 41,0 0-41,0 0 0,-2-1 0,-1 1 0,-1 0 0,-3 2-8,-2 0-16,0 2 8,-1 1 8,0 0 0,2 2 0,0-1 0,1 0 0,1-1 0,1-1 8,2-1 0,1 0 64,1-1 24,-1 0-40,2 1-40,-2 0-8,0 0 8,0 1 32,-1-1 0,0 1-40,1 0 56,2-1-64,0 1 8,0-2 0,1 1-8,0 0 8,-2 1-8,-1-1 0,-1 2 0,0 0-8,-1 2 8,1 1-8,-1 0 8,-1 1-8,0 0 8,0 0 0,2-1 0,2-2 0,2-2-8,2 0 8,0-2-72,2 0 64,0-1-8,1-1 8,1 0-64,0 0 64,0 1 8,-1-1 0,2 1 8,1-1 0,2 2 8,4-1 64,2 1-64,3-2 88,3 0-32,3-3-8,1-1 8,1-1 32,0-2-56,-1 0 0,-2 0-40,-2 1 56,-3 1-56,0 1 0,-1 0 64,-1 1 0,0 0-8,1 0-8,0-1 8,0 0 8,1 1 32,-1 0-40,-3 0-8,-1 2 40,-3 0-24,-1 1-72,-2 0 8,0 1 0,-2-1-8,2 2 16,0-1-16,0 1 0,2 0 8,-1 0-8,0 1 8,0 3-8,-1 0 0,-1 2 0,0 2 64,-2 3-64,0 0 8,-2 3 0,0 0 0,-1-1 0,0-1 0,0-2 8,-1-2-8,0-1 40,-2-1-48,-2 0 40,-3 2-32,-3 1-8,-4 1 0,-3 0 8,-2 1-8,-1 0 0,1-1-8,2 0-32,3-1 32,3-1 8,3 0-8,1 0 0,2 1 0,0-1 8,1 0-16,-1 0 16,0 1-16,1 0 16,0 0-8,2-2-8,1-2 16,1-1-16,-1-1 16,1 0 0,-2 1 0,1 1 8,0-1-8,0 0 8,-1 0 8,1-1-16,-1-1 0,1 1 0,1-2 0,0 0 0,1 0-8,1-1 8,1 0 0,1-1-8,0 0 0,0-1 0,1 0-8,0 0 16,0-1 0,2 0 64,1 0-8,2-2 16,4 0-64,1 1 0,2-2-8,2 0 8,2-1 0,2 1 64,2-1-72,2-1 8,0-1 8,3-1 64,0 0-72,2 0 40,-1-1-40,0 1 0,-1 1 40,-4 1-32,-5 2-8,-5 2 8,-5 2-8,-3 1 0,-2 1 8,-2 0-16,-1 0 0,1 1 0,2-1 8,0 0 0,2 0 0,0-1 0,0 0 8,-1 0-8,1 0 40,-2 0 0,1 0 16,-2 0-64,1 1 16,0 0 32,-1-1 0,1-1 8,0 1 16,1-1 0,1 1-8,1 0-56,0 0 64,0 0-64,-2 0 56,-1 1-56,-1-1 0,-2 1 40,1-1-40,-2 1 0,0-1 8,0 0-8,0 1-8,0 0 8,2-1 0,-1 1-8,1-1 0,-1-1 0,1 1 0,-1-1 0,0 1 8,1-1 56,-2 0-16,0 0 56,0 0 40,-2 1 24,-3 1 88,-1 0-128,-5 1-128,-3 0 0,-5 1 0,-1 1 0,-2 0 0,2 0 0,3 0 0,3-1 8,3-1 0,2-1-8,-1-1 0,-2 1-120,-4 1 8,-4 1 40,-4 1 16,-2 1-8,-2 2 56,0 0 0,3 0-8,4-2 8,4-1 8,5-1 0,4-1 8,4-2-8,1 1 0,2-2 8,0 1-8,0 0 0,1 0 0,-1 0-8,2-1 0,0 1-8,0 1-32,1 0 48,0-1-48,1 1-8,0-1 8,0 0 40,3 1 0,1 0 8,4 0 16,3-1-8,4 0 40,1 1-32,2 0 32,2 1-40,2 0 40,1-1 0,0 0-32,1-2 56,-1-1 0,-1-1-16,-1 0-48,0 0 0,-1-1 8,-2 1 32,-2-1-40,-3 1 0,-2-1 64,-1-1-64,-3 1 0,-1 0 0,-1 1 0,-2 0-8,-1 2 8,-2 0-8,-1 0 8,0 0-8,-1 1 8,0-1-8,1 1-8,0 0 8,0 0 8,-1 0-8,-1 0 0,0 0 0,0 0 0,1 0 0,-1 0-8,1 0 0,0 0 8,-1 0-8,1 0 8,3-1 0,2 0 8,-1-1 40,0 1 8,-3 1 40,-1 0 16,-4 1-15,-3 0-97,-3 1-9,-6-1-63,-4 1 64,-3 0-56,-3 1 64,1 0-16,2 1-32,0-1-8,3-1-40,-1 0 32,1-1 8,-2-1-16,-1 0-24,-2-1 0,-1 0 32,0 1 16,3 0 48,4-1-8,4 0 0,6-1 0,4 1 0,2 0 0,3 1 0,1 1 8,0 0-8,0 0 0,-1 0-72,-1-1-8,0 1 80,0-1-64,0 0 24,1 0 0,0 1-24,1 0 8,0-1 16,0 0-24,0 1 16,2-1-32,1 0 80,4 0 8,3 1 0,4 0 0,4 0 8,2 0 8,2 0-8,2 1 0,-1-1 0,0 1-8,0-1 8,-3 0-8,-1-1 8,-2 0-8,-1 0 0,-2 0 0,0 0-48,-2-1-80,0-1-16,-1 0-40,-1 1-32,0 0 64,-3 1-32,-1 2-136,-2-1-128,-1 1-16,-3 0 16,0 0-65,-1-1-15,-1 0-192,-1 0-376,1 0-448,-2-2-1233,-9-6-4128,-1-2-5082</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6.820"/>
    </inkml:context>
    <inkml:brush xml:id="br0">
      <inkml:brushProperty name="width" value="0.1" units="cm"/>
      <inkml:brushProperty name="height" value="0.6" units="cm"/>
      <inkml:brushProperty name="inkEffects" value="pencil"/>
    </inkml:brush>
  </inkml:definitions>
  <inkml:trace contextRef="#ctx0" brushRef="#br0">0 85 1224,'1'0'360,"0"0"360,2-1 2065,-1-1-1409,1 1-391,0 0-217,0 1-104,-1 1-128,0 1-136,-2 0-152,0 2-56,0-1 72,1 0 232,-1 0 104,1-2 121,-1 0 127,1 0 32,0-1 32,-1 0 104,1 0 17,-1-1 23,1 1 16,0 0-104,1 0-152,-1 0-103,0 0-89,-1 0-64,1 0 8,-1 0 56,0 0 32,0 0-8,1 0-79,0 0 7,-1 0 0,1 0-88,-1 0-56,1 0-8,0-1-88,0 0-64,2 1-16,2 2 152,4 0 32,6 1-31,5 0-73,7-2 40,8-1 16,8-3-16,7-4-16,6-3-144,3-4-24,3-2-192,-4 0 0,-3 3 0,-8 2 0,-8 2 0,-10 4 0,-9 2 0,-7 2 0,-7 2 0,-4 1 0,-2-1 0,-1-1 0,-1 0 0,0 0 0,1 0 0,0-1 0,1 1 0,-1-1 0,1 1 0,0 0 0,0 0 0,0 0 0,0 1 0,0-1 0,0 0 0,0 0 0,1 0 0,-1 0 0,0 0 0,0 0 0,0 0 0,-1 0-72,-2 0-344,-2 0-376,0 1-617,0 1-519,-3 0-1121,-2 2-2824,-14-2-5497,-3 0 3512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7.890"/>
    </inkml:context>
    <inkml:brush xml:id="br0">
      <inkml:brushProperty name="width" value="0.1" units="cm"/>
      <inkml:brushProperty name="height" value="0.6" units="cm"/>
      <inkml:brushProperty name="inkEffects" value="pencil"/>
    </inkml:brush>
  </inkml:definitions>
  <inkml:trace contextRef="#ctx0" brushRef="#br0">4 1 1272,'-1'0'2377,"1"0"-281,-1 0-183,0 1 55,1 1 0,0 0-167,1 0-257,1 0-63,1 0-137,-2-1-96,1-1-72,0 0-87,-1 1-113,1-1-160,-1-1-88,0 1-64,1 1 16,1 0 41,3 1-105,1 0-80,3 1-80,2 1 0,3 0-8,3 0-32,3 0 8,4 0-8,4-2 80,6-2-39,6-2-73,5-2-120,2 0-88,-1-1-80,-3 3-32,-7 2-16,-8 3-40,-8 2 0,-7 2 48,-6 2 80,-6 2-16,-2 0 24,-3-1-48,-1-2-88,1-3 112,1-2-48,1-3-24,0 0 0,1-2-48,0 1 16,1-1-8,-1 1-8,0 0 8,0 0 0,-1 1 0,1 1-8,-1-1 8,1 1-8,0-1-8,-2 3 8,-1 4-8,-3 3 8,-6 8 8,-7 7-8,-5 7 0,-7 5 8,-5 4-8,-2 0 8,0-2 0,3-5-8,7-9 0,8-7 8,6-7-8,6-6 0,6-3-16,2-3 16,2-1 0,1 0-48,0-1 32,0 0 16,-1 1-16,0 0-40,0 1-8,-1 0-40,0 0-32,0 1-208,0-1-208,-2-1-601,-1-2-759,-1-4-2417,0-15-5041,0-3-5073</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0.727"/>
    </inkml:context>
    <inkml:brush xml:id="br0">
      <inkml:brushProperty name="width" value="0.1" units="cm"/>
      <inkml:brushProperty name="height" value="0.6" units="cm"/>
      <inkml:brushProperty name="inkEffects" value="pencil"/>
    </inkml:brush>
  </inkml:definitions>
  <inkml:trace contextRef="#ctx0" brushRef="#br0">508 0 4297,'0'1'1992,"0"-1"-439,-1 1 103,0 0-72,0 1-23,1 0-97,-1 0-64,1 0-135,1-1-65,-1-1-64,1 1-56,0-1-119,-1 1-145,0 0-144,-1 0-8,-3 0-32,-3 1-296,-4 1-72,-7 2-56,-5 0-32,-5 1-8,-3 1-8,1-2-16,2 0-16,3-1 40,4-3 1,2 0-1,4-3-8,1 0-56,2 0 32,1 0-80,0 1-40,-1 2-8,-1 0-8,-2 2 0,0 1-8,-1 2 0,0 0 8,1 1 0,2 0 0,2 0 8,4-1 8,2-2 40,2-1-40,3-1 56,1-1 8,1 0 8,1 0-32,0 3 64,1 4 184,0 6-88,2 5-64,0 4-64,0 5 40,-1 3-40,-1 6 16,-1 5 56,-1 5-8,-1 4 40,-1 4-48,-1 3 0,0 1-32,0 2-32,-1 0 16,1 0-8,0-1 8,0 0 24,0-3-112,-3-1 104,0-2-112,-1-2 8,0-1 0,0-2 0,-1-1 0,1 0 0,1-2-8,-1 0 0,2-1 8,1-2 40,1-1 16,0-2-56,1 1 64,0-2 16,0 1-80,0-2 40,-2 0-40,1-2-8,-1-2 8,-1-3 56,-1-1-64,0-3-8,0-2 8,2 0 0,1-1 48,1 2 56,1 2 8,-2 2-40,0 2 57,-1 2 7,0 1 40,0 2-64,-1 1-8,2 1-16,-1-1-40,1-1-40,-1-4 0,1-4 56,1-3-64,0-3 8,0-3-8,2-2 16,-1-1 32,0 0 8,0 1 8,1 1-56,-1 1 40,1 3 48,-1 0-80,0 1-8,0-1 80,-1-1-8,-1-1-32,0-1-48,1-2 48,-1-1-32,1 0 32,0 0-40,-1 2 0,0 1 0,0 2 48,-1 1-40,1 0 32,-1 0 24,0-3-16,0-2-40,1-2 32,1-3 8,0 0-40,1 1 88,-1 2 8,1 3-40,-1 2 0,0 2-16,-1 0-56,0-3 0,-1-3 0,1-5 0,0-3 0,1-4 0,-1-3 0,1-2 0,0 0 0,0-1 0,1 2 0,-1 1 0,0 4 0,0 3 0,0 4 0,0 2 0,0 0 0,0-2 0,0-3 0,0-4 0,0-2 0,1-2 0,-1-1 0,1-1 0,-1-1 0,1 0 0,0 1 0,0-1 0,0 1 0,-1-1 0,-1 1 0,0 0 0,1 0 0,1-2 0,0-1 0,0-1 0,0 2 0,0 1 0,0 2 0,-1 0 0,0 1 0,1-1 0,0 0 0,2-1 0,3 1 0,3 0 0,4-1 0,6-1 0,6-3 0,5-2 0,5-1 0,3 0 0,3 1 0,0 1 0,0 3 0,0 2 0,-1 3 0,-3 2 0,-1 3 0,-4 1 0,-5-1 0,-4-1 0,-6-2 0,-5-1 0,-5-3 0,-4 0 0,-3-2 0,-2 0 0,-1 0 0,0 0 0,-1 1 0,1-1 0,0 1 0,0 0 0,0 1 0,0-1 0,-3-1 0,-3-3 0,-5-3-1464,-9-11-4882,-3-2-18611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7.397"/>
    </inkml:context>
    <inkml:brush xml:id="br0">
      <inkml:brushProperty name="width" value="0.05" units="cm"/>
      <inkml:brushProperty name="height" value="0.05" units="cm"/>
    </inkml:brush>
  </inkml:definitions>
  <inkml:trace contextRef="#ctx0" brushRef="#br0">782 52 1072,'0'0'2001,"0"0"-1256,0 0-586,0 0-83,4 0 1683,20 0 10318,-16 0-10986,-3 1-3330,69 24 2829,-51-15-472,1-2 1,10 2-119,-1-4 265,1-2-1,13 0-264,-14-2 138,0 2 0,14 3-138,-34-3 18,-5-2 15,0-1 0,0 1 0,0-1 0,0-1 0,0 1-33,-7-1 8,0 0 1,0 0 0,0 0-1,0 0 1,0 0-1,-1 0 1,1 1-1,0-1 1,0 0-1,0 0 1,0 1-1,0-1 1,-1 1-1,1-1 1,0 1-1,0-1 1,-1 1-1,1 0 1,0-1-1,-1 1 1,1 0-1,0-1 1,-1 1-1,1 0 1,-1 0-1,0 0 1,1-1-1,-1 1 1,0 0-1,1 0 1,-1 0-9,0 0 93,0-1 15,0 0 74,0 0 42,0 0-9,0 0-55,0 0-60,0 28-4,19 558 24,-9-376-107,6 55 4,-2-49 39,-11 142-56,-5-188 8,14 79-8,-12 305 39,-15-419-23,13-99-27,-1-2 0,-6 22 11,4-21-20,1-1-1,0 22 21,-11 119-64,8-136 39,7-38 18,0-1-1,0 0 0,0 0 0,0 0 3,0 0 12,0 0 6,0 0 6,0 0 26,-19 4-4,-3 7-91,1-2-1,-1 0 1,-1-1-1,0-1 1,0-1-1,0-1 1,-1-1-1,1-1 1,-7-1 50,0-2-283,29 0 227,1 1-31,0-1 0,0 1 0,0 0 1,0 0-1,0 0 0,0 0 0,0 0 0,0-1 0,0 1 1,0 0-1,0 0 0,0 0 0,1 0 0,-1 0 1,0-1-1,1 1 0,-1 0 0,1 0 0,-1-1 0,1 1 87,2 2-411,0-1 0,0 0 0,0-1 0,1 1 0,-1 0 0,1-1 0,-1 0 0,1 1 411,12-1-4496</inkml:trace>
  <inkml:trace contextRef="#ctx0" brushRef="#br0" timeOffset="3486.97">1824 341 1816,'0'0'1665,"0"0"-857,0 0-392,0 0 68,0 0-8,0 0-97,0 0-4,11 8 3531,-9-2-3511,0 0 1,0 1-1,-1-1 1,1 1-1,-2-1 1,1 1-1,-1 3-395,2 9 339,7 101 1474,-7 103-1813,-2-139 321,0-84-297,0 0 44,0 0 12,0 0 33,0 0 50,0 0 37,-1-32 87,-3-82-163,4-12-124,1 31-116,-1 93 112,1 0-1,-1 0 1,1 1 0,-1-1-1,1 0 1,0 1 0,-1-1 0,1 0-1,0 1 1,0-1 0,0 1-1,0-1 1,1 1 0,-1 0 0,0 0-1,1-1 1,0 1 4,30-22-63,-23 17 37,142-86-33,-30 19-566,-120 73 616,-1-1 0,0 1 0,1 0 0,-1 0-1,0 0 1,0-1 0,1 1 0,-1 0 0,1 0-1,-1 0 1,0 0 0,1 0 0,-1 0-1,0 0 1,1 0 0,-1 0 0,0 0 0,1 0-1,-1 0 1,0 0 0,1 0 0,-1 0 0,1 0-1,-1 0 1,0 0 0,1 0 0,-1 1 0,0-1-1,1 0 1,-1 0 0,0 0 0,0 1 0,1-1-1,-1 0 1,0 0 0,0 1 0,1-1 0,-1 0-1,0 0 1,0 1 0,0-1 0,1 0 0,-1 1-1,0-1 1,0 0 0,0 1 0,0-1 0,0 0-1,0 1 1,0-1 0,0 1 0,0-1 0,0 0-1,0 1 1,0-1 0,0 0 0,0 1 9,0 29 79,0-22-116,-1 13 46,0-1 1,-1 1-1,-1-1 1,-2 2-10,3-12 7,-1 0 0,0 0 0,0 0 0,-2 0 0,1 0 0,-1-1 0,0 0 0,-7 9-7,6-12 14,0 0-1,0-1 1,-1 1 0,1-1-1,-1 0 1,-1-1-1,1 0 1,-1 0 0,1 0-1,-1-1 1,0 0-1,0-1 1,-1 0 0,1 0-1,-4 0-13,-22 2 70,0-1 1,0-1-1,-7-3-70,30 1 57,31 18-81,-8-5 24,-1 0 0,0 1 0,0 0 0,-2 1 0,0 0 0,0 0 0,2 11 0,1-3 0,1 0 0,12 17 0,-19-32 0,0-1 0,0 0 0,0-1 0,1 1 0,0-1 0,0-1 0,0 1 0,1-1 0,0 0 0,1-1 0,29 17-292,-38-21-206,0 0-312,0 0-952,0 0-1973</inkml:trace>
  <inkml:trace contextRef="#ctx0" brushRef="#br0" timeOffset="4117.96">2417 674 3121,'0'0'3830,"0"0"-1838,0 0-697,0 0-49,0 0-169,0 0-299,0 0-242,-2 5 71,-13 16-439,2 1 0,1 0 0,-3 8-168,11-19 52,0 1 0,0-1 0,1 1 0,0 0 1,1 0-1,1-1 0,0 1 0,0 5-52,1-15-2,0-1 0,1 1 0,-1-1 0,0 1 0,1-1 0,-1 0 0,0 1 0,1-1 0,0 1 0,-1-1 0,1 0 0,0 1 0,0-1 0,0 0 0,-1 0 0,1 0 0,1 0 0,-1 0 0,0 0 0,0 0 0,0 0 0,0 0 0,1 0 0,-1 0 0,0-1 0,1 1 0,-1-1 0,1 1 0,-1-1 0,1 1 0,-1-1 0,1 0 2,8 2-22,0-1 0,0 0 0,-1-1 0,10 0 22,-6 0-6,-10-1 9,0 0 1,-1 1 0,1-1 0,0 0-1,-1 0 1,1-1 0,-1 1 0,0 0 0,1-1-1,-1 0 1,0 1 0,0-1 0,0 0 0,0 0-1,0 0 1,0 0 0,0-1 0,-1 1-1,1 0 1,-1-1 0,0 1 0,0-1 0,0 0-1,0 1 1,0-2-4,4-8 23,-1 0-1,-1-1 0,0 1 1,0-1-1,-1 0-22,-1 0 20,1 1-1,-1-1 0,-1 0 1,-1 0-1,0 0 1,-1-3-20,2 13-5,0 0 0,-1 1 0,0-1 1,0 0-1,0 1 0,0-1 0,0 1 0,0-1 1,0 1-1,-1 0 0,1 0 0,-1-1 0,0 1 1,0 0-1,0 0 0,0 1 0,0-1 1,0 0-1,0 1 0,0-1 0,-1 1 0,1 0 1,-1-1-1,1 1 0,-1 1 0,1-1 0,-1 0 1,0 0-1,1 1 0,-1 0 0,-2-1 5,2 1-45,-1-1 1,1 1-1,-1 0 0,0-1 0,1 2 0,-1-1 0,1 0 0,-1 1 0,1 0 0,-1-1 1,1 1-1,-1 1 0,1-1 0,-1 0 0,1 1 0,0 0 0,0 0 0,0 0 0,0 0 1,0 0-1,0 1 0,1-1 0,-1 1 0,1-1 0,0 1 0,0 0 0,0 0 0,0 0 1,0 0-1,0 1 0,1-1 0,0 0 0,0 1 0,0-1 0,0 1 0,0-1 0,0 1 1,1 3 44,-1 52-4028,3-50 1059,11-2-1716</inkml:trace>
  <inkml:trace contextRef="#ctx0" brushRef="#br0" timeOffset="4882.58">2783 636 4585,'0'0'2594,"0"0"-974,0 0-598,0 0-306,0 0-217,0 0-58,-3 9 41,-3 35 287,2-1 1,2 1 0,2 15-770,0-40-89,15-22 82,-10-2 18,0 0-1,1 0 0,-2-1 1,1 1-1,-1-1 0,0-1 1,0 1-1,0 0 0,-1-1 1,0 0-1,-1 0 0,1 0-10,13-27 26,-16 33-24,0 1 0,0-1 0,0 0 0,1 0 0,-1 1 0,0-1 0,1 0 0,-1 0 0,1 1 0,-1-1 0,1 1 0,-1-1 0,1 0 0,-1 1 0,1-1 0,-1 1 0,1-1 0,0 1 0,-1 0 0,1-1 0,0 1 0,0-1 0,-1 1 0,1 0 0,0 0 0,0-1-2,8 18-23,-2-1 26,1 0 6,-6-11-21,0 0 0,0 0 1,1 0-1,-1 0 0,1-1 0,0 1 0,0-1 0,0 0 1,1 0-1,0 0 0,0 0 0,0 0 0,0-1 1,0 0-1,1 0 12,-4-2 6,-1-1 1,1 0-1,-1 0 1,1 0-1,-1 0 1,1 0-1,-1-1 1,1 1-1,-1 0 1,1 0-1,-1 0 1,1 0-1,-1 0 1,0-1-1,1 1 1,-1 0-1,1 0 1,-1-1-1,0 1 1,1 0-1,-1-1 1,1 1-1,-1 0 1,0-1-1,0 1 1,1-1-1,-1 1 1,0-1-1,0 1 1,1 0-1,-1-1 1,0 1-1,0-1 1,0 1-1,0-1 1,0 1-1,1-1 1,-1 1-1,0-1 1,0 1-1,-1-1-6,6-30 286,-4 23-219,4-45 62,-2-1 0,-3-8-129,0 49-90,0 13-316,0 0-317,0 0-681,4 1-4549,3 4-302</inkml:trace>
  <inkml:trace contextRef="#ctx0" brushRef="#br0" timeOffset="5544.1">3277 276 4353,'0'0'4031,"0"0"-2149,0 0-823,0 0-271,0 0-157,0 0-112,-2 9-208,-4 8-123,2 0 1,0 1-1,1 0 1,1 0-1,0 2-188,2 522 1445,0-542-1541,0 0-239,0-30-4609,0 13 223</inkml:trace>
  <inkml:trace contextRef="#ctx0" brushRef="#br0" timeOffset="6261.2">3594 76 3385,'0'0'2035,"0"0"-333,0 0-87,0 0-154,0 0-187,0 0-239,0 21 1335,0-15-2273,1 1 0,0 0 1,0 0-1,1-1 1,0 1-1,0-1 1,0 0-1,1 1 0,0-1 1,0 0-98,40 61 78,-8-15 42,-20-27-57,11 19 117,-1 1 1,-3 1-1,14 41-180,-33-78 9,-1 0 0,0 1 0,0-1 0,-1 0 0,-1 1 0,0 0 0,0-1 0,0 1 0,-1-1 0,-1 1 0,0-1 0,0 0 0,-1 0 0,0 0 0,0 0 0,-1 0 0,0 0 0,-1-1 0,-2 4-9,-13 16-257,-1 0-1,-1-1 1,-1-1 0,-19 15 257,16-15-281,0 1-65,15-14 21,-1 0 0,-1-1 0,0 0 0,-1-1 0,0 0 0,0-1 0,-8 3 325,18-12-2739,3-1 1819,1 0-3337</inkml:trace>
  <inkml:trace contextRef="#ctx0" brushRef="#br0" timeOffset="7296.18">1941 1 3873,'0'0'1264,"0"0"-576,0 0-156,0 0-70,0 0-131,0 0-129,-6 19 38,-42 123 1525,-83 200 1826,116-301-3560,2 1 0,1 1 0,3 0 1,1 0-1,3 1 0,-1 43-31,5-73 98,1 0-1,0-1 1,1 1 0,1 0-1,0 0 1,1-1 0,0 1 0,1-1-1,1 0 1,0 0 0,3 4-98,10 17-110,3-1 0,0-1 0,3-1 0,0-2 0,9 8 110,-30-34-350,0 0 0,0 0 0,0 0 0,0-1 0,1 1 0,-1-1 0,1 0 0,-1 0 0,1 0 0,0 0 0,0-1 0,0 0 0,3 1 350,2-1-3725</inkml:trace>
  <inkml:trace contextRef="#ctx0" brushRef="#br0" timeOffset="8499.12">4364 483 6697,'0'0'2138,"0"0"-727,0 0-444,0 0-255,0 0-242,0 0-134,0 0 8,0 0-7,0 0-82,0 0-108,-12 1 125,7 1-220,0 0 1,0 1-1,0-1 0,0 1 1,0 0-1,0 0 1,1 1-1,0-1 0,-1 1 1,-1 3-53,-41 47 243,35-39-254,-78 107 31,37-48-15,52-71-2772,6-5 1475,6-5-722,-3 0-1075</inkml:trace>
  <inkml:trace contextRef="#ctx0" brushRef="#br0" timeOffset="8969.16">4073 483 8554,'0'0'1980,"0"0"-1037,0 0-221,0 0 79,0 0-150,0 0-218,10 7-135,2 1-309,0-2 296,0 2-1,-1 0 1,0 0-1,0 1 0,-1 0 1,0 1-1,8 10-284,25 50 825,-22-35-785,1 0 1,1-2-1,2-1 1,1 0-1,21 18-40,-30-39-102,-16-11 79,-1 0 0,0 0-1,0 0 1,0 0 0,1 0 0,-1 0-1,0 0 1,0 0 0,1 0 0,-1 0-1,0 0 1,0 0 0,1 0 0,-1 0-1,0 0 1,0 0 0,0 0 0,1 0-1,-1-1 1,0 1 0,0 0 0,0 0-1,1 0 1,-1 0 0,0 0-1,0-1 1,0 1 0,0 0 0,0 0-1,1 0 1,-1-1 0,0 1 0,0 0-1,0 0 1,0 0 0,0-1 0,0 1-1,0 0 1,0 0 23,0-3-324,0 1 0,0 0 0,0-1 0,-1 1 0,1-1-1,-1 1 1,1 0 0,-1 0 0,0-1 0,0 1 0,0 0 0,0 0 0,0 0 324,-10-13-6094</inkml:trace>
  <inkml:trace contextRef="#ctx0" brushRef="#br0" timeOffset="10372.18">4813 222 6585,'0'0'2776,"0"0"-1044,0 0-557,0 0-137,0 0-173,0 0-201,0 0-214,0 0-146,0 0-74,0 0 22,0 0 19,0 0-21,0 0-32,0 0-34,0 0 31,0 0 58,12-10 242,1 1-518,1 1 0,0 0-1,0 1 1,1 1 0,0 0-1,0 1 1,0 0 0,0 2-1,1 0 1,0 0 0,0 2-1,-1 0 1,1 0 0,15 3 3,-30-2-4,1 0 1,-1 1 0,1-1 0,-1 1 0,1 0 0,-1-1 0,0 1 0,1 0 0,-1 0 0,0 0 0,0 0 0,1 0 0,-1 0 0,0 0 0,0 0 0,0 0 0,0 0 0,-1 1 0,1-1 0,0 0 0,0 1 0,-1-1 0,1 1 0,-1-1 0,1 1 0,-1-1 0,0 1 0,0-1 0,1 2 3,2 51 10,-4-43-17,1 0-18,-1 1-1,-1-1 0,0 0 0,0 1 0,-1-1 0,-1 0 1,0 0-1,0-1 0,-1 1 0,0-1 0,-1 0 0,-6 9 26,-12 12-70,-1-2 0,-1 0-1,-7 4 71,15-14 27,-111 99 49,129-118-76,-1 1 1,1-1-1,0 0 0,0 0 1,0 0-1,0 0 1,0 0-1,0 0 0,0 0 1,0 0-1,0 0 1,0 0-1,0 1 0,0-1 1,-1 0-1,1 0 1,0 0-1,0 0 1,0 0-1,0 0 0,0 0 1,0 0-1,0 1 1,0-1-1,0 0 0,0 0 1,0 0-1,0 0 1,0 0-1,0 0 0,0 0 1,0 1-1,0-1 1,1 0-1,-1 0 0,0 0 1,0 0-1,0 0 1,0 0-1,0 0 1,0 0-1,0 0 0,0 0 1,0 1-1,0-1 1,0 0-1,0 0 0,1 0 1,-1 0-1,0 0 1,0 0-1,0 0 0,0 0 1,0 0-1,0 0 1,0 0-1,0 0 1,1 0-1,-1 0 0,12 2 2,19-1-11,-29-1 12,35-2 16,0-1 1,0-3 0,-1 0-1,0-3 1,2-1-20,-22 6 7,6-2-13,1 2-1,-1 1 1,1 0 0,21 2 6,-42 0-37,0 1 1,0 0 0,0 0 0,0 0-1,0 1 1,0-1 0,0 0 0,0 1-1,-1-1 1,1 1 0,0 0-1,0 0 1,0-1 0,-1 1 0,1 0-1,0 0 1,-1 1 0,2 0 36,-2 0-242,1 0 1,-1 0-1,0 1 0,0-1 1,0 0-1,0 1 0,-1-1 1,1 1-1,-1-1 1,1 1-1,-1-1 0,0 1 1,0 1 241,1 21-6168</inkml:trace>
  <inkml:trace contextRef="#ctx0" brushRef="#br0" timeOffset="11497.82">1956 1451 6873,'0'0'2474,"0"0"-819,0 0-478,0 0-353,0 0-247,0 0-150,0 0-119,-8 2 319,3 2-519,0 1 0,0 0-1,1 0 1,-1 0 0,1 0 0,0 1 0,1-1 0,0 1 0,-1 0-1,2 0 1,-1 2-108,-14 23 329,-8 7-207,2 2 1,2 0-1,-8 26-122,20-43-4,1-1 0,2 2 0,0-1 0,2 1 0,0-1 0,2 1 0,0 16 4,2-32-8,-1 6-10,2-1-1,0 1 1,0 0 0,1 1 18,0-10-5,-1 0 0,1 0 1,0 0-1,0 0 0,1 0 0,-1 0 1,1 0-1,0-1 0,0 1 1,1-1-1,-1 0 0,2 0 5,7 7 1,0 0 0,1-1 0,0-1 0,1 0 0,-1-1 0,16 6-1,5 1-823,0-1 0,19 3 823,-45-16-2726,-7-1 1127,-1 0-4005</inkml:trace>
  <inkml:trace contextRef="#ctx0" brushRef="#br0" timeOffset="12683.12">2364 1665 5801,'0'0'1630,"0"0"-629,0 0-39,0 0 150,0 0-8,0 0-195,-2 5-205,-3 8-395,2 0 0,-1 0 1,2 0-1,0 0 0,0 1 0,1 0-309,-1 89 43,2-83 45,0 197 52,0-216-134,0-1 21,-1-1-14,1 1-1,-1-1 1,1 1 0,-1-1-1,0 1 1,1-1 0,-1 1-1,1-1 1,0 0 0,-1 1-1,1-1 1,-1 0 0,1 1-1,0-1 1,0 0 0,-1 0-1,1 1 1,0-1 0,0 0-1,0 0 1,0 1 0,0-1-1,0 0 1,0 0-13,-3-23 91,3 22-63,-2-244 79,4 127-96,-1 113-19,0 1 0,0-1 0,1 1 0,-1-1-1,1 1 1,1 0 0,-1 0 0,1 0 0,0 0-1,0 0 1,0 0 0,1 1 0,-1 0 0,1 0-1,1 0 1,-1 0 0,0 0 0,3-1 8,6-4-9,0-1 0,0 2 0,1-1 0,0 2 0,1 0 0,1 0 9,-6 4-11,-1 0 0,1 1 0,-1 1 0,1-1-1,0 1 1,0 1 0,0 0 0,-1 0 0,10 2 11,-17-1-2,0 0 0,0 0 0,-1 0-1,1 1 1,0-1 0,-1 0 0,1 1 0,-1-1 0,1 1-1,-1 0 1,0-1 0,0 1 0,0 0 0,0 0 0,0 0-1,0 0 1,0 0 0,0 0 0,-1 0 0,1 0 0,-1 1 2,10 47 33,-7-31-4,0 28 58,-3-45-78,0 0 0,0 0 0,0 0 0,-1-1 1,1 1-1,0 0 0,-1 0 0,0-1 0,1 1 0,-1 0 1,0-1-1,0 1 0,0-1 0,0 1 0,0-1 0,0 1 1,0-1-1,-1 0 0,1 1 0,0-1 0,-1 0 0,1 0-9,-14 7 18,-1-1 0,1-1 0,-1 0 0,0-1 1,-15 3-19,-87 10-39,61-10-133,61-8 175,-1 0 0,1 0 0,0 0 0,-1 1 0,1 0 0,-1-1 0,1 1 0,-1 1 0,1-1 0,-1 0 0,1 1 0,-1 0 1,0 0-1,0 0 0,0 0 0,0 0 0,0 1 0,-1-1 0,1 1-3,15 15 69,-1 1 1,11 16-70,-16-19 29,1-1 0,1 0 0,13 12-29,-7-14-508,-17-12 250,0 0 0,-1 1 1,1-1-1,-1 1 0,1 0 1,-1 0-1,1 0 0,-1 0 1,0 0-1,0 0 1,0 1-1,0-1 0,-1 1 1,1-1-1,-1 1 0,1 0 1,-1-1-1,1 3 258,-2 5-5536</inkml:trace>
  <inkml:trace contextRef="#ctx0" brushRef="#br0" timeOffset="13300.61">2771 1784 2681,'0'0'2693,"0"0"-715,0 0-277,0 0 40,0 0-164,0 0-324,0 0-1176,0 0-1,-1 0 0,1 0 1,0 0-1,-1 0 0,1 0 1,0 0-1,0 0 0,-1 0 1,1 1-1,0-1 1,-1 0-1,1 0 0,0 0 1,0 0-1,-1 0 0,1 0 1,0 1-1,0-1 0,-1 0 1,1 0-1,0 0 1,0 1-1,0-1 0,-1 0 1,1 0-1,0 1 0,0-1 1,0 0-1,0 0 0,-1 1 1,1-1-1,0 0 0,0 1 1,0-1-77,-4 21 308,-2 7-295,1 1 0,1 0 1,1 0-1,2 0 1,1 0-1,2 9-13,-1-37-4,0 1 0,0-1 0,0 1 0,0 0 0,0-1 0,0 0 0,1 1 0,-1-1 0,1 0 0,-1 0 0,1 1 0,-1-1 0,1 0 0,0-1 0,0 1 0,-1 0 0,1 0 0,0-1 0,0 1 0,0-1 0,0 0 1,0 1-1,-1-1 0,1 0 0,0 0 0,0 0 0,0 0 0,2-1 4,0 1 1,0 0 1,0 0-1,0 0 1,0-1 0,-1 1-1,1-1 1,0 0-1,0 0 1,0 0-1,0-1 1,-1 0 0,1 1-1,3-3-1,-1-3 17,-1 0-1,0 0 1,0-1 0,0 0-1,-1 1 1,0-1-1,-1-1 1,1 1-1,-2 0 1,1-1 0,-1 0-1,0-3-16,1-4 31,-2 1-1,0 0 1,0-1 0,-2 1-1,1 0 1,-4-15-31,2 23-15,0 0 0,0 0 0,-1 0-1,1 1 1,-2-1 0,1 1 0,-1 0 0,1 0 0,-2 0-1,-3-4 16,6 7-195,-1 0 0,0 0-1,0 0 1,0 0-1,0 0 1,-1 1 0,1-1-1,-1 1 1,0 0-1,1 0 1,-1 1 0,0-1-1,0 1 1,0-1-1,0 1 1,0 0 0,-1 1-1,0-1 196,5 1-192,-1 1 0,0-1 0,0 0 0,0 0 0,0 1 0,1-1 0,-1 1 0,0-1 0,0 0 1,1 1-1,-1 0 0,0-1 0,1 1 0,-1-1 0,0 1 0,1 0 0,-1-1 0,1 1 0,-1 0 0,1 0 0,0-1 0,-1 1 0,1 0 0,0 0 0,-1 0 0,1 0 0,0-1 0,0 1 0,0 0 0,0 0 0,0 0 192,-3 30-1229,3-25 758,-1 32-1024,1 0 46</inkml:trace>
  <inkml:trace contextRef="#ctx0" brushRef="#br0" timeOffset="14152.49">3077 1744 5193,'0'0'3665,"0"0"-1751,0 0-686,0 0-273,0 0-267,0 0-211,0 5-41,0 37-349,1 67 348,0-94-381,1 0 1,0 0-1,1 0 0,1-1 0,1 1 0,0-1-54,-5-12-1,1 0-1,-1 0 1,1-1-1,0 1 1,0-1-1,0 1 1,0-1-1,0 1 1,0-1-1,0 1 1,0-1-1,1 0 1,-1 0-1,0 0 0,1 0 1,-1 0-1,1 0 1,0 0-1,0 0 2,-1 0 0,1-1-1,-1 0 0,1 0 1,-1 0-1,1 0 0,-1 0 1,1 0-1,-1 0 0,0-1 1,1 1-1,-1 0 1,1-1-1,-1 1 0,0-1 1,1 1-1,-1-1 0,0 0 1,1 0 0,4-4 9,0 0 0,-1 0 1,1 0-1,-1 0 1,-1-1-1,1 0 1,3-5-10,10-17-3,-2 0 0,0-1 1,-2-1-1,-1 0 0,-1-1 1,7-32 2,-22 150 225,2-81-225,-1 9-10,1-1 0,0 1 0,1 0 0,0-1 0,1 1 0,1 1 10,-1-13-5,-1-1-1,1 1 1,0 0 0,-1 0 0,1-1-1,1 1 1,-1-1 0,0 1 0,1-1-1,-1 1 1,1-1 0,0 0 0,-1 0-1,1 0 1,0 0 0,0 0 0,1 0-1,-1 0 1,0-1 0,1 1 0,-1-1-1,1 0 1,-1 1 0,1-1 0,0 0-1,-1-1 1,1 1 0,0 0 0,0-1-1,-1 0 1,1 1 0,0-1 0,0 0-1,0 0 6,-1-1 4,0 1 0,0 0 0,0-1 1,1 1-1,-1-1 0,0 0 0,0 0 0,0 0 0,0 0 0,0 0 0,-1 0 0,1 0 0,0 0 0,0-1 0,-1 1 0,1-1 0,-1 0 0,1 1 1,-1-1-1,0 0 0,1 0 0,-1 0 0,0-1-4,5-9 47,0 0 0,-1 0 0,3-12-47,4-9 9,-4 14-235,-1 0-1,0 0 0,2-13 227,-7 20-1307,0-1 0,0 1-1,-2-1 1,1 1 1307,-1-7-6253</inkml:trace>
  <inkml:trace contextRef="#ctx0" brushRef="#br0" timeOffset="14826.68">3772 1560 5497,'0'0'1550,"0"0"-921,0 0-218,0 0 212,0 0-50,0 0-154,21 0-83,142 0 655,-160 0-964,-1 0-1,1 0 1,0 1 0,0-1 0,-1 1-1,1-1 1,0 1 0,-1 0 0,1 0-1,-1 0 1,1 1 0,-1-1-1,1 0 1,-1 1 0,0 0 0,0-1-1,0 1 1,0 0 0,2 2-27,-2 0 58,1 0 0,0 0 0,-1 1 0,0-1 0,0 1 0,0-1-1,0 1 1,-1 0 0,0-1 0,0 1 0,0 1-58,1 3 72,-2 1 0,1 0 0,-1 0 0,0 0-1,-1-1 1,-1 1 0,1 0 0,-1-1 0,-1 1-1,0-1 1,-3 8-72,-10 10 226,-1-1-1,-2-1 1,0 0 0,-1-2-1,-17 15-225,-8 11 742,44-49-745,1 0 1,-1 1 0,1-1-1,-1 0 1,1 1-1,0-1 1,-1 0-1,1 1 1,0-1-1,-1 1 1,1-1-1,0 0 1,-1 1 0,1-1-1,0 1 1,0-1-1,0 1 1,-1-1-1,1 1 1,0-1-1,0 1 1,0-1 0,0 1-1,0-1 1,0 1-1,0-1 1,0 1-1,0-1 1,0 1-1,0-1 1,0 1 0,0-1-1,1 1 1,-1-1-1,0 1 1,0-1-1,0 1 1,1-1-1,-1 1 1,0-1 0,1 1-1,-1-1 1,0 0-1,1 1 1,-1-1-1,1 0 1,-1 1-1,0-1 1,1 0 0,-1 0-1,1 1 1,-1-1-1,1 0 1,0 0 2,27 5 27,-25-5-28,45 1 362,46-4-361,0-1-269,-94 4 164,1 0-1,-1 0 1,0 1-1,1-1 1,-1 0-1,1 0 1,-1 1-1,0-1 0,0 0 1,1 0-1,-1 1 1,0-1-1,1 0 1,-1 1-1,0-1 0,0 0 1,0 1-1,1-1 1,-1 1-1,0-1 1,0 0-1,0 1 0,0-1 1,0 1-1,0-1 1,0 1-1,0-1 1,0 0-1,0 1 1,0-1-1,0 1 0,0-1 1,0 0-1,0 1 1,0-1-1,0 1 1,-1-1-1,1 0 106,0 3-1162,0 8-5220</inkml:trace>
  <inkml:trace contextRef="#ctx0" brushRef="#br0" timeOffset="15427.64">4206 1438 5977,'0'0'2275,"0"0"-834,0 0-41,0 0-89,0 0-295,0 0-284,15 5-121,-7-2-513,7 1 118,0 2-1,-1 0 0,1 0 0,-1 2 1,-1 0-1,7 4-215,-3 2 165,0 1 0,0 0 0,-2 1 0,0 1 0,0 0 0,-2 1 0,0 1 0,-1 0-1,-1 1 1,-1 0 0,5 13-165,-4-2-5,-1-1-1,-2 1 0,-1 1 0,-1-1 0,-1 1 0,-2 0 0,-1 28 6,-2-36-61,0 0-80,0 0 0,-2 0-1,-1 4 142,1-19-35,0-1 0,0 0 0,-1 0-1,0 0 1,0 0 0,0 0 0,-1-1 0,-1 0 0,1 0-1,-1 0 1,0 0 35,1-2-8,0 0 0,0-1 1,0 0-1,0 1 0,-1-1 0,1-1 0,-1 1 0,0-1 0,0 0 0,0 0 0,-3 1 8,-25 2-3484,33-10-1705,0-3 592</inkml:trace>
  <inkml:trace contextRef="#ctx0" brushRef="#br0" timeOffset="16234.86">5059 1747 1096,'0'0'9030,"0"0"-5301,0 0-2262,0 0-598,0 0-274,0 0-143,0 0-162,0 0-154,0 0-87,0 0-50,0 0 5,0 2 24,-1 2-7,1-1 0,-1 1 1,0-1-1,1 1 0,-2-1 0,1 0 1,0 1-1,-1-1 0,1 0 1,-1 0-1,0 0 0,0 0 0,-2 2-21,-35 37 64,28-32-47,-160 144-62,74-69-78,81-72 409,2-1-2249,16-9 857,9-2 422,-6-1 232,1-1 0,-1 0 1,-1 0-1,1 0 1,0-1-1,0 1 0,0-1 1,-1 0-1,1-1 0,0 0 452,-1 1-728,6-3-3020</inkml:trace>
  <inkml:trace contextRef="#ctx0" brushRef="#br0" timeOffset="16660.2">4772 1774 7498,'0'0'3394,"0"0"-2253,0 0-670,0 0 249,0 0 42,0 0-14,0 4-143,0-2-559,0-1 0,0 0 0,0 1-1,0-1 1,1 1 0,-1-1 0,0 0-1,1 1 1,-1-1 0,1 0 0,0 1-1,-1-1 1,1 0 0,0 0-1,0 0 1,0 0 0,0 0 0,0 0-1,0 0 1,1 1-46,29 15 971,-22-13-888,29 13 345,1-1-278,-2 1 0,0 2 0,-1 2 0,-1 1-1,2 4-149,-32-22-83,-1-1-1,0 1 0,-1 0 0,1 0 1,0 0-1,-1 0 0,0 1 1,0-1-1,-1 1 0,1 0 1,-1 0-1,0 0 0,0 0 0,-1 0 1,1 0-1,-1 0 0,0 1 1,0-1-1,-1 0 0,0 1 1,0 0 83,0-4-1314,1-2-1177,2 0-2710</inkml:trace>
  <inkml:trace contextRef="#ctx0" brushRef="#br0" timeOffset="17693.73">5508 1383 8146,'0'0'2438,"0"0"-1141,0 0-465,0 0-181,0 0-213,0 0-197,-4 7-122,-11 20 7,11-20 48,4-7 84,0 0 63,31 0 1119,11 0-807,54 1-291,-94-1-335,0 1 0,0-1 0,1 1 0,-1 0 0,0 0 0,0 0 0,0 0 0,0 0 1,0 0-1,0 1 0,0-1 0,-1 1 0,1-1 0,0 1 0,-1 0 0,1 0 0,-1-1 0,0 1 0,1 0 0,-1 0 1,0 0-1,0 1 0,0-1 0,-1 0 0,1 0 0,0 0 0,-1 1 0,1-1 0,-1 0 0,0 1-7,2 9 44,-1 0 0,-1 0 0,0 0 0,0 0 0,-1 3-44,-1-11 3,1 0-1,-1 1 1,1-1 0,-1 0 0,0 0-1,-1 0 1,1-1 0,-1 1 0,0-1-1,0 1 1,0-1 0,0 0 0,0 0 0,-1 0-1,1 0 1,-2 0-3,-63 40-78,57-36 68,-1-1 0,0 0 0,0-1 0,-1 0 0,1-1 0,-1 0 0,0-1 0,0 0 0,-7-1 10,19-2 16,1 1-29,0 0 1,0-1-1,0 1 1,0-1-1,0 1 0,0 0 1,0-1-1,0 1 1,0-1-1,1 1 1,-1-1-1,0 1 1,0 0-1,1-1 1,-1 1-1,0-1 0,1 1 1,-1-1-1,0 1 1,1-1-1,-1 0 1,1 1-1,-1-1 1,1 1-1,-1-1 0,1 0 1,-1 0-1,1 1 13,24 9-56,25-1 88,-29-6 16,-1 1 0,1 0 0,16 7-48,-30-9 41,0 1-1,-1-1 0,0 1 1,1 1-1,-1-1 1,0 1-1,-1 0 0,1 1 1,-1-1-1,0 1 0,0 0 1,0 1-1,0 0-40,-3-1 53,0-1 0,0 0 0,-1 1 0,0-1 0,0 1 0,0-1 0,-1 1-1,1 0 1,-1-1 0,0 1 0,0-1 0,-1 1 0,1 0 0,-1-1 0,0 1 0,-1-1 0,1 1-1,-1-1 1,1 0 0,-1 0 0,-1 0 0,1 0 0,-1 0 0,-1 3-53,-8 5 20,-1 0 1,-1 0-1,1-1 1,-2-1-1,0 0 0,0-1 1,0-1-1,-1 0 1,0-1-1,-1-1 1,0 0-1,-1-1-20,2-1-1649,0-1 1,-1-1-1,0 0 0,-14 0 1649,31-2-5151</inkml:trace>
  <inkml:trace contextRef="#ctx0" brushRef="#br0" timeOffset="18966.05">1971 2498 4993,'0'0'1315,"0"0"-400,0 0 238,0 0 370,0 0-37,0 0-280,1-2 3529,-4 5-3649,-3 7-1039,0 0-1,-1 0 1,0-1 0,-1 0 0,-3 3-47,-25 30 6,14-11 2,2 1-1,1 1 1,-14 31-8,26-45-10,0 0 0,1 0 0,1 0 0,1 1 0,0-1 1,2 1-1,0 0 0,1 7 10,1-6 2,0 0 1,2 0 0,0-1-1,1 1 1,1-1-1,4 8-2,-6-21-7,0 0-1,1 0 1,0-1-1,1 1 1,0-1 0,0 0-1,0 0 1,0 0-1,1-1 1,0 1-1,0-1 1,1 0 0,-1-1-1,1 1 1,0-1-1,0 0 1,1-1-1,-1 1 1,1-1 0,0 0 7,9 0-248,10 4-556,-18 0-5170,-8-3-886</inkml:trace>
  <inkml:trace contextRef="#ctx0" brushRef="#br0" timeOffset="20185.67">2469 2780 4889,'0'0'2641,"0"0"-1138,0 0-494,0 0-177,0 0-184,0 30-197,-3 188 79,3-180-177,1 7 159,-3 0 1,-1 0 0,-4 15-513,7-59 16,-1-1 1,1 1-1,-1 0 1,1-1 0,-1 1-1,1 0 1,-1-1-1,1 1 1,-1 0-1,1-1 1,-1 1 0,0-1-1,1 1 1,-1-1-1,0 1 1,1-1-1,-1 0 1,0 1 0,0-1-1,0 0 1,1 0-1,-1 1 1,0-1-1,0 0-16,0 0 9,1 0-1,-1 0 0,1 0 1,-1 1-1,1-1 0,-1 0 0,1 0 1,0 0-1,-1 0 0,1 0 1,-1 0-1,1 0 0,-1-1 0,1 1 1,-1 0-1,1 0 0,0 0 1,-1 0-1,1-1 0,-1 1 0,1 0 1,0 0-1,-1-1 0,1 1 0,-1 0 1,1 0-1,0-1 0,-1 1 1,1 0-1,0-1 0,0 1 0,-1-1 1,1 1-1,0 0 0,0-1 1,0 1-1,0-1 0,-1 1 0,1-1 1,0 1-1,0-1 0,0 1-8,0-470 56,0 467-56,1 1-1,-1 0 1,1 0-1,-1-1 1,1 1 0,0 0-1,0 0 1,0 0-1,0 0 1,0 0-1,1 0 1,-1 0-1,1 0 1,-1 0 0,1 1-1,0-1 1,-1 0-1,1 1 1,0 0-1,0-1 1,0 1-1,1 0 1,9-6-15,1 0 0,0 2-1,7-3 16,3-2 2,-4 1-2,1 0 1,0 2 0,1 0-1,-1 1 1,1 1 0,0 1-1,1 1 1,12 0-1,-33 3 0,-1 0-1,1 0 1,0 0-1,0 0 1,0 0 0,-1 1-1,1-1 1,0 0-1,-1 0 1,1 1 0,0-1-1,-1 1 1,1-1-1,0 0 1,-1 1 0,1-1-1,-1 1 1,1 0-1,0-1 1,-1 1 0,0-1-1,1 1 1,-1 0-1,1-1 1,-1 1 0,0 0 0,6 26 61,-10 30 81,1-49-130,1 1-1,-1-1 0,-1 1 0,1-1 1,-1 0-1,-1 0 0,1-1 0,-1 1 1,-1-1-1,-2 3-11,-16 17 2,-25 22-2,39-40-3,4-3-2,0-1-1,0 0 1,0 0-1,-1 0 0,1-1 1,-1 0-1,0-1 1,-1 1-1,1-1 0,-1-1 6,-4 1-17,0 0-1,0-1 0,0-1 1,-1 0-1,-11-1 18,-6 0-309,32 21 177,0-16 131,0 1 0,1-1 0,0 1 0,1-1 0,-1 0 0,1 0 0,0 0 0,0-1 0,0 1 1,1-1-1,-1 0 0,1 0 0,0-1 0,3 2 1,10 5 1,2-1 1,-1 0-1,14 3-1,-19-7 2,0 0-1,0 1 0,0 1 1,-1 0-1,1 1 1,-2 0-1,5 4-1,-12-7-38,1 0 0,-1 1 0,0-1 1,0 1-1,-1 0 0,0 0 0,0 1 0,0-1 0,0 4 38,3 22-6548,-7-31-694</inkml:trace>
  <inkml:trace contextRef="#ctx0" brushRef="#br0" timeOffset="20723.71">2885 2997 9394,'0'0'2174,"0"0"-1151,0 0-454,0 0 73,0 0-8,0 0-282,0 16-231,-1 6-103,-1 6-14,2 0 0,1-1 0,2 4-4,-2-25-40,0 0 0,0 0-1,0-1 1,1 1-1,0 0 1,1-1 0,-1 1-1,2 2 41,-2-6-14,-1 0-1,0-1 0,1 1 1,-1 0-1,1-1 0,0 1 0,-1-1 1,1 1-1,0-1 0,0 0 0,0 0 1,0 1-1,0-1 0,0-1 1,0 1-1,0 0 0,0-1 0,1 1 1,-1-1-1,0 1 0,0-1 0,1 0 1,-1 0 14,6 0 9,0 0 0,0 0 0,0-1 1,0 0-1,0 0 0,-1-1 1,1 0-1,0-1 0,2-1-9,-4 1 21,-1 0 0,0-1 0,0 0 0,0 0 0,0 0 0,-1-1 0,1 1 1,-1-1-1,0 0 0,0 0 0,-1-1 0,1-1-21,3-5 16,-1-2 0,-1 1 1,0-1-1,-1 0 0,0 0 1,-1 0-1,-1-1 0,0 1 0,-1 0 1,0-1-1,-1 0 0,-1 1 1,-1-1-1,0 0-16,0 8-14,0-1 0,0 1 0,-1 0 0,0-1 0,0 1 0,-1 1 0,1-1 0,-2 0 0,1 1 0,-1 0-1,0 0 1,0 0 0,-1 1 0,-1-2 14,2 3-59,-1-1-1,1 0 1,-1 1-1,0 0 1,0 1-1,-1-1 1,1 1-1,-1 0 1,0 1-1,0-1 0,0 1 1,0 1-1,0-1 1,0 1-1,-2 1 60,6 0-71,-1 1 0,1-1 0,-1 1 0,1 0 0,0 0 0,-1 1 0,1-1 0,0 1 0,0-1 0,0 1 0,0 0 0,0 0 0,0 1 0,1-1 0,-1 1 0,1-1 0,0 1 0,0 0 0,-1-1 0,2 1-1,-1 0 1,0 1 0,1-1 0,-2 3 71,-5 12-479,1 1-1,0 1 1,-3 17 479,5-16-356,-18 60-2102,4-11-2120</inkml:trace>
  <inkml:trace contextRef="#ctx0" brushRef="#br0" timeOffset="21540.81">3300 2864 3609,'0'0'6599,"0"0"-4064,0 0-1719,0 0-284,0 0-35,0 0-152,1 8-61,39 252 285,-40-257-583,1-1 0,-1 1 0,1 0 0,0 0 0,0 0 1,0-1-1,0 1 0,0 0 0,0-1 0,1 1 0,-1-1 0,1 1 0,0-1 0,0 0 0,1 2 14,-1-3-28,0 0-1,0 0 0,0 0 1,1 0-1,-1 0 0,0 0 0,1 0 1,-1-1-1,1 1 0,-1-1 1,1 0-1,-1 1 0,1-1 0,-1 0 1,0-1-1,1 1 0,-1 0 1,1-1 28,0 0-2,0 0 1,-1 0 0,1 0-1,-1 0 1,1-1 0,-1 1-1,1-1 1,-1 0 0,0 0-1,0 0 1,0 0 0,0 0-1,0 0 1,0-1 0,0 1-1,0-1 2,29-49 3,-22 36-2,-4 7-4,7-10-32,-1-1 0,-1 0 0,-1-1 0,-1 0 0,4-13 35,-14 60 160,2 0 0,0 0 0,4 20-160,-3-40-18,1 0 1,-1 0 0,1 0 0,0 0 0,1-1 0,0 1-1,0-1 1,0 1 0,0-1 0,1 0 0,0 0-1,0-1 1,0 1 0,1-1 0,-1 0 0,6 4 17,-6-5-16,-1-1 1,1 1 0,0-1-1,0 1 1,0-1 0,0 0-1,1-1 1,-1 1-1,0-1 1,1 0 0,-1 0-1,1 0 1,-1-1 0,1 1-1,-1-1 1,1 0 0,0-1-1,-1 1 1,1-1 0,-1 0-1,1 0 1,-1 0-1,2-1 16,-3 0 6,0 0-1,-1 0 1,1 0-1,-1 0 1,0-1-1,1 1 1,-1-1-1,0 1 1,-1-1-1,1 0 1,0 0-1,-1 0 1,0 0-1,1 0 1,-1 0-1,0-1-5,12-51 121,-9 30-64,-1-1 0,-2 1 0,0-1 0,-2 1 0,-3-21-57,-4 33 486,4 8-1744,2-1-5376,2-1 1255</inkml:trace>
  <inkml:trace contextRef="#ctx0" brushRef="#br0" timeOffset="22869.78">4096 2647 5089,'0'0'4165,"0"0"-2166,0 0-935,0 0-185,0 0-183,0 0-252,0 0-194,0 0-70,0 0 17,16 0 813,10 0-769,-16-1-184,1 1-1,-1 0 0,1 1 0,0 0 1,6 2-57,-14-2 6,1 0 0,-1 0 0,0 1 1,1-1-1,-1 1 0,0 0 0,0 0 0,0 0 1,0 0-1,-1 0 0,1 1 0,-1-1 1,1 1-1,-1 0 0,0 0 0,0 0 1,0 0-1,0 0 0,0 0-6,2 6 26,0 1 1,-1-1-1,0 1 0,-1 0 0,0 0 0,0 0 0,0 9-26,-1-14 17,-1 1-1,0-1 1,0 0-1,0 1 1,-1-1-1,0 1 1,0-1-1,0 0 1,-1 0-1,1 0 1,-1 0-1,0 0 1,-1 0-1,1 0 1,-4 3-17,-7 6 2,-1 0 0,0-1-1,-1-1 1,-1 0 0,0-1 0,0 0-1,-1-2 1,-1 0 0,-6 2-2,24-11-8,0 0 0,0 0-1,-1 0 1,1 0 0,0 0 0,0 0 0,0 0 0,0 0-1,0 0 1,0 0 0,0 0 0,0 0 0,0 0-1,-1 1 1,1-1 0,0 0 0,0 0 0,0 0 0,0 0-1,0 0 1,0 0 0,0 0 0,0 0 0,0 0-1,0 0 1,0 1 0,0-1 0,0 0 0,0 0 0,0 0-1,0 0 1,0 0 0,0 0 0,0 0 0,0 1 0,0-1-1,0 0 1,0 0 0,0 0 0,0 0 0,0 0-1,0 0 1,0 0 0,0 0 0,0 1 0,0-1 0,0 0-1,0 0 1,0 0 0,0 0 0,0 0 0,0 0-1,0 0 1,1 0 0,-1 0 0,0 0 0,0 0 0,0 1-1,0-1 1,0 0 0,0 0 0,0 0 0,0 0 0,0 0-1,1 0 1,-1 0 0,0 0 8,13 5-92,16 1 140,-13-2-30,0-1 0,0 2 0,-1 0 0,1 1 0,6 4-18,-14-6 29,0 0 1,-1 1-1,1-1 0,-1 1 0,0 1 1,0-1-1,-1 1 0,1 1 0,-1-1 1,-1 1-1,1 0-29,-5-4 26,0-1 1,0 0 0,0 0-1,0 1 1,0-1-1,0 1 1,-1-1-1,0 0 1,1 1-1,-1-1 1,0 1 0,0-1-1,0 1 1,0-1-1,-1 1 1,1-1-1,-1 1 1,1-1-1,-1 0 1,0 1 0,0-1-1,0 0 1,0 0-1,-1 1 1,1-1-1,0 0 1,-1 0-1,1-1 1,-1 1 0,0 0-1,0 0 1,0-1-1,0 1 1,0-1-27,-13 6-150,1-1 1,-1-1 0,0-1-1,0 0 1,-1-1 0,1 0-1,-1-2 1,0 1 0,0-2 149,15 0-617,1 0-352,0 0-591,0 0-1522,0 0-2009</inkml:trace>
  <inkml:trace contextRef="#ctx0" brushRef="#br0" timeOffset="23478.05">4458 2549 6449,'0'0'2934,"0"0"-1115,0 0-701,0 0-143,0 0-120,0 0-207,0 0-207,0 0-130,0 0-63,2 2 57,5 14-98,2 0-1,0-1 0,1-1 0,0 1 0,1-2 0,7 8-206,20 17 110,21 15-110,-25-24 12,0 3 0,11 16-12,-37-39 15,-1 1 0,-1 0 0,1 1 0,-2 0 0,1 0 0,-2 0 0,1 0 0,-1 1 0,-1 0 0,0 0 0,-1 0-1,0 5-14,-1-8 9,0 1 0,-1 0 0,0-1 0,-1 1 0,0 0 0,0-1 0,-1 1-1,0 0 1,-1-1 0,0 0 0,-1 0 0,1 0 0,-2 0 0,1-1-1,-5 5-8,-25 33-613,-3-2-1,-1-1 0,-3-3 0,-3 1 614,43-41-816,1 0-188,5-4-2666,6-5-186</inkml:trace>
  <inkml:trace contextRef="#ctx0" brushRef="#br0" timeOffset="24011.06">5410 2844 7698,'0'0'2718,"0"0"-1127,0 0-546,0 0-250,0 0-243,0 0-297,-11 10-125,-200 184 1355,104-96-1303,62-53-6706,45-45 3631</inkml:trace>
  <inkml:trace contextRef="#ctx0" brushRef="#br0" timeOffset="24373.62">5070 2892 2785,'0'0'7230,"0"0"-4832,0 0-1919,0 0-256,0 0 181,0 0 116,0 7-28,0 0-407,-1-4-16,1 1 1,0 0 0,0-1-1,0 1 1,0 0 0,0-1 0,1 1-1,0-1 1,0 1 0,0-1-1,0 1 1,0-1 0,1 0 0,0 1-1,-1-1 1,1 0 0,2 2-70,24 21 302,1-3 0,8 5-302,-3-3 84,22 23-84,98 110-463,-151-155 194,0-1-1,0 0 0,0 0 1,0 0-1,1 0 1,-1 0-1,1-1 1,-1 0-1,1 1 1,0-1-1,-1-1 0,1 1 1,0 0-1,0-1 1,-1 0-1,1 0 1,0 0-1,3-1 270,-5 1-314,13 0-5457</inkml:trace>
  <inkml:trace contextRef="#ctx0" brushRef="#br0" timeOffset="25325.73">5768 2453 6969,'0'0'1549,"0"0"-882,0 0-45,0 0 271,0 0-17,0 0-225,11 2-114,14 1-21,-1-2 0,0 0 0,0-2 1,0-1-1,9-2-516,-30 4 65,0-1-1,1 0 1,-1 1 0,0-1 0,1 1 0,-1 0 0,0 0 0,1 0 0,-1 1 0,0-1 0,0 1 0,4 0-65,-6 1 21,0-1 1,1 0 0,-1 1-1,0-1 1,0 0 0,0 1-1,0 0 1,0-1 0,0 1 0,0-1-1,0 1 1,-1 0 0,1 0-1,-1-1 1,1 1 0,-1 0-1,0 0 1,0 0 0,0 0-1,0 0 1,0-1 0,0 1-22,1 6 27,0 0 1,0 0 0,-1-1-1,0 1 1,0 0-1,-1 0 1,0-1-1,-1 1 1,0 0 0,0-1-1,0 0 1,-1 1-1,0-1 1,0 0-1,-4 5-27,-11 11 25,-2-1 0,0 0-1,-2-1 1,-13 10-25,-3 2 8,37-33-24,1 0-47,0 0-18,2 11-99,3-7 183,1 0 0,-1 0 0,1 0 1,0-1-1,0 0 0,0 0 0,1 0 0,-1-1 1,1 0-4,14 7 40,1 1 77,0 1-1,-1 1 1,-1 1-1,14 10-116,-25-15 84,0 0 1,0 0-1,-1 1 0,0 0 0,0 0 0,-1 1 0,0 0 0,-1 0 0,0 1 0,1 5-84,-4-11 61,-1 2 0,0-1 0,-1 0 0,0 0 1,0 0-1,0 1 0,-1-1 0,0 0 0,0 3-61,0-6 14,0 0 0,0 0 1,-1-1-1,1 1 0,-1 0 1,0 0-1,0 0 0,0 0 1,0-1-1,0 1 0,-1-1 1,1 1-1,-1-1 0,1 1 1,-1-1-1,0 0 0,0 0 1,0 1-1,0-1 0,-1 0-14,-10 5 4,0 0-1,-1 0 0,0-1 0,0-1 1,0-1-1,0 0 0,-1-1 0,0 0 1,-8 0-4,-26 0-961,-1-1 0,-12-4 961,-8 1-3579,70 1 2416,0 0-1239,0 0-2330</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5.959"/>
    </inkml:context>
    <inkml:brush xml:id="br0">
      <inkml:brushProperty name="width" value="0.1" units="cm"/>
      <inkml:brushProperty name="height" value="0.6" units="cm"/>
      <inkml:brushProperty name="inkEffects" value="pencil"/>
    </inkml:brush>
  </inkml:definitions>
  <inkml:trace contextRef="#ctx0" brushRef="#br0">7 61 824,'-1'-1'3865,"0"1"-2401,1-1-199,-1 0-281,1 0-496,-1 1-272,1 0-80,-1 0 160,0 0 80,0 1 40,2-1 56,-1 0 80,1 0 217,-1 0 175,1 0-16,-1 0-56,0 0 56,0 0 41,0 0-57,0 0-72,0 0 16,0 0-32,3 0-104,0 0-79,2 0-65,2 0 80,2-2-64,3-1-40,3-1-48,5-2-96,2-1-40,3-1-8,2 0-119,1 0-129,1 2-104,-3 2 56,-2 2-64,-4 5 16,-3 3 32,-3 3 0,-3 4 24,-2 3-16,-3 1 8,-2 0-8,-1 1 16,-3-1 24,-3 0-24,-2-1-24,-4 0 40,-2-1-16,-4 2-64,-4 1-8,-3 2 0,-4 4 0,-2 3 8,0 2-16,0-1 8,3 0-8,5-4 8,5-4 0,4-4 0,5-6 8,3-4 0,3-2 64,2-3 0,2-1-8,1 1 152,3 2 128,4 1-40,5 2 8,5 2 48,5 0-40,4 0-40,5-1-64,1-1-24,1-2-48,-1-1-24,-3 0 0,-5-2 0,-5 0-64,-6-1-8,-7 0 40,-4-1 8,-4 0 25,-2 0-25,-2 0-16,-1 1-16,-1-1 8,1 1-24,0-1-40,0 0 8,0 1-8,0 0-8,-1 0-200,0 1-441,-1 0-463,-1 0-768,0 1-1729,-3-2-1888,-9-3-4841,-1-1 2688</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6.906"/>
    </inkml:context>
    <inkml:brush xml:id="br0">
      <inkml:brushProperty name="width" value="0.1" units="cm"/>
      <inkml:brushProperty name="height" value="0.6" units="cm"/>
      <inkml:brushProperty name="inkEffects" value="pencil"/>
    </inkml:brush>
  </inkml:definitions>
  <inkml:trace contextRef="#ctx0" brushRef="#br0">59 34 4785,'0'-1'1936,"1"-1"-471,1-2-17,1-1-472,0-1-152,1 0 105,-1 2 7,-1 0-72,0 3-40,-2 0 64,0 2-119,-1 0-57,1 1 32,-1 1-96,1-1-16,1 0 16,-1 0-72,-1-1-47,1 0-57,0 0-64,-1-1-24,1 0-24,0 0-24,1 1 72,-1 2 152,2 1 320,0 3-152,3 3-159,0 3-33,1 6-112,-2 4-40,-1 7-112,-4 7-32,-2 9-24,-4 8 88,-3 6-16,-2 2-24,-1 1 0,-1-5-64,2-5-40,1-10-40,2-11-48,3-9-24,3-9 24,1-9 48,2-5 105,2-4 55,0-3-8,1-5-152,0-4-104,0-2 32,0 1-48,0 0 0,0 4 0,-1 4 0,-2 3-120,-1 3-272,0 3-369,-1 0-207,0 1-208,0 0-504,1 0-793,0 0-2336,0-4-1896,1-1-5394</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7.513"/>
    </inkml:context>
    <inkml:brush xml:id="br0">
      <inkml:brushProperty name="width" value="0.1" units="cm"/>
      <inkml:brushProperty name="height" value="0.6" units="cm"/>
      <inkml:brushProperty name="inkEffects" value="pencil"/>
    </inkml:brush>
  </inkml:definitions>
  <inkml:trace contextRef="#ctx0" brushRef="#br0">398 1 6649,'0'0'3809,"0"0"-1960,0 0 111,-1 0-568,0 0-351,0 0-153,-2 0-168,-3 0-96,-2 1-200,-4 1-104,-5 0-56,-5 2-48,-5 2-32,-3 4 56,-5 2 120,-3 5 33,-1 2-41,0 2-8,3-2 112,5-1 40,8-5-32,7-4-128,7-4-48,5-2-48,4-2-32,2-1-16,2-2-64,-1 1-32,0 0 16,0 0-40,1 2 32,2 1 232,3 2-7,3 3-17,3 4 24,2 2-24,4 2 0,2 1 0,3 2 0,3 1-120,-1 0-88,-1 1-40,-2-1-56,-3-1 40,-3-2 0,-5-1 0,-3-3-32,-4-3 40,-3-3-8,-2-3-32,-2-1 40,0-2-48,-1-1-8,0 0-104,1 0-208,-1 0-184,0 0-320,0 0-705,0-1-1143,1-6-2857,-1-2-11539</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8.270"/>
    </inkml:context>
    <inkml:brush xml:id="br0">
      <inkml:brushProperty name="width" value="0.1" units="cm"/>
      <inkml:brushProperty name="height" value="0.6" units="cm"/>
      <inkml:brushProperty name="inkEffects" value="pencil"/>
    </inkml:brush>
  </inkml:definitions>
  <inkml:trace contextRef="#ctx0" brushRef="#br0">42 131 2689,'0'0'2280,"0"0"-1336,0 0-352,0 0-136,0 1-119,0-1-25,0 1-24,0-1 72,0 1 144,1-1 192,-1 0 224,0-1 40,0 0-119,0 1-153,-1-1-56,1 1-152,0 0-104,0 0-88,0 0-48,0 0-24,0 0 80,0 0 128,0 0 177,0 0 95,0 0 144,0 0-96,2-1 8,2 0 56,-1-1-104,0 1-111,-1-1-129,0 1-64,0 0-64,0-1 72,3-1 128,3-3-88,3-3-128,5-4-112,3-1-56,3-2-8,0 0-32,0 1-56,-1 3 8,-4 4-64,-4 2 0,-4 4 8,-1 3-8,-2 3 136,0 3 16,0 3-8,-1 3-47,-1 2-9,-1 4-32,-2 2 32,-2 2-88,-4 1 48,-4 2-48,-2-1 16,-2-2-8,-3-2 0,1-3-8,-1-2 0,1-2 0,0-1 8,3-2-8,1 0 8,0-1 0,1 0-8,-1 1 8,-1 1-8,-2 2 16,0 1-8,-2 0-8,2 1 8,1-2-8,1-3 48,4-1-40,1-4 88,4-1-80,2-3 64,1-1-32,2-1 48,-1-1 40,0 0 16,1 0 16,-1 1-8,0-1-40,1 1-16,0 0 32,1 0-32,5 1 200,5 1-16,7 1 0,5 2-120,6-1 0,4 0 0,2-1-96,-1-1 24,-2-1-40,-4 0-8,-6-1 0,-7 0 24,-6 0-56,-6-1 64,-4 1-8,-1 0-8,-2 0-56,0 0 8,1 0-8,0 0 40,0 0-40,0 0-8,1 0 8,0 0 0,0 0-8,0 0-8,0 0-248,0 0-416,0 0-552,-3 0-777,-2 0-1695,-2-1-2018,-6-2-2735,-1 0 767</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248"/>
    </inkml:context>
    <inkml:brush xml:id="br0">
      <inkml:brushProperty name="width" value="0.1" units="cm"/>
      <inkml:brushProperty name="height" value="0.6" units="cm"/>
      <inkml:brushProperty name="inkEffects" value="pencil"/>
    </inkml:brush>
  </inkml:definitions>
  <inkml:trace contextRef="#ctx0" brushRef="#br0">79 10 4449,'0'-1'1984,"0"1"-87,1-2-97,0 1-352,1-1-303,-1 1-209,0-1-256,0 2-200,0-1-128,0 1-80,-1 0-64,0 0 64,1 0 152,-2 0 105,1 1 23,0 0-72,0-1 0,0 1 72,0-1 32,0 1-8,0-2-24,-1 1-71,1-1-73,0 0-8,-1 1 16,1 0-32,0 0 16,0-1 16,0 1-8,1 4-48,1 3 280,1 3 128,1 6-287,-1 6-97,0 6-96,-1 5-40,-2 4-40,-2 5-104,-1 1-8,-3 1-8,-2 0-40,-1-1 0,-2-1 0,0-3 8,0-1-40,1-5 40,0-3-40,2-6 32,1-5-48,3-5 8,1-6 8,3-6 56,1-3-24,1-3 8,0-3-56,0-3 0,1-2-104,-1 0-184,1-1-264,-2 2-120,0 2-64,-1 2-81,0 4-367,0 1-304,-1 2-673,0 0-791,0-1-1489,2-8-1120,0-2-1649</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885"/>
    </inkml:context>
    <inkml:brush xml:id="br0">
      <inkml:brushProperty name="width" value="0.1" units="cm"/>
      <inkml:brushProperty name="height" value="0.6" units="cm"/>
      <inkml:brushProperty name="inkEffects" value="pencil"/>
    </inkml:brush>
  </inkml:definitions>
  <inkml:trace contextRef="#ctx0" brushRef="#br0">230 3 4953,'0'0'2465,"0"-1"-305,0 0-15,0 1-465,0 0-392,0 1-184,-1 0-143,0 0-169,-1 1-240,-1 0-328,-3 0-128,-2 1-32,-4 2-64,-4 2 8,-5 2 0,-3 2-8,-2 2 0,-1 1 0,1 1 8,4-2 64,6-3 24,5-3 0,5-2 80,5-3 160,2-2 144,2-1-32,2 0 16,3 0 41,2 0 15,1 0-80,2 1 8,0 1-112,-2 1-120,0 1-96,-2 0-24,1 1 48,-1 2 128,1 1 16,3 3-24,2 3-72,2 2-24,2 1-32,0 1-40,-1-1-16,-1-2 8,-3-1-16,-4-2 0,-5-3 32,-2 0-32,-4-3-64,-1 0-8,-2 0-16,1-2-80,0 0-8,1-2-16,0-1-40,2 0-64,0-1-152,1-1-272,0-1-224,-1-1-392,1-2-1217,-1-1-2312,-5-4-4505,-2-1 4337</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0.450"/>
    </inkml:context>
    <inkml:brush xml:id="br0">
      <inkml:brushProperty name="width" value="0.1" units="cm"/>
      <inkml:brushProperty name="height" value="0.6" units="cm"/>
      <inkml:brushProperty name="inkEffects" value="pencil"/>
    </inkml:brush>
  </inkml:definitions>
  <inkml:trace contextRef="#ctx0" brushRef="#br0">0 8 2713,'0'0'4056,"0"-2"-2287,0 1-41,0-1-191,1 1-313,0 0 8,-1 1 16,1 0-167,-1 2-81,1-1-16,0 1 56,1 0-176,-1 0-223,0-1-17,1-1 24,-1-1-72,3 1 168,2-1-96,3 0-136,5-1-112,3 1-56,3-1-87,2 2-81,2 1-56,-1 2-8,-1 1-16,-2 0 0,-4 0 0,-3-1 0,-3 0 0,-5-2 48,-2 0-24,-1 0 56,-3-1-16,0-1-32,-1 1-40,1-1-8,0 0-72,0-1 8,1 2-16,-1-1-80,0 2-256,0-1-448,-1 0-569,0 0-903,-1-1-2593,-3-3-3049,0-1-2224</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1.313"/>
    </inkml:context>
    <inkml:brush xml:id="br0">
      <inkml:brushProperty name="width" value="0.1" units="cm"/>
      <inkml:brushProperty name="height" value="0.6" units="cm"/>
      <inkml:brushProperty name="inkEffects" value="pencil"/>
    </inkml:brush>
  </inkml:definitions>
  <inkml:trace contextRef="#ctx0" brushRef="#br0">1 41 5601,'0'0'2721,"0"0"-633,0 0-191,0 0-537,2-1-320,1 1 392,2-1 137,3-1-89,0 1-208,0 0-255,1 0-233,0-1-176,2 0-16,2 0-16,4-1-48,4-2-112,2-1-136,1 0-136,1 2-88,-4 1-56,-3 3 8,-3 5 248,-4 6-15,-5 5-89,-5 6-56,-5 5-80,-6 3-8,-5 4-8,-6 2 0,-4 1-8,-2-1-88,-1-3 88,2-4 0,3-5 8,5-4-8,4-4 8,3-4 0,3-3-8,2-2 8,1-2 0,3-1 0,0-1 8,1-1 0,2-1 8,0 0-8,0-1 80,0 0-8,1-1 40,-1 1-8,2 0-8,0 0 88,2-1 112,3-1 112,6 0-64,4 0-64,4-1-64,3 0-8,3-1 0,0 0-128,-1 1-32,-3 1-48,-3 1 0,-5 1 0,-5 0 0,-5 0 8,-3 2 32,-3-1-40,-1 0 56,0-1-64,0 1 0,0-1 0,0 0 0,1 0 0,0 0 0,0 0 0,-1 0 0,2 0-8,-1 0 0,0 0-88,0 0-72,0 0-192,0 0-192,0 0-352,0 0-328,-4 0-617,-3 0-1848,-11-2-3752,-3 0-5394</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4.765"/>
    </inkml:context>
    <inkml:brush xml:id="br0">
      <inkml:brushProperty name="width" value="0.1" units="cm"/>
      <inkml:brushProperty name="height" value="0.6" units="cm"/>
      <inkml:brushProperty name="inkEffects" value="pencil"/>
    </inkml:brush>
  </inkml:definitions>
  <inkml:trace contextRef="#ctx0" brushRef="#br0">171 20 3921,'0'0'1376,"0"-1"-344,1-1-95,0 0-81,1 0-80,-1 0-112,0 0-56,-1 0-88,1 1-128,-1 0 8,0 1 65,0-1-105,1 0 16,0 1 16,-1-1-16,-1 1 16,0 0 200,0-1 184,0 0 176,0 1 129,1 0-1,-1 1-16,1-1-56,0 0-223,0 1-89,0-1-40,-1 1-32,0 1-104,-3 0-224,-3 2-112,-4 2 56,-2 3 80,-3 2 40,-1 3-32,-1 3-40,1 3 1,0 4-25,2 2-16,3 1-80,2 3 0,2 0-80,4 1 16,1-2 16,3 0-72,3-3 24,0-2-8,3-3-56,1-3 136,2-2 0,2-4 24,3-1-32,2-2 40,2-2 64,4-3-24,2-4 24,5-4-72,3-3-72,1-5-8,2-4-32,-2-2-8,-2 0-40,-5 2 64,-6 2-24,-7 4 0,-5 3-40,-4 3 8,-2 1-8,-1 2 0,1-2 40,2-2-40,3-2 0,2-5 0,3-2 8,2-1 32,0-2-48,-1 0 16,-1 0 32,-2 2-40,-2 0 56,-2 0-64,-1 1 8,-1 1 40,-2 1-32,-1 1 56,0 2-64,-2-2 40,0 0-40,-2 0 0,-1-2-8,0 0 8,-1 0 0,0 2 0,0 1 0,0 2 32,-1 2-40,1 2-120,-3 2-136,-1 2-56,-3 2-56,-3 2 40,-4 0-16,-1 0 56,-1 0 72,1-1 72,3-2 48,2-2-16,4-1 56,4 0-8,2 1 16,3 1-8,1 1-232,0 0-304,0 2-233,-3 2-175,-4 3-40,-4 2-104,-2 2-16,-1 1-137,-1-1 153,4-3 32,4-5-417,5-5-399,15-13-2289,5-5-5729</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3.601"/>
    </inkml:context>
    <inkml:brush xml:id="br0">
      <inkml:brushProperty name="width" value="0.1" units="cm"/>
      <inkml:brushProperty name="height" value="0.6" units="cm"/>
      <inkml:brushProperty name="inkEffects" value="pencil"/>
    </inkml:brush>
  </inkml:definitions>
  <inkml:trace contextRef="#ctx0" brushRef="#br0">1 62 2328,'0'0'4049,"1"0"-2200,0 0 415,2-2-343,2 0-273,3-2-200,2-2-231,3 0-297,2-2-208,3 1-40,0 0-72,1 0-48,0 2-24,0 0-39,-1 3-137,-1 1-80,0 4 16,0 3-32,1 4 16,1 4 88,-1 3-176,0 1-40,-1 2-16,-4 0 64,-2 1 24,-3-1 48,-3 0-8,-4-1-16,-3-1 32,-2 0 8,-4-2-8,-3-1 16,-4-1 49,-2 1-57,-3 1-56,-3 0 32,1 2-40,1-1-48,1-2-24,5-2-64,3-2-8,4-2-24,4-4-40,3-2 88,2-1-88,1-2 88,3 0-24,2-2 112,4 1 104,4 0 8,6-2-64,5-1-88,6-2-48,3-1-40,1-2 0,-1 0-56,-4 1 0,-6 1 0,-6 3-16,-8 2-272,-4 1-608,-5 3-640,-3 1-953,0 2-2200,-1 0-3841,1-2-2216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1.957"/>
    </inkml:context>
    <inkml:brush xml:id="br0">
      <inkml:brushProperty name="width" value="0.05" units="cm"/>
      <inkml:brushProperty name="height" value="0.05" units="cm"/>
    </inkml:brush>
  </inkml:definitions>
  <inkml:trace contextRef="#ctx0" brushRef="#br0">0 511 6641,'0'0'1582,"0"0"-475,0 0-129,0 0-314,0 0-283,0 0-154,3 1-50,12 2 84,0 0 1,0-2-1,0 1 0,0-2 1,0 0-1,1-1 0,0 0-261,30-1 222,28-1 347,50-9-569,-86 8 26,-32 3 45,-5 1-94,1 0-1,-1 0 0,0 0 0,0 0 1,0 0-1,0-1 0,0 1 0,1 0 1,-1-1-1,0 1 0,0 0 0,0-1 1,0 1-1,0-1 0,0 0 24,2-22-2961,-3 10-666</inkml:trace>
  <inkml:trace contextRef="#ctx0" brushRef="#br0" timeOffset="1106.53">570 103 2473,'0'0'5473,"0"0"-3273,0 0-1150,0 0-379,0 0-271,0 0 12,12-8-8,97-68-61,-104 73-340,0 1 0,0-1 1,1 1-1,-1 0 1,1 1-1,-1-1 1,1 1-1,0 0 1,-1 0-1,1 1 0,0 0 1,3 0-4,-8 0 8,0 1 1,0-1-1,0 0 1,0 1-1,-1-1 1,1 1-1,0-1 1,0 1-1,-1-1 1,1 1-1,0-1 1,-1 1-1,1 0 0,-1-1 1,1 1-1,-1 0 1,1-1-1,-1 1 1,1 0-1,-1 0 1,0 0-1,1-1 1,-1 1-1,0 0 1,0 0-1,0 0 1,0 0-1,1 0 1,-1 0-1,0-1 0,-1 1 1,1 0-9,1 39 260,-1-29-147,0 6-76,0 1 0,0-1 1,-2 0-1,0 0 0,-1 0 0,-1 0 0,0-1 0,-4 9-37,-14 29-74,2 1 1,1 6 73,11-33-25,2 0 1,1 0 0,2 1 0,0 0 0,2 5 24,1-29-10,0 2 5,-1 1-1,2-1 1,-1 1-1,1-1 1,0 0-1,0 1 1,1-1-1,0 0 1,0 0-1,1 0 1,1 1 5,21 52-94,-25-60 66,0 0-1,0 1 0,0-1 0,0 0 1,0 1-1,1-1 0,-1 0 0,0 1 1,0-1-1,0 0 0,0 0 1,1 1-1,-1-1 0,0 0 0,0 0 1,1 1-1,-1-1 0,0 0 0,0 0 1,1 0-1,-1 1 0,0-1 1,1 0-1,-1 0 0,0 0 0,0 0 1,1 0-1,-1 0 0,0 1 0,1-1 1,-1 0-1,0 0 0,1 0 1,-1 0-1,1 0 29,12-7-574,8-14 316,124-188 448,-144 207-132,0 1-1,0-1 1,-1 1-1,1-1 1,-1 1 0,1-1-1,-1 0 1,1 1-1,-1-1 1,0 0-1,0 1 1,0-1-1,0 0 1,0 1-1,0-1 1,0 0 0,0 0-1,-1 1 1,1-1-1,-1 1 1,1-1-1,-1 0 1,0 1-1,0-1 1,1 1 0,-1-1-1,0 1 1,0 0-1,-1-1 1,1 1-1,0 0 1,0 0-1,-1 0 1,1 0-1,-1 0-57,-7-7-21,-1 0-1,0 1 0,-1 0 1,-5-2 21,7 3 197,-15-9-3,18 10-20,-1 0 0,0 0-1,-1 1 1,1 0 0,-6-1-174,7 3 135,0 1 0,1 0 0,-1 1 1,0 0-1,0 0 0,0 0 1,-2 0-136,4 1 12,0-1 1,1 1 0,-1-1 0,0 0-1,0 0 1,0-1 0,0 1 0,1-1-1,-1 0 1,0 0 0,1 0 0,-1-1-1,0 1 1,1-1 0,0 0 0,-3-1-13,1-1 13,0-1 0,0 0 1,1 1-1,-1-1 1,1-1-1,0 1 0,1-1 1,-1 1-1,1-1 1,0 0-1,1 0 1,-1-1-1,1 1 0,0 0 1,1-1-1,0-1-13,0-8-1414,1 7 876,0 1-1,0-1 1,1 1-1,0 0 1,2-8 538,-2 13-133,0-1 0,1 0 0,-1 1 0,1-1 0,0 1 0,0-1 1,1 1-1,-1 0 0,1 0 0,-1 0 0,1 0 0,0 1 0,0-1 0,0 1 0,2-1 133,4-3-565,2 0 0,-1 1 0,0 0 0,1 1-1,9-3 566,-17 6-242,20-6-2215</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4.150"/>
    </inkml:context>
    <inkml:brush xml:id="br0">
      <inkml:brushProperty name="width" value="0.1" units="cm"/>
      <inkml:brushProperty name="height" value="0.6" units="cm"/>
      <inkml:brushProperty name="inkEffects" value="pencil"/>
    </inkml:brush>
  </inkml:definitions>
  <inkml:trace contextRef="#ctx0" brushRef="#br0">64 199 7866,'0'-1'3600,"2"0"-1807,0-1 31,1 0-383,-1 0-233,0 2-16,-2 1-88,-1 3-360,-1 3-215,-1 5 23,-1 4-96,-1 5-112,0 4-56,1 3 24,1 1-96,1-2-80,1-3-56,2-3-16,1-5 8,3-4 56,2-3 104,3-3 32,5-2 8,3-3 32,6-2 80,7-5-23,4-5-73,5-5-136,1-5-8,-2-3-8,-5-2 64,-7-1 112,-8-1-48,-9-1-176,-8-1-40,-7-2-40,-8-1-8,-6-1-80,-6 1-176,-4 3-112,-3 3-136,-2 6-185,1 6-175,1 7-320,0 7-136,0 7-737,-1 7-2272,-11 8-3192,3 2-713</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5.738"/>
    </inkml:context>
    <inkml:brush xml:id="br0">
      <inkml:brushProperty name="width" value="0.1" units="cm"/>
      <inkml:brushProperty name="height" value="0.6" units="cm"/>
      <inkml:brushProperty name="inkEffects" value="pencil"/>
    </inkml:brush>
  </inkml:definitions>
  <inkml:trace contextRef="#ctx0" brushRef="#br0">90 123 5561,'0'0'5209,"0"-1"-2928,-1 0-113,1 1-367,1 0-489,2-2-112,-1 1-232,0-1-111,0 1-41,-1 2-184,-1 0 32,0 0 8,-1 1-144,-1 3-88,-2 3 64,-2 6 73,-3 6-201,-1 6-136,-1 4-96,-2 3-64,1 2 40,2-1-48,1-2 16,2-5-32,3-4-48,3-6 40,2-4 0,2-4 24,2-3 40,2-1-8,2 0 8,2-2 56,1 0-64,3-1-32,3-1 16,1-2 40,3-3-16,3-3-64,3-2 48,0-3-24,0 0 0,0 0 0,-2 0-64,-2-1 112,-3 2-56,-2 1-8,-2 0-40,-4 1-8,-2 1 48,-1 0-48,-1 0 56,0-1 8,-1-2 32,-2-1 16,0-2 16,-3-4-88,0-2 24,-3-2-16,-2-4-40,-3-1-8,-2-1 40,-2 0 40,-3 2-88,-2 3 8,0 3 0,0 4-8,0 5 0,1 3-88,-2 3-16,-1 5-16,-2 2-64,-2 4 16,-2 3 24,-3 4 72,0 2-24,1 2 88,2-1 0,3-1-40,5-2 40,5-4-208,4-3-40,2-2-208,3-2-440,1-1-777,3 1-511,2 1-2513,6-3-4065,2 0-1080</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8.578"/>
    </inkml:context>
    <inkml:brush xml:id="br0">
      <inkml:brushProperty name="width" value="0.1" units="cm"/>
      <inkml:brushProperty name="height" value="0.6" units="cm"/>
      <inkml:brushProperty name="inkEffects" value="pencil"/>
    </inkml:brush>
  </inkml:definitions>
  <inkml:trace contextRef="#ctx0" brushRef="#br0">1 2 2713,'0'0'4128,"0"0"-2111,0 0 239,0-1-127,0 1-345,0 0-135,0 1-65,0 0-72,1 1-256,0 0-199,-1-2-9,0 0 64,-1-2-104,1 1-143,-1 0-73,1 1-96,0-1-96,0 1-96,0 0-72,0 0-48,0 0-32,0 0-80,0 0-32,0 0-47,0 0-25,0 0 16,0 0-104,2 2 40,3 1 72,3-1 16,4 1 56,5 0-64,7 0 16,8 1 0,6 0 120,5 2-336,5 1 0,0 1 0,-1 2 0,-5 1 0,-7 1 0,-8-1 0,-9-2 0,-6-3 0,-7-2 0,-3-1 0,-2-1 0,-1-1 0,-1-1 0,1-1 0,-1 1 0,1 1 0,2 3 0,0 1 0,2 4 0,2 4 0,1 4 0,2 4 0,-1 5 0,0 3 0,-1 3 0,-2 4 0,0 2 0,-1 4 0,0 3 0,0 2 0,0 2 0,1 2 0,1-1 0,0 1 0,0 0 0,0-1 0,-2 0 0,-1 0 0,-1 2 0,-1 3 0,0 2 0,-2 4 0,0 2 0,-1 0 0,1-2 0,-2-2 0,1-4 0,-1-3 0,0 0 0,0-3 0,0-1 0,1-3 0,0-3 0,0-2 0,1-2 0,0 2 0,0-1 0,1 1 0,0-1 0,1 0 0,0-1 0,0-1 0,0 0 0,0-1 0,0 0 0,-2 2 0,-1 0 0,0 0 0,0-2 0,-1-1 0,0-4 0,1 0 0,-1-3 0,0 0 0,1 0 0,-1-1 0,0 1 0,1 2 0,0 1 0,0 1 0,2 3 0,0 1 0,1 2 0,-2 1 0,1-1 0,-1 0 0,0 0 0,-1 0 0,-1-1 0,-1 0 0,-1-2 0,1-3 0,0-2 0,0-2 0,2-3 0,0 0 0,2-4 0,0 0 0,0-2 0,2 0 0,-1 1 0,-1 2 0,1 1 0,-1 2 0,-1 2 0,-1 4 0,-2 2 0,0 1 0,-1-1 0,2-3 0,0-5 0,2-5 0,1-5 0,0-5 0,1-4 0,0-1 0,0 0 0,0 1 0,1 1 0,-1 2 0,0 1 0,0 3 0,0 0 0,1 0 0,-1 1 0,0-1 0,0-1 0,-1-1 0,1-1 0,0-2 0,0 1 0,0-1 0,0-1 0,0 1 0,0-1 0,0 0 0,1-1 0,-1-1 0,1-1 0,0-1 0,-1-1 0,0 1 0,0 1 0,-1 2 0,0 2 0,1 2 0,-1 2 0,1 0 0,0 0 0,0-1 0,0-3 0,0-1 0,0-3 0,0-2 0,0-1 0,0-1 0,0-1 0,0 1 0,0 2 0,0 1 0,0 1 0,-1 1 0,-1-1 0,1 0 0,0-1 0,1-3 0,1-1 0,0-1 0,0-1 0,0 0 0,0 1 0,-1 0 0,0 1 0,0 1 0,-1-1 0,-1 1 0,1 1 0,-1-1 0,1 0 0,0 0 0,0 0 0,0 0 0,-1 0 0,-2-2 0,-1-1 0,-3-3 0,-2 0 0,-2-2 0,-1 1 0,2 1 0,2 1 0,2 1 0,2 2 0,1 1 0,-1 0 0,0 1 0,0 0 0,-2 1 0,-1-1 0,1 1 0,2 1 0,1 0 0,0-1 0,1 0 0,-1 0 0,1-1 0,1 0 0,-1 1 0,-1-1 0,1 1 0,-1 0 0,-1 0 0,-1 0 0,-2 0 0,1 0 0,0-1 0,-1 1 0,1-1 0,2 0 0,0 0 0,1-1 0,1 0 0,0 0 0,0 0 0,0 0 0,-2 0 0,-2 1 0,-1 1 0,0 0 0,-2 0 0,1 0 0,1 0 0,0 0 0,2-1 0,3 0 0,1 0 0,2-1 0,1 0 0,1 1 0,-1-1 0,1 1 0,0 0 0,-1 0 0,0 0 0,0 0 0,0 1 0,-1-1 0,1-1 0,-1 0 0,-1 0 0,0-1-776,0-3-4041,2-18-3969,1-4-9602</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1.732"/>
    </inkml:context>
    <inkml:brush xml:id="br0">
      <inkml:brushProperty name="width" value="0.1" units="cm"/>
      <inkml:brushProperty name="height" value="0.6" units="cm"/>
      <inkml:brushProperty name="inkEffects" value="pencil"/>
    </inkml:brush>
  </inkml:definitions>
  <inkml:trace contextRef="#ctx0" brushRef="#br0">56 220 144,'0'-1'4761,"0"-2"-3193,0-3 137,0-2-81,0-2-80,0 1-231,1 1-113,1 0 96,0 1 105,0 1-89,0 1 32,1 1-184,-1 1-231,0 0-137,0 1-64,-1 2 8,-1 0-80,0 1-128,-1 1-128,1 1-88,-1 0-88,0 5 41,1 5 207,1 7-56,-2 7 16,0 7-8,-1 6-136,-2 3 0,-2 2-64,0 0 56,-1-2-64,0-5 32,1-4-40,1-7-40,1-6-64,2-8 8,1-5-8,1-5-88,0-3 80,0-1-16,0-1 32,0-1 56,1 1 25,0 0 79,0-1 56,0-2-8,-1-4-176,-2-4-80,-1-5-56,-2-5 0,1-5 8,-1-4-8,2-3 0,1-2-8,2-2 8,4 1 0,3 1-8,3-1 0,4 1-8,1 2 8,3 3 0,1 3-8,-1 5-40,0 4 40,-2 4-8,-2 4 16,-1 1-8,0 2-40,-1 2 40,2 2 0,1 1-80,1 3 16,3 2 24,3 4 0,1 4 48,2 4-8,-1 2 0,-3 2 0,-5 0 0,-5 1-104,-5 0 32,-6 0 72,-7 0 0,-8 1-64,-7 1 72,-8 0-8,-6-1 8,-3-3 0,0-2 48,2-2-48,5-4 0,6-4 0,7-2 8,6-2 8,5-1-8,5-1 8,3 0 40,2 1-48,0 0-8,-1 0 0,0 1-8,0 1 8,-1-1-48,0 1 40,1 0 0,0-1 0,-1 0-40,0 0 40,1 1 0,-1-1-88,0 0 40,0 0-40,0-1 8,3 3 32,4 2 56,2 2 8,3 4 80,3 4 32,3 4 8,2 4-40,0 3-16,1 4-24,-3-1-40,-2-2 56,-4-4-56,-3-5-8,-4-6 16,-2-4-8,-2-4 40,0-3-48,0 0 0,0-1 0,0 0 0,1 0-16,0 2-296,2 0-649,0 2-487,0 0-760,2-1-2041,6-5-2737,2-3-8209</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2.422"/>
    </inkml:context>
    <inkml:brush xml:id="br0">
      <inkml:brushProperty name="width" value="0.1" units="cm"/>
      <inkml:brushProperty name="height" value="0.6" units="cm"/>
      <inkml:brushProperty name="inkEffects" value="pencil"/>
    </inkml:brush>
  </inkml:definitions>
  <inkml:trace contextRef="#ctx0" brushRef="#br0">50 1 7490,'0'0'4032,"0"1"-1711,0 0-153,0 0-391,1 0-265,0 0-248,1-1-31,-1 1-137,0-1-224,0 0-128,0 1-56,-1 0-63,0 1-97,0 2 96,0 2-72,0 4-112,-1 3-16,0 6-56,-2 3-112,-2 4-16,-2 1-48,0 1-48,-1-2-24,2-5-24,1-3-48,1-6-48,2-5 8,1-2 0,1-4 0,0-2 8,0 0-16,0-1-128,1 1-136,-2 0-168,1 0-288,0 0-200,1 1-176,-1 0-81,0 0-503,0 0-296,-1-3-705,-2-3-3336,1-12-2321,0-3 3873</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003"/>
    </inkml:context>
    <inkml:brush xml:id="br0">
      <inkml:brushProperty name="width" value="0.1" units="cm"/>
      <inkml:brushProperty name="height" value="0.6" units="cm"/>
      <inkml:brushProperty name="inkEffects" value="pencil"/>
    </inkml:brush>
  </inkml:definitions>
  <inkml:trace contextRef="#ctx0" brushRef="#br0">17 0 3033,'0'0'6601,"-1"0"-2768,0 0-1049,1 0-79,0 0-584,1 1-633,-1-1-312,-1 2-216,1-1-152,-1 0-159,1 0-97,0 0-168,0 0-88,0 0-56,-1 0-24,1 0 48,0 1 0,0 4 112,1 3 160,0 5-40,-1 5-112,0 5-47,-1 2-97,0 1-72,0 1-64,0-2 8,-1-3-32,1-2-32,-1-3 0,1-3 0,0-2-32,0-2-16,1-2 48,-1-2-48,0-3 0,0-2 16,1-1-8,0-2-8,1 0-192,0 0-304,0-1-401,-1-1-271,0 0-536,1-1-865,0-2-2048,2-3-1600,-2-5-2649,0-1 4153</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599"/>
    </inkml:context>
    <inkml:brush xml:id="br0">
      <inkml:brushProperty name="width" value="0.1" units="cm"/>
      <inkml:brushProperty name="height" value="0.6" units="cm"/>
      <inkml:brushProperty name="inkEffects" value="pencil"/>
    </inkml:brush>
  </inkml:definitions>
  <inkml:trace contextRef="#ctx0" brushRef="#br0">14 9 1976,'0'0'5001,"-1"-2"-2408,0 0 280,-1 1-449,1-1-399,1 1-129,0 1-152,0 0-351,0 0-217,-1 1-120,0 0-304,-1 0-272,0 0-152,1 1-87,0-1-25,1 0-16,0-1 40,2 0 64,-1-1 112,-1 0-32,0 1-32,0-1-32,1 1 32,0-1 8,1 0-40,1 0-32,0 1-80,0 0-104,1 0 32,2 1-32,3 2 177,4 2 39,5 0-80,3 2-72,2-1-72,-1 0-32,-1 0-56,-3-2 40,-3-1-40,-3-1-8,-3-1 0,-1 1 8,-1-1 40,0-1-40,2 1 64,1-1-64,2 0 0,0 0 0,-3 0-8,-2 1 64,-3 0-64,-2 0 8,-2 0 0,0 0 0,-2 0-8,0-2-160,-1 1-40,1-1-200,0 1-281,0-1-375,1 1-432,0 0-577,-1 0-1743,-3 0-2634,-1 0-9001</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4.916"/>
    </inkml:context>
    <inkml:brush xml:id="br0">
      <inkml:brushProperty name="width" value="0.1" units="cm"/>
      <inkml:brushProperty name="height" value="0.6" units="cm"/>
      <inkml:brushProperty name="inkEffects" value="pencil"/>
    </inkml:brush>
  </inkml:definitions>
  <inkml:trace contextRef="#ctx0" brushRef="#br0">20 166 624,'0'0'5545,"1"-2"-2776,0 0-177,1 0-127,0 0-321,1 2-247,-1 0-177,0 1-351,-2 1-329,-1 0-136,-1 1-296,0 0-200,1 3-72,3 3 312,1 5 25,2 6-97,0 6-8,0 6-88,0 5-16,-2 5-88,-3 3-56,-2 3-16,-3 0-104,-2-1 16,-2-3-56,0-5-16,2-7-40,0-7-16,2-7 32,3-8-48,0-5 80,3-4-8,0-3-8,1-2 129,-1 0 23,0-2 48,-1-2-160,1-5-168,-1-5 40,0-6-40,0-6 0,2-5-8,2-3 48,2-3-48,2 0-8,1 0-8,1 3 8,0 3 8,0 2 8,1 3 0,0 1-8,0 0 0,0 0 0,0-1 0,1 2-8,0 0-40,-1 2 48,0 4-16,0 4 8,-2 4-48,-1 4 48,-1 3-56,0 3 56,-1 2-72,0 3-16,1 1 88,2 3-40,2 2 40,3 4 0,1 4 8,0 5-8,0 2 8,-2 4 0,-3 2 0,-3 1 0,-3-2 64,-2-1-64,-4-2 16,-1-2 56,-3-2-24,-1-3-40,-2-1 8,-3-1-8,-3-1 0,-1-2 40,-2 0-48,0-2 0,-1-2 0,1-1 0,-1-3 0,-1-2 0,-1-3-72,-1-1 64,0 0-64,2 0 56,2 1 16,3 0 0,4 1 0,4-1-8,3 1 0,3-1 8,3 1 0,1-1 0,1 1 16,-1 0 32,1 0-48,-1 0 8,0 0 40,1 1-48,1 2 72,2 1 48,4 2-24,3 4-24,3 2 48,3 4-112,2 1 88,1 2-88,0 3 40,-2 0-48,-1 0 56,-3 0-8,-4-3-48,-4-2 8,-3-3-8,-2-3 0,-2-3 8,-1-3 0,-1 0-8,0-2 0,-1 2-112,2-1-112,-1 0-160,0 0-264,2-1-385,0 0-431,1-1-736,2 0-2097,5-4-3481,0 0-6137</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5.748"/>
    </inkml:context>
    <inkml:brush xml:id="br0">
      <inkml:brushProperty name="width" value="0.1" units="cm"/>
      <inkml:brushProperty name="height" value="0.6" units="cm"/>
      <inkml:brushProperty name="inkEffects" value="pencil"/>
    </inkml:brush>
  </inkml:definitions>
  <inkml:trace contextRef="#ctx0" brushRef="#br0">1 1 5865,'0'0'4553,"0"0"-1896,0 0-257,1 0-335,0 0-145,1 1-360,0 0-303,0-1-129,1 1-152,1-2 56,4 1 1,3 0-161,4 0-272,5 1-128,6 0-104,4 0-128,4 1-72,0 0-80,-2 2-80,-3 0 8,-5 3-8,-6 0 0,-6 2 0,-5 3 40,-6 2-40,-6 4 40,-6 3-48,-5 3 48,-6 1-40,-5 2-8,-2 0 8,-3-1-8,1-1 8,2-1 0,4-2-8,4-2 96,4-3-80,3-1 64,3-3 56,4-1-40,2-3 32,2-2-56,3-3 24,0-2-32,2-2 40,1 0 57,1-2 7,1-1 24,2 0-24,4 0-24,5 0 24,7 0 8,6-1-80,5-1-8,2 1-16,1 0-32,-4 0-32,-4 2-8,-6 0 8,-7 2-8,-5-1 0,-5 1 0,-4 1 0,-2 0 0,-1 0 0,-2 0-208,0 0-496,-1-1-953,-1 0-1047,1-2-3090,-8-9-1223,0-3-6762</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9.185"/>
    </inkml:context>
    <inkml:brush xml:id="br0">
      <inkml:brushProperty name="width" value="0.1" units="cm"/>
      <inkml:brushProperty name="height" value="0.6" units="cm"/>
      <inkml:brushProperty name="inkEffects" value="pencil"/>
    </inkml:brush>
  </inkml:definitions>
  <inkml:trace contextRef="#ctx0" brushRef="#br0">104 343 968,'0'0'2953,"0"-1"-1449,0 0-704,2-1-368,0-3-288,1 1-72,-1-1 121,0 2 111,0 0-16,-2 1-40,1 0-56,-1 0-120,0 1-64,0-1-8,0 0 0,-1 0 80,0 1 400,-1 0 192,0 2 40,0 0 88,1 0 369,0 1 111,0-1 40,0 0-216,0 0-119,0-1-73,1 0-24,1 0-8,0 0-56,1 0 17,-1 0-97,0 0-56,-1 0-64,1 0-88,-2 0 16,1 0-80,-1 0-80,0 0 56,1 0-15,-1 0-25,4 0-16,3-1-32,1 1 88,4 0-56,2 0-64,2 1-80,3-1-8,2 0 48,3 0-48,3-2 40,2 1-64,3-2-72,0-1-24,0-1-64,-3 1-8,-4 0-48,-5 1 16,-5 1-16,-4 0 8,-3 1 0,-3 1 0,-2 0 0,-1 0 0,0 0-8,-1 0 8,0 0 40,0 1-48,0 0 72,0 0 1,-2-1-25,0 1 40,1 0 8,-1-1-48,1 0 8,0-1 16,0 1-8,0 0-16,1-1-48,-2 1 40,-3 0-40,-3 0 0,-6 0-64,-8 0 16,-7 0 0,-5 0 40,-2 0 8,-1 0 0,4-1 0,4 0 0,5-1 8,4 0-8,3-1 8,2-1-8,1 0 8,-1 1-8,1 0-8,-1 1 8,1 0-8,1 1 8,0 1 0,2-1-8,2-1 8,2 1 0,2 0 0,1 0 0,1 1-8,1 0 0,0 1-48,0 0 56,2 1-8,0-1 0,1 0-80,1-1 40,-1 0 48,0 1-56,-1-1 48,0 0-40,1 1-32,-1-1-9,1 1 33,0 0 8,2 1 8,2 0 40,0 0 8,1 1 8,1 0 40,-1-1 16,0 0-64,0-1 49,-2 0-57,1 0 0,-1 0 16,2 0 32,2 1-48,1-1 8,3 2 0,2 0-8,3 0 8,-1 0 56,1 0-56,0-1 64,0 1-16,1-2 16,0-1 64,-1 0-56,1-2-64,-1-1 40,-2 0-48,-1 0 0,-4-1 0,-2 2 0,-3 1-8,-1 0 0,-1 1-16,-1 0 8,2 1 8,1-2 8,1 0 0,2 0 40,2-2-32,1 0-16,-1 0 8,0 1-8,-1-1 0,-2 1 8,-3 1-8,0 0 0,-2 0-8,0 1 0,2 0 0,2 0 8,3-1 8,2-1-8,2 0 8,-1-1-8,-1 1 16,-4 0 40,-3 1-8,-2 2 0,-2 0 40,-3 0-16,0 0-64,-1 1 0,-1 0 0,0-1-8,0 0 8,1 0-16,0 0 8,0 0 0,0-1 0,0 1-16,-2-1-88,0 1-56,-2 0-16,-2 1-80,-2 1-153,-2 1 49,-2 1-48,-2 2 16,-1 0 56,0 1 96,4-2 24,2 0 48,5-3 48,2-1 48,4 0-16,1-2 80,1 0 0,0 0-8,1-1 8,0 2 0,-1-2-64,1 2 56,-2-1-40,0 2 48,-1 1 0,-2 1 8,-2 1 0,-1 2 0,0 0-16,1 0 16,1-2 8,3-1 128,1-1 88,1-3-8,1 0-24,-1-1-32,0 0-56,0 0 32,0 0-8,0 0-16,0 1-40,1 0-64,0-1 8,-1-1-8,1 1 136,-1-1 24,2 0-16,0-2-16,-1 0-128,1-3 0,0 0 40,0-2-48,0-1 48,2 0-40,0-2 8,1-3-16,0-1 8,0-4 0,-1-2 0,1-2 8,-2-2-8,2-2 40,-1-1-40,0 1-8,0 2 0,-1 5 0,-2 5 0,1 5 0,-2 4 8,0 3-8,-1 3 8,1 2 0,0-1 0,-1 1-8,1 0 0,0 1 16,-1-2 40,0 0-48,1-1 0,-1 1 8,1-1-16,-1 0 0,1 1-8,0 0-88,0 0 48,0 0-24,0 0-16,-1 2 16,0 2 24,-1 1-24,-1 2-32,0 2 96,-1 4 8,0 3-8,-2 3 8,0 3 0,0 1 8,0 1 56,1 0-56,1 0 80,0 2-80,-1 0 88,1 3-48,0-1 40,-2 1-40,1 0 48,0 0-16,0-1 8,1-2-31,0-2-9,1-2-40,1-5 48,1-3-48,1-5-8,1-3-8,-1-2 8,1-2 8,0 1 48,-1 0-48,0 2 56,0 2 16,-2 3-32,-1 2 48,-2 3-80,-1 2-8,-1 0 0,0-2 8,1-3-8,2-4 56,1-3 16,3-2 8,0-3 184,2-3 88,1-3-80,1-3-176,1-5-56,1-6 16,1-3-64,1-4 0,0-1 8,0 0 40,1 0-40,-2 1-8,-1 2 8,-1 0-8,0 0 8,0-1 0,1-2-8,0-1 16,1-3-16,-2-1 8,1 2-8,-2 2 8,-2 4 40,-1 6-40,-1 5 0,-1 3 0,0 4 0,0 1 56,-1 2-64,0 3 0,1-1-8,0 2 8,2 0 0,-1 1-48,1 0 48,-1 0-16,1 0 8,-2 0 0,1-1 0,-1 0 0,1 0-40,-1 1 32,1 0-104,0 2-8,0 2-32,0 2 88,1 5 72,0 5 0,-1 5 0,2 3 0,-1 1-8,-1-2 8,1-1 0,0-4 0,-1-5-136,-1-3-376,1-4-417,-1-4-559,0-2-1176,-4-9-3274,-1-4-14330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4.730"/>
    </inkml:context>
    <inkml:brush xml:id="br0">
      <inkml:brushProperty name="width" value="0.05" units="cm"/>
      <inkml:brushProperty name="height" value="0.05" units="cm"/>
    </inkml:brush>
  </inkml:definitions>
  <inkml:trace contextRef="#ctx0" brushRef="#br0">0 18 4121,'0'0'2668,"0"0"-712,0 0-357,0 0-391,0 0-265,0 0-241,11 55 1250,-9 14-1483,-3 15-469,0 34-227,32-118-158,-2-1 476,0-2 1,14-3-92,-14 1-121,0 2 0,15 0 121,-43-17-4411,3 6 1009,3-2-1452</inkml:trace>
  <inkml:trace contextRef="#ctx0" brushRef="#br0" timeOffset="454.27">321 1 5577,'0'0'2671,"0"0"-733,0 0-594,0 0-454,0 0-307,0 0-220,0 21 621,8 300 897,-1-54-3789,-7-281 1724,1-1 0,1 1 0,1-9 184,9-19-3343,-7 30-804</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7.106"/>
    </inkml:context>
    <inkml:brush xml:id="br0">
      <inkml:brushProperty name="width" value="0.05" units="cm"/>
      <inkml:brushProperty name="height" value="0.05" units="cm"/>
    </inkml:brush>
  </inkml:definitions>
  <inkml:trace contextRef="#ctx0" brushRef="#br0">16 7 2665,'0'0'745,"0"0"-162,0 0 202,0 0 226,0 0 177,0 0 15,-2-3-104,2 3-1022,0 0-1,0 0 0,0 0 1,-1-1-1,1 1 0,0 0 1,0 0-1,0 0 0,0-1 1,0 1-1,-1 0 0,1 0 0,0 0 1,0 0-1,0 0 0,-1 0 1,1-1-1,0 1 0,0 0 1,0 0-1,-1 0 0,1 0 1,0 0-1,0 0 0,-1 0 1,1 0-1,0 0 0,0 0 1,-1 0-1,1 0 0,0 0 1,0 0-1,-1 0 0,1 0 1,0 0-1,0 0 0,0 1 0,-1-1 1,1 0-1,0 0 0,0 0 1,0 0-1,-1 0 0,1 0 1,0 1-1,0-1 0,0 0 1,0 0-1,0 0 0,-1 1 1,1-1-1,0 0 0,0 0 1,0 0-1,0 1 0,0-1 1,0 0-1,0 0 0,0 1 1,0-1-1,0 0 0,0 0 0,0 0 1,0 1-1,0-1 0,0 0-76,-4 32 1174,9 42-1003,9 104 261,-8-86-416,8 28-16,1 7 29,-3 71-29,-5-69 1,-3-98-7,0-1-1,8 23 7,-5-25-26,-1 0-1,-2 1 0,-1 4 27,5 222-767,-5 138 752,-5-202 138,2 315-139,1-475 15,2-1 1,2 7 0,-1-7 0,-1 0 0,-1 8 0,-1 43 0,3 0 0,3 3 0,0-51-8,-5-22 8,1 1 0,-2 0 0,1 12 0,5 26-24,4-97-4258,-10 36 524</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1.100"/>
    </inkml:context>
    <inkml:brush xml:id="br0">
      <inkml:brushProperty name="width" value="0.1" units="cm"/>
      <inkml:brushProperty name="height" value="0.6" units="cm"/>
      <inkml:brushProperty name="inkEffects" value="pencil"/>
    </inkml:brush>
  </inkml:definitions>
  <inkml:trace contextRef="#ctx0" brushRef="#br0">18 140 320,'0'0'1624,"0"-2"-423,-1 0-641,0-2-160,1-1 80,0-1 128,0 0 16,0 1-176,0 1-136,0 2 145,-1 0 127,1 1-80,0-1-24,-1 1 16,0-1 208,-1 0 16,0 0-48,0 0 65,0 0 63,0 0-40,1-2-112,0 1-48,1 0-24,0-2-24,1 0 25,-1 0 95,0 0 96,0 0-24,0 1 0,-1 2-48,1 1-168,0 0-96,0 1-63,0 0 31,0 1-8,0 1-32,0-1-120,0 1-32,0-3 8,0 0-88,0 0 32,0 0-40,0 1-16,0-1-32,2 2 0,4-1 48,4-1 16,6-2 16,6-3 40,6 0 16,5-2-160,4 1 24,2 0-16,2 3-8,0 2-32,-2 2 32,-3 2-40,-2 1 56,-4 1 8,-3 0 24,-2 0 80,-2-2 56,-1 0 9,0-2-49,1-1-40,0 0-40,1-1-64,0 1-40,0 1 64,-1-2-64,-1 2 40,-2 0-40,-2 0 8,-1 1 40,-2 0-8,-2 0 0,-2 0 40,-1 0-16,-2-1 32,-1 1-16,-2-1-32,0 0-8,-2 1-32,-1-1 32,0 0-40,0 0 0,0 0 56,1 0-8,-1-1 16,1 0-24,-1 1 0,-1-1 24,0 1 16,-1 0 8,0 0 48,-1 0 24,0 0-24,-1 0-48,0 0-48,0 0 0,1 0-40,1 0-8,-1 0-48,0 0-464,-1 0-704,0 0-857,-2-1-1952,-12-1-2976,-3-1-6530</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2.168"/>
    </inkml:context>
    <inkml:brush xml:id="br0">
      <inkml:brushProperty name="width" value="0.1" units="cm"/>
      <inkml:brushProperty name="height" value="0.6" units="cm"/>
      <inkml:brushProperty name="inkEffects" value="pencil"/>
    </inkml:brush>
  </inkml:definitions>
  <inkml:trace contextRef="#ctx0" brushRef="#br0">137 17 1416,'-1'0'2457,"0"0"-1313,-2 0-328,-1-1-40,0 1-7,-1-1 207,0 0 104,0 0-16,1 1-80,1-2-23,0 0-9,0-1 56,1 1-16,1 1 33,1 0-41,0 0 32,1 1-8,-1 0-216,0 0-272,0 1-87,-1 1-113,1 0-40,-1 1 8,1-1-16,0 0-40,0 1 8,2-2 32,-1 1-16,1-1-32,2 0 56,1 1 104,4 2 0,3 2-88,6 3-64,4 3-32,4 2-32,3 2 0,4 0-23,1-2 15,2-1-40,-1-3-24,-2-3-48,-4-1-40,-5-2 40,-6-1-40,-5-1 0,-5-1 8,-5 1 40,-1-1 16,-3 0-8,-1 0 8,1 0-16,-1-1 8,0 0-8,1 0 8,-1 0 8,0 0-16,1 0 56,0 0 32,1 0 24,-1 0-16,1 0 16,0 0-72,-1-1-8,0 1 8,1-1-88,0 1 56,-1 0-56,1 1 40,-2 0-48,-1 1 0,-4 3-8,-6 5 0,-8 5-8,-9 9 8,-9 8-8,-9 9 8,-7 7 0,-1 4 0,2 0-8,7-4 8,9-6-64,10-10 24,11-10-48,8-9 8,6-7 16,5-6 64,2-5 8,2-1 80,3-3 64,2-2 0,0-1-48,0 1-40,-1 1-8,-1 3-48,-3 2 8,-1 2-16,-3 2 8,-2 1-8,0 1 0,0-1-88,1 1-232,-1-1-496,0 0-689,0 0-911,1-2-2521,1-13-3585,2-5-984</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4.754"/>
    </inkml:context>
    <inkml:brush xml:id="br0">
      <inkml:brushProperty name="width" value="0.1" units="cm"/>
      <inkml:brushProperty name="height" value="0.6" units="cm"/>
      <inkml:brushProperty name="inkEffects" value="pencil"/>
    </inkml:brush>
  </inkml:definitions>
  <inkml:trace contextRef="#ctx0" brushRef="#br0">591 11 2328,'0'0'2449,"0"0"-601,0-1-143,-1 0 71,1 0-39,0 0-185,1-1-272,0 0 88,0 0 49,0 2-177,-1 0-176,0 1-232,0 2-175,-2-1-41,1 1-32,-1 0-104,-1 0-72,-1-1-128,-3-1-200,-5 1-32,-5-1-32,-8 2 32,-9 1 8,-7 2 176,-7 1-40,-5 0 152,-4 0 56,1-2-40,3 0-120,8 0-23,9-2-17,11 0-104,10-1-8,7-1-16,6-1-72,4 1-8,1 0-8,2 1 16,0 2 0,0 0 64,1 1 32,0 1 0,-2 0 32,0-2 40,-3 0-24,0-2 24,-1-1 16,-1-1-56,1 1 8,0-2-32,0 1 16,1 0-32,-1 0-40,1 0-48,0 2 8,1 5 88,1 7-8,1 7-32,1 10 8,-1 10 8,1 9-16,-2 10 16,-2 7-24,-1 6 24,-1 5-64,-3 2 0,0 4 64,-1 1-24,1 3 40,0-1 16,1 0 8,1-1-56,-1-1 16,-1-5-56,0-3-8,-1-6 8,1-6 40,-1-6-40,0-6-8,1-7 0,0-5 0,1-5 0,1-4 0,0-6 0,0-4-8,1-3 0,0-4 0,1-1-8,0-1 8,1-1 0,2 2 0,-1 1 8,0 2-8,-1 3 0,-1 1 48,-1 3-48,-1 2 0,-1 4 0,-1 2 72,-2 1-72,0 0 0,-2-2 0,2-5 0,0-4-8,2-5 8,1-5-8,2-3 0,1-4-8,0-1 8,1-2 0,-1-1 8,1 0 8,0-1 0,0 0 0,0 0 40,0 2-40,-1 0-8,0 3 16,2 3 32,-1 4 8,1 5-8,-1 6-40,-2 5 8,0 2 32,-1 0-40,-1-1 0,1-4 0,0-3-8,0-5 16,2-3-16,-1-3 8,1-1 0,1-1-8,-1 0 8,-1 1 0,1-1 0,1 1-8,-1-2 8,0-1-8,0-2 0,1-2 0,0 0 0,0 0-8,2 2 0,0 3 8,1 4 0,0 3 8,-1 3-8,1 1 8,-1-1-8,0-3 8,-2-4 0,0-4 40,-1-3 48,0-3 56,0-3 88,0-1 41,0-1-57,0 1-40,0 0-64,-1 0-24,1 2-24,0 0-24,-1 1 0,0 0 0,1 0-40,-1 1 56,1-1-16,-1 2-40,1 0 40,-1 0-32,0 0 40,1 0-48,0 0-8,-1-1 0,1 0-8,0 0 0,0 0-64,1 0 64,0 0-64,0 1 56,-1 0 8,1 0 0,0 1 8,-1 2 0,1 0 0,0 0 0,-1 0 0,0 0 0,1 2 8,-1-1-8,0 0 0,0-1 8,0-1 0,0-2 0,0-2 56,1-1-56,-1-1 8,1 0-8,-1-1 40,1 1-48,0 0 0,0 1-8,0 1-40,-1 1-24,1-1 8,0 2-8,3 0 64,2 1 8,7 0 8,5-1 0,8-1 0,6-1 8,6-3 40,5-2 8,4 1-56,2 0 0,-2 1 40,-4 2-40,-5 3-8,-7 1 8,-8 2 8,-7 0 32,-7-1 8,-5 0 8,-3-2-8,-1 0 32,-2-2-16,-1-1 48,1 0-16,1 0 8,-1-2-16,0 0-16,-1-1-80,0 0 0,-1-1-48,-3 0-504,-3 0-1329,-5-1-2488,-13-8-4552,-2-1-7883</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0.823"/>
    </inkml:context>
    <inkml:brush xml:id="br0">
      <inkml:brushProperty name="width" value="0.1" units="cm"/>
      <inkml:brushProperty name="height" value="0.6" units="cm"/>
      <inkml:brushProperty name="inkEffects" value="pencil"/>
    </inkml:brush>
  </inkml:definitions>
  <inkml:trace contextRef="#ctx0" brushRef="#br0">13 183 1040,'-1'0'2273,"0"-1"-737,0 0-504,-2-2 0,1-1 33,-1-2 79,1 0-16,2-2 32,2-1-87,0-2 7,2-2 80,-1 0-160,1 1 17,0 1 55,-1 3 56,-1 3-48,0 2-304,-1 3-175,-1 1-169,0 0-8,0 0-112,0 0-96,0 0-40,1-1-16,3-1-56,3-3 56,6-2 112,8-3-56,8-3-96,7-1-104,4 1-8,1 2 8,-1 4-8,-4 5-8,-5 6 72,-7 9 0,-8 7 16,-9 10 16,-10 8-88,-12 8 32,-11 5-40,-10 2 56,-6 0-64,-2-4 0,0-5 8,5-6-8,5-9 8,7-8 0,7-7-8,8-6 8,4-4-8,4-3 8,3-1-8,1-1-8,1 0 0,0 1 0,0 2-8,0 2 8,0 3-40,-1 1 32,1 2-32,3 0-8,1 0 56,6-1 56,5-1 112,9-2 120,9-5 112,11-3-40,8-4-135,5-3-89,1 0-64,-5 0-72,-8 1 0,-11 3 8,-11 1 48,-10 2 56,-8 2 16,-5-1 32,-2 0-56,-2 0-8,-1 0-24,1 0-24,1-1 0,-1 1 0,2-1-40,-1-1 8,1 0-16,-1 0-8,-1-1-296,-1 1-560,-1-1-721,-2 0-1255,-3 1-2538,-6-3-3015,0 0 823</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1.752"/>
    </inkml:context>
    <inkml:brush xml:id="br0">
      <inkml:brushProperty name="width" value="0.1" units="cm"/>
      <inkml:brushProperty name="height" value="0.6" units="cm"/>
      <inkml:brushProperty name="inkEffects" value="pencil"/>
    </inkml:brush>
  </inkml:definitions>
  <inkml:trace contextRef="#ctx0" brushRef="#br0">161 51 1104,'0'0'1297,"0"-2"31,1-1 80,1-1-176,0-2 89,0-1 111,-1 1 8,-2 0-71,0 1-185,-1 1-88,0 0-40,0 2 73,1 1-41,0 1-16,0-1-160,1 2-160,0-1-104,0 1-31,1 0-113,0 0-88,-1 1-64,1 0-128,-1 1-80,0 3-72,0 4 48,-1 7 120,-3 10 24,-1 9-32,-4 10-8,-3 9-56,-3 5 16,-3 4-64,0 0 32,-1-2 8,2-6-64,2-6-48,3-9-48,4-10 8,3-10-8,2-7 8,3-8 0,1-3 0,0-4 56,1-1 16,-1-1 40,-1-1 16,2-2-64,-1-2-15,2-2-57,2-3-49,0-1-215,1 0-552,-1 2-520,-1 2-728,0 2-1689,-2 4-1064,0 3-1481,-1 2-71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4.634"/>
    </inkml:context>
    <inkml:brush xml:id="br0">
      <inkml:brushProperty name="width" value="0.05" units="cm"/>
      <inkml:brushProperty name="height" value="0.05" units="cm"/>
    </inkml:brush>
  </inkml:definitions>
  <inkml:trace contextRef="#ctx0" brushRef="#br0">0 452 3753,'0'0'1176,"0"0"-273,0 0-48,0 0-135,0 0-109,0 0-155,8 0-112,44 0 848,-51 0-654,-1 0-218,0 0-71,23 0 1869,1-1-1586,-1-1 0,0-1 0,4-2-532,26-4-366,4 5-3762,-57 4-232</inkml:trace>
  <inkml:trace contextRef="#ctx0" brushRef="#br0" timeOffset="581.02">574 95 4137,'0'0'2146,"0"0"-626,0 0-300,0 0-288,0 0-186,0 0-50,0 0 3,0 0-14,0 0-28,0 0-37,-7 22 1215,-1 116-1541,7 73-294,2-103-749,-1-108 540,0 0 7,0 0-2,0 0-29,0 0-77,0 0-88,0 0 4,0 0 94,0 0-100,0 0-213,0-6-1344,0-29-1066,0 15 333</inkml:trace>
  <inkml:trace contextRef="#ctx0" brushRef="#br0" timeOffset="1167.12">800 0 3513,'0'0'2512,"0"0"-479,0 0-349,0 0-558,0 0-509,0 0-177,0 0-20,0 0-32,0 35 2066,0 48-2421,4 0-1,3 1 0,3-2 1,6 9-33,-15-88-7,3 13-134,-1 0-1,-1 0 1,0 8 141,-2-23-170,0-1-24,0 0 16,0 0-10,0 0-57,0 0-111,4-20-1220,-3 12-426,2-2-2374</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2.474"/>
    </inkml:context>
    <inkml:brush xml:id="br0">
      <inkml:brushProperty name="width" value="0.1" units="cm"/>
      <inkml:brushProperty name="height" value="0.6" units="cm"/>
      <inkml:brushProperty name="inkEffects" value="pencil"/>
    </inkml:brush>
  </inkml:definitions>
  <inkml:trace contextRef="#ctx0" brushRef="#br0">377 11 4393,'1'-1'2104,"0"0"-439,0-2 519,0 1-295,1 0-513,-2 1-184,1 1-104,-1 0-7,-1 0-57,0 1-152,-1 0-200,-1 0-224,-1 0-320,-3 0-112,-4-1-16,-5 2 16,-5 0-16,-5 2-8,-6 3 8,-5 4-8,-3 3 8,-1 2 0,2 2 8,5-2 0,6-3 0,7-2 184,8-5 16,7-3-64,6-3 0,3-1 24,4-2 49,2 0 79,1 0 16,1 1 0,1 0-32,1 1-104,-2 3-16,-2 0-40,-2 2 8,-1 2 56,0 2-8,1 2 32,0 2-16,3 2 8,3 2 16,2 2-32,4 2-32,2 2-16,3 1-56,2 1-16,-2 0-56,-2-2 48,-3-2-40,-2-2-8,-5-4 56,-3-3-16,-4-3 0,-2-3 8,-2-3-8,-2 0 0,0-1 16,-1 0-16,-1 0-40,1 2 8,0 1-8,0 0 0,1 1-8,1-1 0,0-2-8,2-1-40,-1-3 0,0-2 0,1-2 40,1 0-432,-1-1-1232,-1-2-2321,-11-6-3697,-4-1-3712</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4.315"/>
    </inkml:context>
    <inkml:brush xml:id="br0">
      <inkml:brushProperty name="width" value="0.1" units="cm"/>
      <inkml:brushProperty name="height" value="0.6" units="cm"/>
      <inkml:brushProperty name="inkEffects" value="pencil"/>
    </inkml:brush>
  </inkml:definitions>
  <inkml:trace contextRef="#ctx0" brushRef="#br0">0 18 5361,'0'0'2329,"0"-1"-345,0 0-136,1-1-375,0 1-249,-1 1-240,2-1-32,-1 1-15,0 1-65,-1 0-40,1 0 56,-1 0-96,0 0-240,2 0-63,-1 1-113,2-1-64,1 2 8,4 0 416,7 0-8,6 0-200,9 0-56,6-1-80,7-1-15,4 0-9,3-3-88,0-1-88,-2-1-96,-5 1-48,-8 0-40,-9 1 40,-8 0 48,-9 2 48,-6 1 8,-3-1 40,-2 1-8,-1-2-32,0 1-32,0-1 0,2-1-32,0 1-40,1-1-40,0 1-8,0 1 0,0-1 0,0 1-112,0 0-352,-1 1-704,-2-2-881,-2 1-2688,-5-6-2960,-2-2-4178</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5.320"/>
    </inkml:context>
    <inkml:brush xml:id="br0">
      <inkml:brushProperty name="width" value="0.1" units="cm"/>
      <inkml:brushProperty name="height" value="0.6" units="cm"/>
      <inkml:brushProperty name="inkEffects" value="pencil"/>
    </inkml:brush>
  </inkml:definitions>
  <inkml:trace contextRef="#ctx0" brushRef="#br0">156 121 728,'0'-1'5377,"0"-1"-3512,1-3-81,2-4 56,3-3-375,4-2-145,5-1-16,3 0-175,1 2-321,1 2-296,1 3-208,-2 3-128,-1 4-32,1 5 0,-1 2 0,-1 3-32,-1 2-40,0 1 24,-3 2-40,-2 0-8,-2 2 24,-2 0 16,-4 2-8,-3 1 32,-3 2-8,-5 1 8,-4 1 16,-5 4-16,-7 3-56,-5 3 56,-6 3 16,-3 2 16,-2 2 64,-1 0 17,1-1 31,3-2-16,6-3-16,4-5-16,6-4-64,6-5 0,6-4-64,3-5 32,5-3-8,2 0-32,3-3-8,3 1 16,3-2 88,4 0 88,6-1 40,7-3-104,6-2-24,6-4 0,5-4-48,0-4 16,1-4-80,-3-3 32,-5 0-40,-5-1 24,-7 3 80,-6 2 32,-7 3 80,-5 3 8,-4 2-56,-4 0-79,-2-1-65,-3 0-24,-3-2-40,-2-2 0,-1-1 8,-2-2 32,-2 0-48,-1-1 0,-3 0 0,-2 2 8,-3 3-8,-2 1 16,-4 2-16,-1 1 8,-2-1 8,1 0-16,2 0 8,3 0 0,4-1 0,5 0 48,3 0-48,5-2 8,2-1 40,4 0-40,5-1-8,4-2 8,4-1-16,4-2 0,4-1 0,2 1-16,2 0 8,3 3 0,0 1 0,0 2-8,1 2 8,-2 3-104,-3 2-64,-2 4-113,-4 3-71,-3 3-112,-1 4-224,-1 3-536,-1 3-1145,0 1-3168,-4-5-7106,-2-4 10347</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242"/>
    </inkml:context>
    <inkml:brush xml:id="br0">
      <inkml:brushProperty name="width" value="0.1" units="cm"/>
      <inkml:brushProperty name="height" value="0.6" units="cm"/>
      <inkml:brushProperty name="inkEffects" value="pencil"/>
    </inkml:brush>
  </inkml:definitions>
  <inkml:trace contextRef="#ctx0" brushRef="#br0">10 9 1032,'-1'0'4185,"0"0"-2889,-1 0 329,0 0 351,0 0-223,1 0-153,0-1-160,2-1 32,-1 0 17,1 1-33,0-1-160,0 2-231,0 0-281,0 0-232,-1 0-120,1-1-112,-1 2-56,0 0-104,2 1-64,-1-1-24,2 1-72,3-1 48,7 1 112,7 1 112,10-1-32,9 1-96,6 1-72,4 0-56,-2 2-8,-3 0 0,-7-1 8,-9 0-8,-9-1 64,-8-2 32,-6 0 40,-5-1 17,-3-1-57,-1 0-8,-2-1-96,-2-1-256,-1-1-481,-3-1-559,0 0-960,0 1-2017,-5 0-2265,1 2-4144</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825"/>
    </inkml:context>
    <inkml:brush xml:id="br0">
      <inkml:brushProperty name="width" value="0.1" units="cm"/>
      <inkml:brushProperty name="height" value="0.6" units="cm"/>
      <inkml:brushProperty name="inkEffects" value="pencil"/>
    </inkml:brush>
  </inkml:definitions>
  <inkml:trace contextRef="#ctx0" brushRef="#br0">0 1 4105,'0'0'6761,"0"0"-4056,0 1-545,0 0-503,1 0-761,0 0-368,3 1-120,4 0 424,7 0 273,8 0-209,8-1-224,9-1-128,5 0-256,3 1-160,-1 1-56,-3 3-8,-6 6 8,-8 7 32,-9 7 32,-9 8-64,-12 6 24,-11 7-48,-10 4-40,-11 4 0,-9 2 40,-6-1-48,-3-2 0,2-6 0,6-7 0,9-10-8,10-8 0,8-9-128,9-6-8,6-5 144,6-2 160,8-2 272,6 0 144,8-1-71,7-1 7,8-1-16,5-1-160,6 0-64,1-1-112,0 1-64,-3 1-24,-4 2-24,-9 0-40,-8 1 8,-9 1-8,-8 1 40,-7 1-32,-4 0-16,-4 0-40,-2 0-608,-1 0-1065,-1 2-2167,-3-3-3474,1-1-6889</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3.227"/>
    </inkml:context>
    <inkml:brush xml:id="br0">
      <inkml:brushProperty name="width" value="0.1" units="cm"/>
      <inkml:brushProperty name="height" value="0.6" units="cm"/>
      <inkml:brushProperty name="inkEffects" value="pencil"/>
    </inkml:brush>
  </inkml:definitions>
  <inkml:trace contextRef="#ctx0" brushRef="#br0">84 179 4185,'0'0'5057,"1"-2"-2584,2-2-441,5-3-328,4-4-383,6-3-241,7-2-192,8-3-96,7-3-72,4 1 80,3 0-247,0 3-321,-5 4-152,-6 5-32,-8 8 16,-8 7 8,-7 6 32,-7 7 8,-6 6-8,-7 6-16,-8 6-8,-10 4-72,-10 5 40,-9 3-32,-6 1 40,-5 0-40,-1-1 112,2-1 80,6-4-56,7-2-56,9-4-88,10-4 40,9-4 0,7-4-32,7-3-8,5-4 40,3-3 24,3-2-8,2-1-16,1-3 24,1-3 32,3-5 40,3-5 16,6-6-32,6-6-40,5-7-8,5-7-32,2-3-40,-2-2 80,-3 2-8,-9 3 128,-8 4 200,-11 4-48,-10 3-183,-10 2-81,-9 0-32,-8-1-56,-8 1 0,-6-1 8,-3 0-8,-4-1 0,2-1 0,1 0 0,3-1 0,4-1-8,6-1 0,4-2-8,6 0 0,5 1-64,4 1 24,5 2-24,4 1 24,4 1-16,3 0 7,4 1 9,2 1-24,3 1-48,3 2-216,1 3-216,2 5-208,2 4-368,2 5-889,2 6-2432,14 2-2440,-1 1-2425</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0.750"/>
    </inkml:context>
    <inkml:brush xml:id="br0">
      <inkml:brushProperty name="width" value="0.1" units="cm"/>
      <inkml:brushProperty name="height" value="0.6" units="cm"/>
      <inkml:brushProperty name="inkEffects" value="pencil"/>
    </inkml:brush>
  </inkml:definitions>
  <inkml:trace contextRef="#ctx0" brushRef="#br0">1 90 1664,'0'1'985,"2"-1"-681,1 2-184,1-2 2064,1 0-424,1-4-367,-1-1 15,0-1-88,0 0-111,-2 1-81,0 0-288,-1 2-32,0 1 40,-2 2-31,1 1-97,-2 0-168,1 1-120,0 0-104,0 0-80,0-1 8,0-1-8,0 0 32,0-1-8,1 1 56,0-1-8,-1 0 81,1-1-57,-1 1 16,1 1-80,0-1-40,-1 1-112,1-1-16,0 0-32,1 1 8,0-1-80,1 1 64,2 0-64,1 2 8,3 0-8,1 0 0,1 1 8,1-1-8,0 0-8,0 0 0,1-2 0,1 0 8,-1-1 40,-1-1-40,-1 1-8,0-1 8,-2 0 0,-1 0 8,-2 1-8,-1 0 0,-1 1-8,-1 0 0,0 0 0,-1 0-8,1 0 8,0 0 0,0 0 8,0 0-8,1-1 8,-1 0 0,0 0 0,0-1 0,-1 2 0,0-1 0,-1 0 8,0 1-8,-1-1 40,1 0-40,1 0 0,0-1 80,1-1-40,1 0-40,0 0 40,0 0-40,-1 1 0,-1 1 56,-1 2 56,0 0 72,-1 0 80,-1 0 88,0-1 120,-2-1 24,0 0-7,-1-1-105,-2-1-104,-1 0-56,-2-1-16,-1-1 48,0-1 0,-3 1 32,1 2-64,0 0-88,-1 4-16,0 2-32,-2 1 0,0 2 0,0 1 0,1-1 40,1 1 8,3-2-24,0-1 0,2-1-40,0-2-8,2 0-8,1 1-56,-1 0 40,1-1 24,-1 0 0,1 0 0,1 0 0,-1 0-8,2-1-16,1 0-40,0-1 0,2 0 0,1 0-8,0 1-8,-1-1 0,1 1-56,-1 0 56,1 0-64,-1 1 24,1 0 0,1-1 0,-1 1 0,1-1-16,2 0 56,3-1-8,3 0 8,3 0 8,2-2-8,3-1 0,2 0-48,1 0-40,0-1 8,1 2-8,-1-1-24,-1 2 24,-3 1 48,-2-1 40,-3 1-40,-2 0 0,-3 1-16,-1 0 64,-2-1-8,-2 2-8,0-1-32,0 0 40,-1 0-56,-1 0 56,0 0-64,0 0 24,0 0 40,0 1-40,0 0 0,0-1 48,0 1 0,-1-1 48,1-1 24,0 1 24,0-1 16,-3 0-8,-3-1-32,-3 1 16,-3-1 8,-1 1-24,-3 1-16,-1 1-40,0 0-8,1 0 40,2 0-40,1 0 0,1 0 0,1 1 0,1 0 40,-2 0-40,1 1 0,-1 0 56,-1 0-16,-1 0 8,1-1 8,1-1-16,2 0 0,1-1 0,2 0 0,2 0-40,1-1 40,1 0-48,2 1 8,0 0-16,0 0 0,1 1-64,0 0-24,1 1 16,0-1-32,1 0 16,1 0 16,2 0 32,0-1 32,3 1 8,2-1-40,1 1 40,1 0 8,2 0 0,0 0-8,0 0-64,-1-1 8,0 1-8,-1-2 0,-2 0-8,-2 0-8,-2 1-64,-2-1-16,-2 0-72,-1-1-136,-1 0-112,-1 0-296,2 1-633,-1 0-1487,-1 0-2361,-7-3-7618,-3 0 8882</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8.167"/>
    </inkml:context>
    <inkml:brush xml:id="br0">
      <inkml:brushProperty name="width" value="0.1" units="cm"/>
      <inkml:brushProperty name="height" value="0.6" units="cm"/>
      <inkml:brushProperty name="inkEffects" value="pencil"/>
    </inkml:brush>
  </inkml:definitions>
  <inkml:trace contextRef="#ctx0" brushRef="#br0">571 35 1536,'0'0'1561,"0"0"-49,0 0-240,1 0-376,-1-1-111,0 1-105,0-1 32,0 1-112,-1-1-216,0 1-96,1 0-64,0 0 40,0 0 136,0 0-64,1 0-240,-3-3-40,0-2-8,-1-1 17,1 0 31,-1 1-16,1 2-16,0 1-16,0 1 56,1 0 80,0 1 64,0 0 136,1 1 64,0-1-8,0 0-32,0 1 40,0 0-40,0-1 56,0 1 32,0 0 89,0 0 39,0 1 64,0-1 112,0 0-88,0 1-176,0 3-40,-2 2 129,0 4 71,-2 6-112,-1 5 8,-2 5-88,-2 6-40,-1 3-128,1 4-48,0 4-32,2 4-32,0 2-8,1 4 40,1 2-56,2 1 33,1-1 31,1-1-72,0-2 8,0-2-32,0-1-32,0-2 128,-3 0-24,0-3-64,-2 0-16,0 0-16,-1-1-48,1 0-24,1-1 0,1 0-64,0-1 64,0 0 0,1 1-24,-1-1 0,0 2-40,-1 1 0,0 2 8,-2 3-8,1 4 0,-1 3 40,0 2-40,-1 1 0,-1-1 48,-2-2-40,0-2 32,1-2-48,0-2 8,1-3 0,1-3 0,0-2 0,0-2 40,-1 0-48,1 1 8,1 2 0,-1 3-8,0 2 0,-1 1 8,-1 3 0,-1 3-8,-2 3 8,-2 2 0,-3 2 0,-2-1 56,0-2-64,2-4 0,2-5-8,3-5 8,3-6 8,2-6-8,3-6 8,2-5 0,1-3 40,1-1 0,1-1-32,-1-1 40,0-1-8,0-1-40,0 0 8,-1 1-8,1 1 40,-2 2-40,0 0 40,0 1 0,-1 0 16,1 0-8,-1 0-8,1-2 24,0-3-24,2-4 24,0-2-24,1-3 16,0-3 16,0-1-8,0-1 0,1-1-8,-1-1-16,0-1 8,0 1 8,1 1-16,-1-1-40,0 1 8,1-1 32,-1 1-40,0 0 80,-1 0-39,1-3 31,1-6-64,-1-5-16,1-6-289,0-7-1383,1-5-2401,10-22-5049,2-2-6241</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077"/>
    </inkml:context>
    <inkml:brush xml:id="br0">
      <inkml:brushProperty name="width" value="0.1" units="cm"/>
      <inkml:brushProperty name="height" value="0.6" units="cm"/>
      <inkml:brushProperty name="inkEffects" value="pencil"/>
    </inkml:brush>
  </inkml:definitions>
  <inkml:trace contextRef="#ctx0" brushRef="#br0">141 18 1712,'0'0'1625,"0"0"-329,0 0-64,-1 0-7,0-1 111,0 0 104,0-1-112,0 0 57,0 0 63,0 0-40,0 1-31,0 1 31,-1 0-32,1 0-88,0 2-175,1-1-233,0 0-208,0 1-144,1 0-112,0 0-128,1-1-104,-1-1-64,3-1-16,5-1 152,7-1 65,7-1-137,7 0-128,5 1-48,1 3 0,-1 4 0,-4 4 0,-8 7 80,-8 7-8,-11 7 16,-13 8-88,-14 8-8,-12 6 0,-11 3-8,-7 1 8,-2-3 0,4-4-16,7-7 16,10-8-48,10-8-16,10-7-8,8-3-8,7-2 72,7 0 8,7 1-8,5 1 8,6-2 48,6-1 88,6-4 88,6-5-56,5-4-80,2-5-80,1-3 0,-4-1-8,-5-1 0,-9 2-288,-8 3-521,-10 2-711,-7 2-1088,-6 2-2113,-6-2-1329,-2 0-4640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501"/>
    </inkml:context>
    <inkml:brush xml:id="br0">
      <inkml:brushProperty name="width" value="0.1" units="cm"/>
      <inkml:brushProperty name="height" value="0.6" units="cm"/>
      <inkml:brushProperty name="inkEffects" value="pencil"/>
    </inkml:brush>
  </inkml:definitions>
  <inkml:trace contextRef="#ctx0" brushRef="#br0">183 272 6385,'0'0'5418,"0"0"-2610,0 0 137,-1 1-1017,-2 1-688,-1 0-255,-2 2-401,-3 2-208,-2 3-40,-4 4-24,-1 3-48,0 2-72,1 3-72,1 3-72,4 0-40,4 2 40,4 1 0,6 1 24,5-2-8,6-4 32,5-5 120,7-9 200,6-9 32,5-10-104,5-11-15,2-10-9,0-10-32,-1-9-32,-7-7 16,-9-5-16,-13-1-128,-14 2-32,-15 6-80,-13 10-16,-12 13-40,-9 13-248,-6 16-384,-3 15-617,1 14-943,2 13-2961,-5 22-3185,8-1-1192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29.411"/>
    </inkml:context>
    <inkml:brush xml:id="br0">
      <inkml:brushProperty name="width" value="0.1" units="cm"/>
      <inkml:brushProperty name="height" value="0.1" units="cm"/>
      <inkml:brushProperty name="color" value="#E71224"/>
    </inkml:brush>
  </inkml:definitions>
  <inkml:trace contextRef="#ctx0" brushRef="#br0">194 787 4129,'0'0'1392,"0"0"-101,0 0-431,0 0-193,0 0 9,0 0-54,1 20-229,-1-18-378,2 53 143,-1-34-58,-1-19-16,0-9 35,-3-50-177,-3 0 0,-2 0 0,-5-9 58,-6-41-19,11 50 152,3 0 1,3-27-134,3 76 71,0 1 1,0 0-1,1 0 1,0 0-1,1 0 1,-1 1 0,1-1-1,1 1 1,-1-1-1,1 1 1,0 0-1,2-1-71,6-10 541,1 2 0,1 0 0,13-12-541,-23 23 37,1 1 0,1-1 0,-1 1 0,0 0 0,1 0 0,0 0 0,-1 1 0,1 0 0,0 0 0,0 1 0,0-1 0,4 1-37,-6 0 6,0 1 0,1 0 0,-1-1 0,0 2 0,0-1 1,1 0-1,-1 1 0,0 0 0,0 0 0,0 0 0,0 1 0,0-1 0,0 1 0,0 0 1,0 0-1,-1 0 0,1 1 0,1 1-6,3 3 14,-1 1 1,0-1-1,0 2 1,-1-1-1,0 1 1,0 0-1,-1 0 0,0 0 1,-1 1-1,0 0 1,-1-1-1,2 7-14,0 7 170,-1 1 0,-1-1 0,-1 1 0,-2 0 0,0 0-170,0-15 69,-1-1 0,0 1 0,-1-1 1,0 0-1,0 1 0,-1-1 0,0 0 0,0 0 0,-1 0 1,0-1-1,0 1 0,-1-1 0,0 0 0,0 0 0,-5 5-69,4-7 36,1 1 0,-1-1 0,0 0-1,0 0 1,0-1 0,0 0-1,-1 0 1,0 0 0,0-1-1,0 0 1,0-1 0,0 1-1,-1-1 1,1-1 0,-1 1-1,0-1 1,-5 0-36,8-1 4,0 0 0,0 0 0,0 0-1,0-1 1,0 1 0,0-1 0,1 0-1,-1-1 1,0 1 0,0-1 0,1 0 0,-1 0-1,1 0 1,0-1 0,0 1 0,0-1 0,0 0-1,0-1 1,-2-1-4,28 7-679,2 10 690,0 1 0,18 12-11,-18-10 42,0-1 0,22 9-42,-5-8 12,0-2 0,16 1-12,29 10-586,-79-22 296,-1 1-1,0-1 1,0 1-1,0 0 1,-1 1-1,1-1 0,-1 1 1,1 0-1,-1 0 1,-1 1-1,1 0 1,-1 0-1,1 0 1,-1 0 290,8 16-3910</inkml:trace>
  <inkml:trace contextRef="#ctx0" brushRef="#br0" timeOffset="460.54">813 668 9098,'0'0'2686,"0"0"-1334,0 0-492,0 0-70,0 0-150,0 0-121,0 17-106,0 56-99,0-66-307,0 0 1,0 1 0,1-1-1,0 0 1,0 1 0,1-1-1,0 0 1,0 0 0,1 0 0,0 0-1,0-1 1,0 1 0,1-1-1,0 0 1,0 0 0,1 0-1,0 0 1,0-1 0,0 0 0,0 0-1,1 0 1,0 0 0,0-1-1,0 0 1,1-1 0,-1 1-1,1-1 1,0-1 0,0 1 0,0-1-1,0 0 1,0 0 0,0-1-1,1 0 1,-1-1 0,0 1-1,1-2 1,-1 1 0,0-1 0,1 0-8,-4 0-1,0 0 1,0 0 0,0-1 0,0 0 0,-1 1 0,1-1-1,0-1 1,-1 1 0,0 0 0,0-1 0,1 0-1,-2 0 1,1 0 0,0 0 0,0 0 0,-1 0-1,0-1 1,0 1 0,0-1 0,0 0 0,0 0 0,-1 0-1,0 1 1,0-1 0,1-1 0,1-12-63,0 1 1,0-1-1,-1 1 1,-2-1-1,0-8 63,0 17-73,0-1 0,-1 1-1,-1-1 1,0 1 0,0 0 0,0 0-1,-1 0 1,0 0 0,0 0 0,-1 1-1,0-1 1,-1 1 0,0 0-1,0 0 1,-2-2 73,2 4-99,0 0-1,0 0 0,0 0 1,-1 1-1,1 0 1,-1 0-1,0 0 1,0 1-1,-1 0 0,1 0 1,-1 1-1,0-1 1,1 1-1,-1 1 1,0-1-1,0 1 1,0 1-1,-4-1 100,9 1-55,0 0-1,0 1 1,0-1 0,1 0 0,-1 1 0,0-1-1,0 1 1,1-1 0,-1 1 0,0 0-1,1 0 1,-1 0 0,1 0 0,-1 0-1,1 0 1,0 0 0,-1 1 0,1-1-1,0 0 1,0 1 0,0-1 0,-1 1 55,0 3-88,-1 0 1,0 0-1,1 0 1,0 0-1,0 0 1,1 1-1,0-1 1,0 1 87,-3 16-516,2 1 0,0 0 0,2 11 516,0-28-218,1 41-2389,2-11-1675</inkml:trace>
  <inkml:trace contextRef="#ctx0" brushRef="#br0" timeOffset="1090.46">1259 708 9434,'0'0'2530,"0"0"-1063,0 0-358,0 0-254,0 0-299,0 0-196,0 7-133,0-6-207,-1 17 146,2 0 0,0 0-1,1 0 1,1-1 0,3 14-166,-5-27-3,0 0 1,0-1 0,1 1-1,-1 0 1,1-1 0,0 1-1,0-1 1,0 1-1,0-1 1,0 0 0,1 0-1,0 0 1,-1 0 0,1-1-1,0 1 1,1-1-1,-1 1 1,0-1 0,1 0-1,-1-1 1,1 1 0,-1 0-1,1-1 1,0 0 0,0 0-1,-1 0 1,1 0-1,0-1 1,0 1 0,3-1 2,14 0-49,-12 1-53,0-1-1,0-1 1,0 1-1,-1-1 0,8-2 104,-12 1-55,0 1 1,-1 0 0,1-1 0,-1 0 0,1 0 0,-1 0 0,0-1 0,0 1 0,0-1 0,0 1-1,0-1 1,0 0 0,-1 0 0,0 0 0,1-1 53,4-8-212,0 0 0,0 0 0,-1-1 0,-1 1-1,0-1 1,-1-1 0,0 1 0,-1-1 0,-1 1 0,0-1 0,-1 0-1,0 0 1,-1 0 0,-1 0 212,3 27 23,1 1-1,0-2 1,0 1 0,1 0-1,1-1 1,0 0 0,4 7-23,-2-5 9,0-1-1,0 0 1,1 0 0,2 1-9,-8-11 1,0 0 1,1-1 0,-1 1-1,1 0 1,-1-1-1,1 1 1,0-1 0,0 0-1,0 0 1,0 0-1,0 0 1,0-1 0,1 1-1,-1-1 1,1 0-1,-1 0 1,1 0 0,-1 0-1,4 0-1,-5-1 14,1-1-1,0 1 1,0-1-1,0 1 1,-1-1-1,1 0 1,0 0-1,-1 0 1,1 0-1,-1 0 1,1-1-1,-1 1 1,0-1-1,1 1 1,-1-1-1,0 0 1,0 0-1,0 0 1,-1 0-1,1-1 1,0 1-14,5-8 41,-1-1 0,0 0 1,-1 0-1,2-5-41,5-9 50,-2 2-40,0 0 1,-1 0-1,-2-1 0,0 0 1,-2 0-1,0-1 1,-2 0-1,0 0 0,-2-12-10,-1 36-182,-8 8-4575,8-6 4298,-7 11-4362</inkml:trace>
  <inkml:trace contextRef="#ctx0" brushRef="#br0" timeOffset="2808.05">145 5 1136,'0'0'3029,"0"0"-938,0 0-403,0 0 102,0 0-118,0 0-322,0 0-1309,0 0-1,0 0 1,0-1-1,0 1 1,0 0-1,0 0 1,0 0-1,0-1 1,0 1 0,-1 0-1,1 0 1,0 0-1,0 0 1,0-1-1,0 1 1,0 0-1,0 0 1,-1 0-1,1 0 1,0-1 0,0 1-1,0 0 1,0 0-1,-1 0 1,1 0-1,0 0 1,0 0-1,0 0 1,-1 0-1,1 0 1,0 0 0,0 0-1,0 0 1,-1 0-1,1 0 1,0 0-1,0 0 1,0 0-1,-1 0 1,1 0-1,0 0 1,0 0 0,0 0-1,-1 0 1,1 0-1,0 0 1,0 0-1,0 0 1,-1 0-1,1 1 1,0-1-1,0 0-39,-24 62 1222,7-15-867,-1-3-134,1 1 0,2 1 0,3 0 0,1 1 1,3 0-1,1 1 0,3 0 0,2 9-222,2-23 135,-2 12-94,3-1-1,1 1 0,3-1 1,1 0-1,3 0 1,1 0-41,41 113-3322,-31-104-3041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44.821"/>
    </inkml:context>
    <inkml:brush xml:id="br0">
      <inkml:brushProperty name="width" value="0.05" units="cm"/>
      <inkml:brushProperty name="height" value="0.05" units="cm"/>
    </inkml:brush>
  </inkml:definitions>
  <inkml:trace contextRef="#ctx0" brushRef="#br0">0 656 4505,'0'0'3589,"0"0"-1726,0 0-636,0 0-238,0 0-295,0 0-266,0 0-111,0 0 51,0 0 8,0 0-58,2 0 2815,12 0-3276,363 7 132,-339-7 26,0-2 0,0-2 0,32-7-15,-35 6 2,1 2 0,-1 1 0,1 1 0,23 4-2,-22-2-546,-37-7-6048,0 5-1235</inkml:trace>
  <inkml:trace contextRef="#ctx0" brushRef="#br0" timeOffset="981.57">668 374 6329,'0'0'1769,"0"0"-513,0 0-301,0 0-275,0 0-185,0 0-72,3 1 41,13 3 173,-1 0 0,1-2 1,0 0-1,5 0-637,44 6 482,-24 0-273,20 5 294,9 5-503,-67-17 17,-1 1 0,0-1 0,1 1 0,-1-1 0,0 1 0,0 0-1,0 0 1,0 0 0,0 0 0,-1 1 0,1-1 0,-1 0 0,1 1 0,-1-1 0,0 2-17,18 40 174,-14-29-105,-2-7-33,0-1 1,-1 1-1,0 0 0,0 0 1,-1 0-1,1 4-36,-2-11 87,-6 19 401,-43 40-452,3 1 1,3 2 0,-7 18-37,37-60 10,-49 83-1,59-96-4899,3-1 281</inkml:trace>
  <inkml:trace contextRef="#ctx0" brushRef="#br0" timeOffset="3911.46">2265 0 1736,'0'0'3070,"0"0"-940,0 0-531,0 0-336,0 0-344,0 0-118,0 0 128,0 0 32,0 0-90,0 0-121,0 0-136,0 0-138,0 0-123,0 0-103,0 0-26,0 0-4,0 0 11,0 0 10,0 0 23,0 0 45,-6 0 143,-31 2-180,0 2 0,-19 4-272,-54 6 44,25-6-51,33-3-1,-21-1 8,62-4-4,1 1 0,0 0 1,0 1-1,0 0 0,0 0 0,0 1 0,0 1 0,-8 4 4,17-4-18,-1 0 0,1 0-1,0 0 1,1 0 0,-1 0-1,1 0 1,0 0 0,0 1-1,0-1 1,1 0 0,0 2 18,-1 6 1,2 94 11,5 1 0,5-1 0,16 63-12,-9-84-41,16 98-139,-29-111 175,-2-1-1,-4 1 1,-4 18 5,1-41 7,-5 168 1,-3 52 77,0 2-1,10-202-76,-3-1 0,-6 22-8,-1 21 18,2 61-18,5-58 14,-10 45-14,8-100-41,2 41 41,4-51-23,-3-1 0,-7 36 23,6-50 22,4-33-29,0 24 8,-7 34 23,7-58-17,0-1-8,0 0-29,0 0 37,0 0 33,0 0-23,0 0-3,0 0-5,0 0 0,0 0 5,0 0-5,0 0 0,0 0 5,0 0-5,0 0-1,0 0 0,0 0 1,0 0 11,0 0 16,0 0-13,0 0 18,0 0-19,0 0-13,0 0-4,0 0-11,7 0-17,37-3 23,1-2 1,-1-2-1,0-1 1,34-13-1,-34 9 3,0 1 1,1 3-1,0 1 1,39 1-4,-77 6-91,-6 0 59,-1 1 0,1-1 1,0 0-1,-1 0 1,1 0-1,-1 0 0,1 1 1,0-1-1,-1 0 1,1 0-1,-1 0 1,1 0-1,0 0 0,-1 0 1,1-1-1,-1 1 1,1 0-1,0 0 1,-1 0-1,1-1 0,-1 1 1,1 0-1,-1 0 1,1-1-1,-1 1 1,1-1-1,-1 1 0,1 0 1,-1-1-1,1 1 1,-1-1-1,0 1 1,1-1-1,-1 1 0,0-1 1,1 0 31,-1 1-676,0 0-274,0 0-780,-3 2-2241,-9 9-4766</inkml:trace>
  <inkml:trace contextRef="#ctx0" brushRef="#br0" timeOffset="6009.67">2748 265 5169,'0'0'2422,"0"0"-740,0 0-330,0 0-276,0 0-293,0 0-168,0 0 13,0 0 61,0 0 25,0 0-38,0 0-46,0 0-93,0 0-126,0 0-118,0 17 227,-2-12-511,1 0-1,-1 0 0,0-1 1,-1 1-1,1-1 0,-1 0 1,0 0-1,0 0 0,0 0 1,0 0-1,-1 0 1,-1 0-9,-11 16 3,-14 21 5,2 2 1,2 1-1,-15 38-8,31-58-19,1 0-1,1 0 1,1 0 0,1 1 0,1 1-1,1-1 1,1 0 0,2 15 19,0-20-35,2-1 0,0 1 0,2-1-1,0 0 1,1 0 0,6 18 35,-8-31-30,0 0 0,1 0 0,0 0-1,0 0 1,1 0 0,-1-1 0,1 0 0,0 1-1,1-1 1,-1-1 0,1 1 0,0-1 0,0 0 0,1 0-1,-1 0 1,1-1 0,0 1 0,-1-1 0,2-1-1,-1 1 1,0-1 0,2 0 30,3 1-43,1-1 0,-1-1 0,1 0 0,-1 0 0,1-1 0,0-1 0,-1 0-1,1 0 1,-1-1 0,1-1 0,-1 0 0,0 0 0,0-1 0,0 0 0,-1-1 0,8-5 43,-10 6-4,-1-1 0,-1 0 0,1 0 0,-1 0 0,1-1 0,-2 0 0,1 0 0,-1 0 0,1-1 0,-2 0 0,1 0 0,-1 0 0,0-1 0,-1 1 0,0-1 1,0 0-1,0 0 0,-1 0 0,0 0 0,-1 0 0,0-1 0,0 1 0,-1-3 4,0 6-1,1-7 32,-2 0 0,1 0 1,-1 0-1,-1 0 1,0 0-1,-2-5-31,3 14 12,-1 0-1,1 0 1,-1-1-1,1 1 1,-1 1 0,0-1-1,0 0 1,0 0-1,0 1 1,-1-1 0,1 1-1,-1 0 1,1 0 0,-1 0-1,0 0 1,0 0-1,0 0 1,0 1 0,0-1-1,0 1 1,0 0-1,-1 0 1,1 0 0,0 1-1,-3-1-11,2 0-20,1 0-1,-1 1 0,0 0 0,0-1 1,0 1-1,1 1 0,-1-1 0,0 0 0,0 1 1,1 0-1,-1 0 0,0 0 0,1 0 1,-1 1-1,1-1 0,-1 1 0,1 0 1,0 0-1,0 0 0,0 1 0,0-1 1,-2 2 20,-2 5-24,1-1 0,1 1 0,-1 0 0,1 0 0,1 1 0,-1-1 0,-1 9 24,-1 0-29,0 1 1,2 0-1,0-1 0,1 2 1,1-1-1,1 0 0,1 1 1,0 1 28,1-20-28,1 22-322,3-14-721,3-13-1265,-4-7-1213,-3-14-3642</inkml:trace>
  <inkml:trace contextRef="#ctx0" brushRef="#br0" timeOffset="18476.75">2846 1563 3593,'0'0'2135,"0"0"-763,0 0-340,0 0-345,0 0-267,0 0-61,0 0 106,0 0 28,0 0-100,0 0-88,0 0-67,0 0-38,0 0 16,0 0 81,0 0 62,0 0 12,0 0-27,0 0-51,0 0-5,0 0 4,0 0-16,0 0-28,0 0-3,0 0-16,0 0-46,0 0-106,-1 14-36,-20 39 30,11-31-65,1 1 0,1 0 1,1 1-1,1-1 1,1 1-1,1 1 0,2-1 1,-1 7-7,4-27-4,0 0 1,0-1-1,0 1 1,1 0-1,-1-1 1,1 1 0,0-1-1,0 0 1,0 0-1,0 0 1,0 0-1,1 0 1,-1 0 0,1 0-1,0-1 1,0 0-1,0 1 1,0-1-1,3 1 4,-1 1-36,1 0-1,0-1 0,0 0 0,0 0 1,0-1-1,0 1 0,1-1 0,-1-1 1,1 1-1,-1-1 0,4 0 37,-7-1-2,0 0 0,0 0-1,0-1 1,0 1-1,0-1 1,0 1 0,0-1-1,0 0 1,-1 0 0,1-1-1,0 1 1,-1-1 0,1 1-1,-1-1 1,1 0 2,4-4 40,-1 0 0,-1 0 1,1-1-1,3-6-40,-5 8 8,3-5 15,-1 0 0,0 0 0,-1-1 1,0 0-1,0 0 0,-1 0 1,-1 0-1,0-1 0,-1 1 0,1-8-23,1-18 197,-3 0-1,-1-26-196,-1 15 40,0 43-26,0-1-1,0 1 1,-1-1-1,1 1 1,-1 0 0,-1 0-1,1 0 1,-1 0 0,0 0-1,0 0 1,0 1-1,0 0 1,-1-1 0,0 1-1,0 0 1,-2-1-14,-11-14-5,15 17-24,0 1-1,0-1 0,0 1 0,1 0 0,-1 0 0,0 0 0,-1 0 0,1 0 0,0 0 0,0 0 0,0 1 0,0-1 1,-1 1-1,1-1 0,0 1 0,-1 0 0,1 0 0,0 0 0,0 0 0,-1 0 0,1 1 0,0-1 0,-1 1 0,1 0 1,0-1-1,-2 2 30,-3 1-173,0-1 1,1 1 0,-1 1 0,1 0 0,-1-1 0,1 2-1,0-1 1,1 1 172,3-3-89,0 0 0,0 0 0,1 0 0,-1 0 0,1 0 0,0 1 0,0-1 0,0 0 0,0 1 0,0-1 0,0 1 0,0-1 0,1 1 0,-1 0 0,1 1 89,1 44-2493,0-22-155,-1 4-2243</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4.560"/>
    </inkml:context>
    <inkml:brush xml:id="br0">
      <inkml:brushProperty name="width" value="0.1" units="cm"/>
      <inkml:brushProperty name="height" value="0.6" units="cm"/>
      <inkml:brushProperty name="inkEffects" value="pencil"/>
    </inkml:brush>
  </inkml:definitions>
  <inkml:trace contextRef="#ctx0" brushRef="#br0">1 87 6289,'0'0'4001,"2"-1"-1872,1 1-225,2-3-488,3 0-295,3-2-113,3-1-144,4-3-48,5-1 56,4 0-79,3-2-337,1 2-96,0 0-104,-3 4-112,-2 4-48,-5 5 32,-4 5 8,-3 5 16,-4 5 16,-4 6 0,-5 6 0,-6 7-24,-5 4 0,-7 4-80,-7 2 16,-4 0 56,-4-3-56,-1-2-8,2-6-56,2-5 64,5-5 8,6-7 8,5-6-24,7-4 0,3-5 8,3-2 32,2-2-56,3 1 112,2 0 96,4 2 16,3 0-39,7 0 31,8-3 88,7-3-96,8-4-120,5-4-80,2-1-64,-1-2 0,-6 2-8,-6 1-448,-9 3-553,-9 3-911,-9 3-2425,-17 5-2672,-7 1-5122</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5.046"/>
    </inkml:context>
    <inkml:brush xml:id="br0">
      <inkml:brushProperty name="width" value="0.1" units="cm"/>
      <inkml:brushProperty name="height" value="0.6" units="cm"/>
      <inkml:brushProperty name="inkEffects" value="pencil"/>
    </inkml:brush>
  </inkml:definitions>
  <inkml:trace contextRef="#ctx0" brushRef="#br0">123 206 8290,'-2'1'4169,"-3"-1"-1889,-1 2 49,-3 0-729,0 1-400,1 1-192,2-1-255,2 0-201,1 3-128,-1 2-8,-1 5-56,-2 7-104,-2 7-16,-2 6 0,-1 8-64,2 4-88,2 3-88,4-2 0,5-4 0,5-7-48,7-10 48,7-12 272,11-15 152,11-15-152,12-16-80,11-13 0,7-11-23,-1-7 15,-5-3 16,-12 1-8,-15 4-24,-15 6-72,-17 7-8,-16 9-80,-13 9-8,-10 10 0,-11 9-304,-6 10-248,-4 8-321,0 9-415,2 5-304,5 5-561,6 1-1680,7 4-1544,8-4-5441</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7.384"/>
    </inkml:context>
    <inkml:brush xml:id="br0">
      <inkml:brushProperty name="width" value="0.1" units="cm"/>
      <inkml:brushProperty name="height" value="0.6" units="cm"/>
      <inkml:brushProperty name="inkEffects" value="pencil"/>
    </inkml:brush>
  </inkml:definitions>
  <inkml:trace contextRef="#ctx0" brushRef="#br0">80 0 3769,'0'0'4633,"0"0"-2185,0 0-343,0 0-473,1 0-408,-1 0-207,0 0-209,0 1-160,-1-1-96,1 1-40,0 0 8,0 0-80,0 0-80,0 0 97,-1 0-9,2 0-40,0 0 0,0-1-24,1 1-96,0-1-72,2 1 192,3 1 192,6 1-72,7 1-64,6 1-8,8-1-119,9 0-33,6 0-80,7 0-8,5-1-32,0 0-80,-3 1-16,-6 1-88,-10 0 8,-9 1 0,-11 0-8,-9 0 48,-6-2 24,-4-1-56,-3-2 56,-1 0-16,0-1-8,-1 0-32,1 0 64,-1 0 16,0 0-8,1 0-40,-1 1-40,1 3 0,-2 4 104,-1 7-56,-1 8 40,-2 9 16,0 8-56,-1 9 32,1 9-32,0 7 16,1 6 16,2 6-32,0 4 56,2 3-64,-1 2 8,1 2-48,-2 0 56,0 0-16,-1 1-40,1-1 0,0 0 40,1-2 0,1-3-40,-1-3 40,-1-3-40,-1-4 0,0-6 64,-1-3 0,1-4-8,1-1-8,1-3 8,3-3-56,1-4 0,2-5 40,2-3-40,0-3 0,0-2 40,-1 2-40,-2 1 0,0 2 8,-2 2-16,-2 3 8,-1 3 8,-2 2 56,-2 0-72,0 0 16,1-2-8,0-1-8,1-3 8,2-3-8,3-4 16,2-4-8,1-4 0,1-3 40,0-2-40,-1 0 0,-2 2 80,-3 4-8,-3 1-72,-2 4 40,-1 0-40,-1 2 8,1 0-16,1-2 0,2-4 8,2-2 0,2-5-8,3-2 8,1-2 0,1-2 40,1-1-40,0-1 64,1-1-24,-1 0 0,0 0 17,-2-1-57,0 2 56,-1 0-56,-1 0 8,-1-1-8,0-2 0,0-1 8,-1-2-8,1-2 8,0-3 32,0-1-40,0-2 0,0-1 64,0-1-24,0-1 16,0 0-16,0 0 0,0 1-40,-1 0 40,0 3-40,-2 2 0,-1 4 56,-1 4-56,-2 3 0,0 1 8,0 2-8,1-1 0,1-4 8,1-3-8,2-4 48,2-4 40,0-4 64,1-1 64,0-2-8,0 0 0,0 0-32,1-1-56,-2-2-40,1-2-88,1-2 16,-1-2-8,1 1 0,0 1 0,-1 3 40,1 2-40,-2 2 0,1 2 0,-2 1 8,0 0-8,1 1 0,-1-1 48,0 0-16,-2 1-40,-4-2 0,-7 0 0,-11-3 0,-11-1 0,-11-1 0,-9-2 0,-5-1 0,0 0 0,4 0 0,8 2 0,12 2 0,13 1 0,10 2 0,9 0-8,5 1-120,3 0 16,2 1 8,2-1 32,0 1 72,2 0 0,3-1 0,1-2 8,2-1 0,-2-1-8,-1 0-336,-3-1-1673,-5-3-1727,-13-12-3170,-5-3-12466</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3.652"/>
    </inkml:context>
    <inkml:brush xml:id="br0">
      <inkml:brushProperty name="width" value="0.1" units="cm"/>
      <inkml:brushProperty name="height" value="0.6" units="cm"/>
      <inkml:brushProperty name="inkEffects" value="pencil"/>
    </inkml:brush>
  </inkml:definitions>
  <inkml:trace contextRef="#ctx0" brushRef="#br0">224 208 960,'0'0'272,"-1"2"-176,0 0 0,0 1 784,1-2-439,0-1-65,1-2-16,0-2-40,1-3-128,-1-2-32,0-1-8,-1-2 112,1 1 48,-2 1-104,0 3-112,-1 2-88,-2 4 136,-1 1 288,0 1 336,-1 0 281,1-1 31,1 0 368,1-1-8,1-1-167,1-2-225,1 1-40,0-2 216,0 0-63,-1 1-305,1 0-256,-1 3-48,1 0-48,0 2-16,-1 1 80,1-1 9,-1 1 7,0-1 40,0 0-32,1-1-56,-1 0 16,0 0-56,1 1-80,-1-1-64,1 0-63,-1 0-41,1-1-56,0 1 16,-1-1-16,0-1 8,1 1 16,-1-1-32,1 1 80,0 0-24,1 0-40,-1-1-16,-1 1-32,1 1 8,0-1-56,1 0 16,0 0-8,2-1-16,1-2 24,4-2-40,4-2-8,2-1 0,3-1-64,1-1 0,0 3 0,-1 0 8,1 4-8,-1 1 8,-1 2-16,-3 2 8,-2 0-8,-3 2 8,-3-1 0,-1 0-8,-1 0 8,-2 0 0,-1-1 40,0-1-40,-1 0 0,1-1 0,-1 0 0,1 1-8,0 0 8,0-1 8,0 1 32,0-1 8,0 2 8,0-1 8,0 0 8,-2-1 32,-3 0-64,-3-1-48,-3 1 0,-4 0 8,-2 1 0,-3 1 0,-2 0 0,-1 0-8,0-1 0,0-1 8,2-1 8,0-1 40,1 1-8,2-1 24,1 1-24,2 1-48,2 1 0,2 0 0,2 1 0,1 1-8,2 0 8,1 1 0,1 0-8,-1 1-8,0 1-32,-2 1 40,1 0 8,-1 0 0,2-1 16,1-3-8,1 0 80,2-2-8,0-2 9,2 1 7,1-1-24,0 1-64,1 0 8,0 0-8,2 0 0,1 0 40,3 0-32,2 0-8,3 1 0,0-2 40,2 1-48,1 0 8,1-1-8,1 0 8,1 0 0,-1-2 8,0 1-8,-2-1-8,-2 1 8,-3 0 0,-3 0-8,-1 1 0,-1 0 0,-3 0 8,-1 0-8,-1 1 8,-1 1 40,-1 0-32,-1 0-8,1 2 0,-1-1-8,-1 1 0,-1 0 0,-1 1 8,-1 2-8,-2 1 8,-4 1 40,-3 1-40,-4 1 56,-3-1-16,-3-2-40,-1-4 56,0-3-56,2-2 40,3-2-32,4-1 64,4 0-72,3-1 80,3 2-80,2 1 40,0 2-40,0 1-8,1 0 0,0 2 0,0 0 0,1-1 0,0 0 0,0 0 0,0 0 8,1 0 0,1-1 0,0 1 8,2 0-8,0 0-8,1-1 0,-1 0-8,1-1-56,1 0 56,2 0 0,3-1 8,2 0 0,4-1 0,3 0-8,2 1 8,0-1-8,1 1 0,-3 1 8,-2 0-8,-4 2 8,-3 1-8,-4 0 8,-3 0-8,-1 0 0,-1-1 0,-1-1-40,0 0-16,0-1-32,0 1-56,0-1-88,0 2-193,1 0-495,-1 0-808,-3 4-1993,-15 4-3632,-4 0-9243</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59.793"/>
    </inkml:context>
    <inkml:brush xml:id="br0">
      <inkml:brushProperty name="width" value="0.1" units="cm"/>
      <inkml:brushProperty name="height" value="0.6" units="cm"/>
      <inkml:brushProperty name="inkEffects" value="pencil"/>
    </inkml:brush>
  </inkml:definitions>
  <inkml:trace contextRef="#ctx0" brushRef="#br0">0 207 288,'1'1'312,"0"-1"-184,1 1-80,0 1-40,2 0 0,-1-1 568,0 0-24,0 0-240,-2-2-159,1 0-97,0-1-56,-1-1-64,-2 0 56,1 0 8,-2 0 352,1 2 248,-1 0 56,1 0-32,0 1-48,1-1-8,0 0 56,1-1-40,0-1-87,1 0-89,0 0 0,1 1 32,-2 1-40,1 0-112,-2 2 8,0-1 32,1 0 8,-1-1-24,1 1-16,-1 0-16,0-1 56,0-1 145,0 0 95,0 0 224,1-1 64,-1-1 0,0 0 16,0 1-39,0 0-145,0 1-48,0 1 8,-1 0 40,1 0 72,0 1 1,0 0-57,0 0-104,-1 0 80,0 0-88,1 0-96,0 0-64,0 0 40,0-1 64,0 0-63,0-1-113,0 1-56,3-2 16,5-4 8,6-4-96,6-4 0,7-5-112,3-1-40,4 0-80,-1 1 0,-2 5-8,-3 5 16,-5 7-16,-6 7 16,-5 8 40,-5 8-40,-6 7-16,-6 5 8,-6 3-8,-3 1 0,-5-1 0,-3-3 8,-1-2 0,-1-3 0,-2-2-8,1-2 8,0-1 0,0-1-8,3-1 8,1-2 32,4-2 32,3-3-56,4-3 64,4-4-8,3-2-56,2-2 80,2-1 8,0-2 32,1 0-32,0-1-32,1 1-24,1-1 16,3 0 88,5-1 136,8 0-32,7-3 16,8-1-15,6-1-17,5-2-120,1 0-16,-2 0-40,-4 1-56,-8 1 40,-8 2-32,-8 2 56,-8 2 48,-6 2 8,-4 1 8,-2 0-40,0 2-24,0-1-16,0-1 40,1 0 0,0-2-32,1 0 8,1 0 0,0-1 8,0 1-64,-1 0-8,1 1 56,-1-1-56,1 0 0,-1 0-8,0 0-48,0 0-184,0-1-328,0 0-520,-1-1-721,0 1-1168,-1 0-2928,-2-1-3425,-1 1-1168</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221"/>
    </inkml:context>
    <inkml:brush xml:id="br0">
      <inkml:brushProperty name="width" value="0.1" units="cm"/>
      <inkml:brushProperty name="height" value="0.6" units="cm"/>
      <inkml:brushProperty name="inkEffects" value="pencil"/>
    </inkml:brush>
  </inkml:definitions>
  <inkml:trace contextRef="#ctx0" brushRef="#br0">245 0 800,'1'1'456,"0"0"-368,2-1 3761,0 1-1936,1-1 79,-1-1 0,0 1-351,0-1-329,-2 1-208,-1-1-48,0 1-63,0 0-41,-1 0-80,1 0 8,0 0-16,1 0-119,-1 0-185,0 0-88,0 0-112,0 0-96,-1 0-64,1 0-56,0 0 16,-2 3 8,-3 4 56,-4 6 80,-5 4-88,-5 6-24,-5 3-64,-2 2-8,-2 0-24,0-1-48,2-3-48,2-3 8,3-4-8,4-4 8,6-5-8,3-3 0,5-4-8,2-1 0,3-2 0,0-1-56,1 0 64,0 1-8,0 0-112,1-1-128,-1 0-128,-1 2-128,-1 0-288,0 2-320,-2 0-465,0 1-879,-1 0-1649,-3-1-1376,1 0-2833</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739"/>
    </inkml:context>
    <inkml:brush xml:id="br0">
      <inkml:brushProperty name="width" value="0.1" units="cm"/>
      <inkml:brushProperty name="height" value="0.6" units="cm"/>
      <inkml:brushProperty name="inkEffects" value="pencil"/>
    </inkml:brush>
  </inkml:definitions>
  <inkml:trace contextRef="#ctx0" brushRef="#br0">14 14 680,'0'0'648,"0"0"4409,-1 0-2848,0-1 39,0 0-295,1-1-377,0 0-208,-1 0-135,0 0-137,-1 0-232,1 1-96,0 1-48,-1-1-71,1 1-73,0 1-64,1-1-56,-1 1-72,1-1-24,0 1-48,0 0-32,1-1 16,0 1-64,1 1 16,2 2 184,3 3 64,2 4-7,4 2-9,2 5-104,3 3-128,2 4-80,1 3-80,0 2 8,-2 2-88,-1 0 8,-3-2 40,-3-4-48,-4-3 0,-2-6 0,-2-5 56,-2-5-16,-2-4 0,0-2 8,0-2-56,-1-2-56,1-1-88,0-2-240,-1-1-336,0-1-481,-1 0-999,-2 1-2129,-5 0-2024,-2 1-6178</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2.774"/>
    </inkml:context>
    <inkml:brush xml:id="br0">
      <inkml:brushProperty name="width" value="0.1" units="cm"/>
      <inkml:brushProperty name="height" value="0.6" units="cm"/>
      <inkml:brushProperty name="inkEffects" value="pencil"/>
    </inkml:brush>
  </inkml:definitions>
  <inkml:trace contextRef="#ctx0" brushRef="#br0">64 224 1280,'0'0'5169,"0"-1"-2960,1 0-177,0-2-135,1 0-409,0 0-96,0 0 33,-1 2-113,0 1-304,-1 0-240,0 1-184,-1 2-160,0 0-79,1 4 55,-1 4-112,2 4 80,-1 8 8,1 7-80,-1 9-16,-1 8-40,-1 6-48,-1 3-16,-2 0-40,0-3-64,-1-4 0,0-7 32,1-8-8,1-8-32,1-8-56,1-6 0,0-6 88,2-5 40,-1-5 56,0-4-112,-2-5-64,-1-7-16,0-6 8,0-9 0,1-6 40,3-5-40,3-5 0,4 0-8,4 0 16,4 3-16,3 2 48,4 3-32,4 3-8,4 2 48,2 1 16,3 0 72,3 0-8,2 3-56,-2 3-32,-4 5-39,-6 7-9,-6 9 0,-5 8 0,-5 11 80,-4 10-72,-3 9 40,-5 7-40,-5 5 0,-4 3-8,-7 1 0,-3-1 0,-5-5 0,-4-3 0,-3-6-48,-3-6-24,-3-6 7,-1-5 17,-2-7 48,1-5-56,2-4 56,5-2 8,8-1 64,6 0-24,7 1 1,5 2-41,4 1 56,3 2-64,4 2 0,3 2 80,4 2 16,5 3 112,3 2 40,3 4 88,2 0 16,1 2-56,-1 1-40,-2 0-112,-1 2-48,-1 2-40,-3 0 8,0 2-8,-3 1 32,-3 0-80,-2 1 0,-3-2 0,-3-2 56,-1-4-64,-3-5 0,0-4 0,0-4-96,-1-2-72,0-2-208,1-2-376,-1-2-545,0-1-1007,1-3-2321,3-8-2393,1-1-4664</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3.370"/>
    </inkml:context>
    <inkml:brush xml:id="br0">
      <inkml:brushProperty name="width" value="0.1" units="cm"/>
      <inkml:brushProperty name="height" value="0.6" units="cm"/>
      <inkml:brushProperty name="inkEffects" value="pencil"/>
    </inkml:brush>
  </inkml:definitions>
  <inkml:trace contextRef="#ctx0" brushRef="#br0">0 35 1152,'1'0'336,"0"-1"2409,2 0-801,2-1-367,2-2-297,1-1-272,1-1 88,-1 1-55,-1 1-105,-3 1-24,-1 1 48,-2 1-8,-1 1 17,0 0-65,0 1-88,0 0-64,-1-1 16,1 1-24,0-1-55,0 0-17,0 0 24,0 0-112,0 0-40,0 0-40,0 0-64,0 0-80,0 0-56,1 4 81,2 3-25,1 6-96,0 5-144,-1 5-24,0 6 48,-1 4 0,-1 1 24,-2 0-48,1-3-16,0-5-88,0-5 32,0-7 24,0-6-24,0-4 32,0-5 136,0-2-32,0-1-56,1-2-56,0-2-64,-1 1-8,0-1-168,-1 2-456,-1 0-928,-1 1-1305,-4-2-4241,0-1-9065</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9.882"/>
    </inkml:context>
    <inkml:brush xml:id="br0">
      <inkml:brushProperty name="width" value="0.1" units="cm"/>
      <inkml:brushProperty name="height" value="0.6" units="cm"/>
      <inkml:brushProperty name="inkEffects" value="pencil"/>
    </inkml:brush>
  </inkml:definitions>
  <inkml:trace contextRef="#ctx0" brushRef="#br0">1 24 2385,'0'0'3584,"0"0"-2552,1 0-151,0 0-105,-1 0-208,0 0-16,0 0 96,1 0 152,-1 0 129,2 0 175,0 0 48,2 0-88,0 0 9,0 0 79,1 0-64,-2 0-112,-1 1-152,0-1-127,-2 1-81,1 0-40,1-1-120,0 0 72,1 0 96,2 0-16,3 0-32,1 0-47,2 0-49,3-1-128,2 0-16,3 0-24,4-1-48,3 0 32,3 0-32,1 0-56,1 0-88,-2 1 24,-2 0-72,-4 1-16,-5-1 32,-5 1-32,-5 0 32,-5 1 40,-2-1 16,-2 0 40,-1 0 16,-1-1 56,2 1-40,1-1-40,0 0-40,-1-1-79,1-1-49,-1 1 8,1 1-16,-1 1 8,1 1-8,0 0-32,-1 0-321,0 0-471,-1 1-512,-1 0-544,-1 0-945,-2 0-3168,-6-2-5922,-2-2 6610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8.343"/>
    </inkml:context>
    <inkml:brush xml:id="br0">
      <inkml:brushProperty name="width" value="0.05" units="cm"/>
      <inkml:brushProperty name="height" value="0.05" units="cm"/>
    </inkml:brush>
  </inkml:definitions>
  <inkml:trace contextRef="#ctx0" brushRef="#br0">65 151 576,'0'0'1058,"0"0"-325,0 0 25,0 0 95,0 0 41,0 0 175,0 5 5936,0-5-6983,0 0 0,0 0-1,0 1 1,0-1-1,0 0 1,0 0 0,0 0-1,0 0 1,0 1 0,0-1-1,0 0 1,0 0-1,0 0 1,0 1 0,0-1-1,0 0 1,0 0-1,0 0 1,1 0 0,-1 0-1,0 1 1,0-1-1,0 0 1,0 0 0,0 0-1,0 0 1,1 0 0,-1 1-1,0-1 1,0 0-1,0 0 1,0 0 0,1 0-1,-1 0 1,0 0-1,0 0 1,0 0 0,0 0-1,1 0 1,-1 0 0,0 0-1,0 0 1,0 0-1,0 0 1,1 0 0,-1 0-1,0 0 1,0 0-1,0 0 1,1 0-22,5-2 22,1-1 0,-1 1 0,1 1-1,0 0 1,0-1 0,3 2-22,-9-1-7,1 1 0,0-1 1,0 1-1,0 0 0,0 0 0,-1 0 1,1 0-1,0 0 0,0 0 0,0 0 0,0 1 1,-1-1-1,1 1 0,0-1 0,0 1 0,-1 0 1,1 0-1,0 0 0,-1 0 0,1 0 1,-1 0-1,1 0 0,-1 0 0,0 0 0,1 1 1,-1 0 6,2 11-33,-1 1-1,0-1 1,-1 1 0,-1 0 0,0-1 0,-2 11 33,1 15-136,-1-21-50,0-1 0,-1 1 1,0-1-1,-2 0 0,0 0 0,-1 0 1,0-1-1,-2 0 0,0 0 1,0 0-1,-8 8 186,14-21-15,1-1-1,-1 1 1,0-1 0,0 0 0,0 0 0,0 0 0,0 0-1,0 0 1,-1 0 0,1 0 0,-1-1 0,1 1-1,-1-1 1,1 0 0,-1 0 0,-1 0 15,-3 1 60,0-1-1,0 0 1,0-1 0,0 1 0,-6-2-60,2 1 183,14 0-217,-1-1 0,1 0 0,0 0 1,0 0-1,-1-1 0,1 1 1,-1 0-1,1-1 0,-1 0 1,2-1 33,4-2-16,10-7 48,2 1 0,0 1 0,0 0 0,0 2-1,1 0 1,1 2 0,-1 0 0,1 1-1,0 1 1,0 1 0,12 1-32,-32 2-89,-2 0 35,0 0 23,0 0-41,3 10-4386,-2-10 1323</inkml:trace>
  <inkml:trace contextRef="#ctx0" brushRef="#br0" timeOffset="1318.57">775 2 2737,'0'0'2244,"0"0"-445,0 0-191,0 0-179,0 0-246,0 0-148,0 0-147,0 0-164,-13 0 983,-31-1-1355,9 0-105,-1 2 0,-31 4-247,57-3-33,1-1 1,-1 2 0,0-1 0,1 1-1,0 1 1,-1-1 0,1 2 0,1-1-1,-1 1 1,1 1 0,0-1 0,-4 5 32,10-9-43,1 1 0,-1 0 0,1 0 1,0 0-1,-1-1 0,1 2 0,0-1 1,0 0-1,1 0 0,-1 0 0,0 0 1,1 0-1,-1 1 0,1-1 0,0 0 1,0 0-1,0 1 0,0-1 0,0 2 43,9 49 70,-1-9-66,-8 54 91,0-98-121,0 0-72,0 0 36,3-2 75,0 0 0,1-1-1,-1 1 1,0 0 0,1 1 0,-1-1-1,1 1 1,0-1 0,-1 1 0,1 0-1,0 0 1,0 1 0,0-1 0,1 1-13,62 0-30,-37 1 44,96-1-73,-124 0 44,-1 1 0,0-1-1,0 1 1,1-1 0,-1 1 0,0-1-1,0 1 1,0 0 0,0 0 0,0-1-1,0 1 1,0 0 0,0 0 0,0 0-1,0 0 1,0 0 0,0 0 0,-1 0 0,1 1-1,0-1 1,-1 0 0,1 0 0,-1 0-1,1 1 1,-1-1 0,0 0 0,0 1-1,1-1 1,-1 0 0,0 2 15,3 44 27,-3-43-37,0 17 45,1-11-19,-1-1 0,-1 1 0,1 0 0,-1 0 0,-1 0 0,-1 2-16,2-8 9,-1 1-1,0-1 1,0 0-1,-1 0 1,1 0-1,-1-1 1,0 1-1,0 0 1,0-1-1,0 0 1,-1 0-1,1 0 1,-1 0-1,0 0 1,-1 0-9,-4 2 27,0 0 0,0-1 1,0 0-1,0 0 0,0-1 1,-1 0-1,0-1 0,1 0 1,-5 0-28,-19 1 180,1-2 0,-10-1-180,13-1 235,28 1-287,1 0-158,0 0-142,0 0-122,0 0-101,0 0-237,8 0-2877,-1 0-2149</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2.173"/>
    </inkml:context>
    <inkml:brush xml:id="br0">
      <inkml:brushProperty name="width" value="0.1" units="cm"/>
      <inkml:brushProperty name="height" value="0.6" units="cm"/>
      <inkml:brushProperty name="inkEffects" value="pencil"/>
    </inkml:brush>
  </inkml:definitions>
  <inkml:trace contextRef="#ctx0" brushRef="#br0">84 76 5249,'0'0'1937,"1"-1"39,-1 1 208,1 0-439,0 0-393,1-1-128,1 0 49,4 0-57,3-1-200,3-2-112,4-1-88,3-1-111,2-1-89,3-2-152,2 0-32,2 0-80,-1 1-56,-2 2-104,-2 2-56,-4 1-80,-5 3 16,-3 2 64,-4 3 32,-2 1-48,-3 3-24,-1 2 0,-2 2-16,-3 3 8,-3 2 16,-4 3-16,-4 3-16,-4 1 24,-5 3-88,-5 2 104,-4 1-32,-1 2 40,-2 2-31,1 0-33,2 0 40,3 0-80,3-1 80,5-1-48,3-3-40,4-2 40,3-3 8,3-3-48,2-2-8,3-4 16,1 0 64,3-2-64,2-1 32,1 0 8,2-1-8,0-3-32,2-2 64,2-1 40,3-2 40,2-3 40,5-2 32,4-2-56,5-5 16,3-3-72,2-3-48,-2-2-8,-3 1 16,-4-1 40,-6 3 16,-5 2-8,-4 1 16,-4 3-32,-2-1-32,-1 1-8,0 0 24,-1-2-80,0-1 40,0-2-48,-1-1 40,-1-2-32,-2 0 32,-3 0-40,-3 0 56,-5 0-64,-5 2 8,-4 1 0,-4 3-8,-3 3 8,-1 0-8,1 2 0,2-1 16,2-1-8,4-1 0,3-3 0,3-2-8,2-1 8,2-1-8,1 0 8,2-1-8,1 0 0,2-1 0,0 1 0,1 1 0,2 1-8,0 0 8,1 1 0,0 1-8,1 1-8,1 2 8,0 1-40,0 2-24,0 1-24,1 0-32,3 0 16,5-4 32,5-3-8,7-4-56,6-4-128,3 0-280,3 0-208,-1 1-441,-5 4-823,-6 5-2169,-9 7-1264,-12 14-1224,-7 5-577</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8.873"/>
    </inkml:context>
    <inkml:brush xml:id="br0">
      <inkml:brushProperty name="width" value="0.1" units="cm"/>
      <inkml:brushProperty name="height" value="0.6" units="cm"/>
      <inkml:brushProperty name="inkEffects" value="pencil"/>
    </inkml:brush>
  </inkml:definitions>
  <inkml:trace contextRef="#ctx0" brushRef="#br0">454 209 768,'0'1'984,"0"0"-39,1 0 159,0 1 144,0-3-240,0 0-72,1 0-95,0-1-241,1-1-96,0 0-32,1 0-104,-1 0-64,-1 1-80,-1 1-40,0 1 88,-2 1 160,-1-1 48,1 2-7,-1-1 63,1-1 152,0 1-32,1-1-40,0 1-56,1-1-8,1 0 16,-1 1 9,0 0-89,0 1-56,-1-1-128,0 2-104,-1-1-16,1 0-8,0 0 16,0-1-48,1-1-8,-1 0-8,1 0 56,0 0 40,0 0 32,0 0-56,-1 0-32,0 0-48,0 0-72,-1 0-40,1 0 0,-1 0 0,0 0-8,1 0 48,3 1 16,3 1 32,0 0 8,1 0 8,-1 1-8,-1-1 17,0 0-25,-1 0-24,-1-1-8,0 0-56,-1 0 40,-1-1-40,0 0 0,-1 0 0,1 0 8,0 0-8,2 0 8,0 0-8,0 0 8,-1 1-8,0-1 0,0 1 0,-1 0 0,0 0 0,0 0 0,0-1-8,0-1 8,2 1 88,0-1 24,1 1-24,0-1-24,1 1-64,-1 0 8,0 0-8,-1 0 0,-1 1 0,-1 0 0,0-1 40,-1 1-48,0-1 0,0 1 0,0-2 0,1 1 0,1-1 8,1 0 0,2 0 8,0 0-8,-1 0 0,-1 1 0,-2 1 40,-2-1 0,0 1 48,-1 0 24,0 0 0,-1-1-24,1 1-48,-2 0 24,2-1 16,-1 0 104,1 0 56,0-1-8,-1 1-96,-1-1-80,-2 0 16,-1 0 8,-3 0-16,-2 1 48,-1 0-64,-3 0 16,-2 1 0,-1 1-8,-1 0 56,-1 1-48,-1 1 0,2 0-16,2-1 16,0 0 0,4-1 16,1 0 80,3-2 48,2-1 56,0 0 33,0 0-89,-2 0 0,-1 0-40,-2 0-32,0 1-32,1 1-40,0-1-24,1 1-40,0 0 0,3-1 80,1 0-32,1 0 16,0 0-56,2 0 64,0 0-8,-1 0-8,-1 0-64,-2 1 0,-2 0-8,0 1 8,-2 0 0,-1 1 0,1-1 8,0 0-8,1 0 16,0-1-16,2 0 0,0 1 0,2 0 0,-1 0 0,1 1 0,1-1 0,1 0 0,1-1 0,2 0 8,1-1-8,0 0 0,1 1 8,0 0-8,0-1 0,0-1 8,0 1-8,0-1 72,0 1-64,1 0 40,-1-1 0,0 1 16,0 0-56,0 0 64,0 0-24,0 0 16,0 0 16,0 0-16,0 0-56,3 0 88,1 0-88,0 0 48,0-1 8,1-1 8,-1 0 8,2 0 56,2-2 32,2-1-64,4-2-32,2-2-8,1-1-16,1 0 32,0-2-72,-1 0 40,0 1 8,-3 0-48,0 2-8,-3 1 8,-2 1 64,-2 2-56,-1 1 64,-2 1-64,-1 1 32,0-1-40,1 0 0,0-1 40,1 0-40,1-1 8,3-2-8,3-2 0,0-2 0,1 0 0,0-1 40,-1 0 0,-2 1-32,-1 1 32,-2 0 24,-2 0-64,-1 3 0,-1 0 0,-1 1-8,0 2 0,-1 0-8,-1 2 8,1 1 8,-1 1-8,0 1 0,-1 0 0,1-1 8,0 1-8,0-1 48,-1 1-48,0-1-8,1 1 8,0-1 0,1-1 0,-1 1 0,1 0 0,-1 0-16,0 0-40,0 0 8,0 0 40,0 0 0,0 0 0,0 0-136,-3 1-96,-1 0-56,-1 1-56,1-1-40,-1 1-184,0-1-376,-1 1-329,-1 0-343,0 0-136,-1-1-761,0-1-1360,-5 0-1360,0 0-5153</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5.860"/>
    </inkml:context>
    <inkml:brush xml:id="br0">
      <inkml:brushProperty name="width" value="0.1" units="cm"/>
      <inkml:brushProperty name="height" value="0.6" units="cm"/>
      <inkml:brushProperty name="inkEffects" value="pencil"/>
    </inkml:brush>
  </inkml:definitions>
  <inkml:trace contextRef="#ctx0" brushRef="#br0">325 1 3881,'0'0'4801,"0"0"-2577,-1 0-231,1 1-529,-1 0-336,2-1-95,0 1 31,0-1 32,0 0 64,1 0-80,-1 0-127,0 0-41,0 0-88,-1 0-56,0 2-96,0-1-144,-1 1-95,0 2 15,0 3 128,0 5-88,0 4-128,-2 4-56,0 4-64,-2 5-40,-1 4 32,-2 3 16,0 4 16,-1 3 16,1 4 32,0 2-40,2 4 65,0 3-121,2 3 40,1 1-80,2 3 32,0 1-64,1 0-64,-1 1 16,0-2-24,-1 0 48,-1-2-48,-1 0 40,0-1-64,0-1-40,1-2 88,1-1-24,0-3 48,1-1-72,1 0 24,-1 0-24,0-2 0,0 0 32,0-3-80,-2-2 0,0-2 0,-1-2 0,0 0 0,-1-1 0,0-1 0,0-1 0,1-1 0,-1-4 0,1-5 0,0-2 0,2-3 0,0-2 0,0 0 0,1 0 0,-2 1 0,1 0 0,-1 0 0,-1 1 0,0-1 0,0 0 0,-1 1 0,0 2 0,0 0 0,-1 1 0,0 1 0,-1 0 0,2-1 0,1 0 0,1-2 0,1-2 0,1-2 0,0-3 0,0-3 0,-1-2 0,0-1 0,0 0 0,-1 0 0,-1 3 0,-1 2 0,-1 2 0,-1 3 0,-1 1 0,-1 0 0,0-2 0,2-3 0,2-4 0,1-4 0,2-3 0,1-2 0,1 0 0,-1 0 0,0 1 0,1-1 0,0-1 0,0 0 0,-1-1 0,1 0 0,0-1 0,0-1 0,0 1 0,0 0 0,-1 1 0,0 2 0,-1 3 0,-1 1 0,1 0 0,0 0 0,1-2 0,0-2 0,1-2 0,1-2 0,-1-1 0,2-1 0,-1-2 0,0-3 0,0-4-488,1-4-1425,0-7-1807,-1-19-3618,-2-3-11970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2.748"/>
    </inkml:context>
    <inkml:brush xml:id="br0">
      <inkml:brushProperty name="width" value="0.1" units="cm"/>
      <inkml:brushProperty name="height" value="0.6" units="cm"/>
      <inkml:brushProperty name="inkEffects" value="pencil"/>
    </inkml:brush>
  </inkml:definitions>
  <inkml:trace contextRef="#ctx0" brushRef="#br0">95 499 1736,'0'1'2057,"1"1"-633,0-1-400,-1 0-175,1 1 31,-1-1 104,1-1 24,-1 0 0,1-1-15,0-2 7,1 1-64,2-1-88,0 0 64,2-1 17,1-1-9,3-2-232,2 0-104,1-1 64,0 0-216,0 1-120,-3 1-32,-3 1-80,-1 2-56,-2 1-48,1 1 40,0-2 57,1 0 119,1-2 32,2 0 32,0-2-40,0-1 0,2-1 8,-1 0 8,0-1-104,-1-1-32,1 1-24,-1 0-48,-1 1-48,-1 0 0,0 0-32,0 2-8,0 0 16,-2 1-24,-1 1 0,-1 2 16,-1 0-56,-1 0 64,-1 2-64,1 0 8,-1 0 64,2-1 16,-1-1 0,2-1-80,0-3-8,1-2 0,1 0 0,0-1 40,0 2-48,0-1 0,1 1 0,-1 1 0,0 1 8,-1 1 0,0 0 56,-1 1-64,-1 0 8,0-1 48,0 0-48,-1-1-8,1 0 0,0-1 8,0-1 0,0-1 40,0 0 0,-1 0-48,0 0 49,-1 1-41,0-1 0,0 2 0,-1 1 40,1-1-48,0-1-8,0 0 8,0-2-16,1 0 16,0 1 0,-1 1-8,1 1 8,-1 3 0,0 2 8,0 1 72,-2 0-32,0 2-48,-2 0 0,-2 1-120,-3 0 64,-1 0-1,-2 0 49,1 0 16,2-1-8,1-1 8,2 0 0,1-1 41,0 0-41,0 0 0,-2-1 0,-1 1 0,-1 0 0,-3 2-8,-2 0-16,0 2 8,-1 1 8,0 0 0,2 2 0,0-1 0,1 0 0,1-1 0,1-1 8,2-1 0,1 0 64,1-1 24,-1 0-40,2 1-40,-2 0-8,0 0 8,0 1 32,-1-1 0,0 1-40,1 0 56,2-1-64,0 1 8,0-2 0,1 1-8,0 0 8,-2 1-8,-1-1 0,-1 2 0,0 0-8,-1 2 8,1 1-8,-1 0 8,-1 1-8,0 0 8,0 0 0,2-1 0,2-2 0,2-2-8,2 0 8,0-2-72,2 0 64,0-1-8,1-1 8,1 0-64,0 0 64,0 1 8,-1-1 0,2 1 8,1-1 0,2 2 8,4-1 64,2 1-64,3-2 88,3 0-32,3-3-8,1-1 8,1-1 32,0-2-56,-1 0 0,-2 0-40,-2 1 56,-3 1-56,0 1 0,-1 0 64,-1 1 0,0 0-8,1 0-8,0-1 8,0 0 8,1 1 32,-1 0-40,-3 0-8,-1 2 40,-3 0-24,-1 1-72,-2 0 8,0 1 0,-2-1-8,2 2 16,0-1-16,0 1 0,2 0 8,-1 0-8,0 1 8,0 3-8,-1 0 0,-1 2 0,0 2 64,-2 3-64,0 0 8,-2 3 0,0 0 0,-1-1 0,0-1 0,0-2 8,-1-2-8,0-1 40,-2-1-48,-2 0 40,-3 2-32,-3 1-8,-4 1 0,-3 0 8,-2 1-8,-1 0 0,1-1-8,2 0-32,3-1 32,3-1 8,3 0-8,1 0 0,2 1 0,0-1 8,1 0-16,-1 0 16,0 1-16,1 0 16,0 0-8,2-2-8,1-2 16,1-1-16,-1-1 16,1 0 0,-2 1 0,1 1 8,0-1-8,0 0 8,-1 0 8,1-1-16,-1-1 0,1 1 0,1-2 0,0 0 0,1 0-8,1-1 8,1 0 0,1-1-8,0 0 0,0-1 0,1 0-8,0 0 16,0-1 0,2 0 64,1 0-8,2-2 16,4 0-64,1 1 0,2-2-8,2 0 8,2-1 0,2 1 64,2-1-72,2-1 8,0-1 8,3-1 64,0 0-72,2 0 40,-1-1-40,0 1 0,-1 1 40,-4 1-32,-5 2-8,-5 2 8,-5 2-8,-3 1 0,-2 1 8,-2 0-16,-1 0 0,1 1 0,2-1 8,0 0 0,2 0 0,0-1 0,0 0 8,-1 0-8,1 0 40,-2 0 0,1 0 16,-2 0-64,1 1 16,0 0 32,-1-1 0,1-1 8,0 1 16,1-1 0,1 1-8,1 0-56,0 0 64,0 0-64,-2 0 56,-1 1-56,-1-1 0,-2 1 40,1-1-40,-2 1 0,0-1 8,0 0-8,0 1-8,0 0 8,2-1 0,-1 1-8,1-1 0,-1-1 0,1 1 0,-1-1 0,0 1 8,1-1 56,-2 0-16,0 0 56,0 0 40,-2 1 24,-3 1 88,-1 0-128,-5 1-128,-3 0 0,-5 1 0,-1 1 0,-2 0 0,2 0 0,3 0 0,3-1 8,3-1 0,2-1-8,-1-1 0,-2 1-120,-4 1 8,-4 1 40,-4 1 16,-2 1-8,-2 2 56,0 0 0,3 0-8,4-2 8,4-1 8,5-1 0,4-1 8,4-2-8,1 1 0,2-2 8,0 1-8,0 0 0,1 0 0,-1 0-8,2-1 0,0 1-8,0 1-32,1 0 48,0-1-48,1 1-8,0-1 8,0 0 40,3 1 0,1 0 8,4 0 16,3-1-8,4 0 40,1 1-32,2 0 32,2 1-40,2 0 40,1-1 0,0 0-32,1-2 56,-1-1 0,-1-1-16,-1 0-48,0 0 0,-1-1 8,-2 1 32,-2-1-40,-3 1 0,-2-1 64,-1-1-64,-3 1 0,-1 0 0,-1 1 0,-2 0-8,-1 2 8,-2 0-8,-1 0 8,0 0-8,-1 1 8,0-1-8,1 1-8,0 0 8,0 0 8,-1 0-8,-1 0 0,0 0 0,0 0 0,1 0 0,-1 0-8,1 0 0,0 0 8,-1 0-8,1 0 8,3-1 0,2 0 8,-1-1 40,0 1 8,-3 1 40,-1 0 16,-4 1-15,-3 0-97,-3 1-9,-6-1-63,-4 1 64,-3 0-56,-3 1 64,1 0-16,2 1-32,0-1-8,3-1-40,-1 0 32,1-1 8,-2-1-16,-1 0-24,-2-1 0,-1 0 32,0 1 16,3 0 48,4-1-8,4 0 0,6-1 0,4 1 0,2 0 0,3 1 0,1 1 8,0 0-8,0 0 0,-1 0-72,-1-1-8,0 1 80,0-1-64,0 0 24,1 0 0,0 1-24,1 0 8,0-1 16,0 0-24,0 1 16,2-1-32,1 0 80,4 0 8,3 1 0,4 0 0,4 0 8,2 0 8,2 0-8,2 1 0,-1-1 0,0 1-8,0-1 8,-3 0-8,-1-1 8,-2 0-8,-1 0 0,-2 0 0,0 0-48,-2-1-80,0-1-16,-1 0-40,-1 1-32,0 0 64,-3 1-32,-1 2-136,-2-1-128,-1 1-16,-3 0 16,0 0-65,-1-1-15,-1 0-192,-1 0-376,1 0-448,-2-2-1233,-9-6-4128,-1-2-5082</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6.820"/>
    </inkml:context>
    <inkml:brush xml:id="br0">
      <inkml:brushProperty name="width" value="0.1" units="cm"/>
      <inkml:brushProperty name="height" value="0.6" units="cm"/>
      <inkml:brushProperty name="inkEffects" value="pencil"/>
    </inkml:brush>
  </inkml:definitions>
  <inkml:trace contextRef="#ctx0" brushRef="#br0">0 85 1224,'1'0'360,"0"0"360,2-1 2065,-1-1-1409,1 1-391,0 0-217,0 1-104,-1 1-128,0 1-136,-2 0-152,0 2-56,0-1 72,1 0 232,-1 0 104,1-2 121,-1 0 127,1 0 32,0-1 32,-1 0 104,1 0 17,-1-1 23,1 1 16,0 0-104,1 0-152,-1 0-103,0 0-89,-1 0-64,1 0 8,-1 0 56,0 0 32,0 0-8,1 0-79,0 0 7,-1 0 0,1 0-88,-1 0-56,1 0-8,0-1-88,0 0-64,2 1-16,2 2 152,4 0 32,6 1-31,5 0-73,7-2 40,8-1 16,8-3-16,7-4-16,6-3-144,3-4-24,3-2-192,-4 0 0,-3 3 0,-8 2 0,-8 2 0,-10 4 0,-9 2 0,-7 2 0,-7 2 0,-4 1 0,-2-1 0,-1-1 0,-1 0 0,0 0 0,1 0 0,0-1 0,1 1 0,-1-1 0,1 1 0,0 0 0,0 0 0,0 0 0,0 1 0,0-1 0,0 0 0,0 0 0,1 0 0,-1 0 0,0 0 0,0 0 0,0 0 0,-1 0-72,-2 0-344,-2 0-376,0 1-617,0 1-519,-3 0-1121,-2 2-2824,-14-2-5497,-3 0 3512</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7.890"/>
    </inkml:context>
    <inkml:brush xml:id="br0">
      <inkml:brushProperty name="width" value="0.1" units="cm"/>
      <inkml:brushProperty name="height" value="0.6" units="cm"/>
      <inkml:brushProperty name="inkEffects" value="pencil"/>
    </inkml:brush>
  </inkml:definitions>
  <inkml:trace contextRef="#ctx0" brushRef="#br0">4 1 1272,'-1'0'2377,"1"0"-281,-1 0-183,0 1 55,1 1 0,0 0-167,1 0-257,1 0-63,1 0-137,-2-1-96,1-1-72,0 0-87,-1 1-113,1-1-160,-1-1-88,0 1-64,1 1 16,1 0 41,3 1-105,1 0-80,3 1-80,2 1 0,3 0-8,3 0-32,3 0 8,4 0-8,4-2 80,6-2-39,6-2-73,5-2-120,2 0-88,-1-1-80,-3 3-32,-7 2-16,-8 3-40,-8 2 0,-7 2 48,-6 2 80,-6 2-16,-2 0 24,-3-1-48,-1-2-88,1-3 112,1-2-48,1-3-24,0 0 0,1-2-48,0 1 16,1-1-8,-1 1-8,0 0 8,0 0 0,-1 1 0,1 1-8,-1-1 8,1 1-8,0-1-8,-2 3 8,-1 4-8,-3 3 8,-6 8 8,-7 7-8,-5 7 0,-7 5 8,-5 4-8,-2 0 8,0-2 0,3-5-8,7-9 0,8-7 8,6-7-8,6-6 0,6-3-16,2-3 16,2-1 0,1 0-48,0-1 32,0 0 16,-1 1-16,0 0-40,0 1-8,-1 0-40,0 0-32,0 1-208,0-1-208,-2-1-601,-1-2-759,-1-4-2417,0-15-5041,0-3-5073</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0.727"/>
    </inkml:context>
    <inkml:brush xml:id="br0">
      <inkml:brushProperty name="width" value="0.1" units="cm"/>
      <inkml:brushProperty name="height" value="0.6" units="cm"/>
      <inkml:brushProperty name="inkEffects" value="pencil"/>
    </inkml:brush>
  </inkml:definitions>
  <inkml:trace contextRef="#ctx0" brushRef="#br0">508 0 4297,'0'1'1992,"0"-1"-439,-1 1 103,0 0-72,0 1-23,1 0-97,-1 0-64,1 0-135,1-1-65,-1-1-64,1 1-56,0-1-119,-1 1-145,0 0-144,-1 0-8,-3 0-32,-3 1-296,-4 1-72,-7 2-56,-5 0-32,-5 1-8,-3 1-8,1-2-16,2 0-16,3-1 40,4-3 1,2 0-1,4-3-8,1 0-56,2 0 32,1 0-80,0 1-40,-1 2-8,-1 0-8,-2 2 0,0 1-8,-1 2 0,0 0 8,1 1 0,2 0 0,2 0 8,4-1 8,2-2 40,2-1-40,3-1 56,1-1 8,1 0 8,1 0-32,0 3 64,1 4 184,0 6-88,2 5-64,0 4-64,0 5 40,-1 3-40,-1 6 16,-1 5 56,-1 5-8,-1 4 40,-1 4-48,-1 3 0,0 1-32,0 2-32,-1 0 16,1 0-8,0-1 8,0 0 24,0-3-112,-3-1 104,0-2-112,-1-2 8,0-1 0,0-2 0,-1-1 0,1 0 0,1-2-8,-1 0 0,2-1 8,1-2 40,1-1 16,0-2-56,1 1 64,0-2 16,0 1-80,0-2 40,-2 0-40,1-2-8,-1-2 8,-1-3 56,-1-1-64,0-3-8,0-2 8,2 0 0,1-1 48,1 2 56,1 2 8,-2 2-40,0 2 57,-1 2 7,0 1 40,0 2-64,-1 1-8,2 1-16,-1-1-40,1-1-40,-1-4 0,1-4 56,1-3-64,0-3 8,0-3-8,2-2 16,-1-1 32,0 0 8,0 1 8,1 1-56,-1 1 40,1 3 48,-1 0-80,0 1-8,0-1 80,-1-1-8,-1-1-32,0-1-48,1-2 48,-1-1-32,1 0 32,0 0-40,-1 2 0,0 1 0,0 2 48,-1 1-40,1 0 32,-1 0 24,0-3-16,0-2-40,1-2 32,1-3 8,0 0-40,1 1 88,-1 2 8,1 3-40,-1 2 0,0 2-16,-1 0-56,0-3 0,-1-3 0,1-5 0,0-3 0,1-4 0,-1-3 0,1-2 0,0 0 0,0-1 0,1 2 0,-1 1 0,0 4 0,0 3 0,0 4 0,0 2 0,0 0 0,0-2 0,0-3 0,0-4 0,0-2 0,1-2 0,-1-1 0,1-1 0,-1-1 0,1 0 0,0 1 0,0-1 0,0 1 0,-1-1 0,-1 1 0,0 0 0,1 0 0,1-2 0,0-1 0,0-1 0,0 2 0,0 1 0,0 2 0,-1 0 0,0 1 0,1-1 0,0 0 0,2-1 0,3 1 0,3 0 0,4-1 0,6-1 0,6-3 0,5-2 0,5-1 0,3 0 0,3 1 0,0 1 0,0 3 0,0 2 0,-1 3 0,-3 2 0,-1 3 0,-4 1 0,-5-1 0,-4-1 0,-6-2 0,-5-1 0,-5-3 0,-4 0 0,-3-2 0,-2 0 0,-1 0 0,0 0 0,-1 1 0,1-1 0,0 1 0,0 0 0,0 1 0,0-1 0,-3-1 0,-3-3 0,-5-3-1464,-9-11-4882,-3-2-18611</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5.959"/>
    </inkml:context>
    <inkml:brush xml:id="br0">
      <inkml:brushProperty name="width" value="0.1" units="cm"/>
      <inkml:brushProperty name="height" value="0.6" units="cm"/>
      <inkml:brushProperty name="inkEffects" value="pencil"/>
    </inkml:brush>
  </inkml:definitions>
  <inkml:trace contextRef="#ctx0" brushRef="#br0">7 61 824,'-1'-1'3865,"0"1"-2401,1-1-199,-1 0-281,1 0-496,-1 1-272,1 0-80,-1 0 160,0 0 80,0 1 40,2-1 56,-1 0 80,1 0 217,-1 0 175,1 0-16,-1 0-56,0 0 56,0 0 41,0 0-57,0 0-72,0 0 16,0 0-32,3 0-104,0 0-79,2 0-65,2 0 80,2-2-64,3-1-40,3-1-48,5-2-96,2-1-40,3-1-8,2 0-119,1 0-129,1 2-104,-3 2 56,-2 2-64,-4 5 16,-3 3 32,-3 3 0,-3 4 24,-2 3-16,-3 1 8,-2 0-8,-1 1 16,-3-1 24,-3 0-24,-2-1-24,-4 0 40,-2-1-16,-4 2-64,-4 1-8,-3 2 0,-4 4 0,-2 3 8,0 2-16,0-1 8,3 0-8,5-4 8,5-4 0,4-4 0,5-6 8,3-4 0,3-2 64,2-3 0,2-1-8,1 1 152,3 2 128,4 1-40,5 2 8,5 2 48,5 0-40,4 0-40,5-1-64,1-1-24,1-2-48,-1-1-24,-3 0 0,-5-2 0,-5 0-64,-6-1-8,-7 0 40,-4-1 8,-4 0 25,-2 0-25,-2 0-16,-1 1-16,-1-1 8,1 1-24,0-1-40,0 0 8,0 1-8,0 0-8,-1 0-200,0 1-441,-1 0-463,-1 0-768,0 1-1729,-3-2-1888,-9-3-4841,-1-1 2688</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6.906"/>
    </inkml:context>
    <inkml:brush xml:id="br0">
      <inkml:brushProperty name="width" value="0.1" units="cm"/>
      <inkml:brushProperty name="height" value="0.6" units="cm"/>
      <inkml:brushProperty name="inkEffects" value="pencil"/>
    </inkml:brush>
  </inkml:definitions>
  <inkml:trace contextRef="#ctx0" brushRef="#br0">59 34 4785,'0'-1'1936,"1"-1"-471,1-2-17,1-1-472,0-1-152,1 0 105,-1 2 7,-1 0-72,0 3-40,-2 0 64,0 2-119,-1 0-57,1 1 32,-1 1-96,1-1-16,1 0 16,-1 0-72,-1-1-47,1 0-57,0 0-64,-1-1-24,1 0-24,0 0-24,1 1 72,-1 2 152,2 1 320,0 3-152,3 3-159,0 3-33,1 6-112,-2 4-40,-1 7-112,-4 7-32,-2 9-24,-4 8 88,-3 6-16,-2 2-24,-1 1 0,-1-5-64,2-5-40,1-10-40,2-11-48,3-9-24,3-9 24,1-9 48,2-5 105,2-4 55,0-3-8,1-5-152,0-4-104,0-2 32,0 1-48,0 0 0,0 4 0,-1 4 0,-2 3-120,-1 3-272,0 3-369,-1 0-207,0 1-208,0 0-504,1 0-793,0 0-2336,0-4-1896,1-1-5394</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7.513"/>
    </inkml:context>
    <inkml:brush xml:id="br0">
      <inkml:brushProperty name="width" value="0.1" units="cm"/>
      <inkml:brushProperty name="height" value="0.6" units="cm"/>
      <inkml:brushProperty name="inkEffects" value="pencil"/>
    </inkml:brush>
  </inkml:definitions>
  <inkml:trace contextRef="#ctx0" brushRef="#br0">398 1 6649,'0'0'3809,"0"0"-1960,0 0 111,-1 0-568,0 0-351,0 0-153,-2 0-168,-3 0-96,-2 1-200,-4 1-104,-5 0-56,-5 2-48,-5 2-32,-3 4 56,-5 2 120,-3 5 33,-1 2-41,0 2-8,3-2 112,5-1 40,8-5-32,7-4-128,7-4-48,5-2-48,4-2-32,2-1-16,2-2-64,-1 1-32,0 0 16,0 0-40,1 2 32,2 1 232,3 2-7,3 3-17,3 4 24,2 2-24,4 2 0,2 1 0,3 2 0,3 1-120,-1 0-88,-1 1-40,-2-1-56,-3-1 40,-3-2 0,-5-1 0,-3-3-32,-4-3 40,-3-3-8,-2-3-32,-2-1 40,0-2-48,-1-1-8,0 0-104,1 0-208,-1 0-184,0 0-320,0 0-705,0-1-1143,1-6-2857,-1-2-11539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5.892"/>
    </inkml:context>
    <inkml:brush xml:id="br0">
      <inkml:brushProperty name="width" value="0.05" units="cm"/>
      <inkml:brushProperty name="height" value="0.05" units="cm"/>
    </inkml:brush>
  </inkml:definitions>
  <inkml:trace contextRef="#ctx0" brushRef="#br0">65 20 4561,'0'0'2186,"0"0"-411,0 0-195,0 0-409,0 0-264,0 0-99,0 0-120,0 0-1,0 0-32,0 0-43,0 0-19,-12 15 453,3 5-1041,1 1 0,1 0-1,1 0 1,1 1 0,0-1 0,0 19-5,0 25-206,2 45 206,4-104-25,0 1 1,0 0 0,0 0 0,1-1 0,-1 1-1,2-1 1,-1 0 0,1 1 0,0-1 0,0 0-1,1 0 1,0 0 24,7 10-126,2 0 0,-1-1 1,10 7 125,-18-18-36,0-1 1,0 0 0,0-1 0,0 1-1,1-1 1,-1 0 0,1 0 0,-1 0-1,1-1 1,0 1 0,-1-1 0,1 0-1,0-1 1,0 1 0,0-1 0,0 0-1,0 0 1,2-1 35,-2 1-7,0-1 0,1 0 0,-1 0 0,0 0 0,0 0 0,0-1 0,1 0 0,-2 0 0,1 0 0,0-1 0,0 0 0,-1 0 0,0 0 0,1 0 0,-1-1 0,2-2 7,0-2-22,0 0-1,-1 0 1,0-1 0,-1 0 0,0 0 0,0 0 0,-1 0 0,0 0 0,-1-1 0,0 1 0,0-3 22,1-10 69,-1 0 1,-1 0 0,-2 0 0,-1-11-70,0 23 7,-1 0 0,0 1 0,0-1 0,-1 1 0,-1 0 1,1 0-1,-1 1 0,-1-1 0,0 1 0,0 0 0,-2-1-7,-12-19 11,4 7-4,0 1-1,-2 1 1,0 1-7,-42-49 71,60 66-74,-1 1 0,1-1 0,0 1 0,-1-1 0,1 1 0,-1 0 0,1-1 0,-1 1 0,1 0 1,0-1-1,-1 1 0,0 0 0,1 0 0,-1 0 0,1-1 0,-1 1 0,1 0 0,-1 0 0,1 0 0,-1 0 0,1 0 1,-1 0-1,0 0 0,1 0 0,-1 0 0,1 0 0,-1 0 0,1 0 0,-1 1 0,1-1 0,-1 0 0,1 0 0,-1 0 1,1 1-1,-1-1 0,1 0 0,-1 1 0,1-1 0,-1 0 0,1 1 0,0-1 0,-1 1 0,1-1 0,0 1 0,-1-1 1,1 1-1,0-1 0,0 1 0,-1-1 0,1 1 3,-17 29-516,16-26 370,-11 23-1465,2-1 1,-5 23 1610,14-43-516,1-3-3209,0-3-585</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8.270"/>
    </inkml:context>
    <inkml:brush xml:id="br0">
      <inkml:brushProperty name="width" value="0.1" units="cm"/>
      <inkml:brushProperty name="height" value="0.6" units="cm"/>
      <inkml:brushProperty name="inkEffects" value="pencil"/>
    </inkml:brush>
  </inkml:definitions>
  <inkml:trace contextRef="#ctx0" brushRef="#br0">42 131 2689,'0'0'2280,"0"0"-1336,0 0-352,0 0-136,0 1-119,0-1-25,0 1-24,0-1 72,0 1 144,1-1 192,-1 0 224,0-1 40,0 0-119,0 1-153,-1-1-56,1 1-152,0 0-104,0 0-88,0 0-48,0 0-24,0 0 80,0 0 128,0 0 177,0 0 95,0 0 144,0 0-96,2-1 8,2 0 56,-1-1-104,0 1-111,-1-1-129,0 1-64,0 0-64,0-1 72,3-1 128,3-3-88,3-3-128,5-4-112,3-1-56,3-2-8,0 0-32,0 1-56,-1 3 8,-4 4-64,-4 2 0,-4 4 8,-1 3-8,-2 3 136,0 3 16,0 3-8,-1 3-47,-1 2-9,-1 4-32,-2 2 32,-2 2-88,-4 1 48,-4 2-48,-2-1 16,-2-2-8,-3-2 0,1-3-8,-1-2 0,1-2 0,0-1 8,3-2-8,1 0 8,0-1 0,1 0-8,-1 1 8,-1 1-8,-2 2 16,0 1-8,-2 0-8,2 1 8,1-2-8,1-3 48,4-1-40,1-4 88,4-1-80,2-3 64,1-1-32,2-1 48,-1-1 40,0 0 16,1 0 16,-1 1-8,0-1-40,1 1-16,0 0 32,1 0-32,5 1 200,5 1-16,7 1 0,5 2-120,6-1 0,4 0 0,2-1-96,-1-1 24,-2-1-40,-4 0-8,-6-1 0,-7 0 24,-6 0-56,-6-1 64,-4 1-8,-1 0-8,-2 0-56,0 0 8,1 0-8,0 0 40,0 0-40,0 0-8,1 0 8,0 0 0,0 0-8,0 0-8,0 0-248,0 0-416,0 0-552,-3 0-777,-2 0-1695,-2-1-2018,-6-2-2735,-1 0 767</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248"/>
    </inkml:context>
    <inkml:brush xml:id="br0">
      <inkml:brushProperty name="width" value="0.1" units="cm"/>
      <inkml:brushProperty name="height" value="0.6" units="cm"/>
      <inkml:brushProperty name="inkEffects" value="pencil"/>
    </inkml:brush>
  </inkml:definitions>
  <inkml:trace contextRef="#ctx0" brushRef="#br0">79 10 4449,'0'-1'1984,"0"1"-87,1-2-97,0 1-352,1-1-303,-1 1-209,0-1-256,0 2-200,0-1-128,0 1-80,-1 0-64,0 0 64,1 0 152,-2 0 105,1 1 23,0 0-72,0-1 0,0 1 72,0-1 32,0 1-8,0-2-24,-1 1-71,1-1-73,0 0-8,-1 1 16,1 0-32,0 0 16,0-1 16,0 1-8,1 4-48,1 3 280,1 3 128,1 6-287,-1 6-97,0 6-96,-1 5-40,-2 4-40,-2 5-104,-1 1-8,-3 1-8,-2 0-40,-1-1 0,-2-1 0,0-3 8,0-1-40,1-5 40,0-3-40,2-6 32,1-5-48,3-5 8,1-6 8,3-6 56,1-3-24,1-3 8,0-3-56,0-3 0,1-2-104,-1 0-184,1-1-264,-2 2-120,0 2-64,-1 2-81,0 4-367,0 1-304,-1 2-673,0 0-791,0-1-1489,2-8-1120,0-2-1649</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885"/>
    </inkml:context>
    <inkml:brush xml:id="br0">
      <inkml:brushProperty name="width" value="0.1" units="cm"/>
      <inkml:brushProperty name="height" value="0.6" units="cm"/>
      <inkml:brushProperty name="inkEffects" value="pencil"/>
    </inkml:brush>
  </inkml:definitions>
  <inkml:trace contextRef="#ctx0" brushRef="#br0">230 3 4953,'0'0'2465,"0"-1"-305,0 0-15,0 1-465,0 0-392,0 1-184,-1 0-143,0 0-169,-1 1-240,-1 0-328,-3 0-128,-2 1-32,-4 2-64,-4 2 8,-5 2 0,-3 2-8,-2 2 0,-1 1 0,1 1 8,4-2 64,6-3 24,5-3 0,5-2 80,5-3 160,2-2 144,2-1-32,2 0 16,3 0 41,2 0 15,1 0-80,2 1 8,0 1-112,-2 1-120,0 1-96,-2 0-24,1 1 48,-1 2 128,1 1 16,3 3-24,2 3-72,2 2-24,2 1-32,0 1-40,-1-1-16,-1-2 8,-3-1-16,-4-2 0,-5-3 32,-2 0-32,-4-3-64,-1 0-8,-2 0-16,1-2-80,0 0-8,1-2-16,0-1-40,2 0-64,0-1-152,1-1-272,0-1-224,-1-1-392,1-2-1217,-1-1-2312,-5-4-4505,-2-1 4337</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0.450"/>
    </inkml:context>
    <inkml:brush xml:id="br0">
      <inkml:brushProperty name="width" value="0.1" units="cm"/>
      <inkml:brushProperty name="height" value="0.6" units="cm"/>
      <inkml:brushProperty name="inkEffects" value="pencil"/>
    </inkml:brush>
  </inkml:definitions>
  <inkml:trace contextRef="#ctx0" brushRef="#br0">0 8 2713,'0'0'4056,"0"-2"-2287,0 1-41,0-1-191,1 1-313,0 0 8,-1 1 16,1 0-167,-1 2-81,1-1-16,0 1 56,1 0-176,-1 0-223,0-1-17,1-1 24,-1-1-72,3 1 168,2-1-96,3 0-136,5-1-112,3 1-56,3-1-87,2 2-81,2 1-56,-1 2-8,-1 1-16,-2 0 0,-4 0 0,-3-1 0,-3 0 0,-5-2 48,-2 0-24,-1 0 56,-3-1-16,0-1-32,-1 1-40,1-1-8,0 0-72,0-1 8,1 2-16,-1-1-80,0 2-256,0-1-448,-1 0-569,0 0-903,-1-1-2593,-3-3-3049,0-1-2224</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1.313"/>
    </inkml:context>
    <inkml:brush xml:id="br0">
      <inkml:brushProperty name="width" value="0.1" units="cm"/>
      <inkml:brushProperty name="height" value="0.6" units="cm"/>
      <inkml:brushProperty name="inkEffects" value="pencil"/>
    </inkml:brush>
  </inkml:definitions>
  <inkml:trace contextRef="#ctx0" brushRef="#br0">1 41 5601,'0'0'2721,"0"0"-633,0 0-191,0 0-537,2-1-320,1 1 392,2-1 137,3-1-89,0 1-208,0 0-255,1 0-233,0-1-176,2 0-16,2 0-16,4-1-48,4-2-112,2-1-136,1 0-136,1 2-88,-4 1-56,-3 3 8,-3 5 248,-4 6-15,-5 5-89,-5 6-56,-5 5-80,-6 3-8,-5 4-8,-6 2 0,-4 1-8,-2-1-88,-1-3 88,2-4 0,3-5 8,5-4-8,4-4 8,3-4 0,3-3-8,2-2 8,1-2 0,3-1 0,0-1 8,1-1 0,2-1 8,0 0-8,0-1 80,0 0-8,1-1 40,-1 1-8,2 0-8,0 0 88,2-1 112,3-1 112,6 0-64,4 0-64,4-1-64,3 0-8,3-1 0,0 0-128,-1 1-32,-3 1-48,-3 1 0,-5 1 0,-5 0 0,-5 0 8,-3 2 32,-3-1-40,-1 0 56,0-1-64,0 1 0,0-1 0,0 0 0,1 0 0,0 0 0,0 0 0,-1 0 0,2 0-8,-1 0 0,0 0-88,0 0-72,0 0-192,0 0-192,0 0-352,0 0-328,-4 0-617,-3 0-1848,-11-2-3752,-3 0-5394</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4.765"/>
    </inkml:context>
    <inkml:brush xml:id="br0">
      <inkml:brushProperty name="width" value="0.1" units="cm"/>
      <inkml:brushProperty name="height" value="0.6" units="cm"/>
      <inkml:brushProperty name="inkEffects" value="pencil"/>
    </inkml:brush>
  </inkml:definitions>
  <inkml:trace contextRef="#ctx0" brushRef="#br0">171 20 3921,'0'0'1376,"0"-1"-344,1-1-95,0 0-81,1 0-80,-1 0-112,0 0-56,-1 0-88,1 1-128,-1 0 8,0 1 65,0-1-105,1 0 16,0 1 16,-1-1-16,-1 1 16,0 0 200,0-1 184,0 0 176,0 1 129,1 0-1,-1 1-16,1-1-56,0 0-223,0 1-89,0-1-40,-1 1-32,0 1-104,-3 0-224,-3 2-112,-4 2 56,-2 3 80,-3 2 40,-1 3-32,-1 3-40,1 3 1,0 4-25,2 2-16,3 1-80,2 3 0,2 0-80,4 1 16,1-2 16,3 0-72,3-3 24,0-2-8,3-3-56,1-3 136,2-2 0,2-4 24,3-1-32,2-2 40,2-2 64,4-3-24,2-4 24,5-4-72,3-3-72,1-5-8,2-4-32,-2-2-8,-2 0-40,-5 2 64,-6 2-24,-7 4 0,-5 3-40,-4 3 8,-2 1-8,-1 2 0,1-2 40,2-2-40,3-2 0,2-5 0,3-2 8,2-1 32,0-2-48,-1 0 16,-1 0 32,-2 2-40,-2 0 56,-2 0-64,-1 1 8,-1 1 40,-2 1-32,-1 1 56,0 2-64,-2-2 40,0 0-40,-2 0 0,-1-2-8,0 0 8,-1 0 0,0 2 0,0 1 0,0 2 32,-1 2-40,1 2-120,-3 2-136,-1 2-56,-3 2-56,-3 2 40,-4 0-16,-1 0 56,-1 0 72,1-1 72,3-2 48,2-2-16,4-1 56,4 0-8,2 1 16,3 1-8,1 1-232,0 0-304,0 2-233,-3 2-175,-4 3-40,-4 2-104,-2 2-16,-1 1-137,-1-1 153,4-3 32,4-5-417,5-5-399,15-13-2289,5-5-5729</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3.601"/>
    </inkml:context>
    <inkml:brush xml:id="br0">
      <inkml:brushProperty name="width" value="0.1" units="cm"/>
      <inkml:brushProperty name="height" value="0.6" units="cm"/>
      <inkml:brushProperty name="inkEffects" value="pencil"/>
    </inkml:brush>
  </inkml:definitions>
  <inkml:trace contextRef="#ctx0" brushRef="#br0">1 62 2328,'0'0'4049,"1"0"-2200,0 0 415,2-2-343,2 0-273,3-2-200,2-2-231,3 0-297,2-2-208,3 1-40,0 0-72,1 0-48,0 2-24,0 0-39,-1 3-137,-1 1-80,0 4 16,0 3-32,1 4 16,1 4 88,-1 3-176,0 1-40,-1 2-16,-4 0 64,-2 1 24,-3-1 48,-3 0-8,-4-1-16,-3-1 32,-2 0 8,-4-2-8,-3-1 16,-4-1 49,-2 1-57,-3 1-56,-3 0 32,1 2-40,1-1-48,1-2-24,5-2-64,3-2-8,4-2-24,4-4-40,3-2 88,2-1-88,1-2 88,3 0-24,2-2 112,4 1 104,4 0 8,6-2-64,5-1-88,6-2-48,3-1-40,1-2 0,-1 0-56,-4 1 0,-6 1 0,-6 3-16,-8 2-272,-4 1-608,-5 3-640,-3 1-953,0 2-2200,-1 0-3841,1-2-2216</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4.150"/>
    </inkml:context>
    <inkml:brush xml:id="br0">
      <inkml:brushProperty name="width" value="0.1" units="cm"/>
      <inkml:brushProperty name="height" value="0.6" units="cm"/>
      <inkml:brushProperty name="inkEffects" value="pencil"/>
    </inkml:brush>
  </inkml:definitions>
  <inkml:trace contextRef="#ctx0" brushRef="#br0">64 199 7866,'0'-1'3600,"2"0"-1807,0-1 31,1 0-383,-1 0-233,0 2-16,-2 1-88,-1 3-360,-1 3-215,-1 5 23,-1 4-96,-1 5-112,0 4-56,1 3 24,1 1-96,1-2-80,1-3-56,2-3-16,1-5 8,3-4 56,2-3 104,3-3 32,5-2 8,3-3 32,6-2 80,7-5-23,4-5-73,5-5-136,1-5-8,-2-3-8,-5-2 64,-7-1 112,-8-1-48,-9-1-176,-8-1-40,-7-2-40,-8-1-8,-6-1-80,-6 1-176,-4 3-112,-3 3-136,-2 6-185,1 6-175,1 7-320,0 7-136,0 7-737,-1 7-2272,-11 8-3192,3 2-713</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5.738"/>
    </inkml:context>
    <inkml:brush xml:id="br0">
      <inkml:brushProperty name="width" value="0.1" units="cm"/>
      <inkml:brushProperty name="height" value="0.6" units="cm"/>
      <inkml:brushProperty name="inkEffects" value="pencil"/>
    </inkml:brush>
  </inkml:definitions>
  <inkml:trace contextRef="#ctx0" brushRef="#br0">90 123 5561,'0'0'5209,"0"-1"-2928,-1 0-113,1 1-367,1 0-489,2-2-112,-1 1-232,0-1-111,0 1-41,-1 2-184,-1 0 32,0 0 8,-1 1-144,-1 3-88,-2 3 64,-2 6 73,-3 6-201,-1 6-136,-1 4-96,-2 3-64,1 2 40,2-1-48,1-2 16,2-5-32,3-4-48,3-6 40,2-4 0,2-4 24,2-3 40,2-1-8,2 0 8,2-2 56,1 0-64,3-1-32,3-1 16,1-2 40,3-3-16,3-3-64,3-2 48,0-3-24,0 0 0,0 0 0,-2 0-64,-2-1 112,-3 2-56,-2 1-8,-2 0-40,-4 1-8,-2 1 48,-1 0-48,-1 0 56,0-1 8,-1-2 32,-2-1 16,0-2 16,-3-4-88,0-2 24,-3-2-16,-2-4-40,-3-1-8,-2-1 40,-2 0 40,-3 2-88,-2 3 8,0 3 0,0 4-8,0 5 0,1 3-88,-2 3-16,-1 5-16,-2 2-64,-2 4 16,-2 3 24,-3 4 72,0 2-24,1 2 88,2-1 0,3-1-40,5-2 40,5-4-208,4-3-40,2-2-208,3-2-440,1-1-777,3 1-511,2 1-2513,6-3-4065,2 0-1080</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8.578"/>
    </inkml:context>
    <inkml:brush xml:id="br0">
      <inkml:brushProperty name="width" value="0.1" units="cm"/>
      <inkml:brushProperty name="height" value="0.6" units="cm"/>
      <inkml:brushProperty name="inkEffects" value="pencil"/>
    </inkml:brush>
  </inkml:definitions>
  <inkml:trace contextRef="#ctx0" brushRef="#br0">1 2 2713,'0'0'4128,"0"0"-2111,0 0 239,0-1-127,0 1-345,0 0-135,0 1-65,0 0-72,1 1-256,0 0-199,-1-2-9,0 0 64,-1-2-104,1 1-143,-1 0-73,1 1-96,0-1-96,0 1-96,0 0-72,0 0-48,0 0-32,0 0-80,0 0-32,0 0-47,0 0-25,0 0 16,0 0-104,2 2 40,3 1 72,3-1 16,4 1 56,5 0-64,7 0 16,8 1 0,6 0 120,5 2-336,5 1 0,0 1 0,-1 2 0,-5 1 0,-7 1 0,-8-1 0,-9-2 0,-6-3 0,-7-2 0,-3-1 0,-2-1 0,-1-1 0,-1-1 0,1-1 0,-1 1 0,1 1 0,2 3 0,0 1 0,2 4 0,2 4 0,1 4 0,2 4 0,-1 5 0,0 3 0,-1 3 0,-2 4 0,0 2 0,-1 4 0,0 3 0,0 2 0,0 2 0,1 2 0,1-1 0,0 1 0,0 0 0,0-1 0,-2 0 0,-1 0 0,-1 2 0,-1 3 0,0 2 0,-2 4 0,0 2 0,-1 0 0,1-2 0,-2-2 0,1-4 0,-1-3 0,0 0 0,0-3 0,0-1 0,1-3 0,0-3 0,0-2 0,1-2 0,0 2 0,0-1 0,1 1 0,0-1 0,1 0 0,0-1 0,0-1 0,0 0 0,0-1 0,0 0 0,-2 2 0,-1 0 0,0 0 0,0-2 0,-1-1 0,0-4 0,1 0 0,-1-3 0,0 0 0,1 0 0,-1-1 0,0 1 0,1 2 0,0 1 0,0 1 0,2 3 0,0 1 0,1 2 0,-2 1 0,1-1 0,-1 0 0,0 0 0,-1 0 0,-1-1 0,-1 0 0,-1-2 0,1-3 0,0-2 0,0-2 0,2-3 0,0 0 0,2-4 0,0 0 0,0-2 0,2 0 0,-1 1 0,-1 2 0,1 1 0,-1 2 0,-1 2 0,-1 4 0,-2 2 0,0 1 0,-1-1 0,2-3 0,0-5 0,2-5 0,1-5 0,0-5 0,1-4 0,0-1 0,0 0 0,0 1 0,1 1 0,-1 2 0,0 1 0,0 3 0,0 0 0,1 0 0,-1 1 0,0-1 0,0-1 0,-1-1 0,1-1 0,0-2 0,0 1 0,0-1 0,0-1 0,0 1 0,0-1 0,0 0 0,1-1 0,-1-1 0,1-1 0,0-1 0,-1-1 0,0 1 0,0 1 0,-1 2 0,0 2 0,1 2 0,-1 2 0,1 0 0,0 0 0,0-1 0,0-3 0,0-1 0,0-3 0,0-2 0,0-1 0,0-1 0,0-1 0,0 1 0,0 2 0,0 1 0,0 1 0,-1 1 0,-1-1 0,1 0 0,0-1 0,1-3 0,1-1 0,0-1 0,0-1 0,0 0 0,0 1 0,-1 0 0,0 1 0,0 1 0,-1-1 0,-1 1 0,1 1 0,-1-1 0,1 0 0,0 0 0,0 0 0,0 0 0,-1 0 0,-2-2 0,-1-1 0,-3-3 0,-2 0 0,-2-2 0,-1 1 0,2 1 0,2 1 0,2 1 0,2 2 0,1 1 0,-1 0 0,0 1 0,0 0 0,-2 1 0,-1-1 0,1 1 0,2 1 0,1 0 0,0-1 0,1 0 0,-1 0 0,1-1 0,1 0 0,-1 1 0,-1-1 0,1 1 0,-1 0 0,-1 0 0,-1 0 0,-2 0 0,1 0 0,0-1 0,-1 1 0,1-1 0,2 0 0,0 0 0,1-1 0,1 0 0,0 0 0,0 0 0,0 0 0,-2 0 0,-2 1 0,-1 1 0,0 0 0,-2 0 0,1 0 0,1 0 0,0 0 0,2-1 0,3 0 0,1 0 0,2-1 0,1 0 0,1 1 0,-1-1 0,1 1 0,0 0 0,-1 0 0,0 0 0,0 0 0,0 1 0,-1-1 0,1-1 0,-1 0 0,-1 0 0,0-1-776,0-3-4041,2-18-3969,1-4-9602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8.604"/>
    </inkml:context>
    <inkml:brush xml:id="br0">
      <inkml:brushProperty name="width" value="0.05" units="cm"/>
      <inkml:brushProperty name="height" value="0.05" units="cm"/>
    </inkml:brush>
  </inkml:definitions>
  <inkml:trace contextRef="#ctx0" brushRef="#br0">27 69 576,'0'0'1323,"0"0"-157,0 0 51,0 0 42,0 0 41,0 0-87,0 0-293,0 0-127,0 0-67,0 0-75,0-31 3962,-2 29-4547,1-1 0,0 1 0,0-1 0,0 0 0,1 0 0,-1 1 0,1-1 0,0 0 0,-1 0 0,1 0 0,0 1 0,1-2-66,-1 3 163,-5 11 551,-6 138-107,7 144-607,5-179-239,-1-112 154,0-1-19,0 0 20,0 0-45,0 0-51,0 0 8,0 0-52,0-11-2188,0 4-1551,0 1-2237</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1.732"/>
    </inkml:context>
    <inkml:brush xml:id="br0">
      <inkml:brushProperty name="width" value="0.1" units="cm"/>
      <inkml:brushProperty name="height" value="0.6" units="cm"/>
      <inkml:brushProperty name="inkEffects" value="pencil"/>
    </inkml:brush>
  </inkml:definitions>
  <inkml:trace contextRef="#ctx0" brushRef="#br0">56 220 144,'0'-1'4761,"0"-2"-3193,0-3 137,0-2-81,0-2-80,0 1-231,1 1-113,1 0 96,0 1 105,0 1-89,0 1 32,1 1-184,-1 1-231,0 0-137,0 1-64,-1 2 8,-1 0-80,0 1-128,-1 1-128,1 1-88,-1 0-88,0 5 41,1 5 207,1 7-56,-2 7 16,0 7-8,-1 6-136,-2 3 0,-2 2-64,0 0 56,-1-2-64,0-5 32,1-4-40,1-7-40,1-6-64,2-8 8,1-5-8,1-5-88,0-3 80,0-1-16,0-1 32,0-1 56,1 1 25,0 0 79,0-1 56,0-2-8,-1-4-176,-2-4-80,-1-5-56,-2-5 0,1-5 8,-1-4-8,2-3 0,1-2-8,2-2 8,4 1 0,3 1-8,3-1 0,4 1-8,1 2 8,3 3 0,1 3-8,-1 5-40,0 4 40,-2 4-8,-2 4 16,-1 1-8,0 2-40,-1 2 40,2 2 0,1 1-80,1 3 16,3 2 24,3 4 0,1 4 48,2 4-8,-1 2 0,-3 2 0,-5 0 0,-5 1-104,-5 0 32,-6 0 72,-7 0 0,-8 1-64,-7 1 72,-8 0-8,-6-1 8,-3-3 0,0-2 48,2-2-48,5-4 0,6-4 0,7-2 8,6-2 8,5-1-8,5-1 8,3 0 40,2 1-48,0 0-8,-1 0 0,0 1-8,0 1 8,-1-1-48,0 1 40,1 0 0,0-1 0,-1 0-40,0 0 40,1 1 0,-1-1-88,0 0 40,0 0-40,0-1 8,3 3 32,4 2 56,2 2 8,3 4 80,3 4 32,3 4 8,2 4-40,0 3-16,1 4-24,-3-1-40,-2-2 56,-4-4-56,-3-5-8,-4-6 16,-2-4-8,-2-4 40,0-3-48,0 0 0,0-1 0,0 0 0,1 0-16,0 2-296,2 0-649,0 2-487,0 0-760,2-1-2041,6-5-2737,2-3-8209</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2.422"/>
    </inkml:context>
    <inkml:brush xml:id="br0">
      <inkml:brushProperty name="width" value="0.1" units="cm"/>
      <inkml:brushProperty name="height" value="0.6" units="cm"/>
      <inkml:brushProperty name="inkEffects" value="pencil"/>
    </inkml:brush>
  </inkml:definitions>
  <inkml:trace contextRef="#ctx0" brushRef="#br0">50 1 7490,'0'0'4032,"0"1"-1711,0 0-153,0 0-391,1 0-265,0 0-248,1-1-31,-1 1-137,0-1-224,0 0-128,0 1-56,-1 0-63,0 1-97,0 2 96,0 2-72,0 4-112,-1 3-16,0 6-56,-2 3-112,-2 4-16,-2 1-48,0 1-48,-1-2-24,2-5-24,1-3-48,1-6-48,2-5 8,1-2 0,1-4 0,0-2 8,0 0-16,0-1-128,1 1-136,-2 0-168,1 0-288,0 0-200,1 1-176,-1 0-81,0 0-503,0 0-296,-1-3-705,-2-3-3336,1-12-2321,0-3 3873</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003"/>
    </inkml:context>
    <inkml:brush xml:id="br0">
      <inkml:brushProperty name="width" value="0.1" units="cm"/>
      <inkml:brushProperty name="height" value="0.6" units="cm"/>
      <inkml:brushProperty name="inkEffects" value="pencil"/>
    </inkml:brush>
  </inkml:definitions>
  <inkml:trace contextRef="#ctx0" brushRef="#br0">17 0 3033,'0'0'6601,"-1"0"-2768,0 0-1049,1 0-79,0 0-584,1 1-633,-1-1-312,-1 2-216,1-1-152,-1 0-159,1 0-97,0 0-168,0 0-88,0 0-56,-1 0-24,1 0 48,0 1 0,0 4 112,1 3 160,0 5-40,-1 5-112,0 5-47,-1 2-97,0 1-72,0 1-64,0-2 8,-1-3-32,1-2-32,-1-3 0,1-3 0,0-2-32,0-2-16,1-2 48,-1-2-48,0-3 0,0-2 16,1-1-8,0-2-8,1 0-192,0 0-304,0-1-401,-1-1-271,0 0-536,1-1-865,0-2-2048,2-3-1600,-2-5-2649,0-1 4153</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599"/>
    </inkml:context>
    <inkml:brush xml:id="br0">
      <inkml:brushProperty name="width" value="0.1" units="cm"/>
      <inkml:brushProperty name="height" value="0.6" units="cm"/>
      <inkml:brushProperty name="inkEffects" value="pencil"/>
    </inkml:brush>
  </inkml:definitions>
  <inkml:trace contextRef="#ctx0" brushRef="#br0">14 9 1976,'0'0'5001,"-1"-2"-2408,0 0 280,-1 1-449,1-1-399,1 1-129,0 1-152,0 0-351,0 0-217,-1 1-120,0 0-304,-1 0-272,0 0-152,1 1-87,0-1-25,1 0-16,0-1 40,2 0 64,-1-1 112,-1 0-32,0 1-32,0-1-32,1 1 32,0-1 8,1 0-40,1 0-32,0 1-80,0 0-104,1 0 32,2 1-32,3 2 177,4 2 39,5 0-80,3 2-72,2-1-72,-1 0-32,-1 0-56,-3-2 40,-3-1-40,-3-1-8,-3-1 0,-1 1 8,-1-1 40,0-1-40,2 1 64,1-1-64,2 0 0,0 0 0,-3 0-8,-2 1 64,-3 0-64,-2 0 8,-2 0 0,0 0 0,-2 0-8,0-2-160,-1 1-40,1-1-200,0 1-281,0-1-375,1 1-432,0 0-577,-1 0-1743,-3 0-2634,-1 0-9001</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4.916"/>
    </inkml:context>
    <inkml:brush xml:id="br0">
      <inkml:brushProperty name="width" value="0.1" units="cm"/>
      <inkml:brushProperty name="height" value="0.6" units="cm"/>
      <inkml:brushProperty name="inkEffects" value="pencil"/>
    </inkml:brush>
  </inkml:definitions>
  <inkml:trace contextRef="#ctx0" brushRef="#br0">20 166 624,'0'0'5545,"1"-2"-2776,0 0-177,1 0-127,0 0-321,1 2-247,-1 0-177,0 1-351,-2 1-329,-1 0-136,-1 1-296,0 0-200,1 3-72,3 3 312,1 5 25,2 6-97,0 6-8,0 6-88,0 5-16,-2 5-88,-3 3-56,-2 3-16,-3 0-104,-2-1 16,-2-3-56,0-5-16,2-7-40,0-7-16,2-7 32,3-8-48,0-5 80,3-4-8,0-3-8,1-2 129,-1 0 23,0-2 48,-1-2-160,1-5-168,-1-5 40,0-6-40,0-6 0,2-5-8,2-3 48,2-3-48,2 0-8,1 0-8,1 3 8,0 3 8,0 2 8,1 3 0,0 1-8,0 0 0,0 0 0,0-1 0,1 2-8,0 0-40,-1 2 48,0 4-16,0 4 8,-2 4-48,-1 4 48,-1 3-56,0 3 56,-1 2-72,0 3-16,1 1 88,2 3-40,2 2 40,3 4 0,1 4 8,0 5-8,0 2 8,-2 4 0,-3 2 0,-3 1 0,-3-2 64,-2-1-64,-4-2 16,-1-2 56,-3-2-24,-1-3-40,-2-1 8,-3-1-8,-3-1 0,-1-2 40,-2 0-48,0-2 0,-1-2 0,1-1 0,-1-3 0,-1-2 0,-1-3-72,-1-1 64,0 0-64,2 0 56,2 1 16,3 0 0,4 1 0,4-1-8,3 1 0,3-1 8,3 1 0,1-1 0,1 1 16,-1 0 32,1 0-48,-1 0 8,0 0 40,1 1-48,1 2 72,2 1 48,4 2-24,3 4-24,3 2 48,3 4-112,2 1 88,1 2-88,0 3 40,-2 0-48,-1 0 56,-3 0-8,-4-3-48,-4-2 8,-3-3-8,-2-3 0,-2-3 8,-1-3 0,-1 0-8,0-2 0,-1 2-112,2-1-112,-1 0-160,0 0-264,2-1-385,0 0-431,1-1-736,2 0-2097,5-4-3481,0 0-6137</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5.748"/>
    </inkml:context>
    <inkml:brush xml:id="br0">
      <inkml:brushProperty name="width" value="0.1" units="cm"/>
      <inkml:brushProperty name="height" value="0.6" units="cm"/>
      <inkml:brushProperty name="inkEffects" value="pencil"/>
    </inkml:brush>
  </inkml:definitions>
  <inkml:trace contextRef="#ctx0" brushRef="#br0">1 1 5865,'0'0'4553,"0"0"-1896,0 0-257,1 0-335,0 0-145,1 1-360,0 0-303,0-1-129,1 1-152,1-2 56,4 1 1,3 0-161,4 0-272,5 1-128,6 0-104,4 0-128,4 1-72,0 0-80,-2 2-80,-3 0 8,-5 3-8,-6 0 0,-6 2 0,-5 3 40,-6 2-40,-6 4 40,-6 3-48,-5 3 48,-6 1-40,-5 2-8,-2 0 8,-3-1-8,1-1 8,2-1 0,4-2-8,4-2 96,4-3-80,3-1 64,3-3 56,4-1-40,2-3 32,2-2-56,3-3 24,0-2-32,2-2 40,1 0 57,1-2 7,1-1 24,2 0-24,4 0-24,5 0 24,7 0 8,6-1-80,5-1-8,2 1-16,1 0-32,-4 0-32,-4 2-8,-6 0 8,-7 2-8,-5-1 0,-5 1 0,-4 1 0,-2 0 0,-1 0 0,-2 0-208,0 0-496,-1-1-953,-1 0-1047,1-2-3090,-8-9-1223,0-3-6762</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9.185"/>
    </inkml:context>
    <inkml:brush xml:id="br0">
      <inkml:brushProperty name="width" value="0.1" units="cm"/>
      <inkml:brushProperty name="height" value="0.6" units="cm"/>
      <inkml:brushProperty name="inkEffects" value="pencil"/>
    </inkml:brush>
  </inkml:definitions>
  <inkml:trace contextRef="#ctx0" brushRef="#br0">104 343 968,'0'0'2953,"0"-1"-1449,0 0-704,2-1-368,0-3-288,1 1-72,-1-1 121,0 2 111,0 0-16,-2 1-40,1 0-56,-1 0-120,0 1-64,0-1-8,0 0 0,-1 0 80,0 1 400,-1 0 192,0 2 40,0 0 88,1 0 369,0 1 111,0-1 40,0 0-216,0 0-119,0-1-73,1 0-24,1 0-8,0 0-56,1 0 17,-1 0-97,0 0-56,-1 0-64,1 0-88,-2 0 16,1 0-80,-1 0-80,0 0 56,1 0-15,-1 0-25,4 0-16,3-1-32,1 1 88,4 0-56,2 0-64,2 1-80,3-1-8,2 0 48,3 0-48,3-2 40,2 1-64,3-2-72,0-1-24,0-1-64,-3 1-8,-4 0-48,-5 1 16,-5 1-16,-4 0 8,-3 1 0,-3 1 0,-2 0 0,-1 0 0,0 0-8,-1 0 8,0 0 40,0 1-48,0 0 72,0 0 1,-2-1-25,0 1 40,1 0 8,-1-1-48,1 0 8,0-1 16,0 1-8,0 0-16,1-1-48,-2 1 40,-3 0-40,-3 0 0,-6 0-64,-8 0 16,-7 0 0,-5 0 40,-2 0 8,-1 0 0,4-1 0,4 0 0,5-1 8,4 0-8,3-1 8,2-1-8,1 0 8,-1 1-8,1 0-8,-1 1 8,1 0-8,1 1 8,0 1 0,2-1-8,2-1 8,2 1 0,2 0 0,1 0 0,1 1-8,1 0 0,0 1-48,0 0 56,2 1-8,0-1 0,1 0-80,1-1 40,-1 0 48,0 1-56,-1-1 48,0 0-40,1 1-32,-1-1-9,1 1 33,0 0 8,2 1 8,2 0 40,0 0 8,1 1 8,1 0 40,-1-1 16,0 0-64,0-1 49,-2 0-57,1 0 0,-1 0 16,2 0 32,2 1-48,1-1 8,3 2 0,2 0-8,3 0 8,-1 0 56,1 0-56,0-1 64,0 1-16,1-2 16,0-1 64,-1 0-56,1-2-64,-1-1 40,-2 0-48,-1 0 0,-4-1 0,-2 2 0,-3 1-8,-1 0 0,-1 1-16,-1 0 8,2 1 8,1-2 8,1 0 0,2 0 40,2-2-32,1 0-16,-1 0 8,0 1-8,-1-1 0,-2 1 8,-3 1-8,0 0 0,-2 0-8,0 1 0,2 0 0,2 0 8,3-1 8,2-1-8,2 0 8,-1-1-8,-1 1 16,-4 0 40,-3 1-8,-2 2 0,-2 0 40,-3 0-16,0 0-64,-1 1 0,-1 0 0,0-1-8,0 0 8,1 0-16,0 0 8,0 0 0,0-1 0,0 1-16,-2-1-88,0 1-56,-2 0-16,-2 1-80,-2 1-153,-2 1 49,-2 1-48,-2 2 16,-1 0 56,0 1 96,4-2 24,2 0 48,5-3 48,2-1 48,4 0-16,1-2 80,1 0 0,0 0-8,1-1 8,0 2 0,-1-2-64,1 2 56,-2-1-40,0 2 48,-1 1 0,-2 1 8,-2 1 0,-1 2 0,0 0-16,1 0 16,1-2 8,3-1 128,1-1 88,1-3-8,1 0-24,-1-1-32,0 0-56,0 0 32,0 0-8,0 0-16,0 1-40,1 0-64,0-1 8,-1-1-8,1 1 136,-1-1 24,2 0-16,0-2-16,-1 0-128,1-3 0,0 0 40,0-2-48,0-1 48,2 0-40,0-2 8,1-3-16,0-1 8,0-4 0,-1-2 0,1-2 8,-2-2-8,2-2 40,-1-1-40,0 1-8,0 2 0,-1 5 0,-2 5 0,1 5 0,-2 4 8,0 3-8,-1 3 8,1 2 0,0-1 0,-1 1-8,1 0 0,0 1 16,-1-2 40,0 0-48,1-1 0,-1 1 8,1-1-16,-1 0 0,1 1-8,0 0-88,0 0 48,0 0-24,0 0-16,-1 2 16,0 2 24,-1 1-24,-1 2-32,0 2 96,-1 4 8,0 3-8,-2 3 8,0 3 0,0 1 8,0 1 56,1 0-56,1 0 80,0 2-80,-1 0 88,1 3-48,0-1 40,-2 1-40,1 0 48,0 0-16,0-1 8,1-2-31,0-2-9,1-2-40,1-5 48,1-3-48,1-5-8,1-3-8,-1-2 8,1-2 8,0 1 48,-1 0-48,0 2 56,0 2 16,-2 3-32,-1 2 48,-2 3-80,-1 2-8,-1 0 0,0-2 8,1-3-8,2-4 56,1-3 16,3-2 8,0-3 184,2-3 88,1-3-80,1-3-176,1-5-56,1-6 16,1-3-64,1-4 0,0-1 8,0 0 40,1 0-40,-2 1-8,-1 2 8,-1 0-8,0 0 8,0-1 0,1-2-8,0-1 16,1-3-16,-2-1 8,1 2-8,-2 2 8,-2 4 40,-1 6-40,-1 5 0,-1 3 0,0 4 0,0 1 56,-1 2-64,0 3 0,1-1-8,0 2 8,2 0 0,-1 1-48,1 0 48,-1 0-16,1 0 8,-2 0 0,1-1 0,-1 0 0,1 0-40,-1 1 32,1 0-104,0 2-8,0 2-32,0 2 88,1 5 72,0 5 0,-1 5 0,2 3 0,-1 1-8,-1-2 8,1-1 0,0-4 0,-1-5-136,-1-3-376,1-4-417,-1-4-559,0-2-1176,-4-9-3274,-1-4-14330</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23.692"/>
    </inkml:context>
    <inkml:brush xml:id="br0">
      <inkml:brushProperty name="width" value="0.05" units="cm"/>
      <inkml:brushProperty name="height" value="0.05" units="cm"/>
    </inkml:brush>
  </inkml:definitions>
  <inkml:trace contextRef="#ctx0" brushRef="#br0">5 375 1016,'0'0'898,"0"0"-6,0 0 100,0 0 99,0 0-24,-1-2-266,-3-3 7819,26 6-8464,38-2 379,-56 1-511,0 0 0,0-1 0,1 0 0,-1 0 0,0 0 0,0-1 0,0 1 0,-1-1 0,1 0 0,0 0 0,-1 0 0,1-1-1,0 0-22,3-3-245,1 0 0,0 1 0,0 0 0,0 0 0,4-1 244,-9 4-161,1 0 0,0 1 0,-1-1-1,1 1 1,0 0 0,0 0 0,0 0 0,0 1 0,0-1 0,0 1-1,0 0 1,0 0 0,0 1 0,0-1 161,-4 1-2826,0 5-1651</inkml:trace>
  <inkml:trace contextRef="#ctx0" brushRef="#br0" timeOffset="954.82">390 11 2897,'0'0'2183,"0"0"-463,0 0-174,0 0-181,0 0-368,0 0-284,0 0-142,0 0-84,0 0-122,0 0-158,0 0-95,0 0-23,0 0-22,0 0-3,0 0-29,12-3 331,3 0-123,0 1-1,0 0 0,1 2 0,11 0-242,-14 0 26,-11 0-17,0 1 0,-1-1-1,1 1 1,0-1 0,0 1-1,-1 0 1,1 0 0,0 0-1,-1 0 1,1 0 0,-1 0-1,1 0 1,-1 1 0,0-1-1,1 0 1,-1 1 0,0-1-1,0 1 1,0 0 0,0-1-1,0 1 1,0 0 0,-1-1-1,1 1 1,0 0 0,-1 0-1,0 0 1,1 0 0,-1-1-1,0 3-8,2 9 89,0 0-1,-1 0 1,-1 12-89,0-24 4,1 22 1,-1 0 1,-1-1 0,-1 1-1,0-1 1,-2 1 0,-1-1 0,-8 21-6,-8 25-20,16-50 43,0 0-1,-1 0 1,-1-1-1,-5 8-22,12-25-9,0 0 0,-1 1 0,1-1 0,0 0 0,0 0 0,0 1 0,0-1 0,0 0 0,0 0 0,0 1 0,-1-1 0,1 0 0,0 1 1,0-1-1,0 0 0,0 0 0,0 1 0,0-1 0,0 0 0,0 1 0,0-1 0,0 0 0,1 0 0,-1 1 0,0-1 0,0 0 0,0 0 0,0 1 0,0-1 0,0 0 0,1 0 0,-1 1 0,0-1 0,0 0 0,0 0 0,1 0 0,-1 1 0,0-1 0,0 0 0,0 0 0,1 0 0,-1 0 0,0 0 0,0 1 0,1-1 0,-1 0 0,0 0 0,1 0 0,-1 0 0,0 0 0,0 0 0,1 0 0,-1 0 0,0 0 0,1 0 0,-1 0 0,0 0 0,0 0 0,1 0 0,-1 0 0,0-1 0,0 1 0,1 0 0,-1 0 9,18-4 78,-18 4-86,47-15 278,-32 9-372,0 1 0,0 0 0,0 1 0,1 1 0,-1 1 0,1 0 0,3 1 102,-13 0-574,-5 1 348,-1 0-1,1 0 1,0 0 0,0 0 0,0 0 0,-1 0-1,1 0 1,0 0 0,0 0 0,0 0 0,-1 0-1,1 0 1,0 0 0,0 1 0,-1-1 0,1 0-1,0 1 1,0-1 0,-1 0 0,1 1 0,0-1-1,-1 1 1,1-1 0,-1 1 0,1-1 0,0 1-1,-1 0 227,1 3-4499</inkml:trace>
  <inkml:trace contextRef="#ctx0" brushRef="#br0" timeOffset="1822.21">828 130 4489,'0'0'2390,"0"0"-725,0 0-170,0 0-316,0 0-241,0 0-79,0 3 2657,3 18-3345,-3 243-135,0-262-44,0 0 0,0-1-1,0 1 1,0 0 0,0 0-1,1 0 1,-1-1 0,1 1 0,-1 0-1,1 0 1,-1-1 0,1 1-1,0-1 1,0 1 0,0-1 0,0 2 8,0-3-17,0 1 0,-1-1 1,1 0-1,0 1 1,-1-1-1,1 1 0,0-1 1,-1 0-1,1 0 1,0 1-1,0-1 1,-1 0-1,1 0 0,0 0 1,0 0-1,-1 0 1,1 0-1,0 0 0,0 0 1,0 0-1,-1 0 1,1-1-1,0 1 1,0 0-1,-1 0 17,4-2-9,-1 0 0,1 0 0,-1 0 0,0 0 1,0 0-1,0-1 0,0 1 0,0-1 0,-1 0 0,1 0 0,-1 0 0,0 0 0,1-1 9,3-6 47,-1-1-1,0 1 0,-1-1 0,0 0 1,-1 0-1,0 0 0,-1 0 0,1-10-46,0-15 100,-2 0 0,-2-6-100,1 1 8,-1 38 4,0 0-1,0 0 1,0 0 0,0 0-1,-1 0 1,0 0-1,1 1 1,-1-1 0,0 0-1,0 1 1,0 0 0,-1-1-1,1 1 1,0 0 0,-1 0-1,0 0 1,1 0 0,-1 1-1,-2-2-11,-2-1 8,0 0 0,-1 0 0,0 0 0,0 1 0,1 0 0,-2 1 0,-2-1-8,7 2-67,0 1 0,0-1 0,0 1-1,0 0 1,0 0 0,0 0 0,0 0 0,0 1-1,0 0 1,0 0 0,-2 0 67,3 1-131,1-1 0,-1 1 0,1 0 1,-1 0-1,1 0 0,-1 0 0,1 0 0,0 1 0,0-1 0,0 0 1,1 1-1,-1 0 0,0-1 0,0 3 131,-9 18-4384,7-15 170</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0:38.669"/>
    </inkml:context>
    <inkml:brush xml:id="br0">
      <inkml:brushProperty name="width" value="0.05" units="cm"/>
      <inkml:brushProperty name="height" value="0.05" units="cm"/>
    </inkml:brush>
  </inkml:definitions>
  <inkml:trace contextRef="#ctx0" brushRef="#br0">3 199 1456,'0'0'1938,"0"0"-574,0 0-151,0 0-41,0 0-191,0 0-156,0 0-152,0 0-79,0 0-20,0 0 20,0 0 6,-2 0 2054,6 0-2138,220 4-527,-223-4-38,-1 0 10,0 0-74,0 0-45,0 0-76,0 0-317,0 0-473,0 0-1049,0 0-1820</inkml:trace>
  <inkml:trace contextRef="#ctx0" brushRef="#br0" timeOffset="973.14">490 26 4281,'0'0'1367,"0"0"-338,0 0-112,0 0 55,0 0 21,0 0-51,0 0-859,0 0 0,-1 0-1,1-1 1,0 1 0,0 0 0,0 0 0,0-1 0,0 1-1,0 0 1,0 0 0,-1-1 0,1 1 0,0 0 0,0 0-1,0-1 1,0 1 0,0 0 0,0 0 0,0-1 0,0 1-1,0 0 1,1 0 0,-1-1 0,0 1 0,0 0 0,0 0-1,0-1 1,0 1 0,0 0 0,0 0 0,1 0 0,-1-1-1,0 1 1,0 0 0,0 0 0,0 0 0,1 0 0,-1-1-1,0 1 1,0 0 0,0 0 0,1 0 0,-1 0 0,0 0-1,0 0-82,13-4-14,-1 0-1,1 1 1,-1 1-1,1 0 1,0 1-1,-1 1 0,1 0 1,10 1 14,6-1-61,-29 1 57,1-1 1,0 0-1,-1 0 0,1 1 1,0-1-1,-1 1 0,1-1 0,0 0 1,-1 1-1,1-1 0,-1 1 1,1-1-1,-1 1 0,1 0 1,-1-1-1,0 1 0,1-1 1,-1 1-1,0 0 0,1-1 0,-1 1 1,0 0-1,0-1 0,1 1 1,-1 0-1,0 0 0,0-1 1,0 1-1,0 0 0,0 0 1,0-1-1,0 1 4,0 34 66,-1-23-17,1-3-32,-1 0 0,0 0 0,-1 0 0,0 0 0,0 0 0,-1-1 0,0 1 0,-2 2-17,-36 66 49,11-23-47,17-27-2,-6 11 16,-1 0 0,-11 12-16,26-44-4,3-4-1,0 1 0,1-1 0,-1 1 0,0-1 1,1 1-1,-1 0 0,1-1 0,0 1 1,0 0-1,0 0 0,0 0 0,1 0 1,-1 0-1,1 0 0,0 1 5,2-4-3,0 1-1,0 0 1,0-1 0,0 1 0,0-1-1,0 0 1,0 1 0,0-1-1,0 0 1,0-1 0,2 1 3,-3 0 0,37 1 99,-17 0-76,1-1 0,19-2-23,-35 2 8,-1-1 0,1 0 0,-1-1 0,1 1 0,-1-1 0,1 0 0,-1-1 0,0 1-1,0-1 1,0 0 0,0 0 0,-1 0 0,1-1-8,-5 4 15,20 0-5216,-13 0 1073</inkml:trace>
  <inkml:trace contextRef="#ctx0" brushRef="#br0" timeOffset="1872.65">973 70 544,'0'0'4364,"0"0"-2343,0 0-876,0 0-93,0 0-200,0 0-181,4-4-66,2-2-359,10-11 2893,-16 42-2939,0 8 22,-2 0-1,-2 0 1,-1-1-1,-2 2-221,3-16 14,0-1 0,-2 1 0,0-1 0,-1-1 0,-1 1 0,0-1 0,-1-1 0,-4 4-14,13-18-22,0-1 1,-1 0 0,1 1 0,0-1-1,-1 0 1,1 1 0,0-1 0,-1 1 0,1-1-1,0 1 1,0-1 0,-1 0 0,1 1-1,0-1 1,0 1 0,0-1 0,0 1-1,0-1 1,0 1 0,0-1 0,0 1-1,0 0 1,0-1 0,0 1 0,0-1-1,0 1 1,0-1 0,0 1 0,0-1 21,15 2-181,31-14 310,-35 8-181,26-6 91,0 2 1,0 2 0,1 1-1,35 0-39,-72 5 8,-1 0 3,0 0 13,0 0-1,0 0-66,0 0-68,0 0-93,0 0-132,8 0-4038,-1 0-74</inkml:trace>
  <inkml:trace contextRef="#ctx0" brushRef="#br0" timeOffset="2674.07">1267 50 544,'0'0'3872,"0"0"-1733,0 0-560,0 0-143,0 0-324,0 0-321,0 0-201,0 0-76,0 0 12,0 0-30,0 0-107,-3 14 39,-4 51 497,5-37-651,-1-1 0,-4 13-274,-29 100 210,-11 10-210,46-145-16,0 0 0,0 0 0,1 0 0,0 0 0,-1 0 0,1 0 0,1 0 16,-1-1-17,1-1-1,-1 1 1,0-1-1,-1 1 1,1-1-1,0 1 1,-1-1-1,0 1 0,0-1 1,0 0-1,0 1 1,-1-1-1,0 2 18,2-5-1,-3 4-75,1-1 0,0 0-1,0 1 1,0-1 0,0 1-1,1 0 1,-1 0 0,1 0-1,0 2 77,1-5-170,0-1-103,0 0-31,0 0 34,0 0-106,22-10-1822,-14 7-5138,-8 3 5128</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1.100"/>
    </inkml:context>
    <inkml:brush xml:id="br0">
      <inkml:brushProperty name="width" value="0.1" units="cm"/>
      <inkml:brushProperty name="height" value="0.6" units="cm"/>
      <inkml:brushProperty name="inkEffects" value="pencil"/>
    </inkml:brush>
  </inkml:definitions>
  <inkml:trace contextRef="#ctx0" brushRef="#br0">18 140 320,'0'0'1624,"0"-2"-423,-1 0-641,0-2-160,1-1 80,0-1 128,0 0 16,0 1-176,0 1-136,0 2 145,-1 0 127,1 1-80,0-1-24,-1 1 16,0-1 208,-1 0 16,0 0-48,0 0 65,0 0 63,0 0-40,1-2-112,0 1-48,1 0-24,0-2-24,1 0 25,-1 0 95,0 0 96,0 0-24,0 1 0,-1 2-48,1 1-168,0 0-96,0 1-63,0 0 31,0 1-8,0 1-32,0-1-120,0 1-32,0-3 8,0 0-88,0 0 32,0 0-40,0 1-16,0-1-32,2 2 0,4-1 48,4-1 16,6-2 16,6-3 40,6 0 16,5-2-160,4 1 24,2 0-16,2 3-8,0 2-32,-2 2 32,-3 2-40,-2 1 56,-4 1 8,-3 0 24,-2 0 80,-2-2 56,-1 0 9,0-2-49,1-1-40,0 0-40,1-1-64,0 1-40,0 1 64,-1-2-64,-1 2 40,-2 0-40,-2 0 8,-1 1 40,-2 0-8,-2 0 0,-2 0 40,-1 0-16,-2-1 32,-1 1-16,-2-1-32,0 0-8,-2 1-32,-1-1 32,0 0-40,0 0 0,0 0 56,1 0-8,-1-1 16,1 0-24,-1 1 0,-1-1 24,0 1 16,-1 0 8,0 0 48,-1 0 24,0 0-24,-1 0-48,0 0-48,0 0 0,1 0-40,1 0-8,-1 0-48,0 0-464,-1 0-704,0 0-857,-2-1-1952,-12-1-2976,-3-1-6530</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2.168"/>
    </inkml:context>
    <inkml:brush xml:id="br0">
      <inkml:brushProperty name="width" value="0.1" units="cm"/>
      <inkml:brushProperty name="height" value="0.6" units="cm"/>
      <inkml:brushProperty name="inkEffects" value="pencil"/>
    </inkml:brush>
  </inkml:definitions>
  <inkml:trace contextRef="#ctx0" brushRef="#br0">137 17 1416,'-1'0'2457,"0"0"-1313,-2 0-328,-1-1-40,0 1-7,-1-1 207,0 0 104,0 0-16,1 1-80,1-2-23,0 0-9,0-1 56,1 1-16,1 1 33,1 0-41,0 0 32,1 1-8,-1 0-216,0 0-272,0 1-87,-1 1-113,1 0-40,-1 1 8,1-1-16,0 0-40,0 1 8,2-2 32,-1 1-16,1-1-32,2 0 56,1 1 104,4 2 0,3 2-88,6 3-64,4 3-32,4 2-32,3 2 0,4 0-23,1-2 15,2-1-40,-1-3-24,-2-3-48,-4-1-40,-5-2 40,-6-1-40,-5-1 0,-5-1 8,-5 1 40,-1-1 16,-3 0-8,-1 0 8,1 0-16,-1-1 8,0 0-8,1 0 8,-1 0 8,0 0-16,1 0 56,0 0 32,1 0 24,-1 0-16,1 0 16,0 0-72,-1-1-8,0 1 8,1-1-88,0 1 56,-1 0-56,1 1 40,-2 0-48,-1 1 0,-4 3-8,-6 5 0,-8 5-8,-9 9 8,-9 8-8,-9 9 8,-7 7 0,-1 4 0,2 0-8,7-4 8,9-6-64,10-10 24,11-10-48,8-9 8,6-7 16,5-6 64,2-5 8,2-1 80,3-3 64,2-2 0,0-1-48,0 1-40,-1 1-8,-1 3-48,-3 2 8,-1 2-16,-3 2 8,-2 1-8,0 1 0,0-1-88,1 1-232,-1-1-496,0 0-689,0 0-911,1-2-2521,1-13-3585,2-5-984</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4.754"/>
    </inkml:context>
    <inkml:brush xml:id="br0">
      <inkml:brushProperty name="width" value="0.1" units="cm"/>
      <inkml:brushProperty name="height" value="0.6" units="cm"/>
      <inkml:brushProperty name="inkEffects" value="pencil"/>
    </inkml:brush>
  </inkml:definitions>
  <inkml:trace contextRef="#ctx0" brushRef="#br0">591 11 2328,'0'0'2449,"0"0"-601,0-1-143,-1 0 71,1 0-39,0 0-185,1-1-272,0 0 88,0 0 49,0 2-177,-1 0-176,0 1-232,0 2-175,-2-1-41,1 1-32,-1 0-104,-1 0-72,-1-1-128,-3-1-200,-5 1-32,-5-1-32,-8 2 32,-9 1 8,-7 2 176,-7 1-40,-5 0 152,-4 0 56,1-2-40,3 0-120,8 0-23,9-2-17,11 0-104,10-1-8,7-1-16,6-1-72,4 1-8,1 0-8,2 1 16,0 2 0,0 0 64,1 1 32,0 1 0,-2 0 32,0-2 40,-3 0-24,0-2 24,-1-1 16,-1-1-56,1 1 8,0-2-32,0 1 16,1 0-32,-1 0-40,1 0-48,0 2 8,1 5 88,1 7-8,1 7-32,1 10 8,-1 10 8,1 9-16,-2 10 16,-2 7-24,-1 6 24,-1 5-64,-3 2 0,0 4 64,-1 1-24,1 3 40,0-1 16,1 0 8,1-1-56,-1-1 16,-1-5-56,0-3-8,-1-6 8,1-6 40,-1-6-40,0-6-8,1-7 0,0-5 0,1-5 0,1-4 0,0-6 0,0-4-8,1-3 0,0-4 0,1-1-8,0-1 8,1-1 0,2 2 0,-1 1 8,0 2-8,-1 3 0,-1 1 48,-1 3-48,-1 2 0,-1 4 0,-1 2 72,-2 1-72,0 0 0,-2-2 0,2-5 0,0-4-8,2-5 8,1-5-8,2-3 0,1-4-8,0-1 8,1-2 0,-1-1 8,1 0 8,0-1 0,0 0 0,0 0 40,0 2-40,-1 0-8,0 3 16,2 3 32,-1 4 8,1 5-8,-1 6-40,-2 5 8,0 2 32,-1 0-40,-1-1 0,1-4 0,0-3-8,0-5 16,2-3-16,-1-3 8,1-1 0,1-1-8,-1 0 8,-1 1 0,1-1 0,1 1-8,-1-2 8,0-1-8,0-2 0,1-2 0,0 0 0,0 0-8,2 2 0,0 3 8,1 4 0,0 3 8,-1 3-8,1 1 8,-1-1-8,0-3 8,-2-4 0,0-4 40,-1-3 48,0-3 56,0-3 88,0-1 41,0-1-57,0 1-40,0 0-64,-1 0-24,1 2-24,0 0-24,-1 1 0,0 0 0,1 0-40,-1 1 56,1-1-16,-1 2-40,1 0 40,-1 0-32,0 0 40,1 0-48,0 0-8,-1-1 0,1 0-8,0 0 0,0 0-64,1 0 64,0 0-64,0 1 56,-1 0 8,1 0 0,0 1 8,-1 2 0,1 0 0,0 0 0,-1 0 0,0 0 0,1 2 8,-1-1-8,0 0 0,0-1 8,0-1 0,0-2 0,0-2 56,1-1-56,-1-1 8,1 0-8,-1-1 40,1 1-48,0 0 0,0 1-8,0 1-40,-1 1-24,1-1 8,0 2-8,3 0 64,2 1 8,7 0 8,5-1 0,8-1 0,6-1 8,6-3 40,5-2 8,4 1-56,2 0 0,-2 1 40,-4 2-40,-5 3-8,-7 1 8,-8 2 8,-7 0 32,-7-1 8,-5 0 8,-3-2-8,-1 0 32,-2-2-16,-1-1 48,1 0-16,1 0 8,-1-2-16,0 0-16,-1-1-80,0 0 0,-1-1-48,-3 0-504,-3 0-1329,-5-1-2488,-13-8-4552,-2-1-7883</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0.823"/>
    </inkml:context>
    <inkml:brush xml:id="br0">
      <inkml:brushProperty name="width" value="0.1" units="cm"/>
      <inkml:brushProperty name="height" value="0.6" units="cm"/>
      <inkml:brushProperty name="inkEffects" value="pencil"/>
    </inkml:brush>
  </inkml:definitions>
  <inkml:trace contextRef="#ctx0" brushRef="#br0">13 183 1040,'-1'0'2273,"0"-1"-737,0 0-504,-2-2 0,1-1 33,-1-2 79,1 0-16,2-2 32,2-1-87,0-2 7,2-2 80,-1 0-160,1 1 17,0 1 55,-1 3 56,-1 3-48,0 2-304,-1 3-175,-1 1-169,0 0-8,0 0-112,0 0-96,0 0-40,1-1-16,3-1-56,3-3 56,6-2 112,8-3-56,8-3-96,7-1-104,4 1-8,1 2 8,-1 4-8,-4 5-8,-5 6 72,-7 9 0,-8 7 16,-9 10 16,-10 8-88,-12 8 32,-11 5-40,-10 2 56,-6 0-64,-2-4 0,0-5 8,5-6-8,5-9 8,7-8 0,7-7-8,8-6 8,4-4-8,4-3 8,3-1-8,1-1-8,1 0 0,0 1 0,0 2-8,0 2 8,0 3-40,-1 1 32,1 2-32,3 0-8,1 0 56,6-1 56,5-1 112,9-2 120,9-5 112,11-3-40,8-4-135,5-3-89,1 0-64,-5 0-72,-8 1 0,-11 3 8,-11 1 48,-10 2 56,-8 2 16,-5-1 32,-2 0-56,-2 0-8,-1 0-24,1 0-24,1-1 0,-1 1 0,2-1-40,-1-1 8,1 0-16,-1 0-8,-1-1-296,-1 1-560,-1-1-721,-2 0-1255,-3 1-2538,-6-3-3015,0 0 823</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1.752"/>
    </inkml:context>
    <inkml:brush xml:id="br0">
      <inkml:brushProperty name="width" value="0.1" units="cm"/>
      <inkml:brushProperty name="height" value="0.6" units="cm"/>
      <inkml:brushProperty name="inkEffects" value="pencil"/>
    </inkml:brush>
  </inkml:definitions>
  <inkml:trace contextRef="#ctx0" brushRef="#br0">161 51 1104,'0'0'1297,"0"-2"31,1-1 80,1-1-176,0-2 89,0-1 111,-1 1 8,-2 0-71,0 1-185,-1 1-88,0 0-40,0 2 73,1 1-41,0 1-16,0-1-160,1 2-160,0-1-104,0 1-31,1 0-113,0 0-88,-1 1-64,1 0-128,-1 1-80,0 3-72,0 4 48,-1 7 120,-3 10 24,-1 9-32,-4 10-8,-3 9-56,-3 5 16,-3 4-64,0 0 32,-1-2 8,2-6-64,2-6-48,3-9-48,4-10 8,3-10-8,2-7 8,3-8 0,1-3 0,0-4 56,1-1 16,-1-1 40,-1-1 16,2-2-64,-1-2-15,2-2-57,2-3-49,0-1-215,1 0-552,-1 2-520,-1 2-728,0 2-1689,-2 4-1064,0 3-1481,-1 2-71</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2.474"/>
    </inkml:context>
    <inkml:brush xml:id="br0">
      <inkml:brushProperty name="width" value="0.1" units="cm"/>
      <inkml:brushProperty name="height" value="0.6" units="cm"/>
      <inkml:brushProperty name="inkEffects" value="pencil"/>
    </inkml:brush>
  </inkml:definitions>
  <inkml:trace contextRef="#ctx0" brushRef="#br0">377 11 4393,'1'-1'2104,"0"0"-439,0-2 519,0 1-295,1 0-513,-2 1-184,1 1-104,-1 0-7,-1 0-57,0 1-152,-1 0-200,-1 0-224,-1 0-320,-3 0-112,-4-1-16,-5 2 16,-5 0-16,-5 2-8,-6 3 8,-5 4-8,-3 3 8,-1 2 0,2 2 8,5-2 0,6-3 0,7-2 184,8-5 16,7-3-64,6-3 0,3-1 24,4-2 49,2 0 79,1 0 16,1 1 0,1 0-32,1 1-104,-2 3-16,-2 0-40,-2 2 8,-1 2 56,0 2-8,1 2 32,0 2-16,3 2 8,3 2 16,2 2-32,4 2-32,2 2-16,3 1-56,2 1-16,-2 0-56,-2-2 48,-3-2-40,-2-2-8,-5-4 56,-3-3-16,-4-3 0,-2-3 8,-2-3-8,-2 0 0,0-1 16,-1 0-16,-1 0-40,1 2 8,0 1-8,0 0 0,1 1-8,1-1 0,0-2-8,2-1-40,-1-3 0,0-2 0,1-2 40,1 0-432,-1-1-1232,-1-2-2321,-11-6-3697,-4-1-3712</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4.315"/>
    </inkml:context>
    <inkml:brush xml:id="br0">
      <inkml:brushProperty name="width" value="0.1" units="cm"/>
      <inkml:brushProperty name="height" value="0.6" units="cm"/>
      <inkml:brushProperty name="inkEffects" value="pencil"/>
    </inkml:brush>
  </inkml:definitions>
  <inkml:trace contextRef="#ctx0" brushRef="#br0">0 18 5361,'0'0'2329,"0"-1"-345,0 0-136,1-1-375,0 1-249,-1 1-240,2-1-32,-1 1-15,0 1-65,-1 0-40,1 0 56,-1 0-96,0 0-240,2 0-63,-1 1-113,2-1-64,1 2 8,4 0 416,7 0-8,6 0-200,9 0-56,6-1-80,7-1-15,4 0-9,3-3-88,0-1-88,-2-1-96,-5 1-48,-8 0-40,-9 1 40,-8 0 48,-9 2 48,-6 1 8,-3-1 40,-2 1-8,-1-2-32,0 1-32,0-1 0,2-1-32,0 1-40,1-1-40,0 1-8,0 1 0,0-1 0,0 1-112,0 0-352,-1 1-704,-2-2-881,-2 1-2688,-5-6-2960,-2-2-4178</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5.320"/>
    </inkml:context>
    <inkml:brush xml:id="br0">
      <inkml:brushProperty name="width" value="0.1" units="cm"/>
      <inkml:brushProperty name="height" value="0.6" units="cm"/>
      <inkml:brushProperty name="inkEffects" value="pencil"/>
    </inkml:brush>
  </inkml:definitions>
  <inkml:trace contextRef="#ctx0" brushRef="#br0">156 121 728,'0'-1'5377,"0"-1"-3512,1-3-81,2-4 56,3-3-375,4-2-145,5-1-16,3 0-175,1 2-321,1 2-296,1 3-208,-2 3-128,-1 4-32,1 5 0,-1 2 0,-1 3-32,-1 2-40,0 1 24,-3 2-40,-2 0-8,-2 2 24,-2 0 16,-4 2-8,-3 1 32,-3 2-8,-5 1 8,-4 1 16,-5 4-16,-7 3-56,-5 3 56,-6 3 16,-3 2 16,-2 2 64,-1 0 17,1-1 31,3-2-16,6-3-16,4-5-16,6-4-64,6-5 0,6-4-64,3-5 32,5-3-8,2 0-32,3-3-8,3 1 16,3-2 88,4 0 88,6-1 40,7-3-104,6-2-24,6-4 0,5-4-48,0-4 16,1-4-80,-3-3 32,-5 0-40,-5-1 24,-7 3 80,-6 2 32,-7 3 80,-5 3 8,-4 2-56,-4 0-79,-2-1-65,-3 0-24,-3-2-40,-2-2 0,-1-1 8,-2-2 32,-2 0-48,-1-1 0,-3 0 0,-2 2 8,-3 3-8,-2 1 16,-4 2-16,-1 1 8,-2-1 8,1 0-16,2 0 8,3 0 0,4-1 0,5 0 48,3 0-48,5-2 8,2-1 40,4 0-40,5-1-8,4-2 8,4-1-16,4-2 0,4-1 0,2 1-16,2 0 8,3 3 0,0 1 0,0 2-8,1 2 8,-2 3-104,-3 2-64,-2 4-113,-4 3-71,-3 3-112,-1 4-224,-1 3-536,-1 3-1145,0 1-3168,-4-5-7106,-2-4 10347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8.778"/>
    </inkml:context>
    <inkml:brush xml:id="br0">
      <inkml:brushProperty name="width" value="0.05" units="cm"/>
      <inkml:brushProperty name="height" value="0.05" units="cm"/>
    </inkml:brush>
  </inkml:definitions>
  <inkml:trace contextRef="#ctx0" brushRef="#br0">86 310 1376,'0'0'1766,"0"0"-218,0 0-15,0 0-138,0 0-239,0 0-145,-1-3-111,-9-12 2669,9 35-59,2 0-4457,-1 39 1164,-2 7-143,4 0 1,2 0-1,11 48-74,-10-85-29,-4-19-129,1 1-1,0-1 1,0 0-1,1 0 0,1 0 1,3 6 158,-6-20-600,0-1 1,1 1-1,0 0 1,0-1-1,0 1 1,0 0-1,3-2 600,4-11-4462,-5 6-2924</inkml:trace>
  <inkml:trace contextRef="#ctx0" brushRef="#br0" timeOffset="725.74">437 453 4241,'0'0'2080,"0"0"-479,0 0-420,0 0-295,0 0-75,0 0-123,0 12-115,-11 83 630,7-55-844,1 1-1,2 0 1,3 20-359,0 15 231,-2-73-239,0-1-1,1 1 0,-1-1 1,1 0-1,-1 1 1,1-1-1,0 1 1,0-1-1,0 0 0,0 0 1,0 1-1,1-1 1,-1 0-1,0 0 1,1 0-1,0-1 1,0 1-1,-1 0 0,1 0 1,0-1-1,0 1 1,0-1-1,1 0 1,-1 0-1,0 0 0,0 0 1,1 0-1,-1 0 1,0 0-1,1-1 9,0 1-4,1 0 0,-1 0 0,1-1-1,0 0 1,-1 0 0,1 0 0,-1 0-1,1 0 1,-1 0 0,1-1 0,0 0 0,-1 0-1,0 0 1,1 0 0,-1 0 0,0-1 0,1 0-1,-1 1 1,0-1 0,0 0 0,1-1 4,8-10 43,0 0 1,0-1 0,-2 0-1,1-1 1,-2 0 0,1-1-44,47-99 102,-56 114-102,7-19 112,-1 0 1,0-1 0,-1 0-1,-1 0 1,-1-1-1,-2 1 1,0-1 0,0 1-1,-3-14-112,1 28 108,0 0-1,0 0 1,-1 0-1,0 0 1,-1 0-1,0 0 0,0 0 1,0 0-1,-3-4-107,4 9 7,0 1 0,0-1 0,0 0 0,0 0-1,-1 1 1,1-1 0,-1 0 0,1 1 0,-1 0 0,0-1-1,1 1 1,-1 0 0,0 0 0,0 0 0,0 0-1,0 0 1,0 0 0,0 0 0,0 1 0,0-1 0,0 1-1,0 0 1,-1-1 0,1 1 0,0 0 0,0 0 0,0 1-1,0-1 1,0 0 0,-1 1 0,1-1 0,0 1-1,0 0 1,0-1-7,-1 2-30,1-1 0,-1 1 0,1 0 0,0-1 0,0 1 0,-1 0 0,1 0 0,0 1-1,0-1 1,1 0 0,-1 1 0,1-1 0,-2 2 30,-19 39-585,18-35 442,-12 28-360,4-6-985,2-11-2663,10-16-197</inkml:trace>
  <inkml:trace contextRef="#ctx0" brushRef="#br0" timeOffset="24660.64">1011 11 3505,'0'0'1857,"0"0"-595,0 0-427,0 0-343,0 0-152,0 0 200,3-1 198,4-1 828,1 0 0,0 0 0,-1 1 0,1 0 0,2 0-1566,74 3 779,-34-1-264,256-4-380,-306 3-136,1 0 1,-1 0-1,0 0 0,1 0 0,-1 1 1,1-1-1,-1 0 0,1 0 0,-1 0 1,1 1-1,-1-1 0,0 0 0,1 1 1,-1-1-1,1 0 0,-1 1 1,0-1-1,1 0 0,-1 1 0,0-1 1,0 0-1,1 1 0,-1-1 0,0 1 1,0-1-1,0 1 0,0-1 0,1 1 1,-1-1-1,0 1 0,0-1 0,0 1 1,1 17-2,-1-15 16,-12 742 2536,-4-516-2000,-14 35-550,-2 11 283,-45 241 161,36-277-314,-2 123 54,18-127-20,17-131 288,5 91-452,3-144 17,0-51-3,0 0 16,0 38-122,0-34 111,0 1 0,0-1-1,-1 1 1,1-1 0,-1 1-1,0-1 1,0 0 0,-1 1-1,1-1 1,-1 0 0,0 0-1,0 0 1,-1 0 0,1 0-1,-1-1 1,1 1 0,-1-1-1,-1 1 1,1-1 0,0 0-1,-1 0 1,1-1 0,-1 1-1,-2 0-18,0 2 14,-2 2 45,0-1-1,0 0 1,-1 0-1,1-1 0,-1 0 1,-1-1-1,-6 3-58,9-5-22,1-1-1,-1-1 0,1 1 0,-1-1 1,0 0-1,0-1 23,-7 1-685,14 0 503,0 0-27,0 0-46,0 0 23,0 0 65,0 0 23,0 0-82,0 0-113,0 0-101,0 0-156,0 0-323,4-6-4534,-1 2-3240</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242"/>
    </inkml:context>
    <inkml:brush xml:id="br0">
      <inkml:brushProperty name="width" value="0.1" units="cm"/>
      <inkml:brushProperty name="height" value="0.6" units="cm"/>
      <inkml:brushProperty name="inkEffects" value="pencil"/>
    </inkml:brush>
  </inkml:definitions>
  <inkml:trace contextRef="#ctx0" brushRef="#br0">10 9 1032,'-1'0'4185,"0"0"-2889,-1 0 329,0 0 351,0 0-223,1 0-153,0-1-160,2-1 32,-1 0 17,1 1-33,0-1-160,0 2-231,0 0-281,0 0-232,-1 0-120,1-1-112,-1 2-56,0 0-104,2 1-64,-1-1-24,2 1-72,3-1 48,7 1 112,7 1 112,10-1-32,9 1-96,6 1-72,4 0-56,-2 2-8,-3 0 0,-7-1 8,-9 0-8,-9-1 64,-8-2 32,-6 0 40,-5-1 17,-3-1-57,-1 0-8,-2-1-96,-2-1-256,-1-1-481,-3-1-559,0 0-960,0 1-2017,-5 0-2265,1 2-4144</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825"/>
    </inkml:context>
    <inkml:brush xml:id="br0">
      <inkml:brushProperty name="width" value="0.1" units="cm"/>
      <inkml:brushProperty name="height" value="0.6" units="cm"/>
      <inkml:brushProperty name="inkEffects" value="pencil"/>
    </inkml:brush>
  </inkml:definitions>
  <inkml:trace contextRef="#ctx0" brushRef="#br0">0 1 4105,'0'0'6761,"0"0"-4056,0 1-545,0 0-503,1 0-761,0 0-368,3 1-120,4 0 424,7 0 273,8 0-209,8-1-224,9-1-128,5 0-256,3 1-160,-1 1-56,-3 3-8,-6 6 8,-8 7 32,-9 7 32,-9 8-64,-12 6 24,-11 7-48,-10 4-40,-11 4 0,-9 2 40,-6-1-48,-3-2 0,2-6 0,6-7 0,9-10-8,10-8 0,8-9-128,9-6-8,6-5 144,6-2 160,8-2 272,6 0 144,8-1-71,7-1 7,8-1-16,5-1-160,6 0-64,1-1-112,0 1-64,-3 1-24,-4 2-24,-9 0-40,-8 1 8,-9 1-8,-8 1 40,-7 1-32,-4 0-16,-4 0-40,-2 0-608,-1 0-1065,-1 2-2167,-3-3-3474,1-1-6889</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3.227"/>
    </inkml:context>
    <inkml:brush xml:id="br0">
      <inkml:brushProperty name="width" value="0.1" units="cm"/>
      <inkml:brushProperty name="height" value="0.6" units="cm"/>
      <inkml:brushProperty name="inkEffects" value="pencil"/>
    </inkml:brush>
  </inkml:definitions>
  <inkml:trace contextRef="#ctx0" brushRef="#br0">84 179 4185,'0'0'5057,"1"-2"-2584,2-2-441,5-3-328,4-4-383,6-3-241,7-2-192,8-3-96,7-3-72,4 1 80,3 0-247,0 3-321,-5 4-152,-6 5-32,-8 8 16,-8 7 8,-7 6 32,-7 7 8,-6 6-8,-7 6-16,-8 6-8,-10 4-72,-10 5 40,-9 3-32,-6 1 40,-5 0-40,-1-1 112,2-1 80,6-4-56,7-2-56,9-4-88,10-4 40,9-4 0,7-4-32,7-3-8,5-4 40,3-3 24,3-2-8,2-1-16,1-3 24,1-3 32,3-5 40,3-5 16,6-6-32,6-6-40,5-7-8,5-7-32,2-3-40,-2-2 80,-3 2-8,-9 3 128,-8 4 200,-11 4-48,-10 3-183,-10 2-81,-9 0-32,-8-1-56,-8 1 0,-6-1 8,-3 0-8,-4-1 0,2-1 0,1 0 0,3-1 0,4-1-8,6-1 0,4-2-8,6 0 0,5 1-64,4 1 24,5 2-24,4 1 24,4 1-16,3 0 7,4 1 9,2 1-24,3 1-48,3 2-216,1 3-216,2 5-208,2 4-368,2 5-889,2 6-2432,14 2-2440,-1 1-2425</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0.750"/>
    </inkml:context>
    <inkml:brush xml:id="br0">
      <inkml:brushProperty name="width" value="0.1" units="cm"/>
      <inkml:brushProperty name="height" value="0.6" units="cm"/>
      <inkml:brushProperty name="inkEffects" value="pencil"/>
    </inkml:brush>
  </inkml:definitions>
  <inkml:trace contextRef="#ctx0" brushRef="#br0">1 90 1664,'0'1'985,"2"-1"-681,1 2-184,1-2 2064,1 0-424,1-4-367,-1-1 15,0-1-88,0 0-111,-2 1-81,0 0-288,-1 2-32,0 1 40,-2 2-31,1 1-97,-2 0-168,1 1-120,0 0-104,0 0-80,0-1 8,0-1-8,0 0 32,0-1-8,1 1 56,0-1-8,-1 0 81,1-1-57,-1 1 16,1 1-80,0-1-40,-1 1-112,1-1-16,0 0-32,1 1 8,0-1-80,1 1 64,2 0-64,1 2 8,3 0-8,1 0 0,1 1 8,1-1-8,0 0-8,0 0 0,1-2 0,1 0 8,-1-1 40,-1-1-40,-1 1-8,0-1 8,-2 0 0,-1 0 8,-2 1-8,-1 0 0,-1 1-8,-1 0 0,0 0 0,-1 0-8,1 0 8,0 0 0,0 0 8,0 0-8,1-1 8,-1 0 0,0 0 0,0-1 0,-1 2 0,0-1 0,-1 0 8,0 1-8,-1-1 40,1 0-40,1 0 0,0-1 80,1-1-40,1 0-40,0 0 40,0 0-40,-1 1 0,-1 1 56,-1 2 56,0 0 72,-1 0 80,-1 0 88,0-1 120,-2-1 24,0 0-7,-1-1-105,-2-1-104,-1 0-56,-2-1-16,-1-1 48,0-1 0,-3 1 32,1 2-64,0 0-88,-1 4-16,0 2-32,-2 1 0,0 2 0,0 1 0,1-1 40,1 1 8,3-2-24,0-1 0,2-1-40,0-2-8,2 0-8,1 1-56,-1 0 40,1-1 24,-1 0 0,1 0 0,1 0 0,-1 0-8,2-1-16,1 0-40,0-1 0,2 0 0,1 0-8,0 1-8,-1-1 0,1 1-56,-1 0 56,1 0-64,-1 1 24,1 0 0,1-1 0,-1 1 0,1-1-16,2 0 56,3-1-8,3 0 8,3 0 8,2-2-8,3-1 0,2 0-48,1 0-40,0-1 8,1 2-8,-1-1-24,-1 2 24,-3 1 48,-2-1 40,-3 1-40,-2 0 0,-3 1-16,-1 0 64,-2-1-8,-2 2-8,0-1-32,0 0 40,-1 0-56,-1 0 56,0 0-64,0 0 24,0 0 40,0 1-40,0 0 0,0-1 48,0 1 0,-1-1 48,1-1 24,0 1 24,0-1 16,-3 0-8,-3-1-32,-3 1 16,-3-1 8,-1 1-24,-3 1-16,-1 1-40,0 0-8,1 0 40,2 0-40,1 0 0,1 0 0,1 1 0,1 0 40,-2 0-40,1 1 0,-1 0 56,-1 0-16,-1 0 8,1-1 8,1-1-16,2 0 0,1-1 0,2 0 0,2 0-40,1-1 40,1 0-48,2 1 8,0 0-16,0 0 0,1 1-64,0 0-24,1 1 16,0-1-32,1 0 16,1 0 16,2 0 32,0-1 32,3 1 8,2-1-40,1 1 40,1 0 8,2 0 0,0 0-8,0 0-64,-1-1 8,0 1-8,-1-2 0,-2 0-8,-2 0-8,-2 1-64,-2-1-16,-2 0-72,-1-1-136,-1 0-112,-1 0-296,2 1-633,-1 0-1487,-1 0-2361,-7-3-7618,-3 0 8882</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8.167"/>
    </inkml:context>
    <inkml:brush xml:id="br0">
      <inkml:brushProperty name="width" value="0.1" units="cm"/>
      <inkml:brushProperty name="height" value="0.6" units="cm"/>
      <inkml:brushProperty name="inkEffects" value="pencil"/>
    </inkml:brush>
  </inkml:definitions>
  <inkml:trace contextRef="#ctx0" brushRef="#br0">571 35 1536,'0'0'1561,"0"0"-49,0 0-240,1 0-376,-1-1-111,0 1-105,0-1 32,0 1-112,-1-1-216,0 1-96,1 0-64,0 0 40,0 0 136,0 0-64,1 0-240,-3-3-40,0-2-8,-1-1 17,1 0 31,-1 1-16,1 2-16,0 1-16,0 1 56,1 0 80,0 1 64,0 0 136,1 1 64,0-1-8,0 0-32,0 1 40,0 0-40,0-1 56,0 1 32,0 0 89,0 0 39,0 1 64,0-1 112,0 0-88,0 1-176,0 3-40,-2 2 129,0 4 71,-2 6-112,-1 5 8,-2 5-88,-2 6-40,-1 3-128,1 4-48,0 4-32,2 4-32,0 2-8,1 4 40,1 2-56,2 1 33,1-1 31,1-1-72,0-2 8,0-2-32,0-1-32,0-2 128,-3 0-24,0-3-64,-2 0-16,0 0-16,-1-1-48,1 0-24,1-1 0,1 0-64,0-1 64,0 0 0,1 1-24,-1-1 0,0 2-40,-1 1 0,0 2 8,-2 3-8,1 4 0,-1 3 40,0 2-40,-1 1 0,-1-1 48,-2-2-40,0-2 32,1-2-48,0-2 8,1-3 0,1-3 0,0-2 0,0-2 40,-1 0-48,1 1 8,1 2 0,-1 3-8,0 2 0,-1 1 8,-1 3 0,-1 3-8,-2 3 8,-2 2 0,-3 2 0,-2-1 56,0-2-64,2-4 0,2-5-8,3-5 8,3-6 8,2-6-8,3-6 8,2-5 0,1-3 40,1-1 0,1-1-32,-1-1 40,0-1-8,0-1-40,0 0 8,-1 1-8,1 1 40,-2 2-40,0 0 40,0 1 0,-1 0 16,1 0-8,-1 0-8,1-2 24,0-3-24,2-4 24,0-2-24,1-3 16,0-3 16,0-1-8,0-1 0,1-1-8,-1-1-16,0-1 8,0 1 8,1 1-16,-1-1-40,0 1 8,1-1 32,-1 1-40,0 0 80,-1 0-39,1-3 31,1-6-64,-1-5-16,1-6-289,0-7-1383,1-5-2401,10-22-5049,2-2-6241</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077"/>
    </inkml:context>
    <inkml:brush xml:id="br0">
      <inkml:brushProperty name="width" value="0.1" units="cm"/>
      <inkml:brushProperty name="height" value="0.6" units="cm"/>
      <inkml:brushProperty name="inkEffects" value="pencil"/>
    </inkml:brush>
  </inkml:definitions>
  <inkml:trace contextRef="#ctx0" brushRef="#br0">141 18 1712,'0'0'1625,"0"0"-329,0 0-64,-1 0-7,0-1 111,0 0 104,0-1-112,0 0 57,0 0 63,0 0-40,0 1-31,0 1 31,-1 0-32,1 0-88,0 2-175,1-1-233,0 0-208,0 1-144,1 0-112,0 0-128,1-1-104,-1-1-64,3-1-16,5-1 152,7-1 65,7-1-137,7 0-128,5 1-48,1 3 0,-1 4 0,-4 4 0,-8 7 80,-8 7-8,-11 7 16,-13 8-88,-14 8-8,-12 6 0,-11 3-8,-7 1 8,-2-3 0,4-4-16,7-7 16,10-8-48,10-8-16,10-7-8,8-3-8,7-2 72,7 0 8,7 1-8,5 1 8,6-2 48,6-1 88,6-4 88,6-5-56,5-4-80,2-5-80,1-3 0,-4-1-8,-5-1 0,-9 2-288,-8 3-521,-10 2-711,-7 2-1088,-6 2-2113,-6-2-1329,-2 0-4640</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501"/>
    </inkml:context>
    <inkml:brush xml:id="br0">
      <inkml:brushProperty name="width" value="0.1" units="cm"/>
      <inkml:brushProperty name="height" value="0.6" units="cm"/>
      <inkml:brushProperty name="inkEffects" value="pencil"/>
    </inkml:brush>
  </inkml:definitions>
  <inkml:trace contextRef="#ctx0" brushRef="#br0">183 272 6385,'0'0'5418,"0"0"-2610,0 0 137,-1 1-1017,-2 1-688,-1 0-255,-2 2-401,-3 2-208,-2 3-40,-4 4-24,-1 3-48,0 2-72,1 3-72,1 3-72,4 0-40,4 2 40,4 1 0,6 1 24,5-2-8,6-4 32,5-5 120,7-9 200,6-9 32,5-10-104,5-11-15,2-10-9,0-10-32,-1-9-32,-7-7 16,-9-5-16,-13-1-128,-14 2-32,-15 6-80,-13 10-16,-12 13-40,-9 13-248,-6 16-384,-3 15-617,1 14-943,2 13-2961,-5 22-3185,8-1-1192</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4.560"/>
    </inkml:context>
    <inkml:brush xml:id="br0">
      <inkml:brushProperty name="width" value="0.1" units="cm"/>
      <inkml:brushProperty name="height" value="0.6" units="cm"/>
      <inkml:brushProperty name="inkEffects" value="pencil"/>
    </inkml:brush>
  </inkml:definitions>
  <inkml:trace contextRef="#ctx0" brushRef="#br0">1 87 6289,'0'0'4001,"2"-1"-1872,1 1-225,2-3-488,3 0-295,3-2-113,3-1-144,4-3-48,5-1 56,4 0-79,3-2-337,1 2-96,0 0-104,-3 4-112,-2 4-48,-5 5 32,-4 5 8,-3 5 16,-4 5 16,-4 6 0,-5 6 0,-6 7-24,-5 4 0,-7 4-80,-7 2 16,-4 0 56,-4-3-56,-1-2-8,2-6-56,2-5 64,5-5 8,6-7 8,5-6-24,7-4 0,3-5 8,3-2 32,2-2-56,3 1 112,2 0 96,4 2 16,3 0-39,7 0 31,8-3 88,7-3-96,8-4-120,5-4-80,2-1-64,-1-2 0,-6 2-8,-6 1-448,-9 3-553,-9 3-911,-9 3-2425,-17 5-2672,-7 1-5122</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5.046"/>
    </inkml:context>
    <inkml:brush xml:id="br0">
      <inkml:brushProperty name="width" value="0.1" units="cm"/>
      <inkml:brushProperty name="height" value="0.6" units="cm"/>
      <inkml:brushProperty name="inkEffects" value="pencil"/>
    </inkml:brush>
  </inkml:definitions>
  <inkml:trace contextRef="#ctx0" brushRef="#br0">123 206 8290,'-2'1'4169,"-3"-1"-1889,-1 2 49,-3 0-729,0 1-400,1 1-192,2-1-255,2 0-201,1 3-128,-1 2-8,-1 5-56,-2 7-104,-2 7-16,-2 6 0,-1 8-64,2 4-88,2 3-88,4-2 0,5-4 0,5-7-48,7-10 48,7-12 272,11-15 152,11-15-152,12-16-80,11-13 0,7-11-23,-1-7 15,-5-3 16,-12 1-8,-15 4-24,-15 6-72,-17 7-8,-16 9-80,-13 9-8,-10 10 0,-11 9-304,-6 10-248,-4 8-321,0 9-415,2 5-304,5 5-561,6 1-1680,7 4-1544,8-4-5441</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7.384"/>
    </inkml:context>
    <inkml:brush xml:id="br0">
      <inkml:brushProperty name="width" value="0.1" units="cm"/>
      <inkml:brushProperty name="height" value="0.6" units="cm"/>
      <inkml:brushProperty name="inkEffects" value="pencil"/>
    </inkml:brush>
  </inkml:definitions>
  <inkml:trace contextRef="#ctx0" brushRef="#br0">80 0 3769,'0'0'4633,"0"0"-2185,0 0-343,0 0-473,1 0-408,-1 0-207,0 0-209,0 1-160,-1-1-96,1 1-40,0 0 8,0 0-80,0 0-80,0 0 97,-1 0-9,2 0-40,0 0 0,0-1-24,1 1-96,0-1-72,2 1 192,3 1 192,6 1-72,7 1-64,6 1-8,8-1-119,9 0-33,6 0-80,7 0-8,5-1-32,0 0-80,-3 1-16,-6 1-88,-10 0 8,-9 1 0,-11 0-8,-9 0 48,-6-2 24,-4-1-56,-3-2 56,-1 0-16,0-1-8,-1 0-32,1 0 64,-1 0 16,0 0-8,1 0-40,-1 1-40,1 3 0,-2 4 104,-1 7-56,-1 8 40,-2 9 16,0 8-56,-1 9 32,1 9-32,0 7 16,1 6 16,2 6-32,0 4 56,2 3-64,-1 2 8,1 2-48,-2 0 56,0 0-16,-1 1-40,1-1 0,0 0 40,1-2 0,1-3-40,-1-3 40,-1-3-40,-1-4 0,0-6 64,-1-3 0,1-4-8,1-1-8,1-3 8,3-3-56,1-4 0,2-5 40,2-3-40,0-3 0,0-2 40,-1 2-40,-2 1 0,0 2 8,-2 2-16,-2 3 8,-1 3 8,-2 2 56,-2 0-72,0 0 16,1-2-8,0-1-8,1-3 8,2-3-8,3-4 16,2-4-8,1-4 0,1-3 40,0-2-40,-1 0 0,-2 2 80,-3 4-8,-3 1-72,-2 4 40,-1 0-40,-1 2 8,1 0-16,1-2 0,2-4 8,2-2 0,2-5-8,3-2 8,1-2 0,1-2 40,1-1-40,0-1 64,1-1-24,-1 0 0,0 0 17,-2-1-57,0 2 56,-1 0-56,-1 0 8,-1-1-8,0-2 0,0-1 8,-1-2-8,1-2 8,0-3 32,0-1-40,0-2 0,0-1 64,0-1-24,0-1 16,0 0-16,0 0 0,0 1-40,-1 0 40,0 3-40,-2 2 0,-1 4 56,-1 4-56,-2 3 0,0 1 8,0 2-8,1-1 0,1-4 8,1-3-8,2-4 48,2-4 40,0-4 64,1-1 64,0-2-8,0 0 0,0 0-32,1-1-56,-2-2-40,1-2-88,1-2 16,-1-2-8,1 1 0,0 1 0,-1 3 40,1 2-40,-2 2 0,1 2 0,-2 1 8,0 0-8,1 1 0,-1-1 48,0 0-16,-2 1-40,-4-2 0,-7 0 0,-11-3 0,-11-1 0,-11-1 0,-9-2 0,-5-1 0,0 0 0,4 0 0,8 2 0,12 2 0,13 1 0,10 2 0,9 0-8,5 1-120,3 0 16,2 1 8,2-1 32,0 1 72,2 0 0,3-1 0,1-2 8,2-1 0,-2-1-8,-1 0-336,-3-1-1673,-5-3-1727,-13-12-3170,-5-3-12466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05.059"/>
    </inkml:context>
    <inkml:brush xml:id="br0">
      <inkml:brushProperty name="width" value="0.05" units="cm"/>
      <inkml:brushProperty name="height" value="0.05" units="cm"/>
    </inkml:brush>
  </inkml:definitions>
  <inkml:trace contextRef="#ctx0" brushRef="#br0">319 1 4825,'0'0'1918,"0"0"-285,0 0-563,0 0-389,0 0-90,0 0-65,0 0-75,0 0-3,0 0 109,0 0 38,0 0 14,0 0-17,0 0-54,0 0-54,0 0-39,0 0-39,0 0-30,0 0-60,0 0-89,-14 0-87,-180 0 623,187 4-812,7-4 58,-1 1 0,0-1 0,1 1 0,-1-1 0,0 1 0,1-1 0,-1 1 0,0-1 0,1 1 0,-1-1 0,0 0 0,0 1 0,0-1-1,1 0 1,-1 0 0,0 0 0,0 0 0,0 0 0,1 0 0,-1 0 0,0 0 0,0 0 0,0 0-9,0 0 8,1 0 0,0 19-81,-2 46 79,-5 13-6,1-9 30,3 15-30,3-83 12,0-1 22,0 0 5,0 0 76,0 0-41,0 0-48,0 0 8,-1-1-35,1-1 0,0 1-1,1-1 1,-1 1 0,0-1-1,0 1 1,1-1 0,-1 1-1,0 0 1,1-1 0,0 1-1,-1 0 1,1-1 1,2 1-8,0-1 1,0 1-1,0-1 1,0 1-1,0 0 0,1 1 1,-1-1-1,0 0 0,0 1 1,1 0-1,-1 0 1,0 0-1,1 0 8,45 3-49,-47-2 29,0 0 1,1 0-1,-1 0 1,0 0-1,0 0 1,0 1-1,0-1 1,0 0-1,0 1 1,0 0-1,-1-1 1,1 1-1,1 2 20,-2-3-10,0 1 0,1 0 1,-1-1-1,1 1 0,-1-1 0,1 0 1,0 0-1,-1 1 0,1-1 0,0 0 1,0 0-1,-1-1 0,1 1 0,0 0 0,0 0 1,0-1-1,1 1 10,-2-1-6,0 0 1,-1 0-1,1 1 0,0-1 1,-1 0-1,1 1 0,0-1 1,-1 1-1,1-1 0,-1 1 0,1-1 1,-1 1-1,1 0 0,-1-1 1,1 1-1,-1 0 0,1-1 1,-1 1-1,0 0 0,0-1 1,1 1-1,-1 0 0,0 0 1,0-1-1,0 1 0,1 0 1,-1 0-1,0-1 0,0 1 1,0 0-1,-1 0 0,1 0 6,0 35-265,-1-24 281,1-12-14,1 6 6,-1-1 1,0 0-1,-1 1 1,1-1-1,-1 0 1,0 0-1,0 0 1,-2 3-9,2-6-6,0 0 1,0 0 0,0-1 0,-1 1 0,1-1 0,-1 1 0,1-1 0,-1 0 0,1 0 0,-1 0 0,0 0 0,1 0 0,-1 0 0,0 0 0,0 0 0,0 0 0,0-1-1,0 1 1,0-1 0,0 0 0,0 1 0,0-1 0,0 0 0,-1 0 5,-71 1-231,-10 2 305,83-3-121,0 1 1,-1-1-1,1 0 1,0 0 0,-1 1-1,1-1 1,0 1-1,0 0 1,0-1-1,-1 1 1,1 0 0,0-1-1,0 1 1,0 0-1,0 0 1,0 0-1,0 0 1,0 0 0,0 0-1,1 0 1,-1 1-1,0-1 1,1 0-1,-1 0 1,1 1 0,-1-1-1,1 0 1,-1 0-1,1 1 1,0-1-1,0 0 1,0 1 0,0-1-1,0 1 1,0-1 46,0 7-991,1-1 0,0 1 0,0-1 0,1 1 1,1 4 990,-3-11-44,5 19-5920</inkml:trace>
  <inkml:trace contextRef="#ctx0" brushRef="#br0" timeOffset="912.37">584 25 3921,'0'0'1671,"0"0"-476,0 0-55,0 0 110,0 0-75,0 0-214,0 0-286,0 0-159,0 0-73,0 0-55,0 0-79,0 0-95,0 0 7,0 18 647,0 31-589,-1-1 0,-2 0 0,-3 0 0,-7 29-279,7-42 113,1 0-1,2 0 0,1 1 0,3 26-112,-1-24 28,-8-7-6513,8-31-73</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3.652"/>
    </inkml:context>
    <inkml:brush xml:id="br0">
      <inkml:brushProperty name="width" value="0.1" units="cm"/>
      <inkml:brushProperty name="height" value="0.6" units="cm"/>
      <inkml:brushProperty name="inkEffects" value="pencil"/>
    </inkml:brush>
  </inkml:definitions>
  <inkml:trace contextRef="#ctx0" brushRef="#br0">224 208 960,'0'0'272,"-1"2"-176,0 0 0,0 1 784,1-2-439,0-1-65,1-2-16,0-2-40,1-3-128,-1-2-32,0-1-8,-1-2 112,1 1 48,-2 1-104,0 3-112,-1 2-88,-2 4 136,-1 1 288,0 1 336,-1 0 281,1-1 31,1 0 368,1-1-8,1-1-167,1-2-225,1 1-40,0-2 216,0 0-63,-1 1-305,1 0-256,-1 3-48,1 0-48,0 2-16,-1 1 80,1-1 9,-1 1 7,0-1 40,0 0-32,1-1-56,-1 0 16,0 0-56,1 1-80,-1-1-64,1 0-63,-1 0-41,1-1-56,0 1 16,-1-1-16,0-1 8,1 1 16,-1-1-32,1 1 80,0 0-24,1 0-40,-1-1-16,-1 1-32,1 1 8,0-1-56,1 0 16,0 0-8,2-1-16,1-2 24,4-2-40,4-2-8,2-1 0,3-1-64,1-1 0,0 3 0,-1 0 8,1 4-8,-1 1 8,-1 2-16,-3 2 8,-2 0-8,-3 2 8,-3-1 0,-1 0-8,-1 0 8,-2 0 0,-1-1 40,0-1-40,-1 0 0,1-1 0,-1 0 0,1 1-8,0 0 8,0-1 8,0 1 32,0-1 8,0 2 8,0-1 8,0 0 8,-2-1 32,-3 0-64,-3-1-48,-3 1 0,-4 0 8,-2 1 0,-3 1 0,-2 0 0,-1 0-8,0-1 0,0-1 8,2-1 8,0-1 40,1 1-8,2-1 24,1 1-24,2 1-48,2 1 0,2 0 0,2 1 0,1 1-8,2 0 8,1 1 0,1 0-8,-1 1-8,0 1-32,-2 1 40,1 0 8,-1 0 0,2-1 16,1-3-8,1 0 80,2-2-8,0-2 9,2 1 7,1-1-24,0 1-64,1 0 8,0 0-8,2 0 0,1 0 40,3 0-32,2 0-8,3 1 0,0-2 40,2 1-48,1 0 8,1-1-8,1 0 8,1 0 0,-1-2 8,0 1-8,-2-1-8,-2 1 8,-3 0 0,-3 0-8,-1 1 0,-1 0 0,-3 0 8,-1 0-8,-1 1 8,-1 1 40,-1 0-32,-1 0-8,1 2 0,-1-1-8,-1 1 0,-1 0 0,-1 1 8,-1 2-8,-2 1 8,-4 1 40,-3 1-40,-4 1 56,-3-1-16,-3-2-40,-1-4 56,0-3-56,2-2 40,3-2-32,4-1 64,4 0-72,3-1 80,3 2-80,2 1 40,0 2-40,0 1-8,1 0 0,0 2 0,0 0 0,1-1 0,0 0 0,0 0 0,0 0 8,1 0 0,1-1 0,0 1 8,2 0-8,0 0-8,1-1 0,-1 0-8,1-1-56,1 0 56,2 0 0,3-1 8,2 0 0,4-1 0,3 0-8,2 1 8,0-1-8,1 1 0,-3 1 8,-2 0-8,-4 2 8,-3 1-8,-4 0 8,-3 0-8,-1 0 0,-1-1 0,-1-1-40,0 0-16,0-1-32,0 1-56,0-1-88,0 2-193,1 0-495,-1 0-808,-3 4-1993,-15 4-3632,-4 0-9243</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59.793"/>
    </inkml:context>
    <inkml:brush xml:id="br0">
      <inkml:brushProperty name="width" value="0.1" units="cm"/>
      <inkml:brushProperty name="height" value="0.6" units="cm"/>
      <inkml:brushProperty name="inkEffects" value="pencil"/>
    </inkml:brush>
  </inkml:definitions>
  <inkml:trace contextRef="#ctx0" brushRef="#br0">0 207 288,'1'1'312,"0"-1"-184,1 1-80,0 1-40,2 0 0,-1-1 568,0 0-24,0 0-240,-2-2-159,1 0-97,0-1-56,-1-1-64,-2 0 56,1 0 8,-2 0 352,1 2 248,-1 0 56,1 0-32,0 1-48,1-1-8,0 0 56,1-1-40,0-1-87,1 0-89,0 0 0,1 1 32,-2 1-40,1 0-112,-2 2 8,0-1 32,1 0 8,-1-1-24,1 1-16,-1 0-16,0-1 56,0-1 145,0 0 95,0 0 224,1-1 64,-1-1 0,0 0 16,0 1-39,0 0-145,0 1-48,0 1 8,-1 0 40,1 0 72,0 1 1,0 0-57,0 0-104,-1 0 80,0 0-88,1 0-96,0 0-64,0 0 40,0-1 64,0 0-63,0-1-113,0 1-56,3-2 16,5-4 8,6-4-96,6-4 0,7-5-112,3-1-40,4 0-80,-1 1 0,-2 5-8,-3 5 16,-5 7-16,-6 7 16,-5 8 40,-5 8-40,-6 7-16,-6 5 8,-6 3-8,-3 1 0,-5-1 0,-3-3 8,-1-2 0,-1-3 0,-2-2-8,1-2 8,0-1 0,0-1-8,3-1 8,1-2 32,4-2 32,3-3-56,4-3 64,4-4-8,3-2-56,2-2 80,2-1 8,0-2 32,1 0-32,0-1-32,1 1-24,1-1 16,3 0 88,5-1 136,8 0-32,7-3 16,8-1-15,6-1-17,5-2-120,1 0-16,-2 0-40,-4 1-56,-8 1 40,-8 2-32,-8 2 56,-8 2 48,-6 2 8,-4 1 8,-2 0-40,0 2-24,0-1-16,0-1 40,1 0 0,0-2-32,1 0 8,1 0 0,0-1 8,0 1-64,-1 0-8,1 1 56,-1-1-56,1 0 0,-1 0-8,0 0-48,0 0-184,0-1-328,0 0-520,-1-1-721,0 1-1168,-1 0-2928,-2-1-3425,-1 1-1168</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221"/>
    </inkml:context>
    <inkml:brush xml:id="br0">
      <inkml:brushProperty name="width" value="0.1" units="cm"/>
      <inkml:brushProperty name="height" value="0.6" units="cm"/>
      <inkml:brushProperty name="inkEffects" value="pencil"/>
    </inkml:brush>
  </inkml:definitions>
  <inkml:trace contextRef="#ctx0" brushRef="#br0">245 0 800,'1'1'456,"0"0"-368,2-1 3761,0 1-1936,1-1 79,-1-1 0,0 1-351,0-1-329,-2 1-208,-1-1-48,0 1-63,0 0-41,-1 0-80,1 0 8,0 0-16,1 0-119,-1 0-185,0 0-88,0 0-112,0 0-96,-1 0-64,1 0-56,0 0 16,-2 3 8,-3 4 56,-4 6 80,-5 4-88,-5 6-24,-5 3-64,-2 2-8,-2 0-24,0-1-48,2-3-48,2-3 8,3-4-8,4-4 8,6-5-8,3-3 0,5-4-8,2-1 0,3-2 0,0-1-56,1 0 64,0 1-8,0 0-112,1-1-128,-1 0-128,-1 2-128,-1 0-288,0 2-320,-2 0-465,0 1-879,-1 0-1649,-3-1-1376,1 0-2833</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739"/>
    </inkml:context>
    <inkml:brush xml:id="br0">
      <inkml:brushProperty name="width" value="0.1" units="cm"/>
      <inkml:brushProperty name="height" value="0.6" units="cm"/>
      <inkml:brushProperty name="inkEffects" value="pencil"/>
    </inkml:brush>
  </inkml:definitions>
  <inkml:trace contextRef="#ctx0" brushRef="#br0">14 14 680,'0'0'648,"0"0"4409,-1 0-2848,0-1 39,0 0-295,1-1-377,0 0-208,-1 0-135,0 0-137,-1 0-232,1 1-96,0 1-48,-1-1-71,1 1-73,0 1-64,1-1-56,-1 1-72,1-1-24,0 1-48,0 0-32,1-1 16,0 1-64,1 1 16,2 2 184,3 3 64,2 4-7,4 2-9,2 5-104,3 3-128,2 4-80,1 3-80,0 2 8,-2 2-88,-1 0 8,-3-2 40,-3-4-48,-4-3 0,-2-6 0,-2-5 56,-2-5-16,-2-4 0,0-2 8,0-2-56,-1-2-56,1-1-88,0-2-240,-1-1-336,0-1-481,-1 0-999,-2 1-2129,-5 0-2024,-2 1-6178</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2.774"/>
    </inkml:context>
    <inkml:brush xml:id="br0">
      <inkml:brushProperty name="width" value="0.1" units="cm"/>
      <inkml:brushProperty name="height" value="0.6" units="cm"/>
      <inkml:brushProperty name="inkEffects" value="pencil"/>
    </inkml:brush>
  </inkml:definitions>
  <inkml:trace contextRef="#ctx0" brushRef="#br0">64 224 1280,'0'0'5169,"0"-1"-2960,1 0-177,0-2-135,1 0-409,0 0-96,0 0 33,-1 2-113,0 1-304,-1 0-240,0 1-184,-1 2-160,0 0-79,1 4 55,-1 4-112,2 4 80,-1 8 8,1 7-80,-1 9-16,-1 8-40,-1 6-48,-1 3-16,-2 0-40,0-3-64,-1-4 0,0-7 32,1-8-8,1-8-32,1-8-56,1-6 0,0-6 88,2-5 40,-1-5 56,0-4-112,-2-5-64,-1-7-16,0-6 8,0-9 0,1-6 40,3-5-40,3-5 0,4 0-8,4 0 16,4 3-16,3 2 48,4 3-32,4 3-8,4 2 48,2 1 16,3 0 72,3 0-8,2 3-56,-2 3-32,-4 5-39,-6 7-9,-6 9 0,-5 8 0,-5 11 80,-4 10-72,-3 9 40,-5 7-40,-5 5 0,-4 3-8,-7 1 0,-3-1 0,-5-5 0,-4-3 0,-3-6-48,-3-6-24,-3-6 7,-1-5 17,-2-7 48,1-5-56,2-4 56,5-2 8,8-1 64,6 0-24,7 1 1,5 2-41,4 1 56,3 2-64,4 2 0,3 2 80,4 2 16,5 3 112,3 2 40,3 4 88,2 0 16,1 2-56,-1 1-40,-2 0-112,-1 2-48,-1 2-40,-3 0 8,0 2-8,-3 1 32,-3 0-80,-2 1 0,-3-2 0,-3-2 56,-1-4-64,-3-5 0,0-4 0,0-4-96,-1-2-72,0-2-208,1-2-376,-1-2-545,0-1-1007,1-3-2321,3-8-2393,1-1-4664</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3.370"/>
    </inkml:context>
    <inkml:brush xml:id="br0">
      <inkml:brushProperty name="width" value="0.1" units="cm"/>
      <inkml:brushProperty name="height" value="0.6" units="cm"/>
      <inkml:brushProperty name="inkEffects" value="pencil"/>
    </inkml:brush>
  </inkml:definitions>
  <inkml:trace contextRef="#ctx0" brushRef="#br0">0 35 1152,'1'0'336,"0"-1"2409,2 0-801,2-1-367,2-2-297,1-1-272,1-1 88,-1 1-55,-1 1-105,-3 1-24,-1 1 48,-2 1-8,-1 1 17,0 0-65,0 1-88,0 0-64,-1-1 16,1 1-24,0-1-55,0 0-17,0 0 24,0 0-112,0 0-40,0 0-40,0 0-64,0 0-80,0 0-56,1 4 81,2 3-25,1 6-96,0 5-144,-1 5-24,0 6 48,-1 4 0,-1 1 24,-2 0-48,1-3-16,0-5-88,0-5 32,0-7 24,0-6-24,0-4 32,0-5 136,0-2-32,0-1-56,1-2-56,0-2-64,-1 1-8,0-1-168,-1 2-456,-1 0-928,-1 1-1305,-4-2-4241,0-1-9065</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9.882"/>
    </inkml:context>
    <inkml:brush xml:id="br0">
      <inkml:brushProperty name="width" value="0.1" units="cm"/>
      <inkml:brushProperty name="height" value="0.6" units="cm"/>
      <inkml:brushProperty name="inkEffects" value="pencil"/>
    </inkml:brush>
  </inkml:definitions>
  <inkml:trace contextRef="#ctx0" brushRef="#br0">1 24 2385,'0'0'3584,"0"0"-2552,1 0-151,0 0-105,-1 0-208,0 0-16,0 0 96,1 0 152,-1 0 129,2 0 175,0 0 48,2 0-88,0 0 9,0 0 79,1 0-64,-2 0-112,-1 1-152,0-1-127,-2 1-81,1 0-40,1-1-120,0 0 72,1 0 96,2 0-16,3 0-32,1 0-47,2 0-49,3-1-128,2 0-16,3 0-24,4-1-48,3 0 32,3 0-32,1 0-56,1 0-88,-2 1 24,-2 0-72,-4 1-16,-5-1 32,-5 1-32,-5 0 32,-5 1 40,-2-1 16,-2 0 40,-1 0 16,-1-1 56,2 1-40,1-1-40,0 0-40,-1-1-79,1-1-49,-1 1 8,1 1-16,-1 1 8,1 1-8,0 0-32,-1 0-321,0 0-471,-1 1-512,-1 0-544,-1 0-945,-2 0-3168,-6-2-5922,-2-2 6610</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2.173"/>
    </inkml:context>
    <inkml:brush xml:id="br0">
      <inkml:brushProperty name="width" value="0.1" units="cm"/>
      <inkml:brushProperty name="height" value="0.6" units="cm"/>
      <inkml:brushProperty name="inkEffects" value="pencil"/>
    </inkml:brush>
  </inkml:definitions>
  <inkml:trace contextRef="#ctx0" brushRef="#br0">84 76 5249,'0'0'1937,"1"-1"39,-1 1 208,1 0-439,0 0-393,1-1-128,1 0 49,4 0-57,3-1-200,3-2-112,4-1-88,3-1-111,2-1-89,3-2-152,2 0-32,2 0-80,-1 1-56,-2 2-104,-2 2-56,-4 1-80,-5 3 16,-3 2 64,-4 3 32,-2 1-48,-3 3-24,-1 2 0,-2 2-16,-3 3 8,-3 2 16,-4 3-16,-4 3-16,-4 1 24,-5 3-88,-5 2 104,-4 1-32,-1 2 40,-2 2-31,1 0-33,2 0 40,3 0-80,3-1 80,5-1-48,3-3-40,4-2 40,3-3 8,3-3-48,2-2-8,3-4 16,1 0 64,3-2-64,2-1 32,1 0 8,2-1-8,0-3-32,2-2 64,2-1 40,3-2 40,2-3 40,5-2 32,4-2-56,5-5 16,3-3-72,2-3-48,-2-2-8,-3 1 16,-4-1 40,-6 3 16,-5 2-8,-4 1 16,-4 3-32,-2-1-32,-1 1-8,0 0 24,-1-2-80,0-1 40,0-2-48,-1-1 40,-1-2-32,-2 0 32,-3 0-40,-3 0 56,-5 0-64,-5 2 8,-4 1 0,-4 3-8,-3 3 8,-1 0-8,1 2 0,2-1 16,2-1-8,4-1 0,3-3 0,3-2-8,2-1 8,2-1-8,1 0 8,2-1-8,1 0 0,2-1 0,0 1 0,1 1 0,2 1-8,0 0 8,1 1 0,0 1-8,1 1-8,1 2 8,0 1-40,0 2-24,0 1-24,1 0-32,3 0 16,5-4 32,5-3-8,7-4-56,6-4-128,3 0-280,3 0-208,-1 1-441,-5 4-823,-6 5-2169,-9 7-1264,-12 14-1224,-7 5-577</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8.873"/>
    </inkml:context>
    <inkml:brush xml:id="br0">
      <inkml:brushProperty name="width" value="0.1" units="cm"/>
      <inkml:brushProperty name="height" value="0.6" units="cm"/>
      <inkml:brushProperty name="inkEffects" value="pencil"/>
    </inkml:brush>
  </inkml:definitions>
  <inkml:trace contextRef="#ctx0" brushRef="#br0">454 209 768,'0'1'984,"0"0"-39,1 0 159,0 1 144,0-3-240,0 0-72,1 0-95,0-1-241,1-1-96,0 0-32,1 0-104,-1 0-64,-1 1-80,-1 1-40,0 1 88,-2 1 160,-1-1 48,1 2-7,-1-1 63,1-1 152,0 1-32,1-1-40,0 1-56,1-1-8,1 0 16,-1 1 9,0 0-89,0 1-56,-1-1-128,0 2-104,-1-1-16,1 0-8,0 0 16,0-1-48,1-1-8,-1 0-8,1 0 56,0 0 40,0 0 32,0 0-56,-1 0-32,0 0-48,0 0-72,-1 0-40,1 0 0,-1 0 0,0 0-8,1 0 48,3 1 16,3 1 32,0 0 8,1 0 8,-1 1-8,-1-1 17,0 0-25,-1 0-24,-1-1-8,0 0-56,-1 0 40,-1-1-40,0 0 0,-1 0 0,1 0 8,0 0-8,2 0 8,0 0-8,0 0 8,-1 1-8,0-1 0,0 1 0,-1 0 0,0 0 0,0 0 0,0-1-8,0-1 8,2 1 88,0-1 24,1 1-24,0-1-24,1 1-64,-1 0 8,0 0-8,-1 0 0,-1 1 0,-1 0 0,0-1 40,-1 1-48,0-1 0,0 1 0,0-2 0,1 1 0,1-1 8,1 0 0,2 0 8,0 0-8,-1 0 0,-1 1 0,-2 1 40,-2-1 0,0 1 48,-1 0 24,0 0 0,-1-1-24,1 1-48,-2 0 24,2-1 16,-1 0 104,1 0 56,0-1-8,-1 1-96,-1-1-80,-2 0 16,-1 0 8,-3 0-16,-2 1 48,-1 0-64,-3 0 16,-2 1 0,-1 1-8,-1 0 56,-1 1-48,-1 1 0,2 0-16,2-1 16,0 0 0,4-1 16,1 0 80,3-2 48,2-1 56,0 0 33,0 0-89,-2 0 0,-1 0-40,-2 0-32,0 1-32,1 1-40,0-1-24,1 1-40,0 0 0,3-1 80,1 0-32,1 0 16,0 0-56,2 0 64,0 0-8,-1 0-8,-1 0-64,-2 1 0,-2 0-8,0 1 8,-2 0 0,-1 1 0,1-1 8,0 0-8,1 0 16,0-1-16,2 0 0,0 1 0,2 0 0,-1 0 0,1 1 0,1-1 0,1 0 0,1-1 0,2 0 8,1-1-8,0 0 0,1 1 8,0 0-8,0-1 0,0-1 8,0 1-8,0-1 72,0 1-64,1 0 40,-1-1 0,0 1 16,0 0-56,0 0 64,0 0-24,0 0 16,0 0 16,0 0-16,0 0-56,3 0 88,1 0-88,0 0 48,0-1 8,1-1 8,-1 0 8,2 0 56,2-2 32,2-1-64,4-2-32,2-2-8,1-1-16,1 0 32,0-2-72,-1 0 40,0 1 8,-3 0-48,0 2-8,-3 1 8,-2 1 64,-2 2-56,-1 1 64,-2 1-64,-1 1 32,0-1-40,1 0 0,0-1 40,1 0-40,1-1 8,3-2-8,3-2 0,0-2 0,1 0 0,0-1 40,-1 0 0,-2 1-32,-1 1 32,-2 0 24,-2 0-64,-1 3 0,-1 0 0,-1 1-8,0 2 0,-1 0-8,-1 2 8,1 1 8,-1 1-8,0 1 0,-1 0 0,1-1 8,0 1-8,0-1 48,-1 1-48,0-1-8,1 1 8,0-1 0,1-1 0,-1 1 0,1 0 0,-1 0-16,0 0-40,0 0 8,0 0 40,0 0 0,0 0 0,0 0-136,-3 1-96,-1 0-56,-1 1-56,1-1-40,-1 1-184,0-1-376,-1 1-329,-1 0-343,0 0-136,-1-1-761,0-1-1360,-5 0-1360,0 0-5153</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5.860"/>
    </inkml:context>
    <inkml:brush xml:id="br0">
      <inkml:brushProperty name="width" value="0.1" units="cm"/>
      <inkml:brushProperty name="height" value="0.6" units="cm"/>
      <inkml:brushProperty name="inkEffects" value="pencil"/>
    </inkml:brush>
  </inkml:definitions>
  <inkml:trace contextRef="#ctx0" brushRef="#br0">325 1 3881,'0'0'4801,"0"0"-2577,-1 0-231,1 1-529,-1 0-336,2-1-95,0 1 31,0-1 32,0 0 64,1 0-80,-1 0-127,0 0-41,0 0-88,-1 0-56,0 2-96,0-1-144,-1 1-95,0 2 15,0 3 128,0 5-88,0 4-128,-2 4-56,0 4-64,-2 5-40,-1 4 32,-2 3 16,0 4 16,-1 3 16,1 4 32,0 2-40,2 4 65,0 3-121,2 3 40,1 1-80,2 3 32,0 1-64,1 0-64,-1 1 16,0-2-24,-1 0 48,-1-2-48,-1 0 40,0-1-64,0-1-40,1-2 88,1-1-24,0-3 48,1-1-72,1 0 24,-1 0-24,0-2 0,0 0 32,0-3-80,-2-2 0,0-2 0,-1-2 0,0 0 0,-1-1 0,0-1 0,0-1 0,1-1 0,-1-4 0,1-5 0,0-2 0,2-3 0,0-2 0,0 0 0,1 0 0,-2 1 0,1 0 0,-1 0 0,-1 1 0,0-1 0,0 0 0,-1 1 0,0 2 0,0 0 0,-1 1 0,0 1 0,-1 0 0,2-1 0,1 0 0,1-2 0,1-2 0,1-2 0,0-3 0,0-3 0,-1-2 0,0-1 0,0 0 0,-1 0 0,-1 3 0,-1 2 0,-1 2 0,-1 3 0,-1 1 0,-1 0 0,0-2 0,2-3 0,2-4 0,1-4 0,2-3 0,1-2 0,1 0 0,-1 0 0,0 1 0,1-1 0,0-1 0,0 0 0,-1-1 0,1 0 0,0-1 0,0-1 0,0 1 0,0 0 0,-1 1 0,0 2 0,-1 3 0,-1 1 0,1 0 0,0 0 0,1-2 0,0-2 0,1-2 0,1-2 0,-1-1 0,2-1 0,-1-2 0,0-3 0,0-4-488,1-4-1425,0-7-1807,-1-19-3618,-2-3-11970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5.597"/>
    </inkml:context>
    <inkml:brush xml:id="br0">
      <inkml:brushProperty name="width" value="0.05" units="cm"/>
      <inkml:brushProperty name="height" value="0.05" units="cm"/>
    </inkml:brush>
  </inkml:definitions>
  <inkml:trace contextRef="#ctx0" brushRef="#br0">115 161 1344,'0'0'2058,"0"0"-566,0 0-245,0 0-86,0 0-225,-5 27 4750,3-23-5571,0-1-1,0 1 1,0 0-1,0 0 1,0 0-1,1 0 1,0 0-1,0 0 1,0 1-115,-5 14 224,-5 18-34,2 2 0,1-1 0,2 1 0,0 23-190,-3 16 107,5-20 89,4-57-172,0-1 11,0 0-6,0 0 45,0 0 28,-8-31 568,1 2-679,0 0 0,2 0 1,2 0-1,0-14 9,2-120-231,1 85 45,1 73 169,0 0 1,0 1 0,0-1 0,1 0-1,0 1 1,0-1 0,0 1 0,0 0 0,0-1-1,1 1 1,0 0 0,0 1 0,0-1-1,0 0 1,1 1 0,-1 0 0,1 0-1,1-1 17,14-11-9,0 2-1,1 0 1,2 0 9,-20 12-1,6-4-24,1 1 0,0-1-1,0 1 1,0 1-1,0 0 1,1 0 0,-1 1-1,1 0 1,0 0 0,-1 1-1,1 1 1,0 0 0,0 0-1,5 1 26,-12 0-9,-1 0 0,0 1 0,0-1 0,1 0-1,-1 1 1,0 0 0,0-1 0,-1 1 0,1 0-1,0 0 1,0 0 0,-1 0 0,0 0-1,1 0 1,-1 1 0,0-1 0,0 0 0,0 1-1,0-1 1,0 1 0,0 1 9,12 57 108,-11-41-57,-2 0-1,0 16-50,-1-4 60,1-30-54,-1 1 0,1-1 0,-1 1-1,1-1 1,-1 0 0,0 0-1,0 1 1,0-1 0,0 0 0,0 0-1,-1 0 1,1 0 0,0 0-1,-1 0 1,0 0 0,1-1 0,-1 1-1,0 0 1,0-1 0,0 0-1,-1 1-5,-8 5 35,0-1 0,0 0-1,-10 3-34,7-3 20,-12 3 12,0 0-1,-1-2 0,0 0 1,-6-1-32,-18 4 93,51-10-96,-1 0 1,1 0-1,-1 0 0,1 0 0,-1 1 1,1-1-1,-1 0 0,1 0 0,0 0 1,-1 0-1,1 1 0,-1-1 1,1 0-1,-1 0 0,1 1 0,-1-1 1,1 0-1,0 1 0,-1-1 0,1 1 1,0-1-1,-1 0 0,1 1 0,0-1 1,0 1-1,-1-1 0,1 1 0,0-1 1,0 1-1,0-1 0,0 1 0,0-1 1,0 1-1,-1-1 0,1 1 0,0-1 1,0 1-1,1-1 0,-1 1 0,0-1 1,0 1-1,0-1 0,0 1 0,0-1 1,0 1-1,1-1 0,-1 0 0,0 1 1,0-1-1,1 1 0,-1-1 0,0 1 1,1-1-1,-1 0 0,0 1 0,1-1 1,-1 0-1,1 1 3,19 17-78,62 17 10,-59-27 107,-1 1-1,0 1 1,0 1 0,6 6-39,-22-13-15,-1-1 0,0 1 0,0 1-1,0-1 1,0 1 0,-1 0 0,0 0 0,0 0 0,0 1 0,-1-1 0,1 1 0,-1 0 0,-1 0 0,1 0 0,-1 0 0,0 1-1,1 4 16,-2-3-1858,-1-13-2277,-1-4 2263,-2-11-3521</inkml:trace>
  <inkml:trace contextRef="#ctx0" brushRef="#br0" timeOffset="770.46">571 330 4625,'0'0'2316,"0"0"-699,0 0-534,0 0-414,0 0-253,0 0-68,-2 6-54,0-2-318,-2 2 186,1 0 1,0 1 0,1 0-1,-1-1 1,1 1-1,1 0 1,-1 0-1,1 0 1,1 0-1,-1 2-162,1 187 721,30-197-951,-25-3 233,1-1-1,-2 1 0,1-1 0,0 0 1,-1 0-1,0 0 0,0-1 1,-1 1-1,1-1 0,0-3-2,5-5 19,-3 4 8,-1 1 0,0-1 0,0 0 0,-1 0 0,0 0 1,-1-1-1,0 1 0,-1-1 0,0 0 0,-1 0 1,0 0-1,0 1 0,-2-6-27,2 9 6,-1 0 0,-1 0 0,0 0 0,1 1 0,-2-1 1,1 0-1,-1 0 0,0 1 0,-1-1 0,-1-2-6,2 6 2,1 0 1,-1 1-1,0 0 0,0-1 0,0 1 1,-1 0-1,1 0 0,0 0 1,-1 0-1,0 1 0,1-1 0,-1 0 1,0 1-1,0 0 0,0 0 1,1 0-1,-1 0 0,-1 0 1,1 1-1,0-1 0,0 1 0,0 0 1,0 0-1,-3 0-2,4 0-15,0 0 1,-1 0-1,1 0 1,-1 0-1,1 1 0,0-1 1,-1 1-1,1-1 1,0 1-1,0 0 1,-1 0-1,1 0 0,0 0 1,0 0-1,0 1 1,0-1-1,0 1 1,0-1-1,0 1 15,0 2-70,-1 0 0,1 0 0,0 0 0,0 0 0,0 0 0,0 0 0,1 1 0,-1-1 0,1 4 70,-7 46-1629,8-30-2466,0-20 204</inkml:trace>
  <inkml:trace contextRef="#ctx0" brushRef="#br0" timeOffset="1645.07">919 293 408,'0'0'4784,"0"0"-2354,0 0-897,0 0-227,0 0-321,0 0-290,0 14-161,0 230 1154,1-244-1686,0 1 0,1 0 0,-1-1 0,0 1 0,1-1 0,-1 0 0,0 1 0,1-1 0,-1 0 0,1 0 1,-1 0-1,1 0 0,-1 0 0,1 0 0,-1 0 0,0 0 0,2-1-2,-1 0 8,0 1 0,0-1 1,0 0-1,-1 0 0,1 0 1,0 0-1,-1 0 0,1 0 1,0-1-1,-1 1 0,0 0 0,1-1 1,-1 1-1,0-1 0,0 0 1,1 0-9,19-35 49,-12 20-27,1 0-18,-3 5 27,0 0-1,0 1 1,7-7-31,-7 12 1,-7 6 0,0 0 0,0 0 0,0 0-1,0-1 1,1 1 0,-1 0 0,0 0 0,0 0-1,0 0 1,0 0 0,0 0 0,0 0 0,1 0-1,-1 0 1,0 0 0,0 0 0,0 0 0,0 0-1,0 0 1,1 0 0,-1 0 0,0 0 0,0 0-1,0 0 1,0 0 0,0 0 0,0 0 0,1 0-1,-1 0 1,0 1 0,0-1 0,0 0 0,0 0-1,0 0 1,0 0 0,0 0 0,0 0 0,1 0-1,-1 0 1,0 1 0,0-1 0,0 0 0,0 0-1,0 0 1,0 0 0,0 0 0,0 0 0,0 1-1,0-1 1,0 0 0,0 0 0,0 0 0,0 0-1,0 0 1,0 0 0,0 1 0,0-1 0,0 0-1,0 0 1,0 0 0,0 0 0,0 0 0,0 1-1,0-1 1,0 0 0,0 0 0,0 0 0,-1 0-1,1 1 14,0 8 62,1 1 1,0-1-1,0 1 0,1-1 0,0 0 0,0 1 0,4 7-76,-4-13-1,-1 0 1,1-1 0,0 1-1,0-1 1,1 1 0,-1-1-1,1 0 1,-1 0 0,1 0-1,0 0 1,0 0 0,0-1-1,1 1 1,-1-1 0,0 0-1,1 0 1,0-1 0,-1 1-1,1 0 1,2-1 0,7 3 13,-1-2 1,1 0-1,0 0 0,0-1 1,0-1-1,-1 0 0,7-2-13,-18 2 1,1-1 0,0 1 0,0-1 0,-1 0 0,1 0 0,-1 0 0,1 0-1,-1 0 1,1-1 0,-1 1 0,0 0 0,1 0 0,-1-1 0,0 1 0,0-1 0,0 1 0,0-1-1,0 0 1,0 1 0,-1-1 0,1-1-1,12-41 23,-8 11-20,-1-1 0,-2 1 0,-2-1 0,0 1 1,-3-8-4,-3 26 37,-3 14-60,8 2 7,0 0 1,0 0-1,0 0 1,-1 0-1,1 0 0,0 1 1,0-1-1,1 0 0,-1 1 1,0-1-1,0 0 0,1 1 1,-1-1-1,1 1 1,-1 1 15,-18 91-3422,14-76-1003</inkml:trace>
  <inkml:trace contextRef="#ctx0" brushRef="#br0" timeOffset="2392.42">1726 116 232,'0'0'4782,"0"0"-2382,0 0-879,0 0-218,0 0-253,0 0-281,0 0-201,0 0-122,0 0-103,0 0-43,0-16 1609,-1 170-1097,-8 0-1,-8 12-811,12-153-271,-3-19-659,-7-23-2214,14 25 2370,-11-20-6416</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2.748"/>
    </inkml:context>
    <inkml:brush xml:id="br0">
      <inkml:brushProperty name="width" value="0.1" units="cm"/>
      <inkml:brushProperty name="height" value="0.6" units="cm"/>
      <inkml:brushProperty name="inkEffects" value="pencil"/>
    </inkml:brush>
  </inkml:definitions>
  <inkml:trace contextRef="#ctx0" brushRef="#br0">95 499 1736,'0'1'2057,"1"1"-633,0-1-400,-1 0-175,1 1 31,-1-1 104,1-1 24,-1 0 0,1-1-15,0-2 7,1 1-64,2-1-88,0 0 64,2-1 17,1-1-9,3-2-232,2 0-104,1-1 64,0 0-216,0 1-120,-3 1-32,-3 1-80,-1 2-56,-2 1-48,1 1 40,0-2 57,1 0 119,1-2 32,2 0 32,0-2-40,0-1 0,2-1 8,-1 0 8,0-1-104,-1-1-32,1 1-24,-1 0-48,-1 1-48,-1 0 0,0 0-32,0 2-8,0 0 16,-2 1-24,-1 1 0,-1 2 16,-1 0-56,-1 0 64,-1 2-64,1 0 8,-1 0 64,2-1 16,-1-1 0,2-1-80,0-3-8,1-2 0,1 0 0,0-1 40,0 2-48,0-1 0,1 1 0,-1 1 0,0 1 8,-1 1 0,0 0 56,-1 1-64,-1 0 8,0-1 48,0 0-48,-1-1-8,1 0 0,0-1 8,0-1 0,0-1 40,0 0 0,-1 0-48,0 0 49,-1 1-41,0-1 0,0 2 0,-1 1 40,1-1-48,0-1-8,0 0 8,0-2-16,1 0 16,0 1 0,-1 1-8,1 1 8,-1 3 0,0 2 8,0 1 72,-2 0-32,0 2-48,-2 0 0,-2 1-120,-3 0 64,-1 0-1,-2 0 49,1 0 16,2-1-8,1-1 8,2 0 0,1-1 41,0 0-41,0 0 0,-2-1 0,-1 1 0,-1 0 0,-3 2-8,-2 0-16,0 2 8,-1 1 8,0 0 0,2 2 0,0-1 0,1 0 0,1-1 0,1-1 8,2-1 0,1 0 64,1-1 24,-1 0-40,2 1-40,-2 0-8,0 0 8,0 1 32,-1-1 0,0 1-40,1 0 56,2-1-64,0 1 8,0-2 0,1 1-8,0 0 8,-2 1-8,-1-1 0,-1 2 0,0 0-8,-1 2 8,1 1-8,-1 0 8,-1 1-8,0 0 8,0 0 0,2-1 0,2-2 0,2-2-8,2 0 8,0-2-72,2 0 64,0-1-8,1-1 8,1 0-64,0 0 64,0 1 8,-1-1 0,2 1 8,1-1 0,2 2 8,4-1 64,2 1-64,3-2 88,3 0-32,3-3-8,1-1 8,1-1 32,0-2-56,-1 0 0,-2 0-40,-2 1 56,-3 1-56,0 1 0,-1 0 64,-1 1 0,0 0-8,1 0-8,0-1 8,0 0 8,1 1 32,-1 0-40,-3 0-8,-1 2 40,-3 0-24,-1 1-72,-2 0 8,0 1 0,-2-1-8,2 2 16,0-1-16,0 1 0,2 0 8,-1 0-8,0 1 8,0 3-8,-1 0 0,-1 2 0,0 2 64,-2 3-64,0 0 8,-2 3 0,0 0 0,-1-1 0,0-1 0,0-2 8,-1-2-8,0-1 40,-2-1-48,-2 0 40,-3 2-32,-3 1-8,-4 1 0,-3 0 8,-2 1-8,-1 0 0,1-1-8,2 0-32,3-1 32,3-1 8,3 0-8,1 0 0,2 1 0,0-1 8,1 0-16,-1 0 16,0 1-16,1 0 16,0 0-8,2-2-8,1-2 16,1-1-16,-1-1 16,1 0 0,-2 1 0,1 1 8,0-1-8,0 0 8,-1 0 8,1-1-16,-1-1 0,1 1 0,1-2 0,0 0 0,1 0-8,1-1 8,1 0 0,1-1-8,0 0 0,0-1 0,1 0-8,0 0 16,0-1 0,2 0 64,1 0-8,2-2 16,4 0-64,1 1 0,2-2-8,2 0 8,2-1 0,2 1 64,2-1-72,2-1 8,0-1 8,3-1 64,0 0-72,2 0 40,-1-1-40,0 1 0,-1 1 40,-4 1-32,-5 2-8,-5 2 8,-5 2-8,-3 1 0,-2 1 8,-2 0-16,-1 0 0,1 1 0,2-1 8,0 0 0,2 0 0,0-1 0,0 0 8,-1 0-8,1 0 40,-2 0 0,1 0 16,-2 0-64,1 1 16,0 0 32,-1-1 0,1-1 8,0 1 16,1-1 0,1 1-8,1 0-56,0 0 64,0 0-64,-2 0 56,-1 1-56,-1-1 0,-2 1 40,1-1-40,-2 1 0,0-1 8,0 0-8,0 1-8,0 0 8,2-1 0,-1 1-8,1-1 0,-1-1 0,1 1 0,-1-1 0,0 1 8,1-1 56,-2 0-16,0 0 56,0 0 40,-2 1 24,-3 1 88,-1 0-128,-5 1-128,-3 0 0,-5 1 0,-1 1 0,-2 0 0,2 0 0,3 0 0,3-1 8,3-1 0,2-1-8,-1-1 0,-2 1-120,-4 1 8,-4 1 40,-4 1 16,-2 1-8,-2 2 56,0 0 0,3 0-8,4-2 8,4-1 8,5-1 0,4-1 8,4-2-8,1 1 0,2-2 8,0 1-8,0 0 0,1 0 0,-1 0-8,2-1 0,0 1-8,0 1-32,1 0 48,0-1-48,1 1-8,0-1 8,0 0 40,3 1 0,1 0 8,4 0 16,3-1-8,4 0 40,1 1-32,2 0 32,2 1-40,2 0 40,1-1 0,0 0-32,1-2 56,-1-1 0,-1-1-16,-1 0-48,0 0 0,-1-1 8,-2 1 32,-2-1-40,-3 1 0,-2-1 64,-1-1-64,-3 1 0,-1 0 0,-1 1 0,-2 0-8,-1 2 8,-2 0-8,-1 0 8,0 0-8,-1 1 8,0-1-8,1 1-8,0 0 8,0 0 8,-1 0-8,-1 0 0,0 0 0,0 0 0,1 0 0,-1 0-8,1 0 0,0 0 8,-1 0-8,1 0 8,3-1 0,2 0 8,-1-1 40,0 1 8,-3 1 40,-1 0 16,-4 1-15,-3 0-97,-3 1-9,-6-1-63,-4 1 64,-3 0-56,-3 1 64,1 0-16,2 1-32,0-1-8,3-1-40,-1 0 32,1-1 8,-2-1-16,-1 0-24,-2-1 0,-1 0 32,0 1 16,3 0 48,4-1-8,4 0 0,6-1 0,4 1 0,2 0 0,3 1 0,1 1 8,0 0-8,0 0 0,-1 0-72,-1-1-8,0 1 80,0-1-64,0 0 24,1 0 0,0 1-24,1 0 8,0-1 16,0 0-24,0 1 16,2-1-32,1 0 80,4 0 8,3 1 0,4 0 0,4 0 8,2 0 8,2 0-8,2 1 0,-1-1 0,0 1-8,0-1 8,-3 0-8,-1-1 8,-2 0-8,-1 0 0,-2 0 0,0 0-48,-2-1-80,0-1-16,-1 0-40,-1 1-32,0 0 64,-3 1-32,-1 2-136,-2-1-128,-1 1-16,-3 0 16,0 0-65,-1-1-15,-1 0-192,-1 0-376,1 0-448,-2-2-1233,-9-6-4128,-1-2-5082</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6.820"/>
    </inkml:context>
    <inkml:brush xml:id="br0">
      <inkml:brushProperty name="width" value="0.1" units="cm"/>
      <inkml:brushProperty name="height" value="0.6" units="cm"/>
      <inkml:brushProperty name="inkEffects" value="pencil"/>
    </inkml:brush>
  </inkml:definitions>
  <inkml:trace contextRef="#ctx0" brushRef="#br0">0 85 1224,'1'0'360,"0"0"360,2-1 2065,-1-1-1409,1 1-391,0 0-217,0 1-104,-1 1-128,0 1-136,-2 0-152,0 2-56,0-1 72,1 0 232,-1 0 104,1-2 121,-1 0 127,1 0 32,0-1 32,-1 0 104,1 0 17,-1-1 23,1 1 16,0 0-104,1 0-152,-1 0-103,0 0-89,-1 0-64,1 0 8,-1 0 56,0 0 32,0 0-8,1 0-79,0 0 7,-1 0 0,1 0-88,-1 0-56,1 0-8,0-1-88,0 0-64,2 1-16,2 2 152,4 0 32,6 1-31,5 0-73,7-2 40,8-1 16,8-3-16,7-4-16,6-3-144,3-4-24,3-2-192,-4 0 0,-3 3 0,-8 2 0,-8 2 0,-10 4 0,-9 2 0,-7 2 0,-7 2 0,-4 1 0,-2-1 0,-1-1 0,-1 0 0,0 0 0,1 0 0,0-1 0,1 1 0,-1-1 0,1 1 0,0 0 0,0 0 0,0 0 0,0 1 0,0-1 0,0 0 0,0 0 0,1 0 0,-1 0 0,0 0 0,0 0 0,0 0 0,-1 0-72,-2 0-344,-2 0-376,0 1-617,0 1-519,-3 0-1121,-2 2-2824,-14-2-5497,-3 0 3512</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7.890"/>
    </inkml:context>
    <inkml:brush xml:id="br0">
      <inkml:brushProperty name="width" value="0.1" units="cm"/>
      <inkml:brushProperty name="height" value="0.6" units="cm"/>
      <inkml:brushProperty name="inkEffects" value="pencil"/>
    </inkml:brush>
  </inkml:definitions>
  <inkml:trace contextRef="#ctx0" brushRef="#br0">4 1 1272,'-1'0'2377,"1"0"-281,-1 0-183,0 1 55,1 1 0,0 0-167,1 0-257,1 0-63,1 0-137,-2-1-96,1-1-72,0 0-87,-1 1-113,1-1-160,-1-1-88,0 1-64,1 1 16,1 0 41,3 1-105,1 0-80,3 1-80,2 1 0,3 0-8,3 0-32,3 0 8,4 0-8,4-2 80,6-2-39,6-2-73,5-2-120,2 0-88,-1-1-80,-3 3-32,-7 2-16,-8 3-40,-8 2 0,-7 2 48,-6 2 80,-6 2-16,-2 0 24,-3-1-48,-1-2-88,1-3 112,1-2-48,1-3-24,0 0 0,1-2-48,0 1 16,1-1-8,-1 1-8,0 0 8,0 0 0,-1 1 0,1 1-8,-1-1 8,1 1-8,0-1-8,-2 3 8,-1 4-8,-3 3 8,-6 8 8,-7 7-8,-5 7 0,-7 5 8,-5 4-8,-2 0 8,0-2 0,3-5-8,7-9 0,8-7 8,6-7-8,6-6 0,6-3-16,2-3 16,2-1 0,1 0-48,0-1 32,0 0 16,-1 1-16,0 0-40,0 1-8,-1 0-40,0 0-32,0 1-208,0-1-208,-2-1-601,-1-2-759,-1-4-2417,0-15-5041,0-3-5073</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0.727"/>
    </inkml:context>
    <inkml:brush xml:id="br0">
      <inkml:brushProperty name="width" value="0.1" units="cm"/>
      <inkml:brushProperty name="height" value="0.6" units="cm"/>
      <inkml:brushProperty name="inkEffects" value="pencil"/>
    </inkml:brush>
  </inkml:definitions>
  <inkml:trace contextRef="#ctx0" brushRef="#br0">508 0 4297,'0'1'1992,"0"-1"-439,-1 1 103,0 0-72,0 1-23,1 0-97,-1 0-64,1 0-135,1-1-65,-1-1-64,1 1-56,0-1-119,-1 1-145,0 0-144,-1 0-8,-3 0-32,-3 1-296,-4 1-72,-7 2-56,-5 0-32,-5 1-8,-3 1-8,1-2-16,2 0-16,3-1 40,4-3 1,2 0-1,4-3-8,1 0-56,2 0 32,1 0-80,0 1-40,-1 2-8,-1 0-8,-2 2 0,0 1-8,-1 2 0,0 0 8,1 1 0,2 0 0,2 0 8,4-1 8,2-2 40,2-1-40,3-1 56,1-1 8,1 0 8,1 0-32,0 3 64,1 4 184,0 6-88,2 5-64,0 4-64,0 5 40,-1 3-40,-1 6 16,-1 5 56,-1 5-8,-1 4 40,-1 4-48,-1 3 0,0 1-32,0 2-32,-1 0 16,1 0-8,0-1 8,0 0 24,0-3-112,-3-1 104,0-2-112,-1-2 8,0-1 0,0-2 0,-1-1 0,1 0 0,1-2-8,-1 0 0,2-1 8,1-2 40,1-1 16,0-2-56,1 1 64,0-2 16,0 1-80,0-2 40,-2 0-40,1-2-8,-1-2 8,-1-3 56,-1-1-64,0-3-8,0-2 8,2 0 0,1-1 48,1 2 56,1 2 8,-2 2-40,0 2 57,-1 2 7,0 1 40,0 2-64,-1 1-8,2 1-16,-1-1-40,1-1-40,-1-4 0,1-4 56,1-3-64,0-3 8,0-3-8,2-2 16,-1-1 32,0 0 8,0 1 8,1 1-56,-1 1 40,1 3 48,-1 0-80,0 1-8,0-1 80,-1-1-8,-1-1-32,0-1-48,1-2 48,-1-1-32,1 0 32,0 0-40,-1 2 0,0 1 0,0 2 48,-1 1-40,1 0 32,-1 0 24,0-3-16,0-2-40,1-2 32,1-3 8,0 0-40,1 1 88,-1 2 8,1 3-40,-1 2 0,0 2-16,-1 0-56,0-3 0,-1-3 0,1-5 0,0-3 0,1-4 0,-1-3 0,1-2 0,0 0 0,0-1 0,1 2 0,-1 1 0,0 4 0,0 3 0,0 4 0,0 2 0,0 0 0,0-2 0,0-3 0,0-4 0,0-2 0,1-2 0,-1-1 0,1-1 0,-1-1 0,1 0 0,0 1 0,0-1 0,0 1 0,-1-1 0,-1 1 0,0 0 0,1 0 0,1-2 0,0-1 0,0-1 0,0 2 0,0 1 0,0 2 0,-1 0 0,0 1 0,1-1 0,0 0 0,2-1 0,3 1 0,3 0 0,4-1 0,6-1 0,6-3 0,5-2 0,5-1 0,3 0 0,3 1 0,0 1 0,0 3 0,0 2 0,-1 3 0,-3 2 0,-1 3 0,-4 1 0,-5-1 0,-4-1 0,-6-2 0,-5-1 0,-5-3 0,-4 0 0,-3-2 0,-2 0 0,-1 0 0,0 0 0,-1 1 0,1-1 0,0 1 0,0 0 0,0 1 0,0-1 0,-3-1 0,-3-3 0,-5-3-1464,-9-11-4882,-3-2-18611</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5.959"/>
    </inkml:context>
    <inkml:brush xml:id="br0">
      <inkml:brushProperty name="width" value="0.1" units="cm"/>
      <inkml:brushProperty name="height" value="0.6" units="cm"/>
      <inkml:brushProperty name="inkEffects" value="pencil"/>
    </inkml:brush>
  </inkml:definitions>
  <inkml:trace contextRef="#ctx0" brushRef="#br0">7 61 824,'-1'-1'3865,"0"1"-2401,1-1-199,-1 0-281,1 0-496,-1 1-272,1 0-80,-1 0 160,0 0 80,0 1 40,2-1 56,-1 0 80,1 0 217,-1 0 175,1 0-16,-1 0-56,0 0 56,0 0 41,0 0-57,0 0-72,0 0 16,0 0-32,3 0-104,0 0-79,2 0-65,2 0 80,2-2-64,3-1-40,3-1-48,5-2-96,2-1-40,3-1-8,2 0-119,1 0-129,1 2-104,-3 2 56,-2 2-64,-4 5 16,-3 3 32,-3 3 0,-3 4 24,-2 3-16,-3 1 8,-2 0-8,-1 1 16,-3-1 24,-3 0-24,-2-1-24,-4 0 40,-2-1-16,-4 2-64,-4 1-8,-3 2 0,-4 4 0,-2 3 8,0 2-16,0-1 8,3 0-8,5-4 8,5-4 0,4-4 0,5-6 8,3-4 0,3-2 64,2-3 0,2-1-8,1 1 152,3 2 128,4 1-40,5 2 8,5 2 48,5 0-40,4 0-40,5-1-64,1-1-24,1-2-48,-1-1-24,-3 0 0,-5-2 0,-5 0-64,-6-1-8,-7 0 40,-4-1 8,-4 0 25,-2 0-25,-2 0-16,-1 1-16,-1-1 8,1 1-24,0-1-40,0 0 8,0 1-8,0 0-8,-1 0-200,0 1-441,-1 0-463,-1 0-768,0 1-1729,-3-2-1888,-9-3-4841,-1-1 2688</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6.906"/>
    </inkml:context>
    <inkml:brush xml:id="br0">
      <inkml:brushProperty name="width" value="0.1" units="cm"/>
      <inkml:brushProperty name="height" value="0.6" units="cm"/>
      <inkml:brushProperty name="inkEffects" value="pencil"/>
    </inkml:brush>
  </inkml:definitions>
  <inkml:trace contextRef="#ctx0" brushRef="#br0">59 34 4785,'0'-1'1936,"1"-1"-471,1-2-17,1-1-472,0-1-152,1 0 105,-1 2 7,-1 0-72,0 3-40,-2 0 64,0 2-119,-1 0-57,1 1 32,-1 1-96,1-1-16,1 0 16,-1 0-72,-1-1-47,1 0-57,0 0-64,-1-1-24,1 0-24,0 0-24,1 1 72,-1 2 152,2 1 320,0 3-152,3 3-159,0 3-33,1 6-112,-2 4-40,-1 7-112,-4 7-32,-2 9-24,-4 8 88,-3 6-16,-2 2-24,-1 1 0,-1-5-64,2-5-40,1-10-40,2-11-48,3-9-24,3-9 24,1-9 48,2-5 105,2-4 55,0-3-8,1-5-152,0-4-104,0-2 32,0 1-48,0 0 0,0 4 0,-1 4 0,-2 3-120,-1 3-272,0 3-369,-1 0-207,0 1-208,0 0-504,1 0-793,0 0-2336,0-4-1896,1-1-5394</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7.513"/>
    </inkml:context>
    <inkml:brush xml:id="br0">
      <inkml:brushProperty name="width" value="0.1" units="cm"/>
      <inkml:brushProperty name="height" value="0.6" units="cm"/>
      <inkml:brushProperty name="inkEffects" value="pencil"/>
    </inkml:brush>
  </inkml:definitions>
  <inkml:trace contextRef="#ctx0" brushRef="#br0">398 1 6649,'0'0'3809,"0"0"-1960,0 0 111,-1 0-568,0 0-351,0 0-153,-2 0-168,-3 0-96,-2 1-200,-4 1-104,-5 0-56,-5 2-48,-5 2-32,-3 4 56,-5 2 120,-3 5 33,-1 2-41,0 2-8,3-2 112,5-1 40,8-5-32,7-4-128,7-4-48,5-2-48,4-2-32,2-1-16,2-2-64,-1 1-32,0 0 16,0 0-40,1 2 32,2 1 232,3 2-7,3 3-17,3 4 24,2 2-24,4 2 0,2 1 0,3 2 0,3 1-120,-1 0-88,-1 1-40,-2-1-56,-3-1 40,-3-2 0,-5-1 0,-3-3-32,-4-3 40,-3-3-8,-2-3-32,-2-1 40,0-2-48,-1-1-8,0 0-104,1 0-208,-1 0-184,0 0-320,0 0-705,0-1-1143,1-6-2857,-1-2-11539</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8.270"/>
    </inkml:context>
    <inkml:brush xml:id="br0">
      <inkml:brushProperty name="width" value="0.1" units="cm"/>
      <inkml:brushProperty name="height" value="0.6" units="cm"/>
      <inkml:brushProperty name="inkEffects" value="pencil"/>
    </inkml:brush>
  </inkml:definitions>
  <inkml:trace contextRef="#ctx0" brushRef="#br0">42 131 2689,'0'0'2280,"0"0"-1336,0 0-352,0 0-136,0 1-119,0-1-25,0 1-24,0-1 72,0 1 144,1-1 192,-1 0 224,0-1 40,0 0-119,0 1-153,-1-1-56,1 1-152,0 0-104,0 0-88,0 0-48,0 0-24,0 0 80,0 0 128,0 0 177,0 0 95,0 0 144,0 0-96,2-1 8,2 0 56,-1-1-104,0 1-111,-1-1-129,0 1-64,0 0-64,0-1 72,3-1 128,3-3-88,3-3-128,5-4-112,3-1-56,3-2-8,0 0-32,0 1-56,-1 3 8,-4 4-64,-4 2 0,-4 4 8,-1 3-8,-2 3 136,0 3 16,0 3-8,-1 3-47,-1 2-9,-1 4-32,-2 2 32,-2 2-88,-4 1 48,-4 2-48,-2-1 16,-2-2-8,-3-2 0,1-3-8,-1-2 0,1-2 0,0-1 8,3-2-8,1 0 8,0-1 0,1 0-8,-1 1 8,-1 1-8,-2 2 16,0 1-8,-2 0-8,2 1 8,1-2-8,1-3 48,4-1-40,1-4 88,4-1-80,2-3 64,1-1-32,2-1 48,-1-1 40,0 0 16,1 0 16,-1 1-8,0-1-40,1 1-16,0 0 32,1 0-32,5 1 200,5 1-16,7 1 0,5 2-120,6-1 0,4 0 0,2-1-96,-1-1 24,-2-1-40,-4 0-8,-6-1 0,-7 0 24,-6 0-56,-6-1 64,-4 1-8,-1 0-8,-2 0-56,0 0 8,1 0-8,0 0 40,0 0-40,0 0-8,1 0 8,0 0 0,0 0-8,0 0-8,0 0-248,0 0-416,0 0-552,-3 0-777,-2 0-1695,-2-1-2018,-6-2-2735,-1 0 767</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248"/>
    </inkml:context>
    <inkml:brush xml:id="br0">
      <inkml:brushProperty name="width" value="0.1" units="cm"/>
      <inkml:brushProperty name="height" value="0.6" units="cm"/>
      <inkml:brushProperty name="inkEffects" value="pencil"/>
    </inkml:brush>
  </inkml:definitions>
  <inkml:trace contextRef="#ctx0" brushRef="#br0">79 10 4449,'0'-1'1984,"0"1"-87,1-2-97,0 1-352,1-1-303,-1 1-209,0-1-256,0 2-200,0-1-128,0 1-80,-1 0-64,0 0 64,1 0 152,-2 0 105,1 1 23,0 0-72,0-1 0,0 1 72,0-1 32,0 1-8,0-2-24,-1 1-71,1-1-73,0 0-8,-1 1 16,1 0-32,0 0 16,0-1 16,0 1-8,1 4-48,1 3 280,1 3 128,1 6-287,-1 6-97,0 6-96,-1 5-40,-2 4-40,-2 5-104,-1 1-8,-3 1-8,-2 0-40,-1-1 0,-2-1 0,0-3 8,0-1-40,1-5 40,0-3-40,2-6 32,1-5-48,3-5 8,1-6 8,3-6 56,1-3-24,1-3 8,0-3-56,0-3 0,1-2-104,-1 0-184,1-1-264,-2 2-120,0 2-64,-1 2-81,0 4-367,0 1-304,-1 2-673,0 0-791,0-1-1489,2-8-1120,0-2-1649</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885"/>
    </inkml:context>
    <inkml:brush xml:id="br0">
      <inkml:brushProperty name="width" value="0.1" units="cm"/>
      <inkml:brushProperty name="height" value="0.6" units="cm"/>
      <inkml:brushProperty name="inkEffects" value="pencil"/>
    </inkml:brush>
  </inkml:definitions>
  <inkml:trace contextRef="#ctx0" brushRef="#br0">230 3 4953,'0'0'2465,"0"-1"-305,0 0-15,0 1-465,0 0-392,0 1-184,-1 0-143,0 0-169,-1 1-240,-1 0-328,-3 0-128,-2 1-32,-4 2-64,-4 2 8,-5 2 0,-3 2-8,-2 2 0,-1 1 0,1 1 8,4-2 64,6-3 24,5-3 0,5-2 80,5-3 160,2-2 144,2-1-32,2 0 16,3 0 41,2 0 15,1 0-80,2 1 8,0 1-112,-2 1-120,0 1-96,-2 0-24,1 1 48,-1 2 128,1 1 16,3 3-24,2 3-72,2 2-24,2 1-32,0 1-40,-1-1-16,-1-2 8,-3-1-16,-4-2 0,-5-3 32,-2 0-32,-4-3-64,-1 0-8,-2 0-16,1-2-80,0 0-8,1-2-16,0-1-40,2 0-64,0-1-152,1-1-272,0-1-224,-1-1-392,1-2-1217,-1-1-2312,-5-4-4505,-2-1 4337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9.610"/>
    </inkml:context>
    <inkml:brush xml:id="br0">
      <inkml:brushProperty name="width" value="0.05" units="cm"/>
      <inkml:brushProperty name="height" value="0.05" units="cm"/>
    </inkml:brush>
  </inkml:definitions>
  <inkml:trace contextRef="#ctx0" brushRef="#br0">92 216 1240,'0'0'1758,"0"0"-450,0 0-221,0 0-139,0 0-118,0 0-77,-1-3-18,-9-20 999,2 18 3414,4 29-4712,-14 62-393,3 1 1,4 1-1,2 48-43,9-136-17,0 0-62,0-30-207,0-33 287,3 1-1,3 0 1,6-24-1,-7 59-2,2 0-1,1 1 1,0 0-1,2 1 1,1 0-1,2 0 1,0 1-1,15-20 3,-23 37-18,0 0 0,0 1-1,1 0 1,0 0-1,6-5 19,-11 10-6,0 0 0,0 0 0,1 0 0,-1 0 0,0 1 0,0-1 0,0 0 0,1 1-1,-1-1 1,0 1 0,0-1 0,1 1 0,-1 0 0,0-1 0,1 1 0,-1 0 0,1 0 0,-1 0 0,0 0 0,1 0-1,-1 0 1,0 1 0,1-1 0,-1 0 0,0 1 0,1-1 0,-1 1 0,0-1 0,1 1 0,-1-1 0,0 1 0,0 0-1,0 0 1,0 0 0,0 0 0,0 0 0,0 0 0,0 0 0,0 0 6,4 6 0,0 1 1,-1 0 0,0 0-1,0 0 1,-1 0-1,0 1 1,0-1-1,-1 1 1,0 0-1,-1-1 1,0 2-1,2 24 12,-1-1 0,-3 13-12,1-14 3,-1-26-16,1 1-1,-2 0 1,1 0-1,-1 0 1,0-1-1,0 1 1,-1-1-1,1 0 1,-1 1-1,-1-1 1,1-1-1,-1 1 0,-1 0 1,1-1-1,0 0 1,-1 0-1,0 0 1,-1-1-1,1 1 1,-1-1-1,0 0 14,-4 2-7,1 0 0,-1 0 1,0-1-1,-1 0 0,1-1 0,-1-1 0,0 1 0,0-1 0,0-1 0,0 0 0,-1-1 1,-4 0 6,-33-1 438,48 0-487,1 0-59,9 0 11,11 0 169,-7-1-49,1 1 0,0 1 1,-1 1-1,3 0-23,-11-1 12,0 0-1,0 1 1,0 0 0,0 0 0,0 0 0,0 1-1,-1 0 1,1-1 0,-1 2 0,0-1 0,0 0-1,3 3-11,34 44 209,-30-35-1310,0-2 1,1 1 0,3 1 1100,-14-14-2736,-1-1-1255,0 0-821</inkml:trace>
  <inkml:trace contextRef="#ctx0" brushRef="#br0" timeOffset="654.54">488 430 4153,'0'0'2126,"0"0"-833,0 0-329,0 0-250,0 0-317,0 0-123,-4 9 37,-1 2-181,1 0 0,1 0 0,0 1 1,0 0-1,1 0 0,1-1 1,-1 5-131,3 78 1556,-1-92-1550,1-1 1,0 1-1,-1 0 0,1 0 0,0-1 0,0 1 1,0 0-1,0-1 0,0 1 0,0-1 1,1 1-1,-1-1 0,0 0 0,1 0 1,-1 1-1,1-1 0,-1 0 0,1 0 1,0 0-1,-1-1 0,1 1 0,0 0 1,0-1-1,-1 1 0,1-1 0,0 1 1,0-1-1,0 0 0,0 0-6,8 2 45,-1-2 0,0 1 0,1-1 0,-1 0-1,4-2-44,-11 2 2,0-1-1,0 0 0,0 1 1,0-1-1,0 0 0,0 0 0,-1 0 1,1-1-1,0 1 0,-1 0 1,1-1-1,-1 1 0,0-1 0,1 1 1,-1-1-1,0 0 0,0 1 0,0-1 1,0 0-1,0 0 0,0 0 1,0 0-1,-1-1-1,16-55 44,-13 42-30,2-12-2,-1 0-1,-2-1 0,-1 1 0,-1-11-11,-1 22 14,1 15-29,0 1 0,0-1 0,-1 0 0,1 1 0,-1-1 0,1 0 0,-1 1 0,0-1 0,1 1 0,-1-1 0,0 1 0,0-1 0,0 1-1,0 0 1,-1 0 0,1-1 0,0 1 0,0 0 0,-1 0 0,1 0 0,-1 0 0,1 0 0,-1 1 0,1-1 0,-1 0 0,1 1 0,-1-1 0,0 1 0,1-1 0,-1 1 0,0 0 0,1 0 0,-1 0-1,0 0 1,1 0 0,-2 0 15,0 0-180,-1 0 0,1 0 0,0 0 0,-1 1 0,1-1-1,0 1 1,0 0 0,-1 0 0,1 0 0,0 0 0,0 1-1,0-1 1,0 1 0,0-1 0,1 1 0,-1 0 0,1 0-1,-1 1 1,-1 1 180,-35 60-4450,26-36 2054</inkml:trace>
  <inkml:trace contextRef="#ctx0" brushRef="#br0" timeOffset="1435.85">801 416 2713,'0'0'3587,"0"0"-1799,0 0-579,0 0-352,0 0-375,0 0-162,0-7 189,0 4-224,0 6 1042,0 228-22,0-231-1310,0 1-1,0 0 1,1 0 0,-1 0 0,0 0-1,0-1 1,1 1 0,-1 0 0,0 0-1,1-1 1,-1 1 0,1 0 0,-1-1 0,1 1-1,-1 0 1,1-1 0,0 1 0,-1 0-1,1-1 1,0 1 0,-1-1 0,1 0 0,0 1-1,0 0 6,27 6-117,-24-7 110,0 0 0,-1 0 0,1 0 0,0 0 0,-1-1 0,1 1 0,0-1-1,-1 0 1,1 0 0,-1 0 0,1 0 0,-1-1 0,0 1 0,2-2 7,1-3 1,-1-1-1,1 0 1,-1 0-1,-1 0 1,1 0-1,-1-1 1,-1 0-1,1 1 1,-1-1-1,1-7 0,4-15-32,-1 1-1,0-12 33,-3 0-62,-4 40 67,4 19 18,-1 2 16,15 62 40,-16-76-84,0 1-1,1-1 1,-1 0 0,1 0-1,0 0 1,1 0 0,-1-1 0,1 1-1,0-1 1,5 5 5,-8-9-37,0 0-1,0 0 1,0-1 0,0 1-1,0 0 1,0 0 0,0-1-1,0 1 1,0 0 0,1-1-1,-1 1 1,0-1 0,0 0-1,1 1 1,-1-1 0,0 0-1,0 0 1,1 0 0,-1 0-1,0 0 1,1 0 0,-1 0-1,0 0 1,0 0 0,1-1-1,0 1 38,0-2-24,0 1-1,0 0 0,0-1 0,0 1 0,0-1 0,0 0 0,-1 0 0,1 0 0,-1 1 0,1-2 0,-1 1 0,1 0 0,-1-1 25,5-9 0,-1 0 0,0 0 0,-1 0 0,2-10 0,-5 18 8,4-12 68,-1-1 1,-1 0 0,0-1-1,-1 1 1,-1-13-77,-1 30-267,0 0-762,-1 0-1769,-6 0-2534</inkml:trace>
  <inkml:trace contextRef="#ctx0" brushRef="#br0" timeOffset="2140.47">1537 90 5153,'0'0'1738,"0"0"-482,0 0-413,0 0-182,0 0-34,0 0-59,0-5-44,0-10 242,0 26 486,0 36 18,-4 22-666,-2 0 0,-4-1 0,-9 26-604,3-9 12,-4 68-12,19-109-267,1-37-546,1-30-107,-1-48-5027,0 47-420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0.450"/>
    </inkml:context>
    <inkml:brush xml:id="br0">
      <inkml:brushProperty name="width" value="0.1" units="cm"/>
      <inkml:brushProperty name="height" value="0.6" units="cm"/>
      <inkml:brushProperty name="inkEffects" value="pencil"/>
    </inkml:brush>
  </inkml:definitions>
  <inkml:trace contextRef="#ctx0" brushRef="#br0">0 8 2713,'0'0'4056,"0"-2"-2287,0 1-41,0-1-191,1 1-313,0 0 8,-1 1 16,1 0-167,-1 2-81,1-1-16,0 1 56,1 0-176,-1 0-223,0-1-17,1-1 24,-1-1-72,3 1 168,2-1-96,3 0-136,5-1-112,3 1-56,3-1-87,2 2-81,2 1-56,-1 2-8,-1 1-16,-2 0 0,-4 0 0,-3-1 0,-3 0 0,-5-2 48,-2 0-24,-1 0 56,-3-1-16,0-1-32,-1 1-40,1-1-8,0 0-72,0-1 8,1 2-16,-1-1-80,0 2-256,0-1-448,-1 0-569,0 0-903,-1-1-2593,-3-3-3049,0-1-2224</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1.313"/>
    </inkml:context>
    <inkml:brush xml:id="br0">
      <inkml:brushProperty name="width" value="0.1" units="cm"/>
      <inkml:brushProperty name="height" value="0.6" units="cm"/>
      <inkml:brushProperty name="inkEffects" value="pencil"/>
    </inkml:brush>
  </inkml:definitions>
  <inkml:trace contextRef="#ctx0" brushRef="#br0">1 41 5601,'0'0'2721,"0"0"-633,0 0-191,0 0-537,2-1-320,1 1 392,2-1 137,3-1-89,0 1-208,0 0-255,1 0-233,0-1-176,2 0-16,2 0-16,4-1-48,4-2-112,2-1-136,1 0-136,1 2-88,-4 1-56,-3 3 8,-3 5 248,-4 6-15,-5 5-89,-5 6-56,-5 5-80,-6 3-8,-5 4-8,-6 2 0,-4 1-8,-2-1-88,-1-3 88,2-4 0,3-5 8,5-4-8,4-4 8,3-4 0,3-3-8,2-2 8,1-2 0,3-1 0,0-1 8,1-1 0,2-1 8,0 0-8,0-1 80,0 0-8,1-1 40,-1 1-8,2 0-8,0 0 88,2-1 112,3-1 112,6 0-64,4 0-64,4-1-64,3 0-8,3-1 0,0 0-128,-1 1-32,-3 1-48,-3 1 0,-5 1 0,-5 0 0,-5 0 8,-3 2 32,-3-1-40,-1 0 56,0-1-64,0 1 0,0-1 0,0 0 0,1 0 0,0 0 0,0 0 0,-1 0 0,2 0-8,-1 0 0,0 0-88,0 0-72,0 0-192,0 0-192,0 0-352,0 0-328,-4 0-617,-3 0-1848,-11-2-3752,-3 0-5394</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4.765"/>
    </inkml:context>
    <inkml:brush xml:id="br0">
      <inkml:brushProperty name="width" value="0.1" units="cm"/>
      <inkml:brushProperty name="height" value="0.6" units="cm"/>
      <inkml:brushProperty name="inkEffects" value="pencil"/>
    </inkml:brush>
  </inkml:definitions>
  <inkml:trace contextRef="#ctx0" brushRef="#br0">171 20 3921,'0'0'1376,"0"-1"-344,1-1-95,0 0-81,1 0-80,-1 0-112,0 0-56,-1 0-88,1 1-128,-1 0 8,0 1 65,0-1-105,1 0 16,0 1 16,-1-1-16,-1 1 16,0 0 200,0-1 184,0 0 176,0 1 129,1 0-1,-1 1-16,1-1-56,0 0-223,0 1-89,0-1-40,-1 1-32,0 1-104,-3 0-224,-3 2-112,-4 2 56,-2 3 80,-3 2 40,-1 3-32,-1 3-40,1 3 1,0 4-25,2 2-16,3 1-80,2 3 0,2 0-80,4 1 16,1-2 16,3 0-72,3-3 24,0-2-8,3-3-56,1-3 136,2-2 0,2-4 24,3-1-32,2-2 40,2-2 64,4-3-24,2-4 24,5-4-72,3-3-72,1-5-8,2-4-32,-2-2-8,-2 0-40,-5 2 64,-6 2-24,-7 4 0,-5 3-40,-4 3 8,-2 1-8,-1 2 0,1-2 40,2-2-40,3-2 0,2-5 0,3-2 8,2-1 32,0-2-48,-1 0 16,-1 0 32,-2 2-40,-2 0 56,-2 0-64,-1 1 8,-1 1 40,-2 1-32,-1 1 56,0 2-64,-2-2 40,0 0-40,-2 0 0,-1-2-8,0 0 8,-1 0 0,0 2 0,0 1 0,0 2 32,-1 2-40,1 2-120,-3 2-136,-1 2-56,-3 2-56,-3 2 40,-4 0-16,-1 0 56,-1 0 72,1-1 72,3-2 48,2-2-16,4-1 56,4 0-8,2 1 16,3 1-8,1 1-232,0 0-304,0 2-233,-3 2-175,-4 3-40,-4 2-104,-2 2-16,-1 1-137,-1-1 153,4-3 32,4-5-417,5-5-399,15-13-2289,5-5-5729</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3.601"/>
    </inkml:context>
    <inkml:brush xml:id="br0">
      <inkml:brushProperty name="width" value="0.1" units="cm"/>
      <inkml:brushProperty name="height" value="0.6" units="cm"/>
      <inkml:brushProperty name="inkEffects" value="pencil"/>
    </inkml:brush>
  </inkml:definitions>
  <inkml:trace contextRef="#ctx0" brushRef="#br0">1 62 2328,'0'0'4049,"1"0"-2200,0 0 415,2-2-343,2 0-273,3-2-200,2-2-231,3 0-297,2-2-208,3 1-40,0 0-72,1 0-48,0 2-24,0 0-39,-1 3-137,-1 1-80,0 4 16,0 3-32,1 4 16,1 4 88,-1 3-176,0 1-40,-1 2-16,-4 0 64,-2 1 24,-3-1 48,-3 0-8,-4-1-16,-3-1 32,-2 0 8,-4-2-8,-3-1 16,-4-1 49,-2 1-57,-3 1-56,-3 0 32,1 2-40,1-1-48,1-2-24,5-2-64,3-2-8,4-2-24,4-4-40,3-2 88,2-1-88,1-2 88,3 0-24,2-2 112,4 1 104,4 0 8,6-2-64,5-1-88,6-2-48,3-1-40,1-2 0,-1 0-56,-4 1 0,-6 1 0,-6 3-16,-8 2-272,-4 1-608,-5 3-640,-3 1-953,0 2-2200,-1 0-3841,1-2-2216</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4.150"/>
    </inkml:context>
    <inkml:brush xml:id="br0">
      <inkml:brushProperty name="width" value="0.1" units="cm"/>
      <inkml:brushProperty name="height" value="0.6" units="cm"/>
      <inkml:brushProperty name="inkEffects" value="pencil"/>
    </inkml:brush>
  </inkml:definitions>
  <inkml:trace contextRef="#ctx0" brushRef="#br0">64 199 7866,'0'-1'3600,"2"0"-1807,0-1 31,1 0-383,-1 0-233,0 2-16,-2 1-88,-1 3-360,-1 3-215,-1 5 23,-1 4-96,-1 5-112,0 4-56,1 3 24,1 1-96,1-2-80,1-3-56,2-3-16,1-5 8,3-4 56,2-3 104,3-3 32,5-2 8,3-3 32,6-2 80,7-5-23,4-5-73,5-5-136,1-5-8,-2-3-8,-5-2 64,-7-1 112,-8-1-48,-9-1-176,-8-1-40,-7-2-40,-8-1-8,-6-1-80,-6 1-176,-4 3-112,-3 3-136,-2 6-185,1 6-175,1 7-320,0 7-136,0 7-737,-1 7-2272,-11 8-3192,3 2-713</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5.738"/>
    </inkml:context>
    <inkml:brush xml:id="br0">
      <inkml:brushProperty name="width" value="0.1" units="cm"/>
      <inkml:brushProperty name="height" value="0.6" units="cm"/>
      <inkml:brushProperty name="inkEffects" value="pencil"/>
    </inkml:brush>
  </inkml:definitions>
  <inkml:trace contextRef="#ctx0" brushRef="#br0">90 123 5561,'0'0'5209,"0"-1"-2928,-1 0-113,1 1-367,1 0-489,2-2-112,-1 1-232,0-1-111,0 1-41,-1 2-184,-1 0 32,0 0 8,-1 1-144,-1 3-88,-2 3 64,-2 6 73,-3 6-201,-1 6-136,-1 4-96,-2 3-64,1 2 40,2-1-48,1-2 16,2-5-32,3-4-48,3-6 40,2-4 0,2-4 24,2-3 40,2-1-8,2 0 8,2-2 56,1 0-64,3-1-32,3-1 16,1-2 40,3-3-16,3-3-64,3-2 48,0-3-24,0 0 0,0 0 0,-2 0-64,-2-1 112,-3 2-56,-2 1-8,-2 0-40,-4 1-8,-2 1 48,-1 0-48,-1 0 56,0-1 8,-1-2 32,-2-1 16,0-2 16,-3-4-88,0-2 24,-3-2-16,-2-4-40,-3-1-8,-2-1 40,-2 0 40,-3 2-88,-2 3 8,0 3 0,0 4-8,0 5 0,1 3-88,-2 3-16,-1 5-16,-2 2-64,-2 4 16,-2 3 24,-3 4 72,0 2-24,1 2 88,2-1 0,3-1-40,5-2 40,5-4-208,4-3-40,2-2-208,3-2-440,1-1-777,3 1-511,2 1-2513,6-3-4065,2 0-1080</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8.578"/>
    </inkml:context>
    <inkml:brush xml:id="br0">
      <inkml:brushProperty name="width" value="0.1" units="cm"/>
      <inkml:brushProperty name="height" value="0.6" units="cm"/>
      <inkml:brushProperty name="inkEffects" value="pencil"/>
    </inkml:brush>
  </inkml:definitions>
  <inkml:trace contextRef="#ctx0" brushRef="#br0">1 2 2713,'0'0'4128,"0"0"-2111,0 0 239,0-1-127,0 1-345,0 0-135,0 1-65,0 0-72,1 1-256,0 0-199,-1-2-9,0 0 64,-1-2-104,1 1-143,-1 0-73,1 1-96,0-1-96,0 1-96,0 0-72,0 0-48,0 0-32,0 0-80,0 0-32,0 0-47,0 0-25,0 0 16,0 0-104,2 2 40,3 1 72,3-1 16,4 1 56,5 0-64,7 0 16,8 1 0,6 0 120,5 2-336,5 1 0,0 1 0,-1 2 0,-5 1 0,-7 1 0,-8-1 0,-9-2 0,-6-3 0,-7-2 0,-3-1 0,-2-1 0,-1-1 0,-1-1 0,1-1 0,-1 1 0,1 1 0,2 3 0,0 1 0,2 4 0,2 4 0,1 4 0,2 4 0,-1 5 0,0 3 0,-1 3 0,-2 4 0,0 2 0,-1 4 0,0 3 0,0 2 0,0 2 0,1 2 0,1-1 0,0 1 0,0 0 0,0-1 0,-2 0 0,-1 0 0,-1 2 0,-1 3 0,0 2 0,-2 4 0,0 2 0,-1 0 0,1-2 0,-2-2 0,1-4 0,-1-3 0,0 0 0,0-3 0,0-1 0,1-3 0,0-3 0,0-2 0,1-2 0,0 2 0,0-1 0,1 1 0,0-1 0,1 0 0,0-1 0,0-1 0,0 0 0,0-1 0,0 0 0,-2 2 0,-1 0 0,0 0 0,0-2 0,-1-1 0,0-4 0,1 0 0,-1-3 0,0 0 0,1 0 0,-1-1 0,0 1 0,1 2 0,0 1 0,0 1 0,2 3 0,0 1 0,1 2 0,-2 1 0,1-1 0,-1 0 0,0 0 0,-1 0 0,-1-1 0,-1 0 0,-1-2 0,1-3 0,0-2 0,0-2 0,2-3 0,0 0 0,2-4 0,0 0 0,0-2 0,2 0 0,-1 1 0,-1 2 0,1 1 0,-1 2 0,-1 2 0,-1 4 0,-2 2 0,0 1 0,-1-1 0,2-3 0,0-5 0,2-5 0,1-5 0,0-5 0,1-4 0,0-1 0,0 0 0,0 1 0,1 1 0,-1 2 0,0 1 0,0 3 0,0 0 0,1 0 0,-1 1 0,0-1 0,0-1 0,-1-1 0,1-1 0,0-2 0,0 1 0,0-1 0,0-1 0,0 1 0,0-1 0,0 0 0,1-1 0,-1-1 0,1-1 0,0-1 0,-1-1 0,0 1 0,0 1 0,-1 2 0,0 2 0,1 2 0,-1 2 0,1 0 0,0 0 0,0-1 0,0-3 0,0-1 0,0-3 0,0-2 0,0-1 0,0-1 0,0-1 0,0 1 0,0 2 0,0 1 0,0 1 0,-1 1 0,-1-1 0,1 0 0,0-1 0,1-3 0,1-1 0,0-1 0,0-1 0,0 0 0,0 1 0,-1 0 0,0 1 0,0 1 0,-1-1 0,-1 1 0,1 1 0,-1-1 0,1 0 0,0 0 0,0 0 0,0 0 0,-1 0 0,-2-2 0,-1-1 0,-3-3 0,-2 0 0,-2-2 0,-1 1 0,2 1 0,2 1 0,2 1 0,2 2 0,1 1 0,-1 0 0,0 1 0,0 0 0,-2 1 0,-1-1 0,1 1 0,2 1 0,1 0 0,0-1 0,1 0 0,-1 0 0,1-1 0,1 0 0,-1 1 0,-1-1 0,1 1 0,-1 0 0,-1 0 0,-1 0 0,-2 0 0,1 0 0,0-1 0,-1 1 0,1-1 0,2 0 0,0 0 0,1-1 0,1 0 0,0 0 0,0 0 0,0 0 0,-2 0 0,-2 1 0,-1 1 0,0 0 0,-2 0 0,1 0 0,1 0 0,0 0 0,2-1 0,3 0 0,1 0 0,2-1 0,1 0 0,1 1 0,-1-1 0,1 1 0,0 0 0,-1 0 0,0 0 0,0 0 0,0 1 0,-1-1 0,1-1 0,-1 0 0,-1 0 0,0-1-776,0-3-4041,2-18-3969,1-4-9602</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1.732"/>
    </inkml:context>
    <inkml:brush xml:id="br0">
      <inkml:brushProperty name="width" value="0.1" units="cm"/>
      <inkml:brushProperty name="height" value="0.6" units="cm"/>
      <inkml:brushProperty name="inkEffects" value="pencil"/>
    </inkml:brush>
  </inkml:definitions>
  <inkml:trace contextRef="#ctx0" brushRef="#br0">56 220 144,'0'-1'4761,"0"-2"-3193,0-3 137,0-2-81,0-2-80,0 1-231,1 1-113,1 0 96,0 1 105,0 1-89,0 1 32,1 1-184,-1 1-231,0 0-137,0 1-64,-1 2 8,-1 0-80,0 1-128,-1 1-128,1 1-88,-1 0-88,0 5 41,1 5 207,1 7-56,-2 7 16,0 7-8,-1 6-136,-2 3 0,-2 2-64,0 0 56,-1-2-64,0-5 32,1-4-40,1-7-40,1-6-64,2-8 8,1-5-8,1-5-88,0-3 80,0-1-16,0-1 32,0-1 56,1 1 25,0 0 79,0-1 56,0-2-8,-1-4-176,-2-4-80,-1-5-56,-2-5 0,1-5 8,-1-4-8,2-3 0,1-2-8,2-2 8,4 1 0,3 1-8,3-1 0,4 1-8,1 2 8,3 3 0,1 3-8,-1 5-40,0 4 40,-2 4-8,-2 4 16,-1 1-8,0 2-40,-1 2 40,2 2 0,1 1-80,1 3 16,3 2 24,3 4 0,1 4 48,2 4-8,-1 2 0,-3 2 0,-5 0 0,-5 1-104,-5 0 32,-6 0 72,-7 0 0,-8 1-64,-7 1 72,-8 0-8,-6-1 8,-3-3 0,0-2 48,2-2-48,5-4 0,6-4 0,7-2 8,6-2 8,5-1-8,5-1 8,3 0 40,2 1-48,0 0-8,-1 0 0,0 1-8,0 1 8,-1-1-48,0 1 40,1 0 0,0-1 0,-1 0-40,0 0 40,1 1 0,-1-1-88,0 0 40,0 0-40,0-1 8,3 3 32,4 2 56,2 2 8,3 4 80,3 4 32,3 4 8,2 4-40,0 3-16,1 4-24,-3-1-40,-2-2 56,-4-4-56,-3-5-8,-4-6 16,-2-4-8,-2-4 40,0-3-48,0 0 0,0-1 0,0 0 0,1 0-16,0 2-296,2 0-649,0 2-487,0 0-760,2-1-2041,6-5-2737,2-3-8209</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2.422"/>
    </inkml:context>
    <inkml:brush xml:id="br0">
      <inkml:brushProperty name="width" value="0.1" units="cm"/>
      <inkml:brushProperty name="height" value="0.6" units="cm"/>
      <inkml:brushProperty name="inkEffects" value="pencil"/>
    </inkml:brush>
  </inkml:definitions>
  <inkml:trace contextRef="#ctx0" brushRef="#br0">50 1 7490,'0'0'4032,"0"1"-1711,0 0-153,0 0-391,1 0-265,0 0-248,1-1-31,-1 1-137,0-1-224,0 0-128,0 1-56,-1 0-63,0 1-97,0 2 96,0 2-72,0 4-112,-1 3-16,0 6-56,-2 3-112,-2 4-16,-2 1-48,0 1-48,-1-2-24,2-5-24,1-3-48,1-6-48,2-5 8,1-2 0,1-4 0,0-2 8,0 0-16,0-1-128,1 1-136,-2 0-168,1 0-288,0 0-200,1 1-176,-1 0-81,0 0-503,0 0-296,-1-3-705,-2-3-3336,1-12-2321,0-3 3873</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003"/>
    </inkml:context>
    <inkml:brush xml:id="br0">
      <inkml:brushProperty name="width" value="0.1" units="cm"/>
      <inkml:brushProperty name="height" value="0.6" units="cm"/>
      <inkml:brushProperty name="inkEffects" value="pencil"/>
    </inkml:brush>
  </inkml:definitions>
  <inkml:trace contextRef="#ctx0" brushRef="#br0">17 0 3033,'0'0'6601,"-1"0"-2768,0 0-1049,1 0-79,0 0-584,1 1-633,-1-1-312,-1 2-216,1-1-152,-1 0-159,1 0-97,0 0-168,0 0-88,0 0-56,-1 0-24,1 0 48,0 1 0,0 4 112,1 3 160,0 5-40,-1 5-112,0 5-47,-1 2-97,0 1-72,0 1-64,0-2 8,-1-3-32,1-2-32,-1-3 0,1-3 0,0-2-32,0-2-16,1-2 48,-1-2-48,0-3 0,0-2 16,1-1-8,0-2-8,1 0-192,0 0-304,0-1-401,-1-1-271,0 0-536,1-1-865,0-2-2048,2-3-1600,-2-5-2649,0-1 4153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5.482"/>
    </inkml:context>
    <inkml:brush xml:id="br0">
      <inkml:brushProperty name="width" value="0.1" units="cm"/>
      <inkml:brushProperty name="height" value="0.1" units="cm"/>
      <inkml:brushProperty name="color" value="#E71224"/>
    </inkml:brush>
  </inkml:definitions>
  <inkml:trace contextRef="#ctx0" brushRef="#br0">42 67 128,'0'0'1472,"0"0"-449,0 0-393,0 0-232,0 0-121,0 0-36,1-10 8,1-29-322,-2 26 2643,1 8 4414,-3 27-6687,0-1-1,-1 0 1,-2 1-1,0-2 1,-1 2-297,0-2-300,1 2 0,1-1 1,0 0-1,2 1 0,0 0 300,2-21-758,0-1-750,0-3-1462,0-14-1636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3.319"/>
    </inkml:context>
    <inkml:brush xml:id="br0">
      <inkml:brushProperty name="width" value="0.05" units="cm"/>
      <inkml:brushProperty name="height" value="0.05" units="cm"/>
    </inkml:brush>
  </inkml:definitions>
  <inkml:trace contextRef="#ctx0" brushRef="#br0">30 28 696,'0'0'694,"0"0"-416,0 0-152,0 0 112,0 0 153,0 0 96,-3-4 354,2 2-555,-1 1-114,1 0 1,0 0 0,-1-1-1,1 1 1,0 0 0,0-1-1,0 1 1,0-1 0,0 1-1,0-1 1,1 0 0,-1 1-1,0-2-172,-7 3 9433,5 0-7118,9 0-1871,27 2-431,0 3 0,-1 0 0,0 2 1,0 1-1,3 3-13,-21-6-2,-12-4-7969,-2-1 1070</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599"/>
    </inkml:context>
    <inkml:brush xml:id="br0">
      <inkml:brushProperty name="width" value="0.1" units="cm"/>
      <inkml:brushProperty name="height" value="0.6" units="cm"/>
      <inkml:brushProperty name="inkEffects" value="pencil"/>
    </inkml:brush>
  </inkml:definitions>
  <inkml:trace contextRef="#ctx0" brushRef="#br0">14 9 1976,'0'0'5001,"-1"-2"-2408,0 0 280,-1 1-449,1-1-399,1 1-129,0 1-152,0 0-351,0 0-217,-1 1-120,0 0-304,-1 0-272,0 0-152,1 1-87,0-1-25,1 0-16,0-1 40,2 0 64,-1-1 112,-1 0-32,0 1-32,0-1-32,1 1 32,0-1 8,1 0-40,1 0-32,0 1-80,0 0-104,1 0 32,2 1-32,3 2 177,4 2 39,5 0-80,3 2-72,2-1-72,-1 0-32,-1 0-56,-3-2 40,-3-1-40,-3-1-8,-3-1 0,-1 1 8,-1-1 40,0-1-40,2 1 64,1-1-64,2 0 0,0 0 0,-3 0-8,-2 1 64,-3 0-64,-2 0 8,-2 0 0,0 0 0,-2 0-8,0-2-160,-1 1-40,1-1-200,0 1-281,0-1-375,1 1-432,0 0-577,-1 0-1743,-3 0-2634,-1 0-9001</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4.916"/>
    </inkml:context>
    <inkml:brush xml:id="br0">
      <inkml:brushProperty name="width" value="0.1" units="cm"/>
      <inkml:brushProperty name="height" value="0.6" units="cm"/>
      <inkml:brushProperty name="inkEffects" value="pencil"/>
    </inkml:brush>
  </inkml:definitions>
  <inkml:trace contextRef="#ctx0" brushRef="#br0">20 166 624,'0'0'5545,"1"-2"-2776,0 0-177,1 0-127,0 0-321,1 2-247,-1 0-177,0 1-351,-2 1-329,-1 0-136,-1 1-296,0 0-200,1 3-72,3 3 312,1 5 25,2 6-97,0 6-8,0 6-88,0 5-16,-2 5-88,-3 3-56,-2 3-16,-3 0-104,-2-1 16,-2-3-56,0-5-16,2-7-40,0-7-16,2-7 32,3-8-48,0-5 80,3-4-8,0-3-8,1-2 129,-1 0 23,0-2 48,-1-2-160,1-5-168,-1-5 40,0-6-40,0-6 0,2-5-8,2-3 48,2-3-48,2 0-8,1 0-8,1 3 8,0 3 8,0 2 8,1 3 0,0 1-8,0 0 0,0 0 0,0-1 0,1 2-8,0 0-40,-1 2 48,0 4-16,0 4 8,-2 4-48,-1 4 48,-1 3-56,0 3 56,-1 2-72,0 3-16,1 1 88,2 3-40,2 2 40,3 4 0,1 4 8,0 5-8,0 2 8,-2 4 0,-3 2 0,-3 1 0,-3-2 64,-2-1-64,-4-2 16,-1-2 56,-3-2-24,-1-3-40,-2-1 8,-3-1-8,-3-1 0,-1-2 40,-2 0-48,0-2 0,-1-2 0,1-1 0,-1-3 0,-1-2 0,-1-3-72,-1-1 64,0 0-64,2 0 56,2 1 16,3 0 0,4 1 0,4-1-8,3 1 0,3-1 8,3 1 0,1-1 0,1 1 16,-1 0 32,1 0-48,-1 0 8,0 0 40,1 1-48,1 2 72,2 1 48,4 2-24,3 4-24,3 2 48,3 4-112,2 1 88,1 2-88,0 3 40,-2 0-48,-1 0 56,-3 0-8,-4-3-48,-4-2 8,-3-3-8,-2-3 0,-2-3 8,-1-3 0,-1 0-8,0-2 0,-1 2-112,2-1-112,-1 0-160,0 0-264,2-1-385,0 0-431,1-1-736,2 0-2097,5-4-3481,0 0-6137</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5.748"/>
    </inkml:context>
    <inkml:brush xml:id="br0">
      <inkml:brushProperty name="width" value="0.1" units="cm"/>
      <inkml:brushProperty name="height" value="0.6" units="cm"/>
      <inkml:brushProperty name="inkEffects" value="pencil"/>
    </inkml:brush>
  </inkml:definitions>
  <inkml:trace contextRef="#ctx0" brushRef="#br0">1 1 5865,'0'0'4553,"0"0"-1896,0 0-257,1 0-335,0 0-145,1 1-360,0 0-303,0-1-129,1 1-152,1-2 56,4 1 1,3 0-161,4 0-272,5 1-128,6 0-104,4 0-128,4 1-72,0 0-80,-2 2-80,-3 0 8,-5 3-8,-6 0 0,-6 2 0,-5 3 40,-6 2-40,-6 4 40,-6 3-48,-5 3 48,-6 1-40,-5 2-8,-2 0 8,-3-1-8,1-1 8,2-1 0,4-2-8,4-2 96,4-3-80,3-1 64,3-3 56,4-1-40,2-3 32,2-2-56,3-3 24,0-2-32,2-2 40,1 0 57,1-2 7,1-1 24,2 0-24,4 0-24,5 0 24,7 0 8,6-1-80,5-1-8,2 1-16,1 0-32,-4 0-32,-4 2-8,-6 0 8,-7 2-8,-5-1 0,-5 1 0,-4 1 0,-2 0 0,-1 0 0,-2 0-208,0 0-496,-1-1-953,-1 0-1047,1-2-3090,-8-9-1223,0-3-6762</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9.185"/>
    </inkml:context>
    <inkml:brush xml:id="br0">
      <inkml:brushProperty name="width" value="0.1" units="cm"/>
      <inkml:brushProperty name="height" value="0.6" units="cm"/>
      <inkml:brushProperty name="inkEffects" value="pencil"/>
    </inkml:brush>
  </inkml:definitions>
  <inkml:trace contextRef="#ctx0" brushRef="#br0">104 343 968,'0'0'2953,"0"-1"-1449,0 0-704,2-1-368,0-3-288,1 1-72,-1-1 121,0 2 111,0 0-16,-2 1-40,1 0-56,-1 0-120,0 1-64,0-1-8,0 0 0,-1 0 80,0 1 400,-1 0 192,0 2 40,0 0 88,1 0 369,0 1 111,0-1 40,0 0-216,0 0-119,0-1-73,1 0-24,1 0-8,0 0-56,1 0 17,-1 0-97,0 0-56,-1 0-64,1 0-88,-2 0 16,1 0-80,-1 0-80,0 0 56,1 0-15,-1 0-25,4 0-16,3-1-32,1 1 88,4 0-56,2 0-64,2 1-80,3-1-8,2 0 48,3 0-48,3-2 40,2 1-64,3-2-72,0-1-24,0-1-64,-3 1-8,-4 0-48,-5 1 16,-5 1-16,-4 0 8,-3 1 0,-3 1 0,-2 0 0,-1 0 0,0 0-8,-1 0 8,0 0 40,0 1-48,0 0 72,0 0 1,-2-1-25,0 1 40,1 0 8,-1-1-48,1 0 8,0-1 16,0 1-8,0 0-16,1-1-48,-2 1 40,-3 0-40,-3 0 0,-6 0-64,-8 0 16,-7 0 0,-5 0 40,-2 0 8,-1 0 0,4-1 0,4 0 0,5-1 8,4 0-8,3-1 8,2-1-8,1 0 8,-1 1-8,1 0-8,-1 1 8,1 0-8,1 1 8,0 1 0,2-1-8,2-1 8,2 1 0,2 0 0,1 0 0,1 1-8,1 0 0,0 1-48,0 0 56,2 1-8,0-1 0,1 0-80,1-1 40,-1 0 48,0 1-56,-1-1 48,0 0-40,1 1-32,-1-1-9,1 1 33,0 0 8,2 1 8,2 0 40,0 0 8,1 1 8,1 0 40,-1-1 16,0 0-64,0-1 49,-2 0-57,1 0 0,-1 0 16,2 0 32,2 1-48,1-1 8,3 2 0,2 0-8,3 0 8,-1 0 56,1 0-56,0-1 64,0 1-16,1-2 16,0-1 64,-1 0-56,1-2-64,-1-1 40,-2 0-48,-1 0 0,-4-1 0,-2 2 0,-3 1-8,-1 0 0,-1 1-16,-1 0 8,2 1 8,1-2 8,1 0 0,2 0 40,2-2-32,1 0-16,-1 0 8,0 1-8,-1-1 0,-2 1 8,-3 1-8,0 0 0,-2 0-8,0 1 0,2 0 0,2 0 8,3-1 8,2-1-8,2 0 8,-1-1-8,-1 1 16,-4 0 40,-3 1-8,-2 2 0,-2 0 40,-3 0-16,0 0-64,-1 1 0,-1 0 0,0-1-8,0 0 8,1 0-16,0 0 8,0 0 0,0-1 0,0 1-16,-2-1-88,0 1-56,-2 0-16,-2 1-80,-2 1-153,-2 1 49,-2 1-48,-2 2 16,-1 0 56,0 1 96,4-2 24,2 0 48,5-3 48,2-1 48,4 0-16,1-2 80,1 0 0,0 0-8,1-1 8,0 2 0,-1-2-64,1 2 56,-2-1-40,0 2 48,-1 1 0,-2 1 8,-2 1 0,-1 2 0,0 0-16,1 0 16,1-2 8,3-1 128,1-1 88,1-3-8,1 0-24,-1-1-32,0 0-56,0 0 32,0 0-8,0 0-16,0 1-40,1 0-64,0-1 8,-1-1-8,1 1 136,-1-1 24,2 0-16,0-2-16,-1 0-128,1-3 0,0 0 40,0-2-48,0-1 48,2 0-40,0-2 8,1-3-16,0-1 8,0-4 0,-1-2 0,1-2 8,-2-2-8,2-2 40,-1-1-40,0 1-8,0 2 0,-1 5 0,-2 5 0,1 5 0,-2 4 8,0 3-8,-1 3 8,1 2 0,0-1 0,-1 1-8,1 0 0,0 1 16,-1-2 40,0 0-48,1-1 0,-1 1 8,1-1-16,-1 0 0,1 1-8,0 0-88,0 0 48,0 0-24,0 0-16,-1 2 16,0 2 24,-1 1-24,-1 2-32,0 2 96,-1 4 8,0 3-8,-2 3 8,0 3 0,0 1 8,0 1 56,1 0-56,1 0 80,0 2-80,-1 0 88,1 3-48,0-1 40,-2 1-40,1 0 48,0 0-16,0-1 8,1-2-31,0-2-9,1-2-40,1-5 48,1-3-48,1-5-8,1-3-8,-1-2 8,1-2 8,0 1 48,-1 0-48,0 2 56,0 2 16,-2 3-32,-1 2 48,-2 3-80,-1 2-8,-1 0 0,0-2 8,1-3-8,2-4 56,1-3 16,3-2 8,0-3 184,2-3 88,1-3-80,1-3-176,1-5-56,1-6 16,1-3-64,1-4 0,0-1 8,0 0 40,1 0-40,-2 1-8,-1 2 8,-1 0-8,0 0 8,0-1 0,1-2-8,0-1 16,1-3-16,-2-1 8,1 2-8,-2 2 8,-2 4 40,-1 6-40,-1 5 0,-1 3 0,0 4 0,0 1 56,-1 2-64,0 3 0,1-1-8,0 2 8,2 0 0,-1 1-48,1 0 48,-1 0-16,1 0 8,-2 0 0,1-1 0,-1 0 0,1 0-40,-1 1 32,1 0-104,0 2-8,0 2-32,0 2 88,1 5 72,0 5 0,-1 5 0,2 3 0,-1 1-8,-1-2 8,1-1 0,0-4 0,-1-5-136,-1-3-376,1-4-417,-1-4-559,0-2-1176,-4-9-3274,-1-4-14330</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3.575"/>
    </inkml:context>
    <inkml:brush xml:id="br0">
      <inkml:brushProperty name="width" value="0.1" units="cm"/>
      <inkml:brushProperty name="height" value="0.6" units="cm"/>
      <inkml:brushProperty name="inkEffects" value="pencil"/>
    </inkml:brush>
  </inkml:definitions>
  <inkml:trace contextRef="#ctx0" brushRef="#br0">1 60 1248,'0'0'144,"0"0"5049,2 0-2840,1 0-361,1-1-95,-1-1-417,1 1-224,0 0-127,-2 0-241,1 0-224,-2 0-136,0 0-72,0 0-72,0 0-16,0 0-32,1-1-24,0 1-120,0 1-48,2-1 121,3 0 239,5-1-128,5 1-128,4-2-56,5 1 16,2-1 8,1 0-16,1-1-104,-1 0-8,-4 0-32,-2 1 8,-3-1-56,-3 1 56,-3 1-8,-2 0-56,-2 0 0,-2 2 0,-1-1 0,0 1 0,1 0 8,-2 0-8,-1 0 48,-2 0-48,-2 0-24,-2 1-264,-1 0-168,-3-1-240,-2 2-1177,-5-1-2272,-4 0-656,-9 4-2536,0 0 3296</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344"/>
    </inkml:context>
    <inkml:brush xml:id="br0">
      <inkml:brushProperty name="width" value="0.1" units="cm"/>
      <inkml:brushProperty name="height" value="0.6" units="cm"/>
      <inkml:brushProperty name="inkEffects" value="pencil"/>
    </inkml:brush>
  </inkml:definitions>
  <inkml:trace contextRef="#ctx0" brushRef="#br0">86 22 1392,'0'0'6482,"2"-2"-3466,0 0-703,0 0-441,0 0-431,0 1-249,0-1-152,-1 0-104,0 1-224,-1-1-208,0 1-87,0 0-41,1-1-64,-1 1-72,1 0 0,-1 1-40,0 1-8,0 0-56,-1 1-32,0 2-16,0 1 32,-2 2-112,0 6 40,-2 6 24,-1 6-72,-2 3-8,0 1 8,1-2 8,0-4-8,0-4 8,1-3 0,0-1-8,0-1 8,1-2 0,0 0 8,0-1-16,1-1 8,0-3 0,2-2-8,1-2 0,1-2 0,1-1-40,0-1 32,1-1-56,0 0 8,2 0-80,3 1 136,6-1 0,6 0 48,7 0 24,7-1-64,3 1 64,3 0-72,0 0-8,-1 0 8,-5 2 8,-6-1-8,-6 1 0,-6 0 0,-4 1 0,-4 0 0,-5 0 48,-2-1-40,-2 0 0,0 0 0,-1-1-8,1 0-56,1 0-176,0-1-304,0 1-568,1-1-1097,1 1-1664,2-5-1608,0 1-4545</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4.830"/>
    </inkml:context>
    <inkml:brush xml:id="br0">
      <inkml:brushProperty name="width" value="0.1" units="cm"/>
      <inkml:brushProperty name="height" value="0.6" units="cm"/>
      <inkml:brushProperty name="inkEffects" value="pencil"/>
    </inkml:brush>
  </inkml:definitions>
  <inkml:trace contextRef="#ctx0" brushRef="#br0">64 6 1712,'0'0'5858,"0"-1"-1617,0 0-2129,0 1-176,-1-1-463,0 0-233,-1 0-136,1 0-208,0 1-231,1 0-233,-1 1-88,1 0-64,0 1-112,0 3 104,0 7 152,0 9 8,-2 9-112,0 9-128,-2 7-48,-1 4-96,-2 3-40,0-1 88,0-4-88,0-5 8,2-7-16,2-9 8,1-8 8,1-8 56,0-6 0,1-3 8,1-4 32,-1-1 8,0 0-72,1-1 0,-1 1-48,0 1-8,0 1-144,-1 0-256,0 2-120,1-1-264,-1 2-424,1-1-873,-1-1-1944,0-8-2800,0-2-2105</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39.622"/>
    </inkml:context>
    <inkml:brush xml:id="br0">
      <inkml:brushProperty name="width" value="0.1" units="cm"/>
      <inkml:brushProperty name="height" value="0.6" units="cm"/>
      <inkml:brushProperty name="inkEffects" value="pencil"/>
    </inkml:brush>
  </inkml:definitions>
  <inkml:trace contextRef="#ctx0" brushRef="#br0">664 0 272,'0'2'904,"0"1"785,0 2 1215,1-1-1423,2 0-201,0-1 80,1-2-304,0-2-183,0 0 7,-1-1-32,-2 0-40,0 1-112,0 0-88,-2 1-8,0 1 17,0-1-41,-1 1-24,1 0-64,0 0 56,1-1-8,0 0 40,1-1-72,-1 1-7,1-1 63,-6 1-112,-3-1-320,-7 1-16,-5-1-8,-7 0 88,-3 2-56,-4 0-8,-1 0-8,0 1-104,0 1 56,-1 1-64,1 0-8,0 2-8,2 0 8,1 0 16,3-1-16,5 1 8,6-1 0,5-1-8,3-1 8,5-1-8,2-1 0,1-1 0,2 0 0,-1 0 0,-2 1-16,-1 1 8,-2 0 0,0 1-8,-1 0 16,0 0 0,1-1 0,2-1 0,2-1 0,1 0 0,0 0 0,1-1 0,1 1 0,-1-1 0,0 1 8,0-1 0,1 1 64,-1 0 0,0 0 8,0 0-8,0 0 40,0 0-56,0 0-48,0 0 104,0 0-56,0 0 16,0 0-8,0 0-8,0 0 16,0 0-72,0 0 0,0 0-40,0 0-24,0 2 16,0 5 48,0 5 48,0 8-40,-2 6 0,0 5 64,-1 3-72,0 2 0,0 2 0,0 1-8,1 0 8,2-1 0,-1-3 0,1-3 8,0-2-8,1-3 0,1-2 8,-1-1-8,2-1 0,-1 1 8,-1 1-8,-1 1 0,0 2 48,-1 1-48,0 1 0,0-1 0,0 1-8,1-2 8,0-2 0,1-1 8,1-2-16,0 0 8,0-1-8,0 0 8,0 1 0,0 0 0,-1 1 16,0 1-8,1 1 0,-1 1 0,0 0-8,1-2 8,-1 1-8,-1-2 0,2-2 0,-1 0 0,-1-2 8,2 2 0,-1 2-8,0 2 8,-1 2 0,-2 3 0,0 0 8,-2 1-8,0-1 0,-1-3 0,1-1 0,0-2-8,1-1 8,0-2 0,1-2-8,1 1 8,-1 1 0,-1 3 0,-2 2 0,-2 4 0,-2 3-8,0 1 16,-1 1-8,2 0-8,1-3 0,1-2 0,2-4 0,-1-2 0,1-4 0,0-1 0,2-2 0,-1 1 0,1-1 8,0-1-8,0-1 0,-1-2-8,2-2 8,0-1-8,0-2 0,1-1 0,0-1 0,1 0 8,-1 0 0,1 3 0,1 1 0,-1 2 0,0 3 0,0 0 0,1 1 0,-1-2-8,-1-2 8,1-2 0,0-2-8,-1-2 8,1 0 0,0 0 0,-1 0 0,0 0 8,0 0 0,0 2-8,0 0 8,0 0-8,0 0 0,0 1-8,1-3 0,1-2 8,-2-1 0,0-2-8,0-2 0,1-1 0,0 0-40,0-1 48,0 2 0,-1 0 0,0 1 0,0 0 0,-1 0 0,1 0 0,0-1 0,0 0 0,0-1 8,1 1 8,-1 0-8,0 0 0,0 0 64,0 0-24,0 0 0,0 0 0,0 0 16,0 0 32,0 0-16,0 0-16,0 0 16,0 0-16,0 0-16,0 0-48,0 0 16,0 0 56,0 0-64,0 0 80,0 0-8,0 0-16,0 0-8,0 0 8,0 0 8,0 0 24,0 0-48,0 0-40,0 0-8,1 2 0,-1 4 121,1 3-1,0 4-32,1 1-8,-1 1-72,1-3 40,0-2 0,-1-2-40,0-2-8,1 1 8,-1 1 8,1 5 112,-1 2 8,0 3-8,0 0-56,0-1-8,-1-3 32,0-4-16,0-6 8,0-2 88,1-3-8,-1-2-32,1 0 32,0 1-72,0-1 8,0 1 8,-1 1-104,1 0 0,0 0 0,0 0-8,1 0 8,-1 0-8,0 0 8,1-1-8,-1 1 0,2-2 0,3-2 0,3-2 64,5-4-8,4-3-40,4 0 40,2-2-40,2 1-8,2 2 56,-1 0-56,2 3-8,0 2 8,-1 2 0,-2 2-8,-4 1 0,-4 3 0,-6 0 8,-3 1-8,-3 0 8,-3-1 0,-2 1 0,-2-1 0,0 1 64,1-1-64,-2 0 0,1 0-8,-1 0 0,1 0 0,0 1-8,0-1-40,1 0-32,2 2 8,3 2-40,1 0-40,1 1-64,0-2-304,0 1-304,-2-1-281,-1 0-599,-2 0-2065,-5 3-1944,-3 1-8370</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0.986"/>
    </inkml:context>
    <inkml:brush xml:id="br0">
      <inkml:brushProperty name="width" value="0.1" units="cm"/>
      <inkml:brushProperty name="height" value="0.6" units="cm"/>
      <inkml:brushProperty name="inkEffects" value="pencil"/>
    </inkml:brush>
  </inkml:definitions>
  <inkml:trace contextRef="#ctx0" brushRef="#br0">156 23 360,'0'0'584,"-1"0"-368,-1 0-152,0 0-64,-1 0-8,1-1 8,0 0 0,1 0 0,1-1 48,1 0 1513,1-1 327,1 0-160,0 1-119,-1 0-185,0 0-280,0 1-248,-1 0-223,-1 0-129,1 1-8,0 1 88,0-1 16,0 1-16,-1-1 8,0 1-7,0-1-1,0 0-96,0 0-104,0 0-64,0 1 72,-1 0 48,1 1 24,-2 2-88,-1 4-208,-2 7-200,-3 10 104,-3 12 8,-1 11 136,-3 8 65,1 5-137,0 1-8,1-2-80,3-4 72,1-6-72,2-5 24,3-7-8,1-6-56,1-6-8,0-5 0,-1-2-32,0-2 40,-1-1-8,-1-1-40,1-2 0,0-2 0,2-4 56,0-2-64,1-3 64,2-3-56,-1-1 24,1-2-32,1-1-144,-1-1-224,0-1-368,0 0-825,0-2-863,-1 0-1761,0-4-1416,0 0-2001</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2.006"/>
    </inkml:context>
    <inkml:brush xml:id="br0">
      <inkml:brushProperty name="width" value="0.1" units="cm"/>
      <inkml:brushProperty name="height" value="0.6" units="cm"/>
      <inkml:brushProperty name="inkEffects" value="pencil"/>
    </inkml:brush>
  </inkml:definitions>
  <inkml:trace contextRef="#ctx0" brushRef="#br0">278 1 1248,'0'0'3025,"0"0"-240,0 0-521,0 0 16,2 0-487,-1 1-417,1 0-224,-1-1-239,1 0-201,-1-1-160,0 1-184,-1-1-152,0 1-72,0 0-48,0 0-32,0 0-16,0 1 8,0-1 88,-1 0 120,0-1 192,-1 4-32,-4 3-248,-5 4-128,-5 4-40,-6 7 40,-4 3-48,-4 1 8,0 2 40,1-3-32,1-3 128,5-5 24,3-4-23,6-5 55,6-3-16,3-4-80,4-2-32,2 0-56,0 0-8,1 0 56,-1 1-64,0 0 0,0 1 0,0 0-8,-1 1 0,-1 1-88,0 1-64,0 0 16,-2 1 88,0 0 48,-1 1 8,0-1 0,2-1 0,0-2 0,1 0 48,1-2 40,0 0-16,1-1 8,0 0 8,0 1-8,1-1 16,0 0-32,-1 0 8,2 1-72,1 0 48,3 0 96,3 0-24,3 0-72,4 1 0,1 2-32,3 1-8,2 1 64,1 2-72,0 1 0,2 1 0,-1 0 8,-1 0-8,1 0 0,-1 0 8,-1 1 0,-1 0 0,-2 2 0,-1 2 64,-4 2-16,-2 2 16,-3 1 16,-3 3-80,-3 0 80,-2-3-80,-2-2 0,0-3 40,0-4-48,0-5 16,0-2 32,0-2-40,0-1 40,1-2 0,-1 0 16,1-1-56,-1 0 64,1 1-8,0 0-8,-1 1-8,0 1-40,1 0 0,-1 0-8,0 2-288,-1 0-552,0 2-1153,-2 0-2768,-5 0-4721,-3-1 3313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4.728"/>
    </inkml:context>
    <inkml:brush xml:id="br0">
      <inkml:brushProperty name="width" value="0.05" units="cm"/>
      <inkml:brushProperty name="height" value="0.05" units="cm"/>
    </inkml:brush>
  </inkml:definitions>
  <inkml:trace contextRef="#ctx0" brushRef="#br0">42 12 1664,'0'0'2493,"0"0"-819,0 0-325,0 0-75,0 0-329,0 0-144,0 16-200,0 128 949,1-83-759,0-28-597,-1 0 1,-1 1 0,-2-1-1,-1 0 1,-6 20-195,11-52 3,-1-1-1,0 1 0,-1-1 1,1 1-1,0-1 1,0 1-1,0-1 1,0 1-1,0-1 1,0 1-1,-1-1 1,1 1-1,0-1 1,-1 1-1,1-1 1,0 1-1,0-1 1,-1 0-1,1 1 1,-1-1-1,1 0 1,0 1-1,-1-1 1,1 0-1,-1 1 1,1-1-1,-1 0 1,1 0-1,-1 1 1,1-1-1,-1 0 1,1 0-1,-1 0 1,1 0-1,-1 0 1,1 0-1,-1 0 1,1 0-1,-1 0 1,1 0-1,-1 0 1,0 0-1,1 0 1,-1 0-1,1-1-2,-9 1 415,8-28-238,3-104-193,11-72 16,-11 175 1,-3 22-4,1 0 0,1 0 0,-1 0 0,1 0 0,0 0 0,1 0 0,0 0 0,2-5 3,0 11-28,-1 0-1,1 1 1,-1-1-1,1 1 0,0 0 1,-1 0-1,1 0 0,1 1 29,3 0 11,-3-1-5,-1 1 0,1 0 0,0 1 0,0-1 0,-1 1 0,1 0 0,-1 0 0,1 0 0,-1 1 0,0 0 0,0 0 0,0 0 0,0 0 0,-1 0 0,1 1 0,-1-1 0,2 3-6,7 9-19,-1 0-1,0 0 1,-1 1 0,-1 1 19,-3-5 11,-1 0 1,-1 1-1,0 0 0,0 0 0,-2 0 0,1 0 1,-2 0-1,0 0 0,0 1 0,-2-1 1,1 0-1,-3 12-11,2-23-6,1-1 1,-1 1 0,0 0-1,0-1 1,0 1-1,0-1 1,0 1-1,0-1 1,0 1-1,0-1 1,-1 0 0,1 1-1,0-1 1,-1 0-1,1 0 1,-1 0-1,0 0 1,1 0 0,-1-1-1,0 1 1,1 0-1,-1-1 1,0 1-1,0-1 1,0 0-1,1 1 1,-1-1 0,0 0-1,0 0 6,-13 1-161,0 0-1,0-1 1,-7-1 161,3 0-108,-71 1 118,90 1-11,0-1 1,0 1 0,0-1-1,0 0 1,0 1 0,-1-1-1,1 0 1,0 1 0,0-1-1,0 1 1,0-1 0,0 0-1,1 1 1,-1-1-1,0 1 1,0-1 0,0 0-1,0 1 1,0-1 0,0 0-1,1 1 1,-1-1 0,0 0-1,0 1 1,1-1 0,-1 0-1,0 1 1,8 1 104,0 1-1,0-1 0,0-1 1,1 0-1,-1 0-103,31 6 444,-24-3-421,-1 1 1,0 0 0,0 1 0,-1 1-1,1 0 1,-1 0 0,-1 2 0,1-1-1,-2 2 1,1-1 0,-1 2 0,-1-1-1,1 2-23,-4-3-1029,0 1 0,-1 0 0,1 1-1,-2-1 1,0 1 0,3 7 1029,-7-10-5593</inkml:trace>
  <inkml:trace contextRef="#ctx0" brushRef="#br0" timeOffset="605.48">506 270 5009,'0'0'2265,"0"0"-825,0 0-209,0 0-187,0 0-326,0 0-274,0 17-151,0 146 562,0-162-851,-1 1 1,1 0-1,0-1 1,0 1-1,0-1 1,0 1-1,0 0 1,1-1-1,-1 1 1,1-1-1,-1 1 0,1-1 1,-1 1-1,1-1 1,-1 1-1,1-1 1,0 0-1,0 1 1,0-1-1,0 0 1,0 1-5,2-1 27,0 0 1,0-1-1,0 1 0,0 0 1,0-1-1,0 1 1,0-1-1,0 0 1,0 0-1,3-1-27,0 1 7,0-1 1,-1 0-1,1 0 1,0-1 0,-1 1-1,1-1 1,-1-1-1,0 1 1,0-1-1,0 0 1,0 0-1,0 0 1,0-1-1,-1 1 1,0-1-1,1 0 1,-1-1-1,-1 1 1,1-1-1,-1 1 1,0-1-1,0 0 1,0 0-1,-1-1 1,1 1-1,-1 0 1,-1-1-1,1 0 1,-1 1-1,0-1 1,0 0-1,-1 0 1,1-3-8,-1-2 14,0 0 0,-1-1 0,0 1 1,-1 0-1,0 0 0,-1 0 0,0 0 0,-2-5-14,3 12-11,0 1 0,0-1 0,0 1-1,0-1 1,-1 1 0,0 0 0,1 0 0,-1 0-1,0 0 1,0 1 0,0-1 0,-1 1 0,1-1-1,-1 1 1,1 0 0,-1 1 0,0-1 0,0 1-1,0-1 1,0 1 0,0 0 0,0 1 0,0-1-1,0 1 1,-1-1 11,1 1-79,0 0-1,1-1 0,-1 1 0,0 0 0,0 1 1,0-1-1,1 1 0,-1 0 0,0 0 1,-1 0 79,3 0-64,1 1 1,-1-1-1,0 0 1,1 1 0,-1-1-1,0 0 1,1 1-1,0 0 1,-1-1 0,1 1-1,0 0 1,0 0-1,0 0 1,0 0 0,0 0-1,0 0 1,1 0-1,-1 0 1,1 0-1,-1 0 64,-2 16-955,-1 0-1,2 0 0,0 10 956,2 13-2638</inkml:trace>
  <inkml:trace contextRef="#ctx0" brushRef="#br0" timeOffset="1402.84">804 273 6601,'0'0'2320,"0"0"-897,0 0-483,0 0-249,0 0-217,0 0-188,-5 25-126,-15 75-72,18-93-50,0 1 0,1-1 0,0 1 1,1 0-1,-1 0 0,2 5-38,0 3 52,-1-15-54,0-1 0,0 1 1,0 0-1,0-1 0,1 1 0,-1-1 0,0 1 0,0-1 1,1 1-1,-1-1 0,0 1 0,1-1 0,-1 1 0,0-1 1,1 1-1,-1-1 0,1 0 0,-1 1 0,1-1 0,-1 1 1,1-1-1,-1 0 0,1 0 0,-1 1 0,1-1 0,-1 0 0,1 0 1,0 0 1,24 4 25,-20-4-17,1 0 0,0 0 0,-1-1 0,1 0 0,0 0 0,-1-1 0,2 0-8,-3 0 6,0 0 0,0-1 0,0 1 1,0-1-1,-1 0 0,1 0 1,-1 0-1,0-1 0,0 1 1,0-1-1,0 0 0,-1 0 0,1 0 1,-1 0-1,0 0 0,0 0 1,-1-1-1,1 1 0,-1-1-6,2-10 14,-1 0 0,0 0 0,-1 0 0,-1 0 0,0-2-14,0 12 0,0 4 48,0 1 53,0 6 69,1 2-161,0 0 1,0 0-1,1 0 1,0 0-1,1 0 1,0 0 0,0-1-1,0 0 1,1 1-1,0-1 1,3 3-10,-1-1 0,1 0 0,0 0 0,1 0 1,0 0-1,0-1 0,1-1 0,-1 0 0,2 1 0,-8-7-22,1 1 1,0 0-1,-1 0 0,1-1 0,0 1 0,0-1 0,-1 0 0,1 0 0,0 0 0,0-1 1,0 1-1,0 0 0,1-1 0,-1 0 0,0 0 0,0 0 0,0 0 0,0-1 1,0 1-1,0-1 0,0 1 0,0-1 0,3-1 22,-3-1-4,1 1 0,-1-1 0,1 0-1,-1 0 1,0 0 0,0 0 0,0 0 0,0-1 0,-1 0 0,1 1 0,-1-1-1,0 0 1,0 0 0,-1 0 0,1 0 0,-1 0 4,5-18 25,0 0 1,-2 0-1,0-1 1,-2 1-1,0-1 0,-2 0 1,-1-10-26,1 17-103,0 15-340,0 1-460,0 0-797,0 0-1349,0 0-2054</inkml:trace>
  <inkml:trace contextRef="#ctx0" brushRef="#br0" timeOffset="2151.74">1517 66 5945,'0'0'1763,"0"0"-448,0 0-228,0 0-367,0 0-268,0 0 7,10-5-25,0-1-310,42-21 173,-48 25-272,-1 0 0,1 1 0,0 0 0,0 0 0,0 0 0,0 0 0,0 1 0,1-1 0,-1 1-1,0 0 1,0 1 0,0-1 0,4 1-25,-6 0 32,0 0 0,-1 0-1,1 0 1,0 1 0,-1-1 0,1 0-1,-1 1 1,1-1 0,-1 1 0,1-1-1,-1 1 1,0 0 0,0-1 0,0 1 0,0 0-1,0 0 1,0 1-32,13 38 150,-12-35-121,4 23 12,-2 0-1,0 0 1,-2 1 0,-2-1 0,0 1 0,-2-1-1,-2 5-40,1-16 10,-1-1 0,-1-1-1,0 1 1,-1-1-1,-1 0 1,-1 0 0,0-1-1,-1 0 1,-1 0 0,0-1-1,-1-1 1,0 1-1,-1-2 1,-5 4-10,11-11-8,-1-1 1,1 1-1,-1-2 0,0 1 1,-6 2 7,7-4-6,1 0 0,-1 1 1,1 0-1,-1 0 0,1 0 1,0 1-1,1 0 0,-1 0 1,0 0 5,4-2-5,0 1 0,0-1 0,0 1 0,0-1 1,1 1-1,-1-1 0,1 1 0,-1-1 0,1 1 0,0 0 1,0-1-1,0 1 0,0 0 0,0-1 0,1 1 1,-1-1-1,1 1 0,0-1 0,0 1 0,0-1 0,0 1 1,0-1-1,0 0 0,1 1 0,-1-1 0,1 0 1,-1 0-1,1 0 0,0 0 0,0-1 0,1 2 5,16 1 117,1 0-1,-1-2 1,1 0-1,0-2 0,-1 0 1,1-1-1,16-3-116,26-6 231,-43 5-279,0 2 0,1 0 0,10 1 48,-30 2-79,1 1 0,-1-1 0,1 0 0,-1 0 0,1 0 0,-1 1 0,1-1 0,-1 0 0,1 0 0,-1 1 0,1-1 0,-1 0 0,0 1 0,1-1 0,-1 1 0,0-1 0,1 1 0,-1-1 1,0 0-1,1 1 0,-1-1 0,0 1 0,0-1 0,0 1 0,0-1 0,1 1 0,-1-1 0,0 1 0,0 0 0,0-1 0,0 1 0,0-1 0,0 1 0,0-1 0,0 1 0,-1-1 0,1 1 0,0-1 0,0 1 0,0-1 0,-1 1 79,1 4-1807,0 3-5934</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1.630"/>
    </inkml:context>
    <inkml:brush xml:id="br0">
      <inkml:brushProperty name="width" value="0.1" units="cm"/>
      <inkml:brushProperty name="height" value="0.6" units="cm"/>
      <inkml:brushProperty name="inkEffects" value="pencil"/>
    </inkml:brush>
  </inkml:definitions>
  <inkml:trace contextRef="#ctx0" brushRef="#br0">0 32 672,'1'0'960,"1"0"2873,0 0-1632,0-1-353,-1 0-184,1 1-295,0-1-313,-1 1-248,0 0-152,-1 0 40,1-1-31,0 1-17,-1-1 24,1 1-24,-1-1-16,0 1 88,-1 0-48,1 0-56,0-1-7,0 1-57,0-1-80,1 0-112,-1 0-72,0 0-136,1 0-104,0 1-48,0 0-32,2 0-40,3 1 72,5-1 0,7-1 104,7 0 32,6-2-56,5-1 32,1-1-64,-2 1-40,-3 2 0,-6 2 40,-6 0-40,-5 2 40,-7 0-40,-4 1 56,-4-1 16,-1 0 8,-1-1 16,-1 0-8,-1-1-8,2 0 8,1-1-96,0-1-88,0 1-384,0 1-520,0 2-992,-1 1-2762,1 10-1391,0 2-4081</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2.313"/>
    </inkml:context>
    <inkml:brush xml:id="br0">
      <inkml:brushProperty name="width" value="0.1" units="cm"/>
      <inkml:brushProperty name="height" value="0.6" units="cm"/>
      <inkml:brushProperty name="inkEffects" value="pencil"/>
    </inkml:brush>
  </inkml:definitions>
  <inkml:trace contextRef="#ctx0" brushRef="#br0">1 35 4897,'1'-1'5313,"0"0"-3176,1 0-473,1-1-448,1 0-392,0-1-7,1 1-73,-1-2-104,3 2-152,1-1 16,1 0-128,3 0-88,3 0-16,3 0-16,2 2-16,2 0-88,0 3-80,1 3-56,-1 2-8,0 4 48,-3 5 57,-2 4-9,-3 5-56,-4 5 40,-6 5-16,-7 4-64,-8 3 0,-7 3-8,-6 0 8,-5-2 64,-2-3-8,1-7-8,4-6 232,5-8 64,7-8-152,6-5-112,4-3-80,3-3 40,2-1-48,1-1-8,0 1-64,1 0-8,0 0-32,1 2 40,2 1 8,3 1 64,4 0 56,6 0 184,6 0 144,8-2 112,7-3-152,6-1-136,2-2-88,0 0-72,-3 1-40,-6 1 8,-8 1-16,-8 2 0,-9 1-72,-7 1-320,-5 0-496,-2 0-889,-3 1-2199,-2-2-2050,0 1-4960</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3.866"/>
    </inkml:context>
    <inkml:brush xml:id="br0">
      <inkml:brushProperty name="width" value="0.1" units="cm"/>
      <inkml:brushProperty name="height" value="0.6" units="cm"/>
      <inkml:brushProperty name="inkEffects" value="pencil"/>
    </inkml:brush>
  </inkml:definitions>
  <inkml:trace contextRef="#ctx0" brushRef="#br0">119 158 1520,'1'-1'48,"0"0"5650,2-2-3314,1-1-392,1-1-263,2-1-409,1-1-296,1-1-87,1 0-233,3-1-136,3 1-152,2 1-88,4 1-88,2 2-72,3 1-64,0 3-32,0 3-8,-1 2-8,-2 2 40,-3 2 64,-4 0-8,-4 2 16,-4 0 40,-4 0-32,-3 1 16,-4 2 16,-5 2-56,-6 2-8,-6 3-47,-6 4-97,-8 3 64,-3 1-64,-3 3 0,0-2 0,3 0 0,3-2 0,6-1 0,6-3 8,4-3 0,6-3-8,3-3 8,5-2 56,2-3-64,2-2-8,3-2 0,1 0 0,1 1 8,1 0 0,2 0 0,2-1-8,1-1 8,-1-1 0,2-3 112,2-2 64,4-3 32,2-3-40,2-4-72,0-1-40,0-1 8,-3-1-64,-3 2 72,-4 2-24,-3 2 0,-4 3 24,-3 1-24,-2 3 16,-1 0-56,-1 1 88,0 1-8,0-2 88,-1 0 104,-1 0 128,-1-2-72,-2-2-216,-2-2-112,-3-4 40,-3-1-40,-1-2 80,-1-1 16,-1 0-8,-1 1 48,1 2 24,1 1 0,0 2-32,1 0 16,0 2-32,1 0-8,-2 1-104,1 0 40,0 1-32,0-2-8,0 1 8,1-2 40,1 1-8,2-2-40,1-1 0,2-1 0,1-3 0,1-1-8,3-1-16,1 0-40,2-2-8,4-1 16,4-1-8,3-3-16,4-1-64,2-1-64,2 2-112,0 1-64,-1 4-232,-2 5-80,-2 4-8,-4 4-344,-3 4-561,-2 4-423,-1 3-713,8 10-2728,0 2-3913</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6.649"/>
    </inkml:context>
    <inkml:brush xml:id="br0">
      <inkml:brushProperty name="width" value="0.1" units="cm"/>
      <inkml:brushProperty name="height" value="0.6" units="cm"/>
      <inkml:brushProperty name="inkEffects" value="pencil"/>
    </inkml:brush>
  </inkml:definitions>
  <inkml:trace contextRef="#ctx0" brushRef="#br0">157 72 872,'1'0'472,"1"-1"-280,0 0 3577,0-2-1984,0-1-473,-1-1 176,0 1-48,0-1-279,1 2-233,-1 0-128,0 2 56,0 1-16,-1 0-71,1 0-121,-1 0-48,0 0 24,0 0-24,0 0 48,0-1 24,0 0-47,0-1-73,-1-1-192,0-2-240,-2-2 240,1 0 24,-1 1 32,1 1-16,0 2 8,1 2 8,0 1-56,0 3-80,1 0-32,-1 3-40,1 4-88,-4 5-23,-1 8 191,-2 10 96,0 7-64,-1 8-32,1 7-80,0 8-64,-1 8-48,0 7 8,0 5 16,-1 6 0,2 3 96,1 1-72,1 0 0,1-1-24,2-1-48,1-2 64,3-1-64,1-1-64,0-3 40,1-3-40,0-4-8,1-3 0,0-3 64,1-4-64,-2-2 40,-1-4-40,-2-3 0,-3-5 8,-1-2 40,-1-3-48,0-2 0,0-1 0,1-1 8,1-2-8,1-4-8,0-7 8,1-6-8,0-7 8,0-6 0,1-5-8,-1-3 8,0-3 0,1-1 0,-1-1 0,1-1 8,0 0 0,-1 0 40,0 0-32,1-1-8,-1 1 8,0 1-8,0-1-8,0 1-8,0 1-8,0 1-80,-1 1-96,0 0-32,0 0 32,0 0 32,1 0 40,-1-1 64,1 0 40,0 0 16,0-1-16,0 0 8,1 0 0,-1 1-40,0-1 40,0 1 0,-1-1 8,1 0 8,-1 1 8,0-1-8,1 0 0,0 0 8,-1 0-16,1 3-8,-1 2-88,-1 4 88,-3 2 0,1 1 0,-1 0 8,1-3-8,1-2 0,1-2 0,2-4-40,0 0 32,1-2-32,-1 1 40,1-1-48,-1 2 8,0 2 0,-1 2 40,0 4 0,-1 4 8,-1 3-56,-1 2 56,0-2 0,0-3-8,2-4-40,0-3 0,1-3-24,-1 1-48,0 2 72,-1 2 48,0 2-8,0 0 0,0-1 8,1-3-64,2-3 16,0-3-24,1-2-104,1-3 8,-1-3-24,1-2-400,0-2-665,1-2-423,0-1-665,-3-2-1936,-4-8-3312,-3-1-1089</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8.030"/>
    </inkml:context>
    <inkml:brush xml:id="br0">
      <inkml:brushProperty name="width" value="0.1" units="cm"/>
      <inkml:brushProperty name="height" value="0.6" units="cm"/>
      <inkml:brushProperty name="inkEffects" value="pencil"/>
    </inkml:brush>
  </inkml:definitions>
  <inkml:trace contextRef="#ctx0" brushRef="#br0">57 73 1256,'0'0'376,"2"0"4313,1-1-2360,1-2-249,1-1-63,-1-3-281,1-1-272,-1-1-127,-1 0-161,0 1-136,-2 0-280,0 2-208,-1 1-95,0 2-65,0 2-56,0 1-128,0 0-56,0 2-8,-1-1 16,1 1 32,0-1-64,0-1 40,0 0 24,0 0 64,0-1-32,0 1-8,0-1-24,0 1-48,0 0-8,0-1 16,0 1 16,0 0 96,-1 4 40,-1 4-88,-3 6-120,-3 10-88,-3 12 97,-1 8 7,0 9 16,1 4-8,2-1-8,2-1-16,1-5-96,2-7 0,2-6 8,1-7 8,2-6-8,0-6 0,0-7 0,0-5 0,-1-4 8,1-2 32,-1-2-48,0 0 0,0 0-96,0 0-120,0 2-96,0 0-81,-1 1-103,1 0-16,0-1 80,0 0 104,0 0 64,1 0 48,-1 0-168,0 0-344,1-3-569,0-4-959,7-9-3561,2-2-6946</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49.065"/>
    </inkml:context>
    <inkml:brush xml:id="br0">
      <inkml:brushProperty name="width" value="0.1" units="cm"/>
      <inkml:brushProperty name="height" value="0.6" units="cm"/>
      <inkml:brushProperty name="inkEffects" value="pencil"/>
    </inkml:brush>
  </inkml:definitions>
  <inkml:trace contextRef="#ctx0" brushRef="#br0">93 308 1496,'1'0'5602,"1"0"-2674,1-1-799,0 0-401,1-1-240,-1 0-39,-1 1-129,0 0-152,-1 1-176,-1 0-175,-1 3-193,-1 1-216,0 5 48,-1 5-56,-2 6 80,-1 6-136,-2 5-88,0 3-80,1 1-88,0-1-32,2-2-48,2-2 0,2-5 0,2-5-8,0-6 0,2-4-72,0-5 24,2-3 48,2-4 40,5-2 32,5-2 24,4-3 48,5-3 0,3-1-32,2-3-16,0-2 24,-2 0 24,-2-1-24,-4-2-16,-3 0 32,-2-2-56,-2-2-31,0-1 63,-1 1-40,-2 1 0,-1 1-16,-3 3 64,-1 1-48,-3 3 16,-1 2 112,-3 2 40,-2 0-32,0-1-80,-3-2-56,-1-3 40,-2-1-8,-1-2 16,-1 0 0,1 0-32,-1-1-32,0 2-8,0-1 40,1 4 40,-1 2 56,1 4 8,-1 4-72,0 1-112,-2 4 56,-2 2-56,-2 1-8,-2 2 0,-2 2 0,-3 3-8,1 2-8,0 0-40,2 2 8,0 0 0,3-1-24,1 0 24,1 3-16,0 2 8,-1 2 48,1 6 0,1 4-56,1 2 64,1 3-16,1 0 8,1-2 8,2-3-8,1-4-136,2-4-168,1-5-72,0-4-96,1-5-64,1-2-81,1-3-79,1 0-16,0-2-192,0 0-280,1 1-489,1-1-743,5-1-1793,12-12-3929,2-4 2513</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5.341"/>
    </inkml:context>
    <inkml:brush xml:id="br0">
      <inkml:brushProperty name="width" value="0.1" units="cm"/>
      <inkml:brushProperty name="height" value="0.6" units="cm"/>
      <inkml:brushProperty name="inkEffects" value="pencil"/>
    </inkml:brush>
  </inkml:definitions>
  <inkml:trace contextRef="#ctx0" brushRef="#br0">22 0 1008,'0'1'392,"0"0"665,-1 1 3087,1 1-1991,0-1 63,1-1-231,0 0-585,2-2-248,0 0-143,0 0-105,0 0-184,0-1-208,0 1-176,0 1 16,3 0 208,4 1 152,4-1-207,6 1-161,4 0-112,4 2-64,4 1-88,-1 1-16,-1 3 8,-3 2 32,-4 3-16,-6 3 56,-5 3 48,-6 3 72,-5 2-24,-7 2-96,-5 1-16,-5 0-120,-4-2 128,-2-3-56,-2-1-8,-2-2-24,0-2-48,0 0 0,0 2 0,0 1 0,2 2 0,1-1 8,5-2 8,4-3 40,4-4-56,5-5 0,3-3-8,3-2-8,2-2 16,5-1 40,4 2 248,6 0 96,7 0 72,7 1-40,7-1-31,6-1-105,2 0-56,4-2-80,1-1-8,1-1-16,-3-1-24,-6-1-48,-7 2-40,-11 0 40,-9 2 32,-9 1 56,-5 1 8,-4 0 0,-2 1 0,-2 0 0,0-1-24,1 0-40,0 1-80,0-2-32,1 0-368,-1 1-368,-1-1-817,-2 1-1039,-2 0-3369,-8-5-4706,0-2 4954</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2:56.046"/>
    </inkml:context>
    <inkml:brush xml:id="br0">
      <inkml:brushProperty name="width" value="0.1" units="cm"/>
      <inkml:brushProperty name="height" value="0.6" units="cm"/>
      <inkml:brushProperty name="inkEffects" value="pencil"/>
    </inkml:brush>
  </inkml:definitions>
  <inkml:trace contextRef="#ctx0" brushRef="#br0">99 138 1280,'0'0'480,"0"0"4593,1 1-2168,0 0-192,0 0-449,0 0-295,1 0-201,-1 0-232,-1 0-359,0 1-329,-1 0-208,-1 0-256,-1 4-144,-3 5-72,-4 8 56,-2 7-56,-2 7 0,0 5-32,0 3-40,2-1-96,5-3 8,3-5-16,5-5 0,2-6-64,3-4 64,1-5-48,2-4 56,2-3 144,2-3 208,4-4 80,5-4-88,3-5 33,3-5-113,3-5 32,0-5-16,-2-3-32,-4-4 8,-4-2 16,-7-3-16,-6-4-136,-5-2-48,-5-2 0,-3 2-64,-4 4 80,0 6-40,-2 8 8,2 8-8,-1 8-48,0 6-304,-4 6-472,-4 5-440,-6 6-305,-5 5 81,-2 4-457,-1 1-63,2 0 112,4 0 287,6-2-95,7-2-609,6 6-2656,5-2-1840</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05.097"/>
    </inkml:context>
    <inkml:brush xml:id="br0">
      <inkml:brushProperty name="width" value="0.1" units="cm"/>
      <inkml:brushProperty name="height" value="0.6" units="cm"/>
      <inkml:brushProperty name="inkEffects" value="pencil"/>
    </inkml:brush>
  </inkml:definitions>
  <inkml:trace contextRef="#ctx0" brushRef="#br0">0 23 1272,'1'0'384,"0"0"2425,0 0-1033,0 0-503,0 0 47,1 0 56,0-1-64,0 1-175,1-1-57,-2 1-72,0-1-32,-1 2-111,0-1-209,-1 2-64,1 0-104,-1 0-32,2-1 72,-1 0 16,1-1 32,0-1-48,-1-1 81,1-1-81,0 1 16,0 0 32,-1 0-48,1 0-72,-1 2-72,0-1-16,0 1-40,0 0-16,0 0-95,1 0-97,1-1-112,5 1 72,7-1 88,10-1 72,9 0 16,10 0-56,6-1-88,4 1-32,2 1-8,-1 2-8,-3 1-56,-7 1 40,-7 1-40,-9-1 0,-9 0 0,-6 0 40,-7-2 24,-5 0 32,-1-1 16,-2 1 0,-1-1 16,0 0-16,1-1-24,0 1-16,1 0-8,1-1-24,0 1-40,1 0 0,-1 0 0,1 0 0,0 0 0,-1 0 0,0 0-8,0 0 0,0 0 0,0 5 0,0 5 40,0 8 32,2 10 64,-1 12 8,1 12-16,-1 13-32,0 12 40,-1 9-128,-2 8 80,0 6-88,0 5 8,0 0 32,2-3 8,0-6 64,0-9-40,2-8-16,1-9 32,0-5-32,1-3 16,0-1 48,-1 0 16,-1 1-56,-2 1 64,0-1-48,-2-1-8,0-2-7,1-3-17,0-2 16,1-3-16,1-5 56,2-3-112,0-4 80,1-4-80,0-2 40,0-3-40,-1-2 40,-1-2-40,0-3 8,-1-3 32,0-3-40,-1-2 8,0-2-8,0-1 8,-1-1-8,1 0 0,-1 1 0,0 1 0,1 2 8,-1 3-8,0 2 8,-1 2 32,1 1-40,-1 1 0,-1 1 40,1-1-40,-1 1 8,1-3-8,0-1 0,1-4 0,0-4 8,0-3-8,1-5 40,0-1 32,0-4-8,0 0-56,0-2 88,0 1-32,0 0-56,1 0 32,-1 1-40,0 1 0,-1 3 0,-1 4 40,-1 6 24,-1 4-72,0 3 0,0-2 0,1-4 0,0-3 8,2-5 0,1-4 48,-1-2-40,2-2-8,-1 1-8,0-1 8,0 3-8,0 1 8,-2 3 40,0 4-40,0 1-8,-1 1 48,0-1-40,1-3 0,0-3 40,1-2-40,1-1-8,0-2 8,0 0-8,0 0 0,0-1-8,0 1 0,1-1 0,-1 1 0,1 0 8,-2 0 0,1 0 0,0 0 0,0 0 8,-1 0 0,1 0 48,0 0 8,0 0 8,0 0-64,0 0 80,0 0-32,0 0-8,0 0-32,0 0 56,0 0-72,0 0 0,0 0 0,0 0 0,0 0 0,0 0 0,-3-2 0,-3-1 0,-4-2 0,-4-1 0,-6 0 0,-4 1 0,-3 0 0,-1 1 0,-2 1 0,3 1 0,2 1 0,3 1 0,3 2 0,4 0 0,3 0 0,4 0 0,3-1 0,2 0 0,2 1 0,1 0 0,0-1 0,1 0 0,-1 0 0,1-2 0,-1 0 0,0 0 0,1-1 0,0 0 0,-1 2 0,0 0 0,0 0-312,-1 0-1136,1 0-2377,2-4-2633,1-1-14266</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1.100"/>
    </inkml:context>
    <inkml:brush xml:id="br0">
      <inkml:brushProperty name="width" value="0.1" units="cm"/>
      <inkml:brushProperty name="height" value="0.6" units="cm"/>
      <inkml:brushProperty name="inkEffects" value="pencil"/>
    </inkml:brush>
  </inkml:definitions>
  <inkml:trace contextRef="#ctx0" brushRef="#br0">18 140 320,'0'0'1624,"0"-2"-423,-1 0-641,0-2-160,1-1 80,0-1 128,0 0 16,0 1-176,0 1-136,0 2 145,-1 0 127,1 1-80,0-1-24,-1 1 16,0-1 208,-1 0 16,0 0-48,0 0 65,0 0 63,0 0-40,1-2-112,0 1-48,1 0-24,0-2-24,1 0 25,-1 0 95,0 0 96,0 0-24,0 1 0,-1 2-48,1 1-168,0 0-96,0 1-63,0 0 31,0 1-8,0 1-32,0-1-120,0 1-32,0-3 8,0 0-88,0 0 32,0 0-40,0 1-16,0-1-32,2 2 0,4-1 48,4-1 16,6-2 16,6-3 40,6 0 16,5-2-160,4 1 24,2 0-16,2 3-8,0 2-32,-2 2 32,-3 2-40,-2 1 56,-4 1 8,-3 0 24,-2 0 80,-2-2 56,-1 0 9,0-2-49,1-1-40,0 0-40,1-1-64,0 1-40,0 1 64,-1-2-64,-1 2 40,-2 0-40,-2 0 8,-1 1 40,-2 0-8,-2 0 0,-2 0 40,-1 0-16,-2-1 32,-1 1-16,-2-1-32,0 0-8,-2 1-32,-1-1 32,0 0-40,0 0 0,0 0 56,1 0-8,-1-1 16,1 0-24,-1 1 0,-1-1 24,0 1 16,-1 0 8,0 0 48,-1 0 24,0 0-24,-1 0-48,0 0-48,0 0 0,1 0-40,1 0-8,-1 0-48,0 0-464,-1 0-704,0 0-857,-2-1-1952,-12-1-2976,-3-1-6530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0.980"/>
    </inkml:context>
    <inkml:brush xml:id="br0">
      <inkml:brushProperty name="width" value="0.05" units="cm"/>
      <inkml:brushProperty name="height" value="0.05" units="cm"/>
    </inkml:brush>
  </inkml:definitions>
  <inkml:trace contextRef="#ctx0" brushRef="#br0">1 1 6385,'0'0'2634,"0"0"-815,0 0-460,0 0-347,0 0-295,0 0-212,0 0-101,0 0-387,0 0 1,0 0-1,0 0 0,0-1 1,0 1-1,0 0 0,1 0 0,-1 0 1,0 0-1,0 0 0,0 0 0,0 0 1,0 0-1,0 0 0,0 0 1,0 0-1,1 0 0,-1 0 0,0 0 1,0 0-1,0 0 0,0 0 0,0 0 1,0 0-1,0 0 0,0 0 1,1 0-1,-1 0 0,0 0 0,0 0 1,0 1-1,0-1 0,0 0 1,0 0-1,0 0 0,0 0 0,0 0 1,0 0-1,0 0 0,1 0 0,-1 0 1,0 0-1,0 0 0,0 1 1,0-1-1,0 0 0,0 0 0,0 0 1,0 0-1,0 0 0,0 0 0,0 0 1,0 0-1,0 1 0,0-1 1,0 0-1,0 0 0,0 0 0,0 0 1,0 0-1,0 0 0,0 0 0,0 0 1,0 1-18,0 521 983,0-521-1026,0-1-9,0 0-107,0-27-1261,0 26 1239,0-1 0,0 1-1,0 0 1,0 0 0,0 0 0,0 0 0,1 0 0,-1 0-1,0 0 1,1 0 0,-1 0 0,1 0 0,-1 1 0,1-1 0,0 0-1,-1 0 1,1 0 0,0 0 0,0 0 181,9-6-4454</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2.168"/>
    </inkml:context>
    <inkml:brush xml:id="br0">
      <inkml:brushProperty name="width" value="0.1" units="cm"/>
      <inkml:brushProperty name="height" value="0.6" units="cm"/>
      <inkml:brushProperty name="inkEffects" value="pencil"/>
    </inkml:brush>
  </inkml:definitions>
  <inkml:trace contextRef="#ctx0" brushRef="#br0">137 17 1416,'-1'0'2457,"0"0"-1313,-2 0-328,-1-1-40,0 1-7,-1-1 207,0 0 104,0 0-16,1 1-80,1-2-23,0 0-9,0-1 56,1 1-16,1 1 33,1 0-41,0 0 32,1 1-8,-1 0-216,0 0-272,0 1-87,-1 1-113,1 0-40,-1 1 8,1-1-16,0 0-40,0 1 8,2-2 32,-1 1-16,1-1-32,2 0 56,1 1 104,4 2 0,3 2-88,6 3-64,4 3-32,4 2-32,3 2 0,4 0-23,1-2 15,2-1-40,-1-3-24,-2-3-48,-4-1-40,-5-2 40,-6-1-40,-5-1 0,-5-1 8,-5 1 40,-1-1 16,-3 0-8,-1 0 8,1 0-16,-1-1 8,0 0-8,1 0 8,-1 0 8,0 0-16,1 0 56,0 0 32,1 0 24,-1 0-16,1 0 16,0 0-72,-1-1-8,0 1 8,1-1-88,0 1 56,-1 0-56,1 1 40,-2 0-48,-1 1 0,-4 3-8,-6 5 0,-8 5-8,-9 9 8,-9 8-8,-9 9 8,-7 7 0,-1 4 0,2 0-8,7-4 8,9-6-64,10-10 24,11-10-48,8-9 8,6-7 16,5-6 64,2-5 8,2-1 80,3-3 64,2-2 0,0-1-48,0 1-40,-1 1-8,-1 3-48,-3 2 8,-1 2-16,-3 2 8,-2 1-8,0 1 0,0-1-88,1 1-232,-1-1-496,0 0-689,0 0-911,1-2-2521,1-13-3585,2-5-984</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44.754"/>
    </inkml:context>
    <inkml:brush xml:id="br0">
      <inkml:brushProperty name="width" value="0.1" units="cm"/>
      <inkml:brushProperty name="height" value="0.6" units="cm"/>
      <inkml:brushProperty name="inkEffects" value="pencil"/>
    </inkml:brush>
  </inkml:definitions>
  <inkml:trace contextRef="#ctx0" brushRef="#br0">591 11 2328,'0'0'2449,"0"0"-601,0-1-143,-1 0 71,1 0-39,0 0-185,1-1-272,0 0 88,0 0 49,0 2-177,-1 0-176,0 1-232,0 2-175,-2-1-41,1 1-32,-1 0-104,-1 0-72,-1-1-128,-3-1-200,-5 1-32,-5-1-32,-8 2 32,-9 1 8,-7 2 176,-7 1-40,-5 0 152,-4 0 56,1-2-40,3 0-120,8 0-23,9-2-17,11 0-104,10-1-8,7-1-16,6-1-72,4 1-8,1 0-8,2 1 16,0 2 0,0 0 64,1 1 32,0 1 0,-2 0 32,0-2 40,-3 0-24,0-2 24,-1-1 16,-1-1-56,1 1 8,0-2-32,0 1 16,1 0-32,-1 0-40,1 0-48,0 2 8,1 5 88,1 7-8,1 7-32,1 10 8,-1 10 8,1 9-16,-2 10 16,-2 7-24,-1 6 24,-1 5-64,-3 2 0,0 4 64,-1 1-24,1 3 40,0-1 16,1 0 8,1-1-56,-1-1 16,-1-5-56,0-3-8,-1-6 8,1-6 40,-1-6-40,0-6-8,1-7 0,0-5 0,1-5 0,1-4 0,0-6 0,0-4-8,1-3 0,0-4 0,1-1-8,0-1 8,1-1 0,2 2 0,-1 1 8,0 2-8,-1 3 0,-1 1 48,-1 3-48,-1 2 0,-1 4 0,-1 2 72,-2 1-72,0 0 0,-2-2 0,2-5 0,0-4-8,2-5 8,1-5-8,2-3 0,1-4-8,0-1 8,1-2 0,-1-1 8,1 0 8,0-1 0,0 0 0,0 0 40,0 2-40,-1 0-8,0 3 16,2 3 32,-1 4 8,1 5-8,-1 6-40,-2 5 8,0 2 32,-1 0-40,-1-1 0,1-4 0,0-3-8,0-5 16,2-3-16,-1-3 8,1-1 0,1-1-8,-1 0 8,-1 1 0,1-1 0,1 1-8,-1-2 8,0-1-8,0-2 0,1-2 0,0 0 0,0 0-8,2 2 0,0 3 8,1 4 0,0 3 8,-1 3-8,1 1 8,-1-1-8,0-3 8,-2-4 0,0-4 40,-1-3 48,0-3 56,0-3 88,0-1 41,0-1-57,0 1-40,0 0-64,-1 0-24,1 2-24,0 0-24,-1 1 0,0 0 0,1 0-40,-1 1 56,1-1-16,-1 2-40,1 0 40,-1 0-32,0 0 40,1 0-48,0 0-8,-1-1 0,1 0-8,0 0 0,0 0-64,1 0 64,0 0-64,0 1 56,-1 0 8,1 0 0,0 1 8,-1 2 0,1 0 0,0 0 0,-1 0 0,0 0 0,1 2 8,-1-1-8,0 0 0,0-1 8,0-1 0,0-2 0,0-2 56,1-1-56,-1-1 8,1 0-8,-1-1 40,1 1-48,0 0 0,0 1-8,0 1-40,-1 1-24,1-1 8,0 2-8,3 0 64,2 1 8,7 0 8,5-1 0,8-1 0,6-1 8,6-3 40,5-2 8,4 1-56,2 0 0,-2 1 40,-4 2-40,-5 3-8,-7 1 8,-8 2 8,-7 0 32,-7-1 8,-5 0 8,-3-2-8,-1 0 32,-2-2-16,-1-1 48,1 0-16,1 0 8,-1-2-16,0 0-16,-1-1-80,0 0 0,-1-1-48,-3 0-504,-3 0-1329,-5-1-2488,-13-8-4552,-2-1-7883</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0.823"/>
    </inkml:context>
    <inkml:brush xml:id="br0">
      <inkml:brushProperty name="width" value="0.1" units="cm"/>
      <inkml:brushProperty name="height" value="0.6" units="cm"/>
      <inkml:brushProperty name="inkEffects" value="pencil"/>
    </inkml:brush>
  </inkml:definitions>
  <inkml:trace contextRef="#ctx0" brushRef="#br0">13 183 1040,'-1'0'2273,"0"-1"-737,0 0-504,-2-2 0,1-1 33,-1-2 79,1 0-16,2-2 32,2-1-87,0-2 7,2-2 80,-1 0-160,1 1 17,0 1 55,-1 3 56,-1 3-48,0 2-304,-1 3-175,-1 1-169,0 0-8,0 0-112,0 0-96,0 0-40,1-1-16,3-1-56,3-3 56,6-2 112,8-3-56,8-3-96,7-1-104,4 1-8,1 2 8,-1 4-8,-4 5-8,-5 6 72,-7 9 0,-8 7 16,-9 10 16,-10 8-88,-12 8 32,-11 5-40,-10 2 56,-6 0-64,-2-4 0,0-5 8,5-6-8,5-9 8,7-8 0,7-7-8,8-6 8,4-4-8,4-3 8,3-1-8,1-1-8,1 0 0,0 1 0,0 2-8,0 2 8,0 3-40,-1 1 32,1 2-32,3 0-8,1 0 56,6-1 56,5-1 112,9-2 120,9-5 112,11-3-40,8-4-135,5-3-89,1 0-64,-5 0-72,-8 1 0,-11 3 8,-11 1 48,-10 2 56,-8 2 16,-5-1 32,-2 0-56,-2 0-8,-1 0-24,1 0-24,1-1 0,-1 1 0,2-1-40,-1-1 8,1 0-16,-1 0-8,-1-1-296,-1 1-560,-1-1-721,-2 0-1255,-3 1-2538,-6-3-3015,0 0 823</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1.752"/>
    </inkml:context>
    <inkml:brush xml:id="br0">
      <inkml:brushProperty name="width" value="0.1" units="cm"/>
      <inkml:brushProperty name="height" value="0.6" units="cm"/>
      <inkml:brushProperty name="inkEffects" value="pencil"/>
    </inkml:brush>
  </inkml:definitions>
  <inkml:trace contextRef="#ctx0" brushRef="#br0">161 51 1104,'0'0'1297,"0"-2"31,1-1 80,1-1-176,0-2 89,0-1 111,-1 1 8,-2 0-71,0 1-185,-1 1-88,0 0-40,0 2 73,1 1-41,0 1-16,0-1-160,1 2-160,0-1-104,0 1-31,1 0-113,0 0-88,-1 1-64,1 0-128,-1 1-80,0 3-72,0 4 48,-1 7 120,-3 10 24,-1 9-32,-4 10-8,-3 9-56,-3 5 16,-3 4-64,0 0 32,-1-2 8,2-6-64,2-6-48,3-9-48,4-10 8,3-10-8,2-7 8,3-8 0,1-3 0,0-4 56,1-1 16,-1-1 40,-1-1 16,2-2-64,-1-2-15,2-2-57,2-3-49,0-1-215,1 0-552,-1 2-520,-1 2-728,0 2-1689,-2 4-1064,0 3-1481,-1 2-71</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2.474"/>
    </inkml:context>
    <inkml:brush xml:id="br0">
      <inkml:brushProperty name="width" value="0.1" units="cm"/>
      <inkml:brushProperty name="height" value="0.6" units="cm"/>
      <inkml:brushProperty name="inkEffects" value="pencil"/>
    </inkml:brush>
  </inkml:definitions>
  <inkml:trace contextRef="#ctx0" brushRef="#br0">377 11 4393,'1'-1'2104,"0"0"-439,0-2 519,0 1-295,1 0-513,-2 1-184,1 1-104,-1 0-7,-1 0-57,0 1-152,-1 0-200,-1 0-224,-1 0-320,-3 0-112,-4-1-16,-5 2 16,-5 0-16,-5 2-8,-6 3 8,-5 4-8,-3 3 8,-1 2 0,2 2 8,5-2 0,6-3 0,7-2 184,8-5 16,7-3-64,6-3 0,3-1 24,4-2 49,2 0 79,1 0 16,1 1 0,1 0-32,1 1-104,-2 3-16,-2 0-40,-2 2 8,-1 2 56,0 2-8,1 2 32,0 2-16,3 2 8,3 2 16,2 2-32,4 2-32,2 2-16,3 1-56,2 1-16,-2 0-56,-2-2 48,-3-2-40,-2-2-8,-5-4 56,-3-3-16,-4-3 0,-2-3 8,-2-3-8,-2 0 0,0-1 16,-1 0-16,-1 0-40,1 2 8,0 1-8,0 0 0,1 1-8,1-1 0,0-2-8,2-1-40,-1-3 0,0-2 0,1-2 40,1 0-432,-1-1-1232,-1-2-2321,-11-6-3697,-4-1-3712</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4.315"/>
    </inkml:context>
    <inkml:brush xml:id="br0">
      <inkml:brushProperty name="width" value="0.1" units="cm"/>
      <inkml:brushProperty name="height" value="0.6" units="cm"/>
      <inkml:brushProperty name="inkEffects" value="pencil"/>
    </inkml:brush>
  </inkml:definitions>
  <inkml:trace contextRef="#ctx0" brushRef="#br0">0 18 5361,'0'0'2329,"0"-1"-345,0 0-136,1-1-375,0 1-249,-1 1-240,2-1-32,-1 1-15,0 1-65,-1 0-40,1 0 56,-1 0-96,0 0-240,2 0-63,-1 1-113,2-1-64,1 2 8,4 0 416,7 0-8,6 0-200,9 0-56,6-1-80,7-1-15,4 0-9,3-3-88,0-1-88,-2-1-96,-5 1-48,-8 0-40,-9 1 40,-8 0 48,-9 2 48,-6 1 8,-3-1 40,-2 1-8,-1-2-32,0 1-32,0-1 0,2-1-32,0 1-40,1-1-40,0 1-8,0 1 0,0-1 0,0 1-112,0 0-352,-1 1-704,-2-2-881,-2 1-2688,-5-6-2960,-2-2-4178</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5.320"/>
    </inkml:context>
    <inkml:brush xml:id="br0">
      <inkml:brushProperty name="width" value="0.1" units="cm"/>
      <inkml:brushProperty name="height" value="0.6" units="cm"/>
      <inkml:brushProperty name="inkEffects" value="pencil"/>
    </inkml:brush>
  </inkml:definitions>
  <inkml:trace contextRef="#ctx0" brushRef="#br0">156 121 728,'0'-1'5377,"0"-1"-3512,1-3-81,2-4 56,3-3-375,4-2-145,5-1-16,3 0-175,1 2-321,1 2-296,1 3-208,-2 3-128,-1 4-32,1 5 0,-1 2 0,-1 3-32,-1 2-40,0 1 24,-3 2-40,-2 0-8,-2 2 24,-2 0 16,-4 2-8,-3 1 32,-3 2-8,-5 1 8,-4 1 16,-5 4-16,-7 3-56,-5 3 56,-6 3 16,-3 2 16,-2 2 64,-1 0 17,1-1 31,3-2-16,6-3-16,4-5-16,6-4-64,6-5 0,6-4-64,3-5 32,5-3-8,2 0-32,3-3-8,3 1 16,3-2 88,4 0 88,6-1 40,7-3-104,6-2-24,6-4 0,5-4-48,0-4 16,1-4-80,-3-3 32,-5 0-40,-5-1 24,-7 3 80,-6 2 32,-7 3 80,-5 3 8,-4 2-56,-4 0-79,-2-1-65,-3 0-24,-3-2-40,-2-2 0,-1-1 8,-2-2 32,-2 0-48,-1-1 0,-3 0 0,-2 2 8,-3 3-8,-2 1 16,-4 2-16,-1 1 8,-2-1 8,1 0-16,2 0 8,3 0 0,4-1 0,5 0 48,3 0-48,5-2 8,2-1 40,4 0-40,5-1-8,4-2 8,4-1-16,4-2 0,4-1 0,2 1-16,2 0 8,3 3 0,0 1 0,0 2-8,1 2 8,-2 3-104,-3 2-64,-2 4-113,-4 3-71,-3 3-112,-1 4-224,-1 3-536,-1 3-1145,0 1-3168,-4-5-7106,-2-4 10347</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242"/>
    </inkml:context>
    <inkml:brush xml:id="br0">
      <inkml:brushProperty name="width" value="0.1" units="cm"/>
      <inkml:brushProperty name="height" value="0.6" units="cm"/>
      <inkml:brushProperty name="inkEffects" value="pencil"/>
    </inkml:brush>
  </inkml:definitions>
  <inkml:trace contextRef="#ctx0" brushRef="#br0">10 9 1032,'-1'0'4185,"0"0"-2889,-1 0 329,0 0 351,0 0-223,1 0-153,0-1-160,2-1 32,-1 0 17,1 1-33,0-1-160,0 2-231,0 0-281,0 0-232,-1 0-120,1-1-112,-1 2-56,0 0-104,2 1-64,-1-1-24,2 1-72,3-1 48,7 1 112,7 1 112,10-1-32,9 1-96,6 1-72,4 0-56,-2 2-8,-3 0 0,-7-1 8,-9 0-8,-9-1 64,-8-2 32,-6 0 40,-5-1 17,-3-1-57,-1 0-8,-2-1-96,-2-1-256,-1-1-481,-3-1-559,0 0-960,0 1-2017,-5 0-2265,1 2-4144</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1.825"/>
    </inkml:context>
    <inkml:brush xml:id="br0">
      <inkml:brushProperty name="width" value="0.1" units="cm"/>
      <inkml:brushProperty name="height" value="0.6" units="cm"/>
      <inkml:brushProperty name="inkEffects" value="pencil"/>
    </inkml:brush>
  </inkml:definitions>
  <inkml:trace contextRef="#ctx0" brushRef="#br0">0 1 4105,'0'0'6761,"0"0"-4056,0 1-545,0 0-503,1 0-761,0 0-368,3 1-120,4 0 424,7 0 273,8 0-209,8-1-224,9-1-128,5 0-256,3 1-160,-1 1-56,-3 3-8,-6 6 8,-8 7 32,-9 7 32,-9 8-64,-12 6 24,-11 7-48,-10 4-40,-11 4 0,-9 2 40,-6-1-48,-3-2 0,2-6 0,6-7 0,9-10-8,10-8 0,8-9-128,9-6-8,6-5 144,6-2 160,8-2 272,6 0 144,8-1-71,7-1 7,8-1-16,5-1-160,6 0-64,1-1-112,0 1-64,-3 1-24,-4 2-24,-9 0-40,-8 1 8,-9 1-8,-8 1 40,-7 1-32,-4 0-16,-4 0-40,-2 0-608,-1 0-1065,-1 2-2167,-3-3-3474,1-1-6889</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3.227"/>
    </inkml:context>
    <inkml:brush xml:id="br0">
      <inkml:brushProperty name="width" value="0.1" units="cm"/>
      <inkml:brushProperty name="height" value="0.6" units="cm"/>
      <inkml:brushProperty name="inkEffects" value="pencil"/>
    </inkml:brush>
  </inkml:definitions>
  <inkml:trace contextRef="#ctx0" brushRef="#br0">84 179 4185,'0'0'5057,"1"-2"-2584,2-2-441,5-3-328,4-4-383,6-3-241,7-2-192,8-3-96,7-3-72,4 1 80,3 0-247,0 3-321,-5 4-152,-6 5-32,-8 8 16,-8 7 8,-7 6 32,-7 7 8,-6 6-8,-7 6-16,-8 6-8,-10 4-72,-10 5 40,-9 3-32,-6 1 40,-5 0-40,-1-1 112,2-1 80,6-4-56,7-2-56,9-4-88,10-4 40,9-4 0,7-4-32,7-3-8,5-4 40,3-3 24,3-2-8,2-1-16,1-3 24,1-3 32,3-5 40,3-5 16,6-6-32,6-6-40,5-7-8,5-7-32,2-3-40,-2-2 80,-3 2-8,-9 3 128,-8 4 200,-11 4-48,-10 3-183,-10 2-81,-9 0-32,-8-1-56,-8 1 0,-6-1 8,-3 0-8,-4-1 0,2-1 0,1 0 0,3-1 0,4-1-8,6-1 0,4-2-8,6 0 0,5 1-64,4 1 24,5 2-24,4 1 24,4 1-16,3 0 7,4 1 9,2 1-24,3 1-48,3 2-216,1 3-216,2 5-208,2 4-368,2 5-889,2 6-2432,14 2-2440,-1 1-2425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trace contextRef="#ctx0" brushRef="#br0" timeOffset="924.1">7 113 5313,'-1'39'1874,"-3"-26"2291,3-8 973,10-6-4343,4-5-758,0-1 0,0 0-1,-1-1 1,1 0 0,-2-1 0,1 0 0,-1-1-1,1-2-36,-1 1 27,0 1-1,1 0 0,0 1 0,1 0 0,0 1 0,0 0 0,0 2 0,10-5-26,-13 8-22,1 1 0,-1 0 0,1 0 0,0 1 0,-1 1 0,2 0 22,-11 0-4,0 0 1,1 1-1,-1-1 1,0 1 0,1-1-1,-1 1 1,0-1-1,0 1 1,0 0 0,0 0-1,0 0 1,0-1-1,0 1 1,0 0-1,0 0 1,0 0 0,0 0-1,-1 1 1,1-1-1,0 0 1,-1 0-1,1 0 1,-1 1 0,1-1-1,-1 0 1,0 0-1,1 1 1,-1-1-1,0 0 1,0 1 0,0-1-1,0 0 4,2 53 110,-2-44-76,0-1-20,-1-1-1,0 1 0,-1-1 1,0 0-1,0 0 0,0 0 1,-1 0-1,0 0 0,-1 0 0,0-1 1,0 1-1,-1-1 0,0 0 1,0-1-1,-3 4-13,-3 2-12,0-1-1,-1 0 1,-1-1 0,0 0-1,0-1 1,-1-1 0,-10 5 12,16-8-1,-1-2-1,0 0 1,0 0 0,0 0 0,-1-1 0,1 0-1,0-1 1,-1 0 0,1-1 0,-5 0 1,13 0 70,1 0-48,0 0-18,10 0 41,14 3 24,1 0 0,-1 2 0,-1 1-1,1 1 1,7 3-69,-20-6 34,-5-2 23,-1-1 1,0 1 0,0 0 0,0 1 0,-1-1 0,1 1 0,0 0 0,-1 0 0,0 1-1,0-1 1,0 1 0,0 0 0,0 0 0,-1 0 0,2 3-58,-2-1 77,0 0 1,0 1-1,-1-1 0,0 1 1,0-1-1,0 1 0,-1 0 1,0 0-1,0 0 0,-1 0 1,0 6-78,1-5 20,-1 0 0,0 0 0,-1 0 0,0-1 1,0 1-1,0 0 0,-1 0 0,-1-1 0,1 1 0,-1-1 1,0 0-1,-1 0 0,1 0 0,-2 0 0,-2 4-20,-4 3 13,0 0 0,-1-1 0,0-1 0,-1 0 1,0 0-1,-6 2-13,12-9 2,0-1 0,-1 0 0,1 0 0,-1-1 1,0 0-1,0 0 0,0-1 0,0 0 1,0 0-1,0-1 0,-1 0 0,1-1 0,0 1 1,-5-2-3,11 1-20,0 0 0,0-1 0,0 1 0,0-1 0,0 1 0,0-1 0,0 0 0,0 1 0,0-1 0,1 0 0,-1 0 0,0-1 0,1 1 0,-1 0 0,0-1 0,1 1 0,0-1 0,-1 1 1,1-1 19,-2-2-12,1 0 1,0 0 0,-1 0-1,2 0 1,-1 0 0,0-1-1,1 1 1,-1-5 11,0-4-1003,0 0 0,1 0 0,1 0 1,0-1-1,1 1 0,0-2 1003,2 1-6113</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0.750"/>
    </inkml:context>
    <inkml:brush xml:id="br0">
      <inkml:brushProperty name="width" value="0.1" units="cm"/>
      <inkml:brushProperty name="height" value="0.6" units="cm"/>
      <inkml:brushProperty name="inkEffects" value="pencil"/>
    </inkml:brush>
  </inkml:definitions>
  <inkml:trace contextRef="#ctx0" brushRef="#br0">1 90 1664,'0'1'985,"2"-1"-681,1 2-184,1-2 2064,1 0-424,1-4-367,-1-1 15,0-1-88,0 0-111,-2 1-81,0 0-288,-1 2-32,0 1 40,-2 2-31,1 1-97,-2 0-168,1 1-120,0 0-104,0 0-80,0-1 8,0-1-8,0 0 32,0-1-8,1 1 56,0-1-8,-1 0 81,1-1-57,-1 1 16,1 1-80,0-1-40,-1 1-112,1-1-16,0 0-32,1 1 8,0-1-80,1 1 64,2 0-64,1 2 8,3 0-8,1 0 0,1 1 8,1-1-8,0 0-8,0 0 0,1-2 0,1 0 8,-1-1 40,-1-1-40,-1 1-8,0-1 8,-2 0 0,-1 0 8,-2 1-8,-1 0 0,-1 1-8,-1 0 0,0 0 0,-1 0-8,1 0 8,0 0 0,0 0 8,0 0-8,1-1 8,-1 0 0,0 0 0,0-1 0,-1 2 0,0-1 0,-1 0 8,0 1-8,-1-1 40,1 0-40,1 0 0,0-1 80,1-1-40,1 0-40,0 0 40,0 0-40,-1 1 0,-1 1 56,-1 2 56,0 0 72,-1 0 80,-1 0 88,0-1 120,-2-1 24,0 0-7,-1-1-105,-2-1-104,-1 0-56,-2-1-16,-1-1 48,0-1 0,-3 1 32,1 2-64,0 0-88,-1 4-16,0 2-32,-2 1 0,0 2 0,0 1 0,1-1 40,1 1 8,3-2-24,0-1 0,2-1-40,0-2-8,2 0-8,1 1-56,-1 0 40,1-1 24,-1 0 0,1 0 0,1 0 0,-1 0-8,2-1-16,1 0-40,0-1 0,2 0 0,1 0-8,0 1-8,-1-1 0,1 1-56,-1 0 56,1 0-64,-1 1 24,1 0 0,1-1 0,-1 1 0,1-1-16,2 0 56,3-1-8,3 0 8,3 0 8,2-2-8,3-1 0,2 0-48,1 0-40,0-1 8,1 2-8,-1-1-24,-1 2 24,-3 1 48,-2-1 40,-3 1-40,-2 0 0,-3 1-16,-1 0 64,-2-1-8,-2 2-8,0-1-32,0 0 40,-1 0-56,-1 0 56,0 0-64,0 0 24,0 0 40,0 1-40,0 0 0,0-1 48,0 1 0,-1-1 48,1-1 24,0 1 24,0-1 16,-3 0-8,-3-1-32,-3 1 16,-3-1 8,-1 1-24,-3 1-16,-1 1-40,0 0-8,1 0 40,2 0-40,1 0 0,1 0 0,1 1 0,1 0 40,-2 0-40,1 1 0,-1 0 56,-1 0-16,-1 0 8,1-1 8,1-1-16,2 0 0,1-1 0,2 0 0,2 0-40,1-1 40,1 0-48,2 1 8,0 0-16,0 0 0,1 1-64,0 0-24,1 1 16,0-1-32,1 0 16,1 0 16,2 0 32,0-1 32,3 1 8,2-1-40,1 1 40,1 0 8,2 0 0,0 0-8,0 0-64,-1-1 8,0 1-8,-1-2 0,-2 0-8,-2 0-8,-2 1-64,-2-1-16,-2 0-72,-1-1-136,-1 0-112,-1 0-296,2 1-633,-1 0-1487,-1 0-2361,-7-3-7618,-3 0 8882</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8.167"/>
    </inkml:context>
    <inkml:brush xml:id="br0">
      <inkml:brushProperty name="width" value="0.1" units="cm"/>
      <inkml:brushProperty name="height" value="0.6" units="cm"/>
      <inkml:brushProperty name="inkEffects" value="pencil"/>
    </inkml:brush>
  </inkml:definitions>
  <inkml:trace contextRef="#ctx0" brushRef="#br0">571 35 1536,'0'0'1561,"0"0"-49,0 0-240,1 0-376,-1-1-111,0 1-105,0-1 32,0 1-112,-1-1-216,0 1-96,1 0-64,0 0 40,0 0 136,0 0-64,1 0-240,-3-3-40,0-2-8,-1-1 17,1 0 31,-1 1-16,1 2-16,0 1-16,0 1 56,1 0 80,0 1 64,0 0 136,1 1 64,0-1-8,0 0-32,0 1 40,0 0-40,0-1 56,0 1 32,0 0 89,0 0 39,0 1 64,0-1 112,0 0-88,0 1-176,0 3-40,-2 2 129,0 4 71,-2 6-112,-1 5 8,-2 5-88,-2 6-40,-1 3-128,1 4-48,0 4-32,2 4-32,0 2-8,1 4 40,1 2-56,2 1 33,1-1 31,1-1-72,0-2 8,0-2-32,0-1-32,0-2 128,-3 0-24,0-3-64,-2 0-16,0 0-16,-1-1-48,1 0-24,1-1 0,1 0-64,0-1 64,0 0 0,1 1-24,-1-1 0,0 2-40,-1 1 0,0 2 8,-2 3-8,1 4 0,-1 3 40,0 2-40,-1 1 0,-1-1 48,-2-2-40,0-2 32,1-2-48,0-2 8,1-3 0,1-3 0,0-2 0,0-2 40,-1 0-48,1 1 8,1 2 0,-1 3-8,0 2 0,-1 1 8,-1 3 0,-1 3-8,-2 3 8,-2 2 0,-3 2 0,-2-1 56,0-2-64,2-4 0,2-5-8,3-5 8,3-6 8,2-6-8,3-6 8,2-5 0,1-3 40,1-1 0,1-1-32,-1-1 40,0-1-8,0-1-40,0 0 8,-1 1-8,1 1 40,-2 2-40,0 0 40,0 1 0,-1 0 16,1 0-8,-1 0-8,1-2 24,0-3-24,2-4 24,0-2-24,1-3 16,0-3 16,0-1-8,0-1 0,1-1-8,-1-1-16,0-1 8,0 1 8,1 1-16,-1-1-40,0 1 8,1-1 32,-1 1-40,0 0 80,-1 0-39,1-3 31,1-6-64,-1-5-16,1-6-289,0-7-1383,1-5-2401,10-22-5049,2-2-6241</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077"/>
    </inkml:context>
    <inkml:brush xml:id="br0">
      <inkml:brushProperty name="width" value="0.1" units="cm"/>
      <inkml:brushProperty name="height" value="0.6" units="cm"/>
      <inkml:brushProperty name="inkEffects" value="pencil"/>
    </inkml:brush>
  </inkml:definitions>
  <inkml:trace contextRef="#ctx0" brushRef="#br0">141 18 1712,'0'0'1625,"0"0"-329,0 0-64,-1 0-7,0-1 111,0 0 104,0-1-112,0 0 57,0 0 63,0 0-40,0 1-31,0 1 31,-1 0-32,1 0-88,0 2-175,1-1-233,0 0-208,0 1-144,1 0-112,0 0-128,1-1-104,-1-1-64,3-1-16,5-1 152,7-1 65,7-1-137,7 0-128,5 1-48,1 3 0,-1 4 0,-4 4 0,-8 7 80,-8 7-8,-11 7 16,-13 8-88,-14 8-8,-12 6 0,-11 3-8,-7 1 8,-2-3 0,4-4-16,7-7 16,10-8-48,10-8-16,10-7-8,8-3-8,7-2 72,7 0 8,7 1-8,5 1 8,6-2 48,6-1 88,6-4 88,6-5-56,5-4-80,2-5-80,1-3 0,-4-1-8,-5-1 0,-9 2-288,-8 3-521,-10 2-711,-7 2-1088,-6 2-2113,-6-2-1329,-2 0-4640</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3:59.501"/>
    </inkml:context>
    <inkml:brush xml:id="br0">
      <inkml:brushProperty name="width" value="0.1" units="cm"/>
      <inkml:brushProperty name="height" value="0.6" units="cm"/>
      <inkml:brushProperty name="inkEffects" value="pencil"/>
    </inkml:brush>
  </inkml:definitions>
  <inkml:trace contextRef="#ctx0" brushRef="#br0">183 272 6385,'0'0'5418,"0"0"-2610,0 0 137,-1 1-1017,-2 1-688,-1 0-255,-2 2-401,-3 2-208,-2 3-40,-4 4-24,-1 3-48,0 2-72,1 3-72,1 3-72,4 0-40,4 2 40,4 1 0,6 1 24,5-2-8,6-4 32,5-5 120,7-9 200,6-9 32,5-10-104,5-11-15,2-10-9,0-10-32,-1-9-32,-7-7 16,-9-5-16,-13-1-128,-14 2-32,-15 6-80,-13 10-16,-12 13-40,-9 13-248,-6 16-384,-3 15-617,1 14-943,2 13-2961,-5 22-3185,8-1-1192</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4.560"/>
    </inkml:context>
    <inkml:brush xml:id="br0">
      <inkml:brushProperty name="width" value="0.1" units="cm"/>
      <inkml:brushProperty name="height" value="0.6" units="cm"/>
      <inkml:brushProperty name="inkEffects" value="pencil"/>
    </inkml:brush>
  </inkml:definitions>
  <inkml:trace contextRef="#ctx0" brushRef="#br0">1 87 6289,'0'0'4001,"2"-1"-1872,1 1-225,2-3-488,3 0-295,3-2-113,3-1-144,4-3-48,5-1 56,4 0-79,3-2-337,1 2-96,0 0-104,-3 4-112,-2 4-48,-5 5 32,-4 5 8,-3 5 16,-4 5 16,-4 6 0,-5 6 0,-6 7-24,-5 4 0,-7 4-80,-7 2 16,-4 0 56,-4-3-56,-1-2-8,2-6-56,2-5 64,5-5 8,6-7 8,5-6-24,7-4 0,3-5 8,3-2 32,2-2-56,3 1 112,2 0 96,4 2 16,3 0-39,7 0 31,8-3 88,7-3-96,8-4-120,5-4-80,2-1-64,-1-2 0,-6 2-8,-6 1-448,-9 3-553,-9 3-911,-9 3-2425,-17 5-2672,-7 1-5122</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5.046"/>
    </inkml:context>
    <inkml:brush xml:id="br0">
      <inkml:brushProperty name="width" value="0.1" units="cm"/>
      <inkml:brushProperty name="height" value="0.6" units="cm"/>
      <inkml:brushProperty name="inkEffects" value="pencil"/>
    </inkml:brush>
  </inkml:definitions>
  <inkml:trace contextRef="#ctx0" brushRef="#br0">123 206 8290,'-2'1'4169,"-3"-1"-1889,-1 2 49,-3 0-729,0 1-400,1 1-192,2-1-255,2 0-201,1 3-128,-1 2-8,-1 5-56,-2 7-104,-2 7-16,-2 6 0,-1 8-64,2 4-88,2 3-88,4-2 0,5-4 0,5-7-48,7-10 48,7-12 272,11-15 152,11-15-152,12-16-80,11-13 0,7-11-23,-1-7 15,-5-3 16,-12 1-8,-15 4-24,-15 6-72,-17 7-8,-16 9-80,-13 9-8,-10 10 0,-11 9-304,-6 10-248,-4 8-321,0 9-415,2 5-304,5 5-561,6 1-1680,7 4-1544,8-4-5441</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07.384"/>
    </inkml:context>
    <inkml:brush xml:id="br0">
      <inkml:brushProperty name="width" value="0.1" units="cm"/>
      <inkml:brushProperty name="height" value="0.6" units="cm"/>
      <inkml:brushProperty name="inkEffects" value="pencil"/>
    </inkml:brush>
  </inkml:definitions>
  <inkml:trace contextRef="#ctx0" brushRef="#br0">80 0 3769,'0'0'4633,"0"0"-2185,0 0-343,0 0-473,1 0-408,-1 0-207,0 0-209,0 1-160,-1-1-96,1 1-40,0 0 8,0 0-80,0 0-80,0 0 97,-1 0-9,2 0-40,0 0 0,0-1-24,1 1-96,0-1-72,2 1 192,3 1 192,6 1-72,7 1-64,6 1-8,8-1-119,9 0-33,6 0-80,7 0-8,5-1-32,0 0-80,-3 1-16,-6 1-88,-10 0 8,-9 1 0,-11 0-8,-9 0 48,-6-2 24,-4-1-56,-3-2 56,-1 0-16,0-1-8,-1 0-32,1 0 64,-1 0 16,0 0-8,1 0-40,-1 1-40,1 3 0,-2 4 104,-1 7-56,-1 8 40,-2 9 16,0 8-56,-1 9 32,1 9-32,0 7 16,1 6 16,2 6-32,0 4 56,2 3-64,-1 2 8,1 2-48,-2 0 56,0 0-16,-1 1-40,1-1 0,0 0 40,1-2 0,1-3-40,-1-3 40,-1-3-40,-1-4 0,0-6 64,-1-3 0,1-4-8,1-1-8,1-3 8,3-3-56,1-4 0,2-5 40,2-3-40,0-3 0,0-2 40,-1 2-40,-2 1 0,0 2 8,-2 2-16,-2 3 8,-1 3 8,-2 2 56,-2 0-72,0 0 16,1-2-8,0-1-8,1-3 8,2-3-8,3-4 16,2-4-8,1-4 0,1-3 40,0-2-40,-1 0 0,-2 2 80,-3 4-8,-3 1-72,-2 4 40,-1 0-40,-1 2 8,1 0-16,1-2 0,2-4 8,2-2 0,2-5-8,3-2 8,1-2 0,1-2 40,1-1-40,0-1 64,1-1-24,-1 0 0,0 0 17,-2-1-57,0 2 56,-1 0-56,-1 0 8,-1-1-8,0-2 0,0-1 8,-1-2-8,1-2 8,0-3 32,0-1-40,0-2 0,0-1 64,0-1-24,0-1 16,0 0-16,0 0 0,0 1-40,-1 0 40,0 3-40,-2 2 0,-1 4 56,-1 4-56,-2 3 0,0 1 8,0 2-8,1-1 0,1-4 8,1-3-8,2-4 48,2-4 40,0-4 64,1-1 64,0-2-8,0 0 0,0 0-32,1-1-56,-2-2-40,1-2-88,1-2 16,-1-2-8,1 1 0,0 1 0,-1 3 40,1 2-40,-2 2 0,1 2 0,-2 1 8,0 0-8,1 1 0,-1-1 48,0 0-16,-2 1-40,-4-2 0,-7 0 0,-11-3 0,-11-1 0,-11-1 0,-9-2 0,-5-1 0,0 0 0,4 0 0,8 2 0,12 2 0,13 1 0,10 2 0,9 0-8,5 1-120,3 0 16,2 1 8,2-1 32,0 1 72,2 0 0,3-1 0,1-2 8,2-1 0,-2-1-8,-1 0-336,-3-1-1673,-5-3-1727,-13-12-3170,-5-3-12466</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43.652"/>
    </inkml:context>
    <inkml:brush xml:id="br0">
      <inkml:brushProperty name="width" value="0.1" units="cm"/>
      <inkml:brushProperty name="height" value="0.6" units="cm"/>
      <inkml:brushProperty name="inkEffects" value="pencil"/>
    </inkml:brush>
  </inkml:definitions>
  <inkml:trace contextRef="#ctx0" brushRef="#br0">224 208 960,'0'0'272,"-1"2"-176,0 0 0,0 1 784,1-2-439,0-1-65,1-2-16,0-2-40,1-3-128,-1-2-32,0-1-8,-1-2 112,1 1 48,-2 1-104,0 3-112,-1 2-88,-2 4 136,-1 1 288,0 1 336,-1 0 281,1-1 31,1 0 368,1-1-8,1-1-167,1-2-225,1 1-40,0-2 216,0 0-63,-1 1-305,1 0-256,-1 3-48,1 0-48,0 2-16,-1 1 80,1-1 9,-1 1 7,0-1 40,0 0-32,1-1-56,-1 0 16,0 0-56,1 1-80,-1-1-64,1 0-63,-1 0-41,1-1-56,0 1 16,-1-1-16,0-1 8,1 1 16,-1-1-32,1 1 80,0 0-24,1 0-40,-1-1-16,-1 1-32,1 1 8,0-1-56,1 0 16,0 0-8,2-1-16,1-2 24,4-2-40,4-2-8,2-1 0,3-1-64,1-1 0,0 3 0,-1 0 8,1 4-8,-1 1 8,-1 2-16,-3 2 8,-2 0-8,-3 2 8,-3-1 0,-1 0-8,-1 0 8,-2 0 0,-1-1 40,0-1-40,-1 0 0,1-1 0,-1 0 0,1 1-8,0 0 8,0-1 8,0 1 32,0-1 8,0 2 8,0-1 8,0 0 8,-2-1 32,-3 0-64,-3-1-48,-3 1 0,-4 0 8,-2 1 0,-3 1 0,-2 0 0,-1 0-8,0-1 0,0-1 8,2-1 8,0-1 40,1 1-8,2-1 24,1 1-24,2 1-48,2 1 0,2 0 0,2 1 0,1 1-8,2 0 8,1 1 0,1 0-8,-1 1-8,0 1-32,-2 1 40,1 0 8,-1 0 0,2-1 16,1-3-8,1 0 80,2-2-8,0-2 9,2 1 7,1-1-24,0 1-64,1 0 8,0 0-8,2 0 0,1 0 40,3 0-32,2 0-8,3 1 0,0-2 40,2 1-48,1 0 8,1-1-8,1 0 8,1 0 0,-1-2 8,0 1-8,-2-1-8,-2 1 8,-3 0 0,-3 0-8,-1 1 0,-1 0 0,-3 0 8,-1 0-8,-1 1 8,-1 1 40,-1 0-32,-1 0-8,1 2 0,-1-1-8,-1 1 0,-1 0 0,-1 1 8,-1 2-8,-2 1 8,-4 1 40,-3 1-40,-4 1 56,-3-1-16,-3-2-40,-1-4 56,0-3-56,2-2 40,3-2-32,4-1 64,4 0-72,3-1 80,3 2-80,2 1 40,0 2-40,0 1-8,1 0 0,0 2 0,0 0 0,1-1 0,0 0 0,0 0 0,0 0 8,1 0 0,1-1 0,0 1 8,2 0-8,0 0-8,1-1 0,-1 0-8,1-1-56,1 0 56,2 0 0,3-1 8,2 0 0,4-1 0,3 0-8,2 1 8,0-1-8,1 1 0,-3 1 8,-2 0-8,-4 2 8,-3 1-8,-4 0 8,-3 0-8,-1 0 0,-1-1 0,-1-1-40,0 0-16,0-1-32,0 1-56,0-1-88,0 2-193,1 0-495,-1 0-808,-3 4-1993,-15 4-3632,-4 0-9243</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4:59.793"/>
    </inkml:context>
    <inkml:brush xml:id="br0">
      <inkml:brushProperty name="width" value="0.1" units="cm"/>
      <inkml:brushProperty name="height" value="0.6" units="cm"/>
      <inkml:brushProperty name="inkEffects" value="pencil"/>
    </inkml:brush>
  </inkml:definitions>
  <inkml:trace contextRef="#ctx0" brushRef="#br0">0 207 288,'1'1'312,"0"-1"-184,1 1-80,0 1-40,2 0 0,-1-1 568,0 0-24,0 0-240,-2-2-159,1 0-97,0-1-56,-1-1-64,-2 0 56,1 0 8,-2 0 352,1 2 248,-1 0 56,1 0-32,0 1-48,1-1-8,0 0 56,1-1-40,0-1-87,1 0-89,0 0 0,1 1 32,-2 1-40,1 0-112,-2 2 8,0-1 32,1 0 8,-1-1-24,1 1-16,-1 0-16,0-1 56,0-1 145,0 0 95,0 0 224,1-1 64,-1-1 0,0 0 16,0 1-39,0 0-145,0 1-48,0 1 8,-1 0 40,1 0 72,0 1 1,0 0-57,0 0-104,-1 0 80,0 0-88,1 0-96,0 0-64,0 0 40,0-1 64,0 0-63,0-1-113,0 1-56,3-2 16,5-4 8,6-4-96,6-4 0,7-5-112,3-1-40,4 0-80,-1 1 0,-2 5-8,-3 5 16,-5 7-16,-6 7 16,-5 8 40,-5 8-40,-6 7-16,-6 5 8,-6 3-8,-3 1 0,-5-1 0,-3-3 8,-1-2 0,-1-3 0,-2-2-8,1-2 8,0-1 0,0-1-8,3-1 8,1-2 32,4-2 32,3-3-56,4-3 64,4-4-8,3-2-56,2-2 80,2-1 8,0-2 32,1 0-32,0-1-32,1 1-24,1-1 16,3 0 88,5-1 136,8 0-32,7-3 16,8-1-15,6-1-17,5-2-120,1 0-16,-2 0-40,-4 1-56,-8 1 40,-8 2-32,-8 2 56,-8 2 48,-6 2 8,-4 1 8,-2 0-40,0 2-24,0-1-16,0-1 40,1 0 0,0-2-32,1 0 8,1 0 0,0-1 8,0 1-64,-1 0-8,1 1 56,-1-1-56,1 0 0,-1 0-8,0 0-48,0 0-184,0-1-328,0 0-520,-1-1-721,0 1-1168,-1 0-2928,-2-1-3425,-1 1-1168</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221"/>
    </inkml:context>
    <inkml:brush xml:id="br0">
      <inkml:brushProperty name="width" value="0.1" units="cm"/>
      <inkml:brushProperty name="height" value="0.6" units="cm"/>
      <inkml:brushProperty name="inkEffects" value="pencil"/>
    </inkml:brush>
  </inkml:definitions>
  <inkml:trace contextRef="#ctx0" brushRef="#br0">245 0 800,'1'1'456,"0"0"-368,2-1 3761,0 1-1936,1-1 79,-1-1 0,0 1-351,0-1-329,-2 1-208,-1-1-48,0 1-63,0 0-41,-1 0-80,1 0 8,0 0-16,1 0-119,-1 0-185,0 0-88,0 0-112,0 0-96,-1 0-64,1 0-56,0 0 16,-2 3 8,-3 4 56,-4 6 80,-5 4-88,-5 6-24,-5 3-64,-2 2-8,-2 0-24,0-1-48,2-3-48,2-3 8,3-4-8,4-4 8,6-5-8,3-3 0,5-4-8,2-1 0,3-2 0,0-1-56,1 0 64,0 1-8,0 0-112,1-1-128,-1 0-128,-1 2-128,-1 0-288,0 2-320,-2 0-465,0 1-879,-1 0-1649,-3-1-1376,1 0-2833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1.681"/>
    </inkml:context>
    <inkml:brush xml:id="br0">
      <inkml:brushProperty name="width" value="0.05" units="cm"/>
      <inkml:brushProperty name="height" value="0.05" units="cm"/>
    </inkml:brush>
  </inkml:definitions>
  <inkml:trace contextRef="#ctx0" brushRef="#br0">6 376 2633,'0'0'1823,"0"0"-498,0 0-139,0 0 114,0 0 42,0 0-149,-6 8 145,7-6 1708,109 1-1282,94 14-1764,-203-17-70,-1 0-1,1 0 1,-1 0 0,1 0-1,0 0 1,-1 0-1,1 0 1,-1 0 0,1 0-1,-1 0 1,1 0-1,0 0 1,-1 0-1,1 1 1,-1-1 0,1 0-1,-1 0 1,1 1-1,-1-1 1,1 0 0,-1 1-1,1-1 1,-1 0-1,1 1 1,-1-1-1,0 1 1,1-1 0,-1 1-1,0-1 1,1 1-1,-1-1 1,0 1 0,0-1-1,1 1 71,2 8-5059,0-6-213</inkml:trace>
  <inkml:trace contextRef="#ctx0" brushRef="#br0" timeOffset="999.49">716 118 5817,'0'0'1253,"0"0"-479,0 0-64,0 0-54,0 0-45,0 30 16,0 209 1329,0 46-370,-1-305-1696,-2 0 0,0 0-1,-5-18 111,3 17 33,1 0 0,1 0 0,1-1 0,1 0-33,1 17 5,-1-19 14,1 0 1,1 1-1,1-1 1,1 0-1,1 1 1,1 0-1,8-21-19,-7 28 2,6-17-4,1 1 0,2 0 1,1 1-1,2 0 1,10-13 1,-25 41-25,0 0 1,0 0-1,0 0 1,0 1 0,0-1-1,0 1 1,1 0-1,-1 0 1,1 0 0,-1 0-1,1 1 1,0-1-1,0 1 1,1 0 24,-3 0-19,0 1 1,0 0-1,0-1 1,1 1-1,-1 0 1,0 0-1,0 1 1,0-1-1,0 0 1,1 1-1,-1-1 1,0 1-1,0-1 1,0 1-1,0 0 1,0 0-1,0 0 1,0 0-1,-1 0 1,1 1-1,0-1 1,-1 1-1,1-1 1,0 1-1,-1-1 1,2 3 18,3 6-126,0 0-1,0 1 1,-1 0 0,0 0 0,-1 0-1,0 1 1,-1-1 0,1 11 126,1 5-619,-2 0 0,-2 1 0,0 9 619,-1-34-41,0 0 1,0 0 0,-1 1 0,1-1 0,-1 0 0,0 0 0,0 0 0,0 0 0,0 0 0,0 0 0,-1 0 0,1 0 0,-1-1 0,0 1 0,0 0 0,0-1 0,0 1 0,0-1 0,0 0 0,-1 0 0,1 0 0,-1 0 0,-2 1 40,-6 3-140,-1-1 1,0 0-1,0 0 1,0-2-1,-8 2 140,8-1-467,-1-1 0,1 2 0,-12 4 467,19-5 21,0-1-1,0 1 0,1 0 1,-1 0-1,1 0 0,0 0 1,0 1-1,0 0 0,0 1-20,2-4 353,1 1 0,-1-1 0,1 1 0,0-1 0,-1 1 0,1 0 0,1 0 0,-1 0 0,0-1 0,1 1 0,-1 2-353,1-3 48,1-1-1,-1 0 0,1 0 0,0 0 0,-1-1 0,1 1 1,0 0-1,0 0 0,0 0 0,-1 0 0,1-1 0,0 1 1,0 0-1,0-1 0,0 1 0,0-1 0,0 1 0,0-1 1,0 1-1,0-1 0,1 0 0,-1 0 0,1 1-47,3 1 130,62 21 787,-43-15-596,0 1 0,22 11-321,-37-15-48,-1 0 1,0 0 0,0 1 0,0 0 0,-1 1-1,0-1 1,0 1 0,0 1 0,3 6 47,1 2-1297,-1 2-1,-1-1 1,2 8 1297,-6-16-1376,3 7-3746</inkml:trace>
  <inkml:trace contextRef="#ctx0" brushRef="#br0" timeOffset="1560.24">1312 413 6673,'0'0'1877,"0"0"-694,0 0-230,0 0-179,0 0-191,0 0-183,0 20-148,0 160 98,0-178-349,0 1 0,0-1-1,0 0 1,0 0 0,0 1-1,0-1 1,0 0 0,1 0-1,0 0 1,-1 0 0,1 1-1,0-1 1,0 0 0,0 0-1,0 0 1,0 0-1,1-1-12,0 0-1,0 0 0,0 0 1,0 0-1,1 0 1,-1 0-1,0-1 1,0 1-1,0-1 1,1 0-1,-1 1 1,0-1-1,1 0 1,-1 0-1,2-1 13,0 1 10,1 0-1,-1 0 1,0 0 0,0 0-1,0-1 1,0 1 0,0-1-1,0-1 1,0 1 0,0 0-1,-1-1 1,1 0 0,0 1-1,-1-2 1,0 1 0,1 0-1,-1-1 1,0 1 0,0-1-1,0 0 1,0 0 0,-1 0-1,1-1 1,-1 1 0,0 0-1,0-1 1,0 0 0,0 1-1,-1-1 1,1 0 0,-1 0-1,0 0-9,4-12-1,-1-1 0,0 1-1,-1 0 1,-1-1 0,-1 0-1,0 1 1,-1-1 0,-1 0-1,-1 1 1,-1-8 1,2 20 4,-1-1 0,1 1 0,-1 0-1,0 0 1,0 0 0,0 0 0,-1 1 0,0-1-1,1 1 1,-1-1 0,0 1 0,-1 0 0,1 0 0,0 0-1,-1 0 1,0 1 0,-3-3-4,4 4-9,0-1 0,0 1 0,1 0-1,-1 0 1,0 0 0,-1 0 0,1 0 0,0 1 0,0-1-1,0 1 1,0 0 0,0 0 0,-1 0 0,1 0 0,0 0-1,0 1 1,0 0 0,0-1 0,0 1 0,0 0 0,0 0-1,0 1 1,0-1 0,0 1 0,1 0 0,-2 0 9,-1 2-113,0 1-1,1-1 1,-1 1 0,1 1 0,0-1 0,1 0 0,-1 1 0,1 0-1,0 0 1,-2 4 113,-18 65-4724,15-50 6</inkml:trace>
  <inkml:trace contextRef="#ctx0" brushRef="#br0" timeOffset="2308.69">1739 165 1144,'0'0'6295,"0"0"-3684,0 0-1271,0 0-237,0 0-359,0 0-339,2 29-189,14 183-102,-16-202-111,0 0 0,1 0 1,1 1-1,-1-1 0,2 0 0,-1 0 0,1-1 0,1 1 0,0 0 0,4 6-3,-8-16-9,0 1 0,0-1 0,1 1 0,-1 0 0,1-1 0,-1 1 0,1-1 0,-1 1 1,1-1-1,-1 1 0,1-1 0,-1 0 0,1 1 0,-1-1 0,1 0 0,0 1 0,-1-1 0,1 0 0,0 0 0,-1 1 0,1-1 0,0 0 0,-1 0 0,1 0 0,0 0 0,-1 0 1,1 0-1,0 0 0,-1 0 0,1 0 0,0 0 0,-1-1 0,1 1 0,0 0 0,-1 0 0,1 0 0,0-1 0,-1 1 0,1-1 0,-1 1 0,1 0 0,-1-1 0,1 1 1,-1-1-1,1 1 9,1-3-36,0 1-1,1 0 1,-1-1 0,0 0 0,-1 1 0,1-1 0,0 0 0,0-1 36,53-147-277,-24 60 78,-30 89 296,-1 7 366,0 362 1336,0-364-1802,0 0 0,0 0-1,0 0 1,0 1 0,0-1 0,1 0-1,-1 0 1,1 0 0,0 0-1,0 0 1,0-1 0,0 1 0,1 0-1,-1 0 1,1-1 0,0 2 3,1-2-10,-1-1 0,0 0 1,1 1-1,-1-1 0,0 0 0,1 0 1,0 0-1,-1 0 0,1-1 0,-1 1 1,1-1-1,0 1 0,-1-1 1,1 0-1,0 0 0,0 0 0,-1-1 1,1 1-1,0-1 10,1 0 3,1 0 0,-1-1 0,0 0 0,0 0 0,0 0 0,0-1 0,0 1 0,0-1 0,-1 0 0,1 0 0,-1 0 1,0-1-1,0 1 0,0-1 0,0 0 0,-1 0 0,3-3-3,5-11 40,0 0 0,0 0 0,2-10-40,-4 1-33,-1-1 0,-1 1 0,-1-1 0,-2 0 0,-1 0 0,-1-1 0,-2-22 33,1 30-172,0 15 82,0 3-36,1 0 0,-1-1 0,0 1 0,0-1 0,-1 1 0,1 0-1,-1-1 1,1 1 0,-1 0 0,0-1 0,-1 1 0,1 0 0,0 0 0,-1 0 0,0 0-1,1 0 1,-2 0 126,3 5-354,-1 0-1,0 0 1,0 0-1,1 0 1,-1 0-1,1 0 1,0 0-1,0 0 1,0 0-1,0 0 1,0 2 354,0 23-2785</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1.739"/>
    </inkml:context>
    <inkml:brush xml:id="br0">
      <inkml:brushProperty name="width" value="0.1" units="cm"/>
      <inkml:brushProperty name="height" value="0.6" units="cm"/>
      <inkml:brushProperty name="inkEffects" value="pencil"/>
    </inkml:brush>
  </inkml:definitions>
  <inkml:trace contextRef="#ctx0" brushRef="#br0">14 14 680,'0'0'648,"0"0"4409,-1 0-2848,0-1 39,0 0-295,1-1-377,0 0-208,-1 0-135,0 0-137,-1 0-232,1 1-96,0 1-48,-1-1-71,1 1-73,0 1-64,1-1-56,-1 1-72,1-1-24,0 1-48,0 0-32,1-1 16,0 1-64,1 1 16,2 2 184,3 3 64,2 4-7,4 2-9,2 5-104,3 3-128,2 4-80,1 3-80,0 2 8,-2 2-88,-1 0 8,-3-2 40,-3-4-48,-4-3 0,-2-6 0,-2-5 56,-2-5-16,-2-4 0,0-2 8,0-2-56,-1-2-56,1-1-88,0-2-240,-1-1-336,0-1-481,-1 0-999,-2 1-2129,-5 0-2024,-2 1-6178</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2.774"/>
    </inkml:context>
    <inkml:brush xml:id="br0">
      <inkml:brushProperty name="width" value="0.1" units="cm"/>
      <inkml:brushProperty name="height" value="0.6" units="cm"/>
      <inkml:brushProperty name="inkEffects" value="pencil"/>
    </inkml:brush>
  </inkml:definitions>
  <inkml:trace contextRef="#ctx0" brushRef="#br0">64 224 1280,'0'0'5169,"0"-1"-2960,1 0-177,0-2-135,1 0-409,0 0-96,0 0 33,-1 2-113,0 1-304,-1 0-240,0 1-184,-1 2-160,0 0-79,1 4 55,-1 4-112,2 4 80,-1 8 8,1 7-80,-1 9-16,-1 8-40,-1 6-48,-1 3-16,-2 0-40,0-3-64,-1-4 0,0-7 32,1-8-8,1-8-32,1-8-56,1-6 0,0-6 88,2-5 40,-1-5 56,0-4-112,-2-5-64,-1-7-16,0-6 8,0-9 0,1-6 40,3-5-40,3-5 0,4 0-8,4 0 16,4 3-16,3 2 48,4 3-32,4 3-8,4 2 48,2 1 16,3 0 72,3 0-8,2 3-56,-2 3-32,-4 5-39,-6 7-9,-6 9 0,-5 8 0,-5 11 80,-4 10-72,-3 9 40,-5 7-40,-5 5 0,-4 3-8,-7 1 0,-3-1 0,-5-5 0,-4-3 0,-3-6-48,-3-6-24,-3-6 7,-1-5 17,-2-7 48,1-5-56,2-4 56,5-2 8,8-1 64,6 0-24,7 1 1,5 2-41,4 1 56,3 2-64,4 2 0,3 2 80,4 2 16,5 3 112,3 2 40,3 4 88,2 0 16,1 2-56,-1 1-40,-2 0-112,-1 2-48,-1 2-40,-3 0 8,0 2-8,-3 1 32,-3 0-80,-2 1 0,-3-2 0,-3-2 56,-1-4-64,-3-5 0,0-4 0,0-4-96,-1-2-72,0-2-208,1-2-376,-1-2-545,0-1-1007,1-3-2321,3-8-2393,1-1-4664</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03.370"/>
    </inkml:context>
    <inkml:brush xml:id="br0">
      <inkml:brushProperty name="width" value="0.1" units="cm"/>
      <inkml:brushProperty name="height" value="0.6" units="cm"/>
      <inkml:brushProperty name="inkEffects" value="pencil"/>
    </inkml:brush>
  </inkml:definitions>
  <inkml:trace contextRef="#ctx0" brushRef="#br0">0 35 1152,'1'0'336,"0"-1"2409,2 0-801,2-1-367,2-2-297,1-1-272,1-1 88,-1 1-55,-1 1-105,-3 1-24,-1 1 48,-2 1-8,-1 1 17,0 0-65,0 1-88,0 0-64,-1-1 16,1 1-24,0-1-55,0 0-17,0 0 24,0 0-112,0 0-40,0 0-40,0 0-64,0 0-80,0 0-56,1 4 81,2 3-25,1 6-96,0 5-144,-1 5-24,0 6 48,-1 4 0,-1 1 24,-2 0-48,1-3-16,0-5-88,0-5 32,0-7 24,0-6-24,0-4 32,0-5 136,0-2-32,0-1-56,1-2-56,0-2-64,-1 1-8,0-1-168,-1 2-456,-1 0-928,-1 1-1305,-4-2-4241,0-1-9065</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9.882"/>
    </inkml:context>
    <inkml:brush xml:id="br0">
      <inkml:brushProperty name="width" value="0.1" units="cm"/>
      <inkml:brushProperty name="height" value="0.6" units="cm"/>
      <inkml:brushProperty name="inkEffects" value="pencil"/>
    </inkml:brush>
  </inkml:definitions>
  <inkml:trace contextRef="#ctx0" brushRef="#br0">1 24 2385,'0'0'3584,"0"0"-2552,1 0-151,0 0-105,-1 0-208,0 0-16,0 0 96,1 0 152,-1 0 129,2 0 175,0 0 48,2 0-88,0 0 9,0 0 79,1 0-64,-2 0-112,-1 1-152,0-1-127,-2 1-81,1 0-40,1-1-120,0 0 72,1 0 96,2 0-16,3 0-32,1 0-47,2 0-49,3-1-128,2 0-16,3 0-24,4-1-48,3 0 32,3 0-32,1 0-56,1 0-88,-2 1 24,-2 0-72,-4 1-16,-5-1 32,-5 1-32,-5 0 32,-5 1 40,-2-1 16,-2 0 40,-1 0 16,-1-1 56,2 1-40,1-1-40,0 0-40,-1-1-79,1-1-49,-1 1 8,1 1-16,-1 1 8,1 1-8,0 0-32,-1 0-321,0 0-471,-1 1-512,-1 0-544,-1 0-945,-2 0-3168,-6-2-5922,-2-2 6610</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2.173"/>
    </inkml:context>
    <inkml:brush xml:id="br0">
      <inkml:brushProperty name="width" value="0.1" units="cm"/>
      <inkml:brushProperty name="height" value="0.6" units="cm"/>
      <inkml:brushProperty name="inkEffects" value="pencil"/>
    </inkml:brush>
  </inkml:definitions>
  <inkml:trace contextRef="#ctx0" brushRef="#br0">84 76 5249,'0'0'1937,"1"-1"39,-1 1 208,1 0-439,0 0-393,1-1-128,1 0 49,4 0-57,3-1-200,3-2-112,4-1-88,3-1-111,2-1-89,3-2-152,2 0-32,2 0-80,-1 1-56,-2 2-104,-2 2-56,-4 1-80,-5 3 16,-3 2 64,-4 3 32,-2 1-48,-3 3-24,-1 2 0,-2 2-16,-3 3 8,-3 2 16,-4 3-16,-4 3-16,-4 1 24,-5 3-88,-5 2 104,-4 1-32,-1 2 40,-2 2-31,1 0-33,2 0 40,3 0-80,3-1 80,5-1-48,3-3-40,4-2 40,3-3 8,3-3-48,2-2-8,3-4 16,1 0 64,3-2-64,2-1 32,1 0 8,2-1-8,0-3-32,2-2 64,2-1 40,3-2 40,2-3 40,5-2 32,4-2-56,5-5 16,3-3-72,2-3-48,-2-2-8,-3 1 16,-4-1 40,-6 3 16,-5 2-8,-4 1 16,-4 3-32,-2-1-32,-1 1-8,0 0 24,-1-2-80,0-1 40,0-2-48,-1-1 40,-1-2-32,-2 0 32,-3 0-40,-3 0 56,-5 0-64,-5 2 8,-4 1 0,-4 3-8,-3 3 8,-1 0-8,1 2 0,2-1 16,2-1-8,4-1 0,3-3 0,3-2-8,2-1 8,2-1-8,1 0 8,2-1-8,1 0 0,2-1 0,0 1 0,1 1 0,2 1-8,0 0 8,1 1 0,0 1-8,1 1-8,1 2 8,0 1-40,0 2-24,0 1-24,1 0-32,3 0 16,5-4 32,5-3-8,7-4-56,6-4-128,3 0-280,3 0-208,-1 1-441,-5 4-823,-6 5-2169,-9 7-1264,-12 14-1224,-7 5-577</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8.873"/>
    </inkml:context>
    <inkml:brush xml:id="br0">
      <inkml:brushProperty name="width" value="0.1" units="cm"/>
      <inkml:brushProperty name="height" value="0.6" units="cm"/>
      <inkml:brushProperty name="inkEffects" value="pencil"/>
    </inkml:brush>
  </inkml:definitions>
  <inkml:trace contextRef="#ctx0" brushRef="#br0">454 209 768,'0'1'984,"0"0"-39,1 0 159,0 1 144,0-3-240,0 0-72,1 0-95,0-1-241,1-1-96,0 0-32,1 0-104,-1 0-64,-1 1-80,-1 1-40,0 1 88,-2 1 160,-1-1 48,1 2-7,-1-1 63,1-1 152,0 1-32,1-1-40,0 1-56,1-1-8,1 0 16,-1 1 9,0 0-89,0 1-56,-1-1-128,0 2-104,-1-1-16,1 0-8,0 0 16,0-1-48,1-1-8,-1 0-8,1 0 56,0 0 40,0 0 32,0 0-56,-1 0-32,0 0-48,0 0-72,-1 0-40,1 0 0,-1 0 0,0 0-8,1 0 48,3 1 16,3 1 32,0 0 8,1 0 8,-1 1-8,-1-1 17,0 0-25,-1 0-24,-1-1-8,0 0-56,-1 0 40,-1-1-40,0 0 0,-1 0 0,1 0 8,0 0-8,2 0 8,0 0-8,0 0 8,-1 1-8,0-1 0,0 1 0,-1 0 0,0 0 0,0 0 0,0-1-8,0-1 8,2 1 88,0-1 24,1 1-24,0-1-24,1 1-64,-1 0 8,0 0-8,-1 0 0,-1 1 0,-1 0 0,0-1 40,-1 1-48,0-1 0,0 1 0,0-2 0,1 1 0,1-1 8,1 0 0,2 0 8,0 0-8,-1 0 0,-1 1 0,-2 1 40,-2-1 0,0 1 48,-1 0 24,0 0 0,-1-1-24,1 1-48,-2 0 24,2-1 16,-1 0 104,1 0 56,0-1-8,-1 1-96,-1-1-80,-2 0 16,-1 0 8,-3 0-16,-2 1 48,-1 0-64,-3 0 16,-2 1 0,-1 1-8,-1 0 56,-1 1-48,-1 1 0,2 0-16,2-1 16,0 0 0,4-1 16,1 0 80,3-2 48,2-1 56,0 0 33,0 0-89,-2 0 0,-1 0-40,-2 0-32,0 1-32,1 1-40,0-1-24,1 1-40,0 0 0,3-1 80,1 0-32,1 0 16,0 0-56,2 0 64,0 0-8,-1 0-8,-1 0-64,-2 1 0,-2 0-8,0 1 8,-2 0 0,-1 1 0,1-1 8,0 0-8,1 0 16,0-1-16,2 0 0,0 1 0,2 0 0,-1 0 0,1 1 0,1-1 0,1 0 0,1-1 0,2 0 8,1-1-8,0 0 0,1 1 8,0 0-8,0-1 0,0-1 8,0 1-8,0-1 72,0 1-64,1 0 40,-1-1 0,0 1 16,0 0-56,0 0 64,0 0-24,0 0 16,0 0 16,0 0-16,0 0-56,3 0 88,1 0-88,0 0 48,0-1 8,1-1 8,-1 0 8,2 0 56,2-2 32,2-1-64,4-2-32,2-2-8,1-1-16,1 0 32,0-2-72,-1 0 40,0 1 8,-3 0-48,0 2-8,-3 1 8,-2 1 64,-2 2-56,-1 1 64,-2 1-64,-1 1 32,0-1-40,1 0 0,0-1 40,1 0-40,1-1 8,3-2-8,3-2 0,0-2 0,1 0 0,0-1 40,-1 0 0,-2 1-32,-1 1 32,-2 0 24,-2 0-64,-1 3 0,-1 0 0,-1 1-8,0 2 0,-1 0-8,-1 2 8,1 1 8,-1 1-8,0 1 0,-1 0 0,1-1 8,0 1-8,0-1 48,-1 1-48,0-1-8,1 1 8,0-1 0,1-1 0,-1 1 0,1 0 0,-1 0-16,0 0-40,0 0 8,0 0 40,0 0 0,0 0 0,0 0-136,-3 1-96,-1 0-56,-1 1-56,1-1-40,-1 1-184,0-1-376,-1 1-329,-1 0-343,0 0-136,-1-1-761,0-1-1360,-5 0-1360,0 0-5153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5.860"/>
    </inkml:context>
    <inkml:brush xml:id="br0">
      <inkml:brushProperty name="width" value="0.1" units="cm"/>
      <inkml:brushProperty name="height" value="0.6" units="cm"/>
      <inkml:brushProperty name="inkEffects" value="pencil"/>
    </inkml:brush>
  </inkml:definitions>
  <inkml:trace contextRef="#ctx0" brushRef="#br0">325 1 3881,'0'0'4801,"0"0"-2577,-1 0-231,1 1-529,-1 0-336,2-1-95,0 1 31,0-1 32,0 0 64,1 0-80,-1 0-127,0 0-41,0 0-88,-1 0-56,0 2-96,0-1-144,-1 1-95,0 2 15,0 3 128,0 5-88,0 4-128,-2 4-56,0 4-64,-2 5-40,-1 4 32,-2 3 16,0 4 16,-1 3 16,1 4 32,0 2-40,2 4 65,0 3-121,2 3 40,1 1-80,2 3 32,0 1-64,1 0-64,-1 1 16,0-2-24,-1 0 48,-1-2-48,-1 0 40,0-1-64,0-1-40,1-2 88,1-1-24,0-3 48,1-1-72,1 0 24,-1 0-24,0-2 0,0 0 32,0-3-80,-2-2 0,0-2 0,-1-2 0,0 0 0,-1-1 0,0-1 0,0-1 0,1-1 0,-1-4 0,1-5 0,0-2 0,2-3 0,0-2 0,0 0 0,1 0 0,-2 1 0,1 0 0,-1 0 0,-1 1 0,0-1 0,0 0 0,-1 1 0,0 2 0,0 0 0,-1 1 0,0 1 0,-1 0 0,2-1 0,1 0 0,1-2 0,1-2 0,1-2 0,0-3 0,0-3 0,-1-2 0,0-1 0,0 0 0,-1 0 0,-1 3 0,-1 2 0,-1 2 0,-1 3 0,-1 1 0,-1 0 0,0-2 0,2-3 0,2-4 0,1-4 0,2-3 0,1-2 0,1 0 0,-1 0 0,0 1 0,1-1 0,0-1 0,0 0 0,-1-1 0,1 0 0,0-1 0,0-1 0,0 1 0,0 0 0,-1 1 0,0 2 0,-1 3 0,-1 1 0,1 0 0,0 0 0,1-2 0,0-2 0,1-2 0,1-2 0,-1-1 0,2-1 0,-1-2 0,0-3 0,0-4-488,1-4-1425,0-7-1807,-1-19-3618,-2-3-11970</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2.748"/>
    </inkml:context>
    <inkml:brush xml:id="br0">
      <inkml:brushProperty name="width" value="0.1" units="cm"/>
      <inkml:brushProperty name="height" value="0.6" units="cm"/>
      <inkml:brushProperty name="inkEffects" value="pencil"/>
    </inkml:brush>
  </inkml:definitions>
  <inkml:trace contextRef="#ctx0" brushRef="#br0">95 499 1736,'0'1'2057,"1"1"-633,0-1-400,-1 0-175,1 1 31,-1-1 104,1-1 24,-1 0 0,1-1-15,0-2 7,1 1-64,2-1-88,0 0 64,2-1 17,1-1-9,3-2-232,2 0-104,1-1 64,0 0-216,0 1-120,-3 1-32,-3 1-80,-1 2-56,-2 1-48,1 1 40,0-2 57,1 0 119,1-2 32,2 0 32,0-2-40,0-1 0,2-1 8,-1 0 8,0-1-104,-1-1-32,1 1-24,-1 0-48,-1 1-48,-1 0 0,0 0-32,0 2-8,0 0 16,-2 1-24,-1 1 0,-1 2 16,-1 0-56,-1 0 64,-1 2-64,1 0 8,-1 0 64,2-1 16,-1-1 0,2-1-80,0-3-8,1-2 0,1 0 0,0-1 40,0 2-48,0-1 0,1 1 0,-1 1 0,0 1 8,-1 1 0,0 0 56,-1 1-64,-1 0 8,0-1 48,0 0-48,-1-1-8,1 0 0,0-1 8,0-1 0,0-1 40,0 0 0,-1 0-48,0 0 49,-1 1-41,0-1 0,0 2 0,-1 1 40,1-1-48,0-1-8,0 0 8,0-2-16,1 0 16,0 1 0,-1 1-8,1 1 8,-1 3 0,0 2 8,0 1 72,-2 0-32,0 2-48,-2 0 0,-2 1-120,-3 0 64,-1 0-1,-2 0 49,1 0 16,2-1-8,1-1 8,2 0 0,1-1 41,0 0-41,0 0 0,-2-1 0,-1 1 0,-1 0 0,-3 2-8,-2 0-16,0 2 8,-1 1 8,0 0 0,2 2 0,0-1 0,1 0 0,1-1 0,1-1 8,2-1 0,1 0 64,1-1 24,-1 0-40,2 1-40,-2 0-8,0 0 8,0 1 32,-1-1 0,0 1-40,1 0 56,2-1-64,0 1 8,0-2 0,1 1-8,0 0 8,-2 1-8,-1-1 0,-1 2 0,0 0-8,-1 2 8,1 1-8,-1 0 8,-1 1-8,0 0 8,0 0 0,2-1 0,2-2 0,2-2-8,2 0 8,0-2-72,2 0 64,0-1-8,1-1 8,1 0-64,0 0 64,0 1 8,-1-1 0,2 1 8,1-1 0,2 2 8,4-1 64,2 1-64,3-2 88,3 0-32,3-3-8,1-1 8,1-1 32,0-2-56,-1 0 0,-2 0-40,-2 1 56,-3 1-56,0 1 0,-1 0 64,-1 1 0,0 0-8,1 0-8,0-1 8,0 0 8,1 1 32,-1 0-40,-3 0-8,-1 2 40,-3 0-24,-1 1-72,-2 0 8,0 1 0,-2-1-8,2 2 16,0-1-16,0 1 0,2 0 8,-1 0-8,0 1 8,0 3-8,-1 0 0,-1 2 0,0 2 64,-2 3-64,0 0 8,-2 3 0,0 0 0,-1-1 0,0-1 0,0-2 8,-1-2-8,0-1 40,-2-1-48,-2 0 40,-3 2-32,-3 1-8,-4 1 0,-3 0 8,-2 1-8,-1 0 0,1-1-8,2 0-32,3-1 32,3-1 8,3 0-8,1 0 0,2 1 0,0-1 8,1 0-16,-1 0 16,0 1-16,1 0 16,0 0-8,2-2-8,1-2 16,1-1-16,-1-1 16,1 0 0,-2 1 0,1 1 8,0-1-8,0 0 8,-1 0 8,1-1-16,-1-1 0,1 1 0,1-2 0,0 0 0,1 0-8,1-1 8,1 0 0,1-1-8,0 0 0,0-1 0,1 0-8,0 0 16,0-1 0,2 0 64,1 0-8,2-2 16,4 0-64,1 1 0,2-2-8,2 0 8,2-1 0,2 1 64,2-1-72,2-1 8,0-1 8,3-1 64,0 0-72,2 0 40,-1-1-40,0 1 0,-1 1 40,-4 1-32,-5 2-8,-5 2 8,-5 2-8,-3 1 0,-2 1 8,-2 0-16,-1 0 0,1 1 0,2-1 8,0 0 0,2 0 0,0-1 0,0 0 8,-1 0-8,1 0 40,-2 0 0,1 0 16,-2 0-64,1 1 16,0 0 32,-1-1 0,1-1 8,0 1 16,1-1 0,1 1-8,1 0-56,0 0 64,0 0-64,-2 0 56,-1 1-56,-1-1 0,-2 1 40,1-1-40,-2 1 0,0-1 8,0 0-8,0 1-8,0 0 8,2-1 0,-1 1-8,1-1 0,-1-1 0,1 1 0,-1-1 0,0 1 8,1-1 56,-2 0-16,0 0 56,0 0 40,-2 1 24,-3 1 88,-1 0-128,-5 1-128,-3 0 0,-5 1 0,-1 1 0,-2 0 0,2 0 0,3 0 0,3-1 8,3-1 0,2-1-8,-1-1 0,-2 1-120,-4 1 8,-4 1 40,-4 1 16,-2 1-8,-2 2 56,0 0 0,3 0-8,4-2 8,4-1 8,5-1 0,4-1 8,4-2-8,1 1 0,2-2 8,0 1-8,0 0 0,1 0 0,-1 0-8,2-1 0,0 1-8,0 1-32,1 0 48,0-1-48,1 1-8,0-1 8,0 0 40,3 1 0,1 0 8,4 0 16,3-1-8,4 0 40,1 1-32,2 0 32,2 1-40,2 0 40,1-1 0,0 0-32,1-2 56,-1-1 0,-1-1-16,-1 0-48,0 0 0,-1-1 8,-2 1 32,-2-1-40,-3 1 0,-2-1 64,-1-1-64,-3 1 0,-1 0 0,-1 1 0,-2 0-8,-1 2 8,-2 0-8,-1 0 8,0 0-8,-1 1 8,0-1-8,1 1-8,0 0 8,0 0 8,-1 0-8,-1 0 0,0 0 0,0 0 0,1 0 0,-1 0-8,1 0 0,0 0 8,-1 0-8,1 0 8,3-1 0,2 0 8,-1-1 40,0 1 8,-3 1 40,-1 0 16,-4 1-15,-3 0-97,-3 1-9,-6-1-63,-4 1 64,-3 0-56,-3 1 64,1 0-16,2 1-32,0-1-8,3-1-40,-1 0 32,1-1 8,-2-1-16,-1 0-24,-2-1 0,-1 0 32,0 1 16,3 0 48,4-1-8,4 0 0,6-1 0,4 1 0,2 0 0,3 1 0,1 1 8,0 0-8,0 0 0,-1 0-72,-1-1-8,0 1 80,0-1-64,0 0 24,1 0 0,0 1-24,1 0 8,0-1 16,0 0-24,0 1 16,2-1-32,1 0 80,4 0 8,3 1 0,4 0 0,4 0 8,2 0 8,2 0-8,2 1 0,-1-1 0,0 1-8,0-1 8,-3 0-8,-1-1 8,-2 0-8,-1 0 0,-2 0 0,0 0-48,-2-1-80,0-1-16,-1 0-40,-1 1-32,0 0 64,-3 1-32,-1 2-136,-2-1-128,-1 1-16,-3 0 16,0 0-65,-1-1-15,-1 0-192,-1 0-376,1 0-448,-2-2-1233,-9-6-4128,-1-2-5082</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6.820"/>
    </inkml:context>
    <inkml:brush xml:id="br0">
      <inkml:brushProperty name="width" value="0.1" units="cm"/>
      <inkml:brushProperty name="height" value="0.6" units="cm"/>
      <inkml:brushProperty name="inkEffects" value="pencil"/>
    </inkml:brush>
  </inkml:definitions>
  <inkml:trace contextRef="#ctx0" brushRef="#br0">0 85 1224,'1'0'360,"0"0"360,2-1 2065,-1-1-1409,1 1-391,0 0-217,0 1-104,-1 1-128,0 1-136,-2 0-152,0 2-56,0-1 72,1 0 232,-1 0 104,1-2 121,-1 0 127,1 0 32,0-1 32,-1 0 104,1 0 17,-1-1 23,1 1 16,0 0-104,1 0-152,-1 0-103,0 0-89,-1 0-64,1 0 8,-1 0 56,0 0 32,0 0-8,1 0-79,0 0 7,-1 0 0,1 0-88,-1 0-56,1 0-8,0-1-88,0 0-64,2 1-16,2 2 152,4 0 32,6 1-31,5 0-73,7-2 40,8-1 16,8-3-16,7-4-16,6-3-144,3-4-24,3-2-192,-4 0 0,-3 3 0,-8 2 0,-8 2 0,-10 4 0,-9 2 0,-7 2 0,-7 2 0,-4 1 0,-2-1 0,-1-1 0,-1 0 0,0 0 0,1 0 0,0-1 0,1 1 0,-1-1 0,1 1 0,0 0 0,0 0 0,0 0 0,0 1 0,0-1 0,0 0 0,0 0 0,1 0 0,-1 0 0,0 0 0,0 0 0,0 0 0,-1 0-72,-2 0-344,-2 0-376,0 1-617,0 1-519,-3 0-1121,-2 2-2824,-14-2-5497,-3 0 3512</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17.890"/>
    </inkml:context>
    <inkml:brush xml:id="br0">
      <inkml:brushProperty name="width" value="0.1" units="cm"/>
      <inkml:brushProperty name="height" value="0.6" units="cm"/>
      <inkml:brushProperty name="inkEffects" value="pencil"/>
    </inkml:brush>
  </inkml:definitions>
  <inkml:trace contextRef="#ctx0" brushRef="#br0">4 1 1272,'-1'0'2377,"1"0"-281,-1 0-183,0 1 55,1 1 0,0 0-167,1 0-257,1 0-63,1 0-137,-2-1-96,1-1-72,0 0-87,-1 1-113,1-1-160,-1-1-88,0 1-64,1 1 16,1 0 41,3 1-105,1 0-80,3 1-80,2 1 0,3 0-8,3 0-32,3 0 8,4 0-8,4-2 80,6-2-39,6-2-73,5-2-120,2 0-88,-1-1-80,-3 3-32,-7 2-16,-8 3-40,-8 2 0,-7 2 48,-6 2 80,-6 2-16,-2 0 24,-3-1-48,-1-2-88,1-3 112,1-2-48,1-3-24,0 0 0,1-2-48,0 1 16,1-1-8,-1 1-8,0 0 8,0 0 0,-1 1 0,1 1-8,-1-1 8,1 1-8,0-1-8,-2 3 8,-1 4-8,-3 3 8,-6 8 8,-7 7-8,-5 7 0,-7 5 8,-5 4-8,-2 0 8,0-2 0,3-5-8,7-9 0,8-7 8,6-7-8,6-6 0,6-3-16,2-3 16,2-1 0,1 0-48,0-1 32,0 0 16,-1 1-16,0 0-40,0 1-8,-1 0-40,0 0-32,0 1-208,0-1-208,-2-1-601,-1-2-759,-1-4-2417,0-15-5041,0-3-5073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8.836"/>
    </inkml:context>
    <inkml:brush xml:id="br0">
      <inkml:brushProperty name="width" value="0.05" units="cm"/>
      <inkml:brushProperty name="height" value="0.05" units="cm"/>
    </inkml:brush>
  </inkml:definitions>
  <inkml:trace contextRef="#ctx0" brushRef="#br0">33 169 3065,'0'0'2285,"0"0"-568,0 0-234,0 0-226,0 0-330,0 0-196,-1-3-108,0 92 3378,-1 12-4208,2-34 214,0 57 90,-7 26-97,6-148-53,-1-10 23,-3-26 12,-3-46-25,3-18-564,7-97 607,1 170-13,0 0-1,2 1 0,1-1 1,0 1-1,2 0 1,1 1-1,1 0 0,1 0 1,1 1-1,1 0 14,-12 20-7,0 0 0,1 1-1,0-1 1,-1 0 0,1 1-1,0-1 1,0 1 0,0-1 0,0 1-1,0 0 1,0 0 0,0 0-1,0 0 1,1 0 0,-1 1 0,0-1-1,0 1 1,1-1 0,-1 1-1,0 0 1,1 0 0,-1 0-1,1 0 1,-1 0 0,0 1 0,1-1-1,-1 0 1,0 1 0,0 0-1,1 0 1,-1 0 0,0 0 0,0 0-1,0 0 1,0 0 0,0 1-1,0-1 1,0 1 0,-1-1 0,1 1-1,-1 0 1,1 0 0,-1-1-1,1 1 1,-1 0 0,0 1-1,1 0 8,12 29-95,-1 0 0,-2 0-1,6 29 96,-13-41 18,-1 0 1,0 0-1,-1 0 0,-1 0 0,-2 1 1,0-1-1,-1 4-18,2-23 3,-1 0 1,1 0-1,-1 0 1,1 0-1,-1 0 1,1 0-1,-1 0 1,0 0 0,0 0-1,1 0 1,-1 0-1,0 0 1,0 0-1,0-1 1,0 1-1,0 0 1,0-1-1,0 1 1,0-1-1,0 1 1,-1-1-1,1 1 1,0-1-1,0 0 1,0 0-1,-1 1-3,-35 3-18,31-4 17,-6 1-31,4 0-1,-1 0 0,1-1 0,0 0 0,-1 0 0,1-1 0,-1 0 0,1-1 0,0 0 0,0 0 0,0 0 0,-5-3 33,12 4-35,1 1 7,0 14-61,2-7 122,-1-1 0,1 0 0,0 0 0,1 0 0,0-1-1,-1 1 1,2 0 0,-1-1 0,1 0 0,3 4-33,3 3 82,0 0-1,1-2 0,12 11-81,-8-11 46,1 0-1,0 0 0,0-1 0,1-1 0,3 0-45,48 25-136,-53-20-837,-13-6-4737,-2-6-1025</inkml:trace>
  <inkml:trace contextRef="#ctx0" brushRef="#br0" timeOffset="600.88">550 444 1296,'0'0'2853,"0"0"-1378,0 0-540,0 0-107,0 0-97,0 0-167,-3 19-213,-10 59-139,13-74-149,-1 0 1,1 0-1,0 1 1,1-1 0,-1 0-1,1 1 1,0-1-1,0 0 1,0 0-1,0 0 1,1 0 0,0 0-1,0 0 1,0 0-1,0 0 1,0-1-1,1 1 1,0-1 0,0 0-1,0 0 1,0 0-1,0 0 1,0 0-1,1-1 1,0 1 0,1 0-64,4 4 202,-6-4-186,0-1 1,0 1-1,1-1 1,-1 0-1,0 0 1,1 0-1,0-1 1,-1 1-1,1-1 0,0 0 1,0 0-1,-1 0 1,1 0-1,0-1 1,0 1-1,0-1 1,0 0-17,-3 0 4,0 0 0,0-1 0,0 1 0,0 0 0,-1 0 0,1-1 0,0 1 1,0-1-1,0 1 0,-1-1 0,1 1 0,0-1 0,0 1 0,-1-1 0,1 0 0,-1 1 1,1-1-1,0 0 0,-1 1 0,1-1 0,-1 0 0,0 0 0,1 0 0,-1 1 0,0-1 0,1 0 1,-1 0-5,7-30 153,-5 22-111,3-23 29,-1 0 0,-1-1 0,-1 0 0,-3 1 0,0-1 0,-2 0-71,2 26 12,-1 1 0,0 0 0,0 0-1,0 0 1,-1 0 0,1 0 0,-2 0 0,1 0 0,-1 1 0,1 0 0,-1 0-1,-5-4-11,7 6-14,0 1-1,0 0 1,0 0 0,-1 0-1,1 0 1,-1 0-1,1 0 1,-1 1-1,0-1 1,0 1-1,0 0 1,0 0-1,0 0 1,0 0-1,0 1 1,0-1-1,0 1 1,0-1-1,0 1 1,0 0-1,0 1 1,0-1 0,0 0-1,0 1 1,0 0-1,0-1 1,0 1-1,-1 1 15,2-1-28,0 0-1,0 1 1,0-1-1,0 1 1,0 0 0,0 0-1,0-1 1,0 1-1,1 0 1,-1 1-1,1-1 1,0 0 0,-1 0-1,1 1 1,0-1-1,0 1 1,0 1 28,-10 47-201,10-40 169,-4 28-1226,3 1-1,1 29 1259,1-49-1675,0 2-3426</inkml:trace>
  <inkml:trace contextRef="#ctx0" brushRef="#br0" timeOffset="1362.95">1006 322 4017,'0'0'1979,"0"0"-549,0 0-370,0 0-311,0 0-309,0 33-240,0 104-153,0-105-9,3 30-35,-3-58 16,1-1 0,0 1 1,1-1-1,-1 0 1,0 1-1,1-1 0,0 0 1,0 0-1,0 0 1,0 0-1,0 0 1,1-1-20,-1 0 29,1 1 1,0-1 0,0 0-1,0-1 1,0 1 0,0 0 0,0-1-1,0 0 1,1 0 0,-1 0 0,0 0-1,1 0 1,-1-1 0,1 1 0,-1-1-1,1 0 1,-1 0 0,3-1-30,-2 1 27,1 0 1,0-1-1,-1 1 1,1-1 0,0 0-1,-1-1 1,1 1-1,-1-1 1,0 0-1,0 0 1,1 0-1,-1-1 1,2-2-28,6-6 12,-2 0 0,1-1 0,-2-1 0,0 1 0,0-2 0,-1 1 0,-1-1-1,0 0 1,-1-1 0,0 0 0,-2 0 0,1 0 0,-2 0 0,0-1 0,-1 1 0,0-1 0,-1-6-12,-1 21 220,0 5 175,0 233 3,1-230-396,-1 0-1,1 0 0,1 0 0,-1 0 1,1 0-1,0-1 0,1 1 1,2 5-2,-4-10-26,0 0 0,0 1-1,1-1 1,-1 0 0,1 0 0,0 0 0,0 0 0,-1 0 0,1 0 0,0-1 0,1 1 0,-1-1 0,0 1 0,0-1 0,1 0-1,-1 0 1,0 0 0,1 0 0,-1 0 0,1 0 0,-1-1 0,1 1 0,0-1 0,-1 0 0,1 0 26,-1 0-32,0 0-1,0-1 1,0 1 0,0-1 0,0 0-1,0 1 1,0-1 0,0 0-1,0 0 1,-1 0 0,1-1 0,0 1-1,-1 0 1,1-1 0,-1 1 0,0 0-1,1-1 1,-1 0 0,0 1 0,0-1-1,0 0 1,0 0 0,0 0 0,0 1-1,0-1 1,-1 0 0,1 0-1,-1 0 1,0 0 0,1 0 0,-1 0-1,0-2 33,2-13 112,0 0 0,-1 0 1,-2-16-113,1 14 36,0-227 747,0 245-922,3 29-3309,-3-9 529</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0.727"/>
    </inkml:context>
    <inkml:brush xml:id="br0">
      <inkml:brushProperty name="width" value="0.1" units="cm"/>
      <inkml:brushProperty name="height" value="0.6" units="cm"/>
      <inkml:brushProperty name="inkEffects" value="pencil"/>
    </inkml:brush>
  </inkml:definitions>
  <inkml:trace contextRef="#ctx0" brushRef="#br0">508 0 4297,'0'1'1992,"0"-1"-439,-1 1 103,0 0-72,0 1-23,1 0-97,-1 0-64,1 0-135,1-1-65,-1-1-64,1 1-56,0-1-119,-1 1-145,0 0-144,-1 0-8,-3 0-32,-3 1-296,-4 1-72,-7 2-56,-5 0-32,-5 1-8,-3 1-8,1-2-16,2 0-16,3-1 40,4-3 1,2 0-1,4-3-8,1 0-56,2 0 32,1 0-80,0 1-40,-1 2-8,-1 0-8,-2 2 0,0 1-8,-1 2 0,0 0 8,1 1 0,2 0 0,2 0 8,4-1 8,2-2 40,2-1-40,3-1 56,1-1 8,1 0 8,1 0-32,0 3 64,1 4 184,0 6-88,2 5-64,0 4-64,0 5 40,-1 3-40,-1 6 16,-1 5 56,-1 5-8,-1 4 40,-1 4-48,-1 3 0,0 1-32,0 2-32,-1 0 16,1 0-8,0-1 8,0 0 24,0-3-112,-3-1 104,0-2-112,-1-2 8,0-1 0,0-2 0,-1-1 0,1 0 0,1-2-8,-1 0 0,2-1 8,1-2 40,1-1 16,0-2-56,1 1 64,0-2 16,0 1-80,0-2 40,-2 0-40,1-2-8,-1-2 8,-1-3 56,-1-1-64,0-3-8,0-2 8,2 0 0,1-1 48,1 2 56,1 2 8,-2 2-40,0 2 57,-1 2 7,0 1 40,0 2-64,-1 1-8,2 1-16,-1-1-40,1-1-40,-1-4 0,1-4 56,1-3-64,0-3 8,0-3-8,2-2 16,-1-1 32,0 0 8,0 1 8,1 1-56,-1 1 40,1 3 48,-1 0-80,0 1-8,0-1 80,-1-1-8,-1-1-32,0-1-48,1-2 48,-1-1-32,1 0 32,0 0-40,-1 2 0,0 1 0,0 2 48,-1 1-40,1 0 32,-1 0 24,0-3-16,0-2-40,1-2 32,1-3 8,0 0-40,1 1 88,-1 2 8,1 3-40,-1 2 0,0 2-16,-1 0-56,0-3 0,-1-3 0,1-5 0,0-3 0,1-4 0,-1-3 0,1-2 0,0 0 0,0-1 0,1 2 0,-1 1 0,0 4 0,0 3 0,0 4 0,0 2 0,0 0 0,0-2 0,0-3 0,0-4 0,0-2 0,1-2 0,-1-1 0,1-1 0,-1-1 0,1 0 0,0 1 0,0-1 0,0 1 0,-1-1 0,-1 1 0,0 0 0,1 0 0,1-2 0,0-1 0,0-1 0,0 2 0,0 1 0,0 2 0,-1 0 0,0 1 0,1-1 0,0 0 0,2-1 0,3 1 0,3 0 0,4-1 0,6-1 0,6-3 0,5-2 0,5-1 0,3 0 0,3 1 0,0 1 0,0 3 0,0 2 0,-1 3 0,-3 2 0,-1 3 0,-4 1 0,-5-1 0,-4-1 0,-6-2 0,-5-1 0,-5-3 0,-4 0 0,-3-2 0,-2 0 0,-1 0 0,0 0 0,-1 1 0,1-1 0,0 1 0,0 0 0,0 1 0,0-1 0,-3-1 0,-3-3 0,-5-3-1464,-9-11-4882,-3-2-18611</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5.959"/>
    </inkml:context>
    <inkml:brush xml:id="br0">
      <inkml:brushProperty name="width" value="0.1" units="cm"/>
      <inkml:brushProperty name="height" value="0.6" units="cm"/>
      <inkml:brushProperty name="inkEffects" value="pencil"/>
    </inkml:brush>
  </inkml:definitions>
  <inkml:trace contextRef="#ctx0" brushRef="#br0">7 61 824,'-1'-1'3865,"0"1"-2401,1-1-199,-1 0-281,1 0-496,-1 1-272,1 0-80,-1 0 160,0 0 80,0 1 40,2-1 56,-1 0 80,1 0 217,-1 0 175,1 0-16,-1 0-56,0 0 56,0 0 41,0 0-57,0 0-72,0 0 16,0 0-32,3 0-104,0 0-79,2 0-65,2 0 80,2-2-64,3-1-40,3-1-48,5-2-96,2-1-40,3-1-8,2 0-119,1 0-129,1 2-104,-3 2 56,-2 2-64,-4 5 16,-3 3 32,-3 3 0,-3 4 24,-2 3-16,-3 1 8,-2 0-8,-1 1 16,-3-1 24,-3 0-24,-2-1-24,-4 0 40,-2-1-16,-4 2-64,-4 1-8,-3 2 0,-4 4 0,-2 3 8,0 2-16,0-1 8,3 0-8,5-4 8,5-4 0,4-4 0,5-6 8,3-4 0,3-2 64,2-3 0,2-1-8,1 1 152,3 2 128,4 1-40,5 2 8,5 2 48,5 0-40,4 0-40,5-1-64,1-1-24,1-2-48,-1-1-24,-3 0 0,-5-2 0,-5 0-64,-6-1-8,-7 0 40,-4-1 8,-4 0 25,-2 0-25,-2 0-16,-1 1-16,-1-1 8,1 1-24,0-1-40,0 0 8,0 1-8,0 0-8,-1 0-200,0 1-441,-1 0-463,-1 0-768,0 1-1729,-3-2-1888,-9-3-4841,-1-1 2688</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6.906"/>
    </inkml:context>
    <inkml:brush xml:id="br0">
      <inkml:brushProperty name="width" value="0.1" units="cm"/>
      <inkml:brushProperty name="height" value="0.6" units="cm"/>
      <inkml:brushProperty name="inkEffects" value="pencil"/>
    </inkml:brush>
  </inkml:definitions>
  <inkml:trace contextRef="#ctx0" brushRef="#br0">59 34 4785,'0'-1'1936,"1"-1"-471,1-2-17,1-1-472,0-1-152,1 0 105,-1 2 7,-1 0-72,0 3-40,-2 0 64,0 2-119,-1 0-57,1 1 32,-1 1-96,1-1-16,1 0 16,-1 0-72,-1-1-47,1 0-57,0 0-64,-1-1-24,1 0-24,0 0-24,1 1 72,-1 2 152,2 1 320,0 3-152,3 3-159,0 3-33,1 6-112,-2 4-40,-1 7-112,-4 7-32,-2 9-24,-4 8 88,-3 6-16,-2 2-24,-1 1 0,-1-5-64,2-5-40,1-10-40,2-11-48,3-9-24,3-9 24,1-9 48,2-5 105,2-4 55,0-3-8,1-5-152,0-4-104,0-2 32,0 1-48,0 0 0,0 4 0,-1 4 0,-2 3-120,-1 3-272,0 3-369,-1 0-207,0 1-208,0 0-504,1 0-793,0 0-2336,0-4-1896,1-1-5394</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27.513"/>
    </inkml:context>
    <inkml:brush xml:id="br0">
      <inkml:brushProperty name="width" value="0.1" units="cm"/>
      <inkml:brushProperty name="height" value="0.6" units="cm"/>
      <inkml:brushProperty name="inkEffects" value="pencil"/>
    </inkml:brush>
  </inkml:definitions>
  <inkml:trace contextRef="#ctx0" brushRef="#br0">398 1 6649,'0'0'3809,"0"0"-1960,0 0 111,-1 0-568,0 0-351,0 0-153,-2 0-168,-3 0-96,-2 1-200,-4 1-104,-5 0-56,-5 2-48,-5 2-32,-3 4 56,-5 2 120,-3 5 33,-1 2-41,0 2-8,3-2 112,5-1 40,8-5-32,7-4-128,7-4-48,5-2-48,4-2-32,2-1-16,2-2-64,-1 1-32,0 0 16,0 0-40,1 2 32,2 1 232,3 2-7,3 3-17,3 4 24,2 2-24,4 2 0,2 1 0,3 2 0,3 1-120,-1 0-88,-1 1-40,-2-1-56,-3-1 40,-3-2 0,-5-1 0,-3-3-32,-4-3 40,-3-3-8,-2-3-32,-2-1 40,0-2-48,-1-1-8,0 0-104,1 0-208,-1 0-184,0 0-320,0 0-705,0-1-1143,1-6-2857,-1-2-11539</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8.270"/>
    </inkml:context>
    <inkml:brush xml:id="br0">
      <inkml:brushProperty name="width" value="0.1" units="cm"/>
      <inkml:brushProperty name="height" value="0.6" units="cm"/>
      <inkml:brushProperty name="inkEffects" value="pencil"/>
    </inkml:brush>
  </inkml:definitions>
  <inkml:trace contextRef="#ctx0" brushRef="#br0">42 131 2689,'0'0'2280,"0"0"-1336,0 0-352,0 0-136,0 1-119,0-1-25,0 1-24,0-1 72,0 1 144,1-1 192,-1 0 224,0-1 40,0 0-119,0 1-153,-1-1-56,1 1-152,0 0-104,0 0-88,0 0-48,0 0-24,0 0 80,0 0 128,0 0 177,0 0 95,0 0 144,0 0-96,2-1 8,2 0 56,-1-1-104,0 1-111,-1-1-129,0 1-64,0 0-64,0-1 72,3-1 128,3-3-88,3-3-128,5-4-112,3-1-56,3-2-8,0 0-32,0 1-56,-1 3 8,-4 4-64,-4 2 0,-4 4 8,-1 3-8,-2 3 136,0 3 16,0 3-8,-1 3-47,-1 2-9,-1 4-32,-2 2 32,-2 2-88,-4 1 48,-4 2-48,-2-1 16,-2-2-8,-3-2 0,1-3-8,-1-2 0,1-2 0,0-1 8,3-2-8,1 0 8,0-1 0,1 0-8,-1 1 8,-1 1-8,-2 2 16,0 1-8,-2 0-8,2 1 8,1-2-8,1-3 48,4-1-40,1-4 88,4-1-80,2-3 64,1-1-32,2-1 48,-1-1 40,0 0 16,1 0 16,-1 1-8,0-1-40,1 1-16,0 0 32,1 0-32,5 1 200,5 1-16,7 1 0,5 2-120,6-1 0,4 0 0,2-1-96,-1-1 24,-2-1-40,-4 0-8,-6-1 0,-7 0 24,-6 0-56,-6-1 64,-4 1-8,-1 0-8,-2 0-56,0 0 8,1 0-8,0 0 40,0 0-40,0 0-8,1 0 8,0 0 0,0 0-8,0 0-8,0 0-248,0 0-416,0 0-552,-3 0-777,-2 0-1695,-2-1-2018,-6-2-2735,-1 0 767</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248"/>
    </inkml:context>
    <inkml:brush xml:id="br0">
      <inkml:brushProperty name="width" value="0.1" units="cm"/>
      <inkml:brushProperty name="height" value="0.6" units="cm"/>
      <inkml:brushProperty name="inkEffects" value="pencil"/>
    </inkml:brush>
  </inkml:definitions>
  <inkml:trace contextRef="#ctx0" brushRef="#br0">79 10 4449,'0'-1'1984,"0"1"-87,1-2-97,0 1-352,1-1-303,-1 1-209,0-1-256,0 2-200,0-1-128,0 1-80,-1 0-64,0 0 64,1 0 152,-2 0 105,1 1 23,0 0-72,0-1 0,0 1 72,0-1 32,0 1-8,0-2-24,-1 1-71,1-1-73,0 0-8,-1 1 16,1 0-32,0 0 16,0-1 16,0 1-8,1 4-48,1 3 280,1 3 128,1 6-287,-1 6-97,0 6-96,-1 5-40,-2 4-40,-2 5-104,-1 1-8,-3 1-8,-2 0-40,-1-1 0,-2-1 0,0-3 8,0-1-40,1-5 40,0-3-40,2-6 32,1-5-48,3-5 8,1-6 8,3-6 56,1-3-24,1-3 8,0-3-56,0-3 0,1-2-104,-1 0-184,1-1-264,-2 2-120,0 2-64,-1 2-81,0 4-367,0 1-304,-1 2-673,0 0-791,0-1-1489,2-8-1120,0-2-1649</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49.885"/>
    </inkml:context>
    <inkml:brush xml:id="br0">
      <inkml:brushProperty name="width" value="0.1" units="cm"/>
      <inkml:brushProperty name="height" value="0.6" units="cm"/>
      <inkml:brushProperty name="inkEffects" value="pencil"/>
    </inkml:brush>
  </inkml:definitions>
  <inkml:trace contextRef="#ctx0" brushRef="#br0">230 3 4953,'0'0'2465,"0"-1"-305,0 0-15,0 1-465,0 0-392,0 1-184,-1 0-143,0 0-169,-1 1-240,-1 0-328,-3 0-128,-2 1-32,-4 2-64,-4 2 8,-5 2 0,-3 2-8,-2 2 0,-1 1 0,1 1 8,4-2 64,6-3 24,5-3 0,5-2 80,5-3 160,2-2 144,2-1-32,2 0 16,3 0 41,2 0 15,1 0-80,2 1 8,0 1-112,-2 1-120,0 1-96,-2 0-24,1 1 48,-1 2 128,1 1 16,3 3-24,2 3-72,2 2-24,2 1-32,0 1-40,-1-1-16,-1-2 8,-3-1-16,-4-2 0,-5-3 32,-2 0-32,-4-3-64,-1 0-8,-2 0-16,1-2-80,0 0-8,1-2-16,0-1-40,2 0-64,0-1-152,1-1-272,0-1-224,-1-1-392,1-2-1217,-1-1-2312,-5-4-4505,-2-1 4337</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0.450"/>
    </inkml:context>
    <inkml:brush xml:id="br0">
      <inkml:brushProperty name="width" value="0.1" units="cm"/>
      <inkml:brushProperty name="height" value="0.6" units="cm"/>
      <inkml:brushProperty name="inkEffects" value="pencil"/>
    </inkml:brush>
  </inkml:definitions>
  <inkml:trace contextRef="#ctx0" brushRef="#br0">0 8 2713,'0'0'4056,"0"-2"-2287,0 1-41,0-1-191,1 1-313,0 0 8,-1 1 16,1 0-167,-1 2-81,1-1-16,0 1 56,1 0-176,-1 0-223,0-1-17,1-1 24,-1-1-72,3 1 168,2-1-96,3 0-136,5-1-112,3 1-56,3-1-87,2 2-81,2 1-56,-1 2-8,-1 1-16,-2 0 0,-4 0 0,-3-1 0,-3 0 0,-5-2 48,-2 0-24,-1 0 56,-3-1-16,0-1-32,-1 1-40,1-1-8,0 0-72,0-1 8,1 2-16,-1-1-80,0 2-256,0-1-448,-1 0-569,0 0-903,-1-1-2593,-3-3-3049,0-1-2224</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1.313"/>
    </inkml:context>
    <inkml:brush xml:id="br0">
      <inkml:brushProperty name="width" value="0.1" units="cm"/>
      <inkml:brushProperty name="height" value="0.6" units="cm"/>
      <inkml:brushProperty name="inkEffects" value="pencil"/>
    </inkml:brush>
  </inkml:definitions>
  <inkml:trace contextRef="#ctx0" brushRef="#br0">1 41 5601,'0'0'2721,"0"0"-633,0 0-191,0 0-537,2-1-320,1 1 392,2-1 137,3-1-89,0 1-208,0 0-255,1 0-233,0-1-176,2 0-16,2 0-16,4-1-48,4-2-112,2-1-136,1 0-136,1 2-88,-4 1-56,-3 3 8,-3 5 248,-4 6-15,-5 5-89,-5 6-56,-5 5-80,-6 3-8,-5 4-8,-6 2 0,-4 1-8,-2-1-88,-1-3 88,2-4 0,3-5 8,5-4-8,4-4 8,3-4 0,3-3-8,2-2 8,1-2 0,3-1 0,0-1 8,1-1 0,2-1 8,0 0-8,0-1 80,0 0-8,1-1 40,-1 1-8,2 0-8,0 0 88,2-1 112,3-1 112,6 0-64,4 0-64,4-1-64,3 0-8,3-1 0,0 0-128,-1 1-32,-3 1-48,-3 1 0,-5 1 0,-5 0 0,-5 0 8,-3 2 32,-3-1-40,-1 0 56,0-1-64,0 1 0,0-1 0,0 0 0,1 0 0,0 0 0,0 0 0,-1 0 0,2 0-8,-1 0 0,0 0-88,0 0-72,0 0-192,0 0-192,0 0-352,0 0-328,-4 0-617,-3 0-1848,-11-2-3752,-3 0-5394</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4.765"/>
    </inkml:context>
    <inkml:brush xml:id="br0">
      <inkml:brushProperty name="width" value="0.1" units="cm"/>
      <inkml:brushProperty name="height" value="0.6" units="cm"/>
      <inkml:brushProperty name="inkEffects" value="pencil"/>
    </inkml:brush>
  </inkml:definitions>
  <inkml:trace contextRef="#ctx0" brushRef="#br0">171 20 3921,'0'0'1376,"0"-1"-344,1-1-95,0 0-81,1 0-80,-1 0-112,0 0-56,-1 0-88,1 1-128,-1 0 8,0 1 65,0-1-105,1 0 16,0 1 16,-1-1-16,-1 1 16,0 0 200,0-1 184,0 0 176,0 1 129,1 0-1,-1 1-16,1-1-56,0 0-223,0 1-89,0-1-40,-1 1-32,0 1-104,-3 0-224,-3 2-112,-4 2 56,-2 3 80,-3 2 40,-1 3-32,-1 3-40,1 3 1,0 4-25,2 2-16,3 1-80,2 3 0,2 0-80,4 1 16,1-2 16,3 0-72,3-3 24,0-2-8,3-3-56,1-3 136,2-2 0,2-4 24,3-1-32,2-2 40,2-2 64,4-3-24,2-4 24,5-4-72,3-3-72,1-5-8,2-4-32,-2-2-8,-2 0-40,-5 2 64,-6 2-24,-7 4 0,-5 3-40,-4 3 8,-2 1-8,-1 2 0,1-2 40,2-2-40,3-2 0,2-5 0,3-2 8,2-1 32,0-2-48,-1 0 16,-1 0 32,-2 2-40,-2 0 56,-2 0-64,-1 1 8,-1 1 40,-2 1-32,-1 1 56,0 2-64,-2-2 40,0 0-40,-2 0 0,-1-2-8,0 0 8,-1 0 0,0 2 0,0 1 0,0 2 32,-1 2-40,1 2-120,-3 2-136,-1 2-56,-3 2-56,-3 2 40,-4 0-16,-1 0 56,-1 0 72,1-1 72,3-2 48,2-2-16,4-1 56,4 0-8,2 1 16,3 1-8,1 1-232,0 0-304,0 2-233,-3 2-175,-4 3-40,-4 2-104,-2 2-16,-1 1-137,-1-1 153,4-3 32,4-5-417,5-5-399,15-13-2289,5-5-5729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11.240"/>
    </inkml:context>
    <inkml:brush xml:id="br0">
      <inkml:brushProperty name="width" value="0.05" units="cm"/>
      <inkml:brushProperty name="height" value="0.05" units="cm"/>
    </inkml:brush>
  </inkml:definitions>
  <inkml:trace contextRef="#ctx0" brushRef="#br0">1 68 1568,'0'0'1213,"0"0"-252,0 0-281,0 0-297,0 0-136,0 0-10,0 0 37,0 0 159,0 0 135,0 0 19,0 0 70,0 0 113,0 0 26,0 0-120,0 0-100,0 0-66,0 0-117,45-3 1401,-42 2-1777,1 1 1,0-1 0,-1 1-1,1-1 1,0 0 0,-1-1-1,1 1 1,-1-1 0,0 1-1,3-2-17,-3 0 6,1 2-1,0-1 1,0 0-1,0 1 0,0-1 1,0 1-1,0 0 1,0 1-1,0-1 1,4 0-6,-4 1 5,1 0 0,0-1 0,0 1 0,-1-1 0,1-1 0,0 1 0,-1-1 0,0 1 0,1-1 0,-1-1 0,1 1-5,11-6 67,-4 6-70,-7 1 380,-3-9 72,-2 9-400,0 1-19,-11 2 102,0-1 1,0-1-1,1 1 1,-1-2-1,-8 0-132,-14-1 29,31 2-30,1 1 1,-1-1 0,1 0 0,-1 1-1,0-1 1,1 1 0,-1 0-1,1-1 1,0 1 0,-1 0 0,1 0-1,-1 0 1,1 0-1,-1 0 0,1 0 0,-1 0 0,1 0 0,-1 0-1,1-1 1,-1 1 0,1 0 0,-1-1 0,0 0-1,1 1 1,-2-1 1,2 0 1,0 0-1,0 1 1,0-1-1,1 0 1,-1 1-1,0-1 1,0 0-1,0 1 1,1-1 0,-1 1-1,0-1 1,0 1-1,1 0 1,-1-1-1,0 1 1,1 0-1,-1-1 1,0 2-1,1-1-14,-1 0 1,1-1-1,-1 1 1,0 0-1,1-1 1,-1 1-1,0 0 1,0-1-1,1 1 1,-1-1-1,0 1 1,0-1-1,0 1 1,0-1-1,0 0 1,0 1 0,0-1-1,0 0 1,0 0 13,27-4-2762,-7-9 185</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3.601"/>
    </inkml:context>
    <inkml:brush xml:id="br0">
      <inkml:brushProperty name="width" value="0.1" units="cm"/>
      <inkml:brushProperty name="height" value="0.6" units="cm"/>
      <inkml:brushProperty name="inkEffects" value="pencil"/>
    </inkml:brush>
  </inkml:definitions>
  <inkml:trace contextRef="#ctx0" brushRef="#br0">1 62 2328,'0'0'4049,"1"0"-2200,0 0 415,2-2-343,2 0-273,3-2-200,2-2-231,3 0-297,2-2-208,3 1-40,0 0-72,1 0-48,0 2-24,0 0-39,-1 3-137,-1 1-80,0 4 16,0 3-32,1 4 16,1 4 88,-1 3-176,0 1-40,-1 2-16,-4 0 64,-2 1 24,-3-1 48,-3 0-8,-4-1-16,-3-1 32,-2 0 8,-4-2-8,-3-1 16,-4-1 49,-2 1-57,-3 1-56,-3 0 32,1 2-40,1-1-48,1-2-24,5-2-64,3-2-8,4-2-24,4-4-40,3-2 88,2-1-88,1-2 88,3 0-24,2-2 112,4 1 104,4 0 8,6-2-64,5-1-88,6-2-48,3-1-40,1-2 0,-1 0-56,-4 1 0,-6 1 0,-6 3-16,-8 2-272,-4 1-608,-5 3-640,-3 1-953,0 2-2200,-1 0-3841,1-2-2216</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34.150"/>
    </inkml:context>
    <inkml:brush xml:id="br0">
      <inkml:brushProperty name="width" value="0.1" units="cm"/>
      <inkml:brushProperty name="height" value="0.6" units="cm"/>
      <inkml:brushProperty name="inkEffects" value="pencil"/>
    </inkml:brush>
  </inkml:definitions>
  <inkml:trace contextRef="#ctx0" brushRef="#br0">64 199 7866,'0'-1'3600,"2"0"-1807,0-1 31,1 0-383,-1 0-233,0 2-16,-2 1-88,-1 3-360,-1 3-215,-1 5 23,-1 4-96,-1 5-112,0 4-56,1 3 24,1 1-96,1-2-80,1-3-56,2-3-16,1-5 8,3-4 56,2-3 104,3-3 32,5-2 8,3-3 32,6-2 80,7-5-23,4-5-73,5-5-136,1-5-8,-2-3-8,-5-2 64,-7-1 112,-8-1-48,-9-1-176,-8-1-40,-7-2-40,-8-1-8,-6-1-80,-6 1-176,-4 3-112,-3 3-136,-2 6-185,1 6-175,1 7-320,0 7-136,0 7-737,-1 7-2272,-11 8-3192,3 2-713</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5.738"/>
    </inkml:context>
    <inkml:brush xml:id="br0">
      <inkml:brushProperty name="width" value="0.1" units="cm"/>
      <inkml:brushProperty name="height" value="0.6" units="cm"/>
      <inkml:brushProperty name="inkEffects" value="pencil"/>
    </inkml:brush>
  </inkml:definitions>
  <inkml:trace contextRef="#ctx0" brushRef="#br0">90 123 5561,'0'0'5209,"0"-1"-2928,-1 0-113,1 1-367,1 0-489,2-2-112,-1 1-232,0-1-111,0 1-41,-1 2-184,-1 0 32,0 0 8,-1 1-144,-1 3-88,-2 3 64,-2 6 73,-3 6-201,-1 6-136,-1 4-96,-2 3-64,1 2 40,2-1-48,1-2 16,2-5-32,3-4-48,3-6 40,2-4 0,2-4 24,2-3 40,2-1-8,2 0 8,2-2 56,1 0-64,3-1-32,3-1 16,1-2 40,3-3-16,3-3-64,3-2 48,0-3-24,0 0 0,0 0 0,-2 0-64,-2-1 112,-3 2-56,-2 1-8,-2 0-40,-4 1-8,-2 1 48,-1 0-48,-1 0 56,0-1 8,-1-2 32,-2-1 16,0-2 16,-3-4-88,0-2 24,-3-2-16,-2-4-40,-3-1-8,-2-1 40,-2 0 40,-3 2-88,-2 3 8,0 3 0,0 4-8,0 5 0,1 3-88,-2 3-16,-1 5-16,-2 2-64,-2 4 16,-2 3 24,-3 4 72,0 2-24,1 2 88,2-1 0,3-1-40,5-2 40,5-4-208,4-3-40,2-2-208,3-2-440,1-1-777,3 1-511,2 1-2513,6-3-4065,2 0-1080</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5:58.578"/>
    </inkml:context>
    <inkml:brush xml:id="br0">
      <inkml:brushProperty name="width" value="0.1" units="cm"/>
      <inkml:brushProperty name="height" value="0.6" units="cm"/>
      <inkml:brushProperty name="inkEffects" value="pencil"/>
    </inkml:brush>
  </inkml:definitions>
  <inkml:trace contextRef="#ctx0" brushRef="#br0">1 2 2713,'0'0'4128,"0"0"-2111,0 0 239,0-1-127,0 1-345,0 0-135,0 1-65,0 0-72,1 1-256,0 0-199,-1-2-9,0 0 64,-1-2-104,1 1-143,-1 0-73,1 1-96,0-1-96,0 1-96,0 0-72,0 0-48,0 0-32,0 0-80,0 0-32,0 0-47,0 0-25,0 0 16,0 0-104,2 2 40,3 1 72,3-1 16,4 1 56,5 0-64,7 0 16,8 1 0,6 0 120,5 2-336,5 1 0,0 1 0,-1 2 0,-5 1 0,-7 1 0,-8-1 0,-9-2 0,-6-3 0,-7-2 0,-3-1 0,-2-1 0,-1-1 0,-1-1 0,1-1 0,-1 1 0,1 1 0,2 3 0,0 1 0,2 4 0,2 4 0,1 4 0,2 4 0,-1 5 0,0 3 0,-1 3 0,-2 4 0,0 2 0,-1 4 0,0 3 0,0 2 0,0 2 0,1 2 0,1-1 0,0 1 0,0 0 0,0-1 0,-2 0 0,-1 0 0,-1 2 0,-1 3 0,0 2 0,-2 4 0,0 2 0,-1 0 0,1-2 0,-2-2 0,1-4 0,-1-3 0,0 0 0,0-3 0,0-1 0,1-3 0,0-3 0,0-2 0,1-2 0,0 2 0,0-1 0,1 1 0,0-1 0,1 0 0,0-1 0,0-1 0,0 0 0,0-1 0,0 0 0,-2 2 0,-1 0 0,0 0 0,0-2 0,-1-1 0,0-4 0,1 0 0,-1-3 0,0 0 0,1 0 0,-1-1 0,0 1 0,1 2 0,0 1 0,0 1 0,2 3 0,0 1 0,1 2 0,-2 1 0,1-1 0,-1 0 0,0 0 0,-1 0 0,-1-1 0,-1 0 0,-1-2 0,1-3 0,0-2 0,0-2 0,2-3 0,0 0 0,2-4 0,0 0 0,0-2 0,2 0 0,-1 1 0,-1 2 0,1 1 0,-1 2 0,-1 2 0,-1 4 0,-2 2 0,0 1 0,-1-1 0,2-3 0,0-5 0,2-5 0,1-5 0,0-5 0,1-4 0,0-1 0,0 0 0,0 1 0,1 1 0,-1 2 0,0 1 0,0 3 0,0 0 0,1 0 0,-1 1 0,0-1 0,0-1 0,-1-1 0,1-1 0,0-2 0,0 1 0,0-1 0,0-1 0,0 1 0,0-1 0,0 0 0,1-1 0,-1-1 0,1-1 0,0-1 0,-1-1 0,0 1 0,0 1 0,-1 2 0,0 2 0,1 2 0,-1 2 0,1 0 0,0 0 0,0-1 0,0-3 0,0-1 0,0-3 0,0-2 0,0-1 0,0-1 0,0-1 0,0 1 0,0 2 0,0 1 0,0 1 0,-1 1 0,-1-1 0,1 0 0,0-1 0,1-3 0,1-1 0,0-1 0,0-1 0,0 0 0,0 1 0,-1 0 0,0 1 0,0 1 0,-1-1 0,-1 1 0,1 1 0,-1-1 0,1 0 0,0 0 0,0 0 0,0 0 0,-1 0 0,-2-2 0,-1-1 0,-3-3 0,-2 0 0,-2-2 0,-1 1 0,2 1 0,2 1 0,2 1 0,2 2 0,1 1 0,-1 0 0,0 1 0,0 0 0,-2 1 0,-1-1 0,1 1 0,2 1 0,1 0 0,0-1 0,1 0 0,-1 0 0,1-1 0,1 0 0,-1 1 0,-1-1 0,1 1 0,-1 0 0,-1 0 0,-1 0 0,-2 0 0,1 0 0,0-1 0,-1 1 0,1-1 0,2 0 0,0 0 0,1-1 0,1 0 0,0 0 0,0 0 0,0 0 0,-2 0 0,-2 1 0,-1 1 0,0 0 0,-2 0 0,1 0 0,1 0 0,0 0 0,2-1 0,3 0 0,1 0 0,2-1 0,1 0 0,1 1 0,-1-1 0,1 1 0,0 0 0,-1 0 0,0 0 0,0 0 0,0 1 0,-1-1 0,1-1 0,-1 0 0,-1 0 0,0-1-776,0-3-4041,2-18-3969,1-4-9602</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1.732"/>
    </inkml:context>
    <inkml:brush xml:id="br0">
      <inkml:brushProperty name="width" value="0.1" units="cm"/>
      <inkml:brushProperty name="height" value="0.6" units="cm"/>
      <inkml:brushProperty name="inkEffects" value="pencil"/>
    </inkml:brush>
  </inkml:definitions>
  <inkml:trace contextRef="#ctx0" brushRef="#br0">56 220 144,'0'-1'4761,"0"-2"-3193,0-3 137,0-2-81,0-2-80,0 1-231,1 1-113,1 0 96,0 1 105,0 1-89,0 1 32,1 1-184,-1 1-231,0 0-137,0 1-64,-1 2 8,-1 0-80,0 1-128,-1 1-128,1 1-88,-1 0-88,0 5 41,1 5 207,1 7-56,-2 7 16,0 7-8,-1 6-136,-2 3 0,-2 2-64,0 0 56,-1-2-64,0-5 32,1-4-40,1-7-40,1-6-64,2-8 8,1-5-8,1-5-88,0-3 80,0-1-16,0-1 32,0-1 56,1 1 25,0 0 79,0-1 56,0-2-8,-1-4-176,-2-4-80,-1-5-56,-2-5 0,1-5 8,-1-4-8,2-3 0,1-2-8,2-2 8,4 1 0,3 1-8,3-1 0,4 1-8,1 2 8,3 3 0,1 3-8,-1 5-40,0 4 40,-2 4-8,-2 4 16,-1 1-8,0 2-40,-1 2 40,2 2 0,1 1-80,1 3 16,3 2 24,3 4 0,1 4 48,2 4-8,-1 2 0,-3 2 0,-5 0 0,-5 1-104,-5 0 32,-6 0 72,-7 0 0,-8 1-64,-7 1 72,-8 0-8,-6-1 8,-3-3 0,0-2 48,2-2-48,5-4 0,6-4 0,7-2 8,6-2 8,5-1-8,5-1 8,3 0 40,2 1-48,0 0-8,-1 0 0,0 1-8,0 1 8,-1-1-48,0 1 40,1 0 0,0-1 0,-1 0-40,0 0 40,1 1 0,-1-1-88,0 0 40,0 0-40,0-1 8,3 3 32,4 2 56,2 2 8,3 4 80,3 4 32,3 4 8,2 4-40,0 3-16,1 4-24,-3-1-40,-2-2 56,-4-4-56,-3-5-8,-4-6 16,-2-4-8,-2-4 40,0-3-48,0 0 0,0-1 0,0 0 0,1 0-16,0 2-296,2 0-649,0 2-487,0 0-760,2-1-2041,6-5-2737,2-3-8209</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2.422"/>
    </inkml:context>
    <inkml:brush xml:id="br0">
      <inkml:brushProperty name="width" value="0.1" units="cm"/>
      <inkml:brushProperty name="height" value="0.6" units="cm"/>
      <inkml:brushProperty name="inkEffects" value="pencil"/>
    </inkml:brush>
  </inkml:definitions>
  <inkml:trace contextRef="#ctx0" brushRef="#br0">50 1 7490,'0'0'4032,"0"1"-1711,0 0-153,0 0-391,1 0-265,0 0-248,1-1-31,-1 1-137,0-1-224,0 0-128,0 1-56,-1 0-63,0 1-97,0 2 96,0 2-72,0 4-112,-1 3-16,0 6-56,-2 3-112,-2 4-16,-2 1-48,0 1-48,-1-2-24,2-5-24,1-3-48,1-6-48,2-5 8,1-2 0,1-4 0,0-2 8,0 0-16,0-1-128,1 1-136,-2 0-168,1 0-288,0 0-200,1 1-176,-1 0-81,0 0-503,0 0-296,-1-3-705,-2-3-3336,1-12-2321,0-3 3873</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003"/>
    </inkml:context>
    <inkml:brush xml:id="br0">
      <inkml:brushProperty name="width" value="0.1" units="cm"/>
      <inkml:brushProperty name="height" value="0.6" units="cm"/>
      <inkml:brushProperty name="inkEffects" value="pencil"/>
    </inkml:brush>
  </inkml:definitions>
  <inkml:trace contextRef="#ctx0" brushRef="#br0">17 0 3033,'0'0'6601,"-1"0"-2768,0 0-1049,1 0-79,0 0-584,1 1-633,-1-1-312,-1 2-216,1-1-152,-1 0-159,1 0-97,0 0-168,0 0-88,0 0-56,-1 0-24,1 0 48,0 1 0,0 4 112,1 3 160,0 5-40,-1 5-112,0 5-47,-1 2-97,0 1-72,0 1-64,0-2 8,-1-3-32,1-2-32,-1-3 0,1-3 0,0-2-32,0-2-16,1-2 48,-1-2-48,0-3 0,0-2 16,1-1-8,0-2-8,1 0-192,0 0-304,0-1-401,-1-1-271,0 0-536,1-1-865,0-2-2048,2-3-1600,-2-5-2649,0-1 4153</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3.599"/>
    </inkml:context>
    <inkml:brush xml:id="br0">
      <inkml:brushProperty name="width" value="0.1" units="cm"/>
      <inkml:brushProperty name="height" value="0.6" units="cm"/>
      <inkml:brushProperty name="inkEffects" value="pencil"/>
    </inkml:brush>
  </inkml:definitions>
  <inkml:trace contextRef="#ctx0" brushRef="#br0">14 9 1976,'0'0'5001,"-1"-2"-2408,0 0 280,-1 1-449,1-1-399,1 1-129,0 1-152,0 0-351,0 0-217,-1 1-120,0 0-304,-1 0-272,0 0-152,1 1-87,0-1-25,1 0-16,0-1 40,2 0 64,-1-1 112,-1 0-32,0 1-32,0-1-32,1 1 32,0-1 8,1 0-40,1 0-32,0 1-80,0 0-104,1 0 32,2 1-32,3 2 177,4 2 39,5 0-80,3 2-72,2-1-72,-1 0-32,-1 0-56,-3-2 40,-3-1-40,-3-1-8,-3-1 0,-1 1 8,-1-1 40,0-1-40,2 1 64,1-1-64,2 0 0,0 0 0,-3 0-8,-2 1 64,-3 0-64,-2 0 8,-2 0 0,0 0 0,-2 0-8,0-2-160,-1 1-40,1-1-200,0 1-281,0-1-375,1 1-432,0 0-577,-1 0-1743,-3 0-2634,-1 0-9001</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4.916"/>
    </inkml:context>
    <inkml:brush xml:id="br0">
      <inkml:brushProperty name="width" value="0.1" units="cm"/>
      <inkml:brushProperty name="height" value="0.6" units="cm"/>
      <inkml:brushProperty name="inkEffects" value="pencil"/>
    </inkml:brush>
  </inkml:definitions>
  <inkml:trace contextRef="#ctx0" brushRef="#br0">20 166 624,'0'0'5545,"1"-2"-2776,0 0-177,1 0-127,0 0-321,1 2-247,-1 0-177,0 1-351,-2 1-329,-1 0-136,-1 1-296,0 0-200,1 3-72,3 3 312,1 5 25,2 6-97,0 6-8,0 6-88,0 5-16,-2 5-88,-3 3-56,-2 3-16,-3 0-104,-2-1 16,-2-3-56,0-5-16,2-7-40,0-7-16,2-7 32,3-8-48,0-5 80,3-4-8,0-3-8,1-2 129,-1 0 23,0-2 48,-1-2-160,1-5-168,-1-5 40,0-6-40,0-6 0,2-5-8,2-3 48,2-3-48,2 0-8,1 0-8,1 3 8,0 3 8,0 2 8,1 3 0,0 1-8,0 0 0,0 0 0,0-1 0,1 2-8,0 0-40,-1 2 48,0 4-16,0 4 8,-2 4-48,-1 4 48,-1 3-56,0 3 56,-1 2-72,0 3-16,1 1 88,2 3-40,2 2 40,3 4 0,1 4 8,0 5-8,0 2 8,-2 4 0,-3 2 0,-3 1 0,-3-2 64,-2-1-64,-4-2 16,-1-2 56,-3-2-24,-1-3-40,-2-1 8,-3-1-8,-3-1 0,-1-2 40,-2 0-48,0-2 0,-1-2 0,1-1 0,-1-3 0,-1-2 0,-1-3-72,-1-1 64,0 0-64,2 0 56,2 1 16,3 0 0,4 1 0,4-1-8,3 1 0,3-1 8,3 1 0,1-1 0,1 1 16,-1 0 32,1 0-48,-1 0 8,0 0 40,1 1-48,1 2 72,2 1 48,4 2-24,3 4-24,3 2 48,3 4-112,2 1 88,1 2-88,0 3 40,-2 0-48,-1 0 56,-3 0-8,-4-3-48,-4-2 8,-3-3-8,-2-3 0,-2-3 8,-1-3 0,-1 0-8,0-2 0,-1 2-112,2-1-112,-1 0-160,0 0-264,2-1-385,0 0-431,1-1-736,2 0-2097,5-4-3481,0 0-6137</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5.748"/>
    </inkml:context>
    <inkml:brush xml:id="br0">
      <inkml:brushProperty name="width" value="0.1" units="cm"/>
      <inkml:brushProperty name="height" value="0.6" units="cm"/>
      <inkml:brushProperty name="inkEffects" value="pencil"/>
    </inkml:brush>
  </inkml:definitions>
  <inkml:trace contextRef="#ctx0" brushRef="#br0">1 1 5865,'0'0'4553,"0"0"-1896,0 0-257,1 0-335,0 0-145,1 1-360,0 0-303,0-1-129,1 1-152,1-2 56,4 1 1,3 0-161,4 0-272,5 1-128,6 0-104,4 0-128,4 1-72,0 0-80,-2 2-80,-3 0 8,-5 3-8,-6 0 0,-6 2 0,-5 3 40,-6 2-40,-6 4 40,-6 3-48,-5 3 48,-6 1-40,-5 2-8,-2 0 8,-3-1-8,1-1 8,2-1 0,4-2-8,4-2 96,4-3-80,3-1 64,3-3 56,4-1-40,2-3 32,2-2-56,3-3 24,0-2-32,2-2 40,1 0 57,1-2 7,1-1 24,2 0-24,4 0-24,5 0 24,7 0 8,6-1-80,5-1-8,2 1-16,1 0-32,-4 0-32,-4 2-8,-6 0 8,-7 2-8,-5-1 0,-5 1 0,-4 1 0,-2 0 0,-1 0 0,-2 0-208,0 0-496,-1-1-953,-1 0-1047,1-2-3090,-8-9-1223,0-3-6762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13.869"/>
    </inkml:context>
    <inkml:brush xml:id="br0">
      <inkml:brushProperty name="width" value="0.05" units="cm"/>
      <inkml:brushProperty name="height" value="0.05" units="cm"/>
    </inkml:brush>
  </inkml:definitions>
  <inkml:trace contextRef="#ctx0" brushRef="#br0">42 45 1096,'0'0'2314,"0"0"-450,0 0-290,0 0-212,0 0-233,0 0-222,0 0-148,0 0-21,0 0-8,0 0 9,0 0-60,0 0-59,0 0-66,0 0-57,0 0-24,0 0-43,0 0-66,0 0-83,0 0-73,0 0-26,0 0 16,0 0-36,0 0-39,0 0-7,0 0-39,0-1-32,1 0-43,0 0 0,0 0 0,1 1 0,-1-1 0,0 0 0,1 0 0,-1 1-1,1-1 1,-1 1 0,1-1 0,-1 1 0,1-1 0,-1 1 0,1 0 0,0 0-2,1-1 14,5-1 7,5-4-5,1 2 0,1 0 0,-1 1 0,0 0 0,1 1 0,-1 0 0,8 2-16,-4-7-50,31 7-455,-48 0 492,-39 0-340,30 0 339,1 1 1,0 0-1,0 0 1,-1 1 0,1 0-1,0 1 1,0-1-1,1 1 1,-7 4 13,-23 8-222,-44 9-577,76-23 786,2-1 12,-1 1 0,1-1-1,-1 1 1,1-1 0,0 1 0,-1 0 0,1 0 0,0 0 0,0 0 0,0 1 0,0-1-1,-1 1 2,3-2-40,0 0-2,0 0 20,0 0 8,0 0 4,0 0 2,0 0 0,0 0-17,0 0-94,0 0-146,0 0-204,8 0-1488,-1-3 39</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23:46:09.185"/>
    </inkml:context>
    <inkml:brush xml:id="br0">
      <inkml:brushProperty name="width" value="0.1" units="cm"/>
      <inkml:brushProperty name="height" value="0.6" units="cm"/>
      <inkml:brushProperty name="inkEffects" value="pencil"/>
    </inkml:brush>
  </inkml:definitions>
  <inkml:trace contextRef="#ctx0" brushRef="#br0">104 343 968,'0'0'2953,"0"-1"-1449,0 0-704,2-1-368,0-3-288,1 1-72,-1-1 121,0 2 111,0 0-16,-2 1-40,1 0-56,-1 0-120,0 1-64,0-1-8,0 0 0,-1 0 80,0 1 400,-1 0 192,0 2 40,0 0 88,1 0 369,0 1 111,0-1 40,0 0-216,0 0-119,0-1-73,1 0-24,1 0-8,0 0-56,1 0 17,-1 0-97,0 0-56,-1 0-64,1 0-88,-2 0 16,1 0-80,-1 0-80,0 0 56,1 0-15,-1 0-25,4 0-16,3-1-32,1 1 88,4 0-56,2 0-64,2 1-80,3-1-8,2 0 48,3 0-48,3-2 40,2 1-64,3-2-72,0-1-24,0-1-64,-3 1-8,-4 0-48,-5 1 16,-5 1-16,-4 0 8,-3 1 0,-3 1 0,-2 0 0,-1 0 0,0 0-8,-1 0 8,0 0 40,0 1-48,0 0 72,0 0 1,-2-1-25,0 1 40,1 0 8,-1-1-48,1 0 8,0-1 16,0 1-8,0 0-16,1-1-48,-2 1 40,-3 0-40,-3 0 0,-6 0-64,-8 0 16,-7 0 0,-5 0 40,-2 0 8,-1 0 0,4-1 0,4 0 0,5-1 8,4 0-8,3-1 8,2-1-8,1 0 8,-1 1-8,1 0-8,-1 1 8,1 0-8,1 1 8,0 1 0,2-1-8,2-1 8,2 1 0,2 0 0,1 0 0,1 1-8,1 0 0,0 1-48,0 0 56,2 1-8,0-1 0,1 0-80,1-1 40,-1 0 48,0 1-56,-1-1 48,0 0-40,1 1-32,-1-1-9,1 1 33,0 0 8,2 1 8,2 0 40,0 0 8,1 1 8,1 0 40,-1-1 16,0 0-64,0-1 49,-2 0-57,1 0 0,-1 0 16,2 0 32,2 1-48,1-1 8,3 2 0,2 0-8,3 0 8,-1 0 56,1 0-56,0-1 64,0 1-16,1-2 16,0-1 64,-1 0-56,1-2-64,-1-1 40,-2 0-48,-1 0 0,-4-1 0,-2 2 0,-3 1-8,-1 0 0,-1 1-16,-1 0 8,2 1 8,1-2 8,1 0 0,2 0 40,2-2-32,1 0-16,-1 0 8,0 1-8,-1-1 0,-2 1 8,-3 1-8,0 0 0,-2 0-8,0 1 0,2 0 0,2 0 8,3-1 8,2-1-8,2 0 8,-1-1-8,-1 1 16,-4 0 40,-3 1-8,-2 2 0,-2 0 40,-3 0-16,0 0-64,-1 1 0,-1 0 0,0-1-8,0 0 8,1 0-16,0 0 8,0 0 0,0-1 0,0 1-16,-2-1-88,0 1-56,-2 0-16,-2 1-80,-2 1-153,-2 1 49,-2 1-48,-2 2 16,-1 0 56,0 1 96,4-2 24,2 0 48,5-3 48,2-1 48,4 0-16,1-2 80,1 0 0,0 0-8,1-1 8,0 2 0,-1-2-64,1 2 56,-2-1-40,0 2 48,-1 1 0,-2 1 8,-2 1 0,-1 2 0,0 0-16,1 0 16,1-2 8,3-1 128,1-1 88,1-3-8,1 0-24,-1-1-32,0 0-56,0 0 32,0 0-8,0 0-16,0 1-40,1 0-64,0-1 8,-1-1-8,1 1 136,-1-1 24,2 0-16,0-2-16,-1 0-128,1-3 0,0 0 40,0-2-48,0-1 48,2 0-40,0-2 8,1-3-16,0-1 8,0-4 0,-1-2 0,1-2 8,-2-2-8,2-2 40,-1-1-40,0 1-8,0 2 0,-1 5 0,-2 5 0,1 5 0,-2 4 8,0 3-8,-1 3 8,1 2 0,0-1 0,-1 1-8,1 0 0,0 1 16,-1-2 40,0 0-48,1-1 0,-1 1 8,1-1-16,-1 0 0,1 1-8,0 0-88,0 0 48,0 0-24,0 0-16,-1 2 16,0 2 24,-1 1-24,-1 2-32,0 2 96,-1 4 8,0 3-8,-2 3 8,0 3 0,0 1 8,0 1 56,1 0-56,1 0 80,0 2-80,-1 0 88,1 3-48,0-1 40,-2 1-40,1 0 48,0 0-16,0-1 8,1-2-31,0-2-9,1-2-40,1-5 48,1-3-48,1-5-8,1-3-8,-1-2 8,1-2 8,0 1 48,-1 0-48,0 2 56,0 2 16,-2 3-32,-1 2 48,-2 3-80,-1 2-8,-1 0 0,0-2 8,1-3-8,2-4 56,1-3 16,3-2 8,0-3 184,2-3 88,1-3-80,1-3-176,1-5-56,1-6 16,1-3-64,1-4 0,0-1 8,0 0 40,1 0-40,-2 1-8,-1 2 8,-1 0-8,0 0 8,0-1 0,1-2-8,0-1 16,1-3-16,-2-1 8,1 2-8,-2 2 8,-2 4 40,-1 6-40,-1 5 0,-1 3 0,0 4 0,0 1 56,-1 2-64,0 3 0,1-1-8,0 2 8,2 0 0,-1 1-48,1 0 48,-1 0-16,1 0 8,-2 0 0,1-1 0,-1 0 0,1 0-40,-1 1 32,1 0-104,0 2-8,0 2-32,0 2 88,1 5 72,0 5 0,-1 5 0,2 3 0,-1 1-8,-1-2 8,1-1 0,0-4 0,-1-5-136,-1-3-376,1-4-417,-1-4-559,0-2-1176,-4-9-3274,-1-4-14330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16.618"/>
    </inkml:context>
    <inkml:brush xml:id="br0">
      <inkml:brushProperty name="width" value="0.05" units="cm"/>
      <inkml:brushProperty name="height" value="0.05" units="cm"/>
    </inkml:brush>
  </inkml:definitions>
  <inkml:trace contextRef="#ctx0" brushRef="#br0">133 4 1120,'0'0'2203,"0"0"-701,0 0-623,0 0-340,0 0-42,0 0 202,0 1-1075,4 6 8823,0-5-7257,165-16-990,-347 14 904,173 1-1122,0 0 0,0 1 0,0-1 1,0 1-1,0 0 0,0 0 0,1 0 1,-1 1-1,1-1 0,-1 1 0,1 1 18,-2 0-14,0 0 0,-1-1 1,1 0-1,0 0 0,-1 0 0,-3 1 14,10-4-27,-22 7 164,18-1-6659,4-6-1422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35.786"/>
    </inkml:context>
    <inkml:brush xml:id="br0">
      <inkml:brushProperty name="width" value="0.05" units="cm"/>
      <inkml:brushProperty name="height" value="0.05" units="cm"/>
    </inkml:brush>
  </inkml:definitions>
  <inkml:trace contextRef="#ctx0" brushRef="#br0">76 86 3345,'0'0'1567,"0"0"-270,0 0-355,0 0-133,0 0 60,0 0 73,0 0-53,4-17 3039,13 6-3802,2-1 170,1 1 1,0 1-1,9-3-296,-25 12 14,0 0-1,1 1 1,-1-1-1,1 1 0,-1 0 1,1 0-1,3 1-13,6 0 26,-13 1-22,1 1 0,0-1 0,-1 1-1,1 0 1,-1 0 0,0 0 0,0-1-1,0 1 1,-1 0 0,1 3-4,2 2 45,-1 0-35,0 1 0,-1-1 0,0 0 0,0 1 0,0-1 1,-1 1-1,-1 3-10,1 4 14,-1-15-10,1 0 1,0 0-1,-1 1 0,1-1 0,-1 0 0,0-1 0,1 1 0,-1 0 0,0 0 0,0 0 0,1 0 0,-1 0 0,0-1 0,0 1 0,0 0 0,0-1 1,0 1-1,0-1 0,0 1 0,0-1 0,0 1 0,0-1-4,-30 11 30,24-9-12,-2 2-16,0 0-1,1 1 1,0 0 0,0 0 0,0 1 0,1-1 0,-1 2 0,2-1 0,-1 1-1,1 0 1,0 1 0,0-1 0,0 1 0,1 0 0,1 1 0,-1-1-1,2 1 1,-1 0 0,1 0 0,0 1-2,-8 15 4,9-22-3,1 0-1,-1 0 0,1 0 1,0 0-1,0 0 0,0 0 1,0 0-1,0 0 0,1 0 1,-1 1-1,1 2 0,0 86-225,30-86 150,-30-6 78,54 6 94,-52-6-91,0 0 1,1 0-1,-1 0 1,0 0-1,0-1 1,1 1-1,-1-1 1,0 1-1,0-1 1,0 0-1,0 0 1,0 0-1,0 0 1,0 0-1,0 0 1,0-1-1,-1 1 1,1 0-1,0-1 1,-1 0-1,1 1-6,14-23 35,-12 20-6,-1 0 0,1-1 1,-1 1-1,0-1 0,-1 0 0,1 0 0,-1 0 0,0 0 0,0 0 1,-1-1-1,1 1 0,-1-1 0,0 1 0,-1 0 0,0-1 1,1 0-30,-1 4 45,0-1-1,0 1 1,0-1 0,0 0 0,0 1 0,0-1 0,-1 1 0,1-1 0,-1 1 0,0-1 0,0 1 0,1 0 0,-2-1 0,1 1 0,0 0 0,0-1 0,-1 1-45,-1 0 70,0 1 1,1-1-1,-1 1 0,0 0 0,0 0 0,0 0 1,0 1-1,0-1 0,0 1 0,0-1 0,0 1 1,0 0-1,0 0 0,0 1 0,0-1-70,-2 0 29,-1 1 0,0-2 0,0 1 0,0 0 0,0-1 0,1 0 0,-1-1 0,0 1 0,1-1 0,-1 0-1,1 0 1,0-1 0,-1 0-29,-9-4 52,13 6-50,0 0-1,1 0 1,-1 1 0,0-1 0,1 0 0,-1 0 0,0-1 0,1 1 0,0 0 0,-1 0 0,1-1-1,0 1 1,-1-1-2,-18-23 46,16 22-49,1-1 0,0 1 0,0-1 0,0 0 0,0 0 0,1 0-1,-1 0 1,1 0 0,0-1 0,0 1 0,1-1 0,-1 1-1,1-1 1,0 1 0,0-1 0,1 0 0,0 0 0,-1-1 3,1-53-122,0 58 50,0 1-22,3 0 38,-1 0 0,1 0 0,-1 0 0,1 0 0,-1 0 0,1-1 0,-1 1 0,0-1 0,1 1 0,-1-1 0,0 0 1,1 0-1,-1 0 0,0 0 0,0-1 0,0 1 0,0-1 0,0 1 56,29-34-1502,-28 30 1109,-1 3-914,-2 2-1927,0 0-4557</inkml:trace>
  <inkml:trace contextRef="#ctx0" brushRef="#br0" timeOffset="2077.8">597 1 936,'0'0'1490,"0"0"-239,0 0-106,0 0 73,0 0-72,0 0-22,0 0 7,0 0-54,0 0-111,0 0-106,0 0-29,0 0-115,0 0-59,0 0-14,0 0-60,0 0-79,0 0-70,0 0-56,0 0-111,0 0-46,0 0 13,0 0-39,0 0-63,0 0-20,0 0-12,0 0-27,-19 10 40,15-8-108,-1 1 0,0 0-1,0 0 1,1 0 0,0 1-1,0-1 1,0 1 0,0 0-1,0 0 1,1 1 0,-1-1-1,1 1 1,1 0 0,-1 0-1,0 2-4,-6 10-15,2 1 0,0 0 1,-3 14 14,-4 18-48,3 1 1,-2 18 47,12-45-72,0 1-1,2 14 73,0 3-56,-1-39 51,1-1 0,0 1 0,0 0 0,0 0 1,0-1-1,1 1 0,-1-1 0,1 1 0,0-1 1,-1 1-1,1-1 0,0 0 0,0 0 0,1 0 1,-1 0-1,0 0 0,1-1 0,0 1 5,48 31-72,-44-31 61,0-1 1,-1 1 0,1-1-1,0 0 1,-1-1-1,1 0 1,0 0 0,0 0-1,0-1 1,0 0 10,20 0-33,-25 1 27,1 0 1,-1 0 0,0 0-1,0-1 1,0 1 0,0 0-1,0-1 1,0 1 0,0-1-1,0 0 1,0 0 0,0 0 0,0 0-1,0 0 1,-1 0 0,1 0-1,0-1 6,1-2-1,0 1-1,0-1 0,0 0 0,-1 0 0,0 0 0,2-5 2,7-12 21,-10 17-5,0 1-1,-1-1 1,1 0-1,-1 0 0,0 1 1,0-1-1,0 0 1,-1 0-1,1-1-15,-1-11 6,1 13 0,0-1 1,0 0-1,0 1 1,0-1 0,-1 0-1,0 1 1,1-1-1,-1 0 1,0 1 0,-1 0-1,1-1 1,-1 1 0,1 0-1,-1-1 1,0 1-1,0 0 1,-1 0 0,1 0-1,0 1 1,-1-1 0,0 1-1,0-1 1,1 1-1,-1 0 1,-1 0 0,1 0-1,0 1 1,-3-2-7,1 2-7,-1 0-1,1 0 1,-1 1 0,0 0-1,1 0 1,-1 1-1,1-1 1,-1 1 0,0 0-1,1 0 1,-1 1 0,-3 1 7,-13 3-16,19-5-30,0 0 0,0 0 0,0 0 1,0 0-1,1 0 0,-1 0 0,1 1 0,-1 0 0,1-1 0,-1 1 1,1 0-1,0 0 0,0 0 0,0 0 0,0 0 0,0 1 1,0-1-1,1 1 0,-1-1 0,1 1 0,-1 0 0,1-1 0,0 1 1,0 2 45,-2 7-320,1 0 1,0-1 0,1 1-1,1 0 1,0 8 319,0-12-88,8-31-2580,-4 16 1423,3-11-4036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6.579"/>
    </inkml:context>
    <inkml:brush xml:id="br0">
      <inkml:brushProperty name="width" value="0.1" units="cm"/>
      <inkml:brushProperty name="height" value="0.1" units="cm"/>
      <inkml:brushProperty name="color" value="#E71224"/>
    </inkml:brush>
  </inkml:definitions>
  <inkml:trace contextRef="#ctx0" brushRef="#br0">1 1 3705,'0'0'1870,"0"0"-269,0 0-234,0 0-235,0 0-214,0 0-259,2 20 3060,4-18-3661,0 1 1,1-1-1,-1-1 0,1 1 0,0-1 0,-1 0 0,1 0 0,0-1 1,0 0-1,1 0-58,3 0 50,230 4-11,-201-4-294,-38 0-90,-2 0-34,-2 8-1735,-4 1-1673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57.494"/>
    </inkml:context>
    <inkml:brush xml:id="br0">
      <inkml:brushProperty name="width" value="0.05" units="cm"/>
      <inkml:brushProperty name="height" value="0.05" units="cm"/>
    </inkml:brush>
  </inkml:definitions>
  <inkml:trace contextRef="#ctx0" brushRef="#br0">0 170 2833,'0'0'2073,"0"0"-224,0 0-345,0 0-230,0 0-347,0 0-271,0 0-98,0 0 17,0 0-8,0 0-55,0 0-54,0 0-8,0 0 18,0 0-75,0 0-77,0 0-70,0 0-16,0 0-13,0 0-5,0 0-1,0 0-43,0 0-29,0 0-38,0 0-29,0 0-39,0 0 9,0 0-12,0 0 65,9 0 206,95 0 1,-51 0-4208,-53 0-470</inkml:trace>
  <inkml:trace contextRef="#ctx0" brushRef="#br0" timeOffset="1505.77">431 0 1712,'0'0'1673,"0"0"-453,0 0-229,0 0 44,0 0 54,0 0 32,0 6 6124,0 23-7329,-19 38 142,12-46-63,1 2 1,1-1 0,0 0-1,2 3 5,1 27-11,2 23 11,1-17-157,0-55 150,-1 0 1,0 0-1,1-1 0,-1 1 0,1 0 0,0-1 1,0 1-1,0 0 0,0-1 0,0 0 1,1 1-1,-1-1 0,1 0 0,0 1 1,-1-1-1,1 0 0,0 0 0,0 0 1,0-1-1,1 1 0,-1 0 0,0-1 1,2 1 6,1 1-1,0-1 1,1 1-1,-1-1 1,0-1-1,1 1 1,-1-1-1,1 0 1,-1 0-1,1 0 1,3-1 0,-3 1 12,0-2 0,-1 1 0,1 0 0,0-1 0,0 0 1,-1-1-1,1 1 0,0-1 0,-1 0 0,0 0 0,5-3-12,-7 3 15,0 0 1,0-1-1,-1 1 0,1-1 0,0 0 1,-1 0-1,0 0 0,0 0 1,0 0-1,0 0 0,0-1 0,0 1 1,-1-1-1,0 1 0,1-1 1,-1 0-1,-1 1 0,1-4-15,4-16 82,-1 6 132,-1 0 1,-1 0 0,0-10-215,-2 26 17,0 0 0,-1 0 0,1 0 0,0 0-1,-1 0 1,1 0 0,-1 0 0,1 1 0,-1-1 0,1 0 0,-1 0 0,0 0 0,1 1 0,-1-1 0,0 0 0,1 1 0,-1-1 0,0 1 0,0-1 0,0 1 0,0-1 0,0 1 0,0-1 0,1 1 0,-1 0 0,0 0 0,0-1 0,0 1 0,0 0 0,0 0 0,-1 0-17,-34-2 330,31 2-344,3 0 20,0 0 0,1 1-1,-1-1 1,0 1-1,0-1 1,1 1-1,-1 0 1,0 0-1,1 0 1,-1 0 0,1 0-1,-1 0 1,1 0-1,-1 0 1,1 0-1,0 1 1,0-1-1,0 1 1,0-1 0,0 1-1,0-1 1,0 1-1,0 0-5,-20 47-385,9-18-499,10 7 490,2-23-1000,1-24-5204,-1-4 1308</inkml:trace>
  <inkml:trace contextRef="#ctx0" brushRef="#br0" timeOffset="2567.82">789 38 3849,'0'0'2206,"0"0"-589,0 0-540,0 0-240,0 0-157,0 0-149,0 0-34,0 0-44,0 0-32,0 0-86,0 0-63,0 0 16,0 0 36,0 0-57,0 0-33,0 0 30,0 0 70,0 18 809,4 49-655,2 1 0,3-1 0,4 4-488,-8-43 87,5 40-68,-7-40-4,1-1 0,1 1-1,2-1 1,2 5-15,-8-72-6312,-1 29-1153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50.135"/>
    </inkml:context>
    <inkml:brush xml:id="br0">
      <inkml:brushProperty name="width" value="0.1" units="cm"/>
      <inkml:brushProperty name="height" value="0.1" units="cm"/>
      <inkml:brushProperty name="color" value="#E71224"/>
    </inkml:brush>
  </inkml:definitions>
  <inkml:trace contextRef="#ctx0" brushRef="#br0">2249 113 2537,'0'0'1519,"0"0"-350,0 0-57,0 0-10,0 0-95,0 0-123,0 0-136,0 0-126,0 0-132,0 0-130,0 0-138,0 0-49,0 0 39,0 0 80,0 0 4,0 0-53,0 0-79,0 0-55,0 0 36,0 0 137,0 0 9,18 0 392,-16 0-658,9 0 47,-1 1 1,1-1-1,-1-1 1,0 0-1,1 0 0,-1-1 1,0-1-1,1 0 1,-1 0-1,-1-1 0,8-3-72,29-22 25,18-9-3,-64 38-19,1 0 1,-1 0-1,1 0 0,-1 0 0,0 0 1,1 1-1,-1-1 0,0 0 0,1 0 1,-1 0-1,0 0 0,1 1 0,-1-1 1,0 0-1,1 0 0,-1 0 0,0 1 1,0-1-1,1 0 0,-1 1 0,0-1 1,0 0-1,1 1 0,-1-1 1,0 0-1,0 1 0,0-1 0,0 0 1,0 1-1,1-1 0,-1 0 0,0 1 1,0-1-1,0 1 0,0-1 0,0 0 1,0 1-1,0-1 0,0 1 0,-1-1 1,1 0-1,0 1 0,0-1 0,0 1-3,-1 23 101,1-21-85,-16 128 439,7-70-206,1 25-249,-4 181 559,8-236-538,0 0 0,-3-1-1,0 0 1,-2 0 0,-4 9-21,-1-9-804,7-21-629,7-9 1314,0 0 0,0 1 1,0-1-1,0 0 0,0 0 0,0 0 0,-1 0 0,1 0 0,0 0 0,0 0 0,0 0 0,0 0 0,0 0 0,0 0 0,0 0 0,-1 0 0,1 0 0,0 0 0,0 0 0,0 0 0,0-1 0,0 1 0,0 0 1,0 0-1,0 0 0,-1 0 0,1 0 0,0 0 0,0 0 0,0 0 0,0 0 0,0 0 0,0 0 0,0 0 0,0-1 0,0 1 0,0 0 0,0 0 0,0 0 0,0 0 0,0 0 0,0 0 0,0 0 0,0 0 1,0-1-1,0 1 0,0 0 0,0 0 0,0 0 0,0 0 0,0 0 0,0 0 0,0 0 0,0-1 0,0 1 0,0 0 0,0 0 0,0 0 0,0 0 0,0 0 0,0 0 0,0 0 0,0 0 0,0 0 0,0-1 1,0 1 118,0-7-4790</inkml:trace>
  <inkml:trace contextRef="#ctx0" brushRef="#br0" timeOffset="731.6">2200 857 4201,'0'0'1878,"0"0"-543,0 0 9,0 0-112,0 0-386,0 0-361,0 0-194,0 0-31,0 0-3,0 0 33,0 0 32,0 0-32,0 0-100,0 0-75,0 0 5,0 1-28,1 0 1,0 0-1,0 1 0,-1-1 0,1 0 0,0 0 1,0 0-1,1 0 0,-1 0 0,0 0 1,0 0-1,0 0 0,1 0 0,-1-1-92,12 3 233,0-2-1,0 0 1,0 0 0,1-2-1,11-1-232,17 1 253,-20 0-150,1 0 0,-1-1 0,0-1-1,1-1 1,0-1-103,9-2-3,1 1 1,1 2-1,-1 1 0,31 1 3,-62 3-3,1-1-1,-1 1 1,0-1-1,0 1 1,1 0-1,-1 0 1,0 0-1,0 0 1,0 0 0,0 0-1,0 1 1,0-1-1,-1 1 1,1 0-1,0 0 4,-1-1-466,0 1-1,0 0 1,0 0 0,0 0-1,0 0 1,-1 0 0,1 0-1,-1 0 1,1 0-1,-1 0 1,0 0 0,0 0-1,1 0 1,-2 1 466,1 7-4468</inkml:trace>
  <inkml:trace contextRef="#ctx0" brushRef="#br0" timeOffset="1798.42">2841 1 4033,'0'0'2295,"0"0"-905,0 0-137,0 0-123,0 0-442,0 0-305,8 0 2956,23 3-2157,-28-2-1110,1-1-1,0 1 1,0 0 0,0 0 0,-1 1 0,1-1 0,-1 1 0,1 0-1,-1 0 1,1 0 0,-1 0 0,0 0 0,0 1 0,0 0 0,0-1-1,-1 1 1,1 0 0,-1 0 0,0 1 0,0-1 0,2 3-72,6 13 218,0 0 1,0 1 0,2 10-219,-8-20 38,14 37 31,-1 0 0,-3 2 0,-1-1 0,-3 2 1,-2-1-1,-2 1 0,-1 40-69,-4-41 35,0-17-16,-1-1-1,-2 4-18,1-26-3,0 1 0,-1-1 0,0 1 0,-1-1 0,0 0 0,0 0 0,-1 0 0,-5 8 3,-19 25-485,20-32-55,0 0 0,1 1 0,1 0-1,0 0 1,1 0 0,-5 12 540,10-18-375,0-4-5074,0-7 700</inkml:trace>
  <inkml:trace contextRef="#ctx0" brushRef="#br0" timeOffset="3878.45">180 1281 2497,'0'0'802,"0"0"15,0 0 121,0 0-20,0 0-59,0 0 37,0 4 123,0 9 12,0-9-87,0-4-103,0 0-100,0 0-119,0 0-104,-15 14 1588,-22 34-1459,24-32-532,0 1 0,2 0 0,-5 9-115,4 1 6,0 0 1,2 0-1,1 1 1,2 0-1,0 1 0,2 0 1,-1 23-7,1 33-11,4 0 1,3 2 10,0-57 5,1 1 0,2 0 0,3 11-5,-4-25-3,1 0 0,0 0-1,1-1 1,1 0 0,1 0 0,6 10 3,-11-22-31,0 0 0,0 0 0,0 0 1,1-1-1,0 1 0,-1-1 0,1 0 0,1 1 31,-4-3-131,1 0 1,-1 0-1,1 0 0,-1-1 0,1 1 1,-1 0-1,1-1 0,-1 1 0,1-1 1,0 0-1,-1 1 0,1-1 0,0 0 1,-1 0-1,1 0 0,0 0 0,-1 0 1,1 0-1,0-1 0,-1 1 0,1 0 1,-1-1-1,1 1 0,0-1 131,6-8-2518</inkml:trace>
  <inkml:trace contextRef="#ctx0" brushRef="#br0" timeOffset="5445.78">565 1665 6481,'0'0'1374,"0"0"-454,0 0-270,0 0-276,0 0-112,0 0 103,5-6 902,-5 6-1217,0 0 0,0 0 0,0-1 0,0 1 0,0 0 0,0 0 0,0 0-1,1 0 1,-1 0 0,0 0 0,0-1 0,0 1 0,0 0 0,0 0-1,0 0 1,0 0 0,1 0 0,-1 0 0,0 0 0,0 0 0,0 0 0,0 0-1,0 0 1,1-1 0,-1 1 0,0 0 0,0 0 0,0 0 0,0 0-1,1 0 1,-1 0 0,0 0 0,0 0 0,0 0 0,0 1 0,1-1 0,-1 0-1,0 0 1,0 0 0,0 0 0,0 0 0,0 0 0,0 0 0,1 0-1,-1 0 1,0 0 0,0 0 0,0 1 0,0-1 0,0 0 0,0 0 0,0 0-1,1 0-49,4 22 272,-1 1-1,-1-1 0,-1 0 0,-1 1 1,0 0-1,-2 1-271,1-9 49,1 101 126,-2 121-128,-14-254-456,10-3 176,0 0 0,1 0 0,1 0 0,1 0 0,0-1 0,2 1 0,1-16 233,0 6-176,-2-53-263,2-95 214,0 167 221,0 0 0,1 0 1,0 1-1,1-1 0,0 1 0,0 0 0,1 0 1,0 0-1,1 0 0,6-8 4,-8 13-10,0 1-1,0-1 0,1 1 1,-1 0-1,1 1 1,0-1-1,0 1 0,1-1 1,-1 1-1,1 0 1,-1 1-1,1-1 0,0 1 1,0 0-1,0 0 1,0 1-1,1-1 1,-1 1-1,0 0 0,0 1 1,1-1-1,1 1 11,0 0-10,1 0-1,0 0 1,-1 1 0,1 0-1,0 1 1,-1 0 0,0 0-1,1 0 1,1 2 10,-5-2-8,0 0 1,-1 0-1,0 1 0,1-1 1,-1 1-1,0 0 0,0 0 1,0 0-1,-1 0 1,1 0-1,-1 1 0,0-1 1,0 1-1,0-1 0,0 1 1,-1 0-1,1 0 0,0 2 8,0 0 3,-1 0-1,1 0 1,-1 0-1,0 1 0,-1-1 1,1 0-1,-1 0 1,0 0-1,-1 1 0,0-1 1,0 0-1,0 0 0,0 0 1,-1 0-1,0 0 1,-1 0-1,1-1 0,-1 1 1,0-1-1,0 1 1,-1-1-1,0 0 0,0 0 1,-3 2-3,-3 2-33,-2-1 1,1-1 0,-1 0-1,0 0 1,-1-1-1,1-1 1,-1 0 0,0 0-1,0-2 1,-1 1-1,1-2 1,-1 0 0,0 0-1,-5-2 33,18 0 178,1 0 68,0 0-19,0 0-21,0 0-78,0 0-58,0 0-24,1 28 215,4-17-205,0-1-1,1 0 1,0 0 0,1-1 0,-1 1-1,7 5-55,13 19 191,-7-5 15,0 1-203,1-1 1,1-1 0,1-1-1,17 15-3,-38-42-116,-1 1 0,0-1 0,1 0 0,-1 1 0,0-1-1,1 1 1,-1-1 0,0 1 0,0-1 0,1 1 0,-1-1-1,0 1 1,0-1 0,0 1 0,0-1 0,0 1 0,0-1-1,0 1 1,0-1 0,0 1 0,0-1 0,0 1 0,0-1 116,0 3-1327,0 1-4686</inkml:trace>
  <inkml:trace contextRef="#ctx0" brushRef="#br0" timeOffset="6311.66">1041 1804 3289,'0'0'3519,"0"0"-1829,0 0-589,0 0-112,0 0-192,0 0-166,0 0-130,0 3-23,-1 14 28,-1-1 1,0 0-1,-2 5-506,0-4 349,1 1 1,1 0-1,1 6-349,1 113 552,0-135-554,0 0 0,0-1 0,0 1 0,0 0 0,1 0 0,-1-1 0,1 1 1,-1 0-1,1-1 0,-1 1 0,1-1 0,0 1 0,0-1 0,0 1 0,0-1 0,0 1 0,0-1 0,0 0 0,0 0 0,1 1 0,-1-1 0,0 0 0,1 0 0,-1 0 0,1-1 0,-1 1 1,1 0-1,0 0 0,-1-1 0,1 1 0,0-1 2,6 2-29,0-1 1,0 0-1,1 0 1,-1 0-1,9-2 29,-8 1-10,-5 0-3,0-1 0,-1 0 0,1 0 0,0-1 0,-1 1 0,1-1 0,-1 1 0,1-1 0,-1 0 0,0 0 0,0-1 0,0 1 0,0-1 0,0 0 0,-1 1 0,1-1 0,-1 0 0,0 0 0,1-1 0,0-2 13,7-9-93,-2-1 0,0 0 0,5-16 93,-6 11-116,-1-2 0,-1 1 1,-1-1-1,-1 0 0,-1 1 0,-1-1 1,-1 0-1,-1 0 0,-1 0 0,-5-18 116,5 29-110,-1 1 0,-1 0 0,0 0 0,-1 0-1,0 0 1,-4-6 110,7 14-37,0 0-1,0 0 1,0 0-1,-1 0 1,1 0-1,-1 1 1,0-1-1,0 1 1,0 0 0,0 0-1,0-1 38,1 3-43,0-1-1,1 0 1,-1 1 0,0-1 0,1 1-1,-1 0 1,0-1 0,0 1-1,0 0 1,1 0 0,-1 0 0,0 0-1,0 0 1,0 1 0,1-1-1,-1 1 1,0-1 0,0 1-1,1-1 1,-1 1 0,1 0 0,-2 0 43,0 2-79,0 0 1,0-1 0,0 1 0,1 0 0,-1 1 0,1-1 0,0 0 0,0 1 0,0-1-1,0 1 1,0-1 0,1 1 0,0 0 0,0 0 0,0 0 0,0-1 0,0 3 78,-1 9-594,0 1 0,0 0 0,1 10 594,1 10-1637,0-10-570</inkml:trace>
  <inkml:trace contextRef="#ctx0" brushRef="#br0" timeOffset="7310.15">1460 1747 5921,'0'0'1157,"0"0"-259,0 0 171,0 0-223,0 0-288,0 0-74,0 4 67,2 58 3323,6 20-3874,1 14 291,-8-87-282,0 0 0,1 0 0,0 0 0,0 0 0,1-1 0,0 1 0,0 0 0,3 4-9,-4-10-19,-1 0-1,1 0 1,0 0 0,0-1 0,0 1 0,0 0 0,0-1-1,1 0 1,-1 1 0,1-1 0,-1 0 0,1 0 0,0-1-1,0 1 1,0 0 0,0-1 0,0 0 0,0 0-1,0 0 1,1 0 0,-1 0 0,0-1 0,0 1 0,2-1 19,-1 0-41,-1-1 1,0 0-1,1 0 1,-1 0 0,0 0-1,0 0 1,1-1-1,-1 0 1,0 1 0,-1-1-1,1 0 1,0 0-1,0-1 1,-1 1 0,1-1-1,-1 1 1,0-1-1,0 0 1,0 0 0,0 0-1,0 0 1,-1 0-1,1 0 41,7-15-167,-1 0-1,-1-1 1,3-10 167,-7 19-86,7-27-21,-2 0 0,-2-1 0,2-36 107,-5 114 20,-1-5 22,1-1 1,2 1 0,7 23-43,-9-49 4,-1 0 0,1 0-1,1-1 1,0 1 0,0 0-1,1-1 1,0 0 0,0 0-1,1-1 1,0 0 0,0 0-1,0 0 1,1 0 0,0-1 0,8 5-4,-12-9 7,0-1 0,0 0 0,0 0 0,0 0 0,0 0 0,0 0 0,0 0 0,0-1 1,0 0-1,0 1 0,1-1 0,-1 0 0,0-1 0,0 1 0,0-1 0,0 1 0,0-1 1,0 0-1,0 0 0,0 0 0,0 0 0,0-1 0,0 1 0,-1-1 0,1 0 1,0 0-1,-1 0 0,0 0 0,1 0 0,-1 0 0,0-1 0,0 1 0,0-1 0,0 1 1,-1-1-1,1-1-7,5-8 28,-1-1 0,0 1 0,-1-1 0,-1 0 0,0 0 0,0-1 0,-2 1 1,0-1-1,1-10-28,-1-28-65,-3-51 65,-1 31-447,2-6-1996,-3 78-1199,2 9 617</inkml:trace>
  <inkml:trace contextRef="#ctx0" brushRef="#br0" timeOffset="8869.98">2769 1393 6617,'0'0'1567,"0"0"-549,0 0 194,0 0-30,0 0-141,0 0-248,5 7-147,7 11-260,15 26 1479,24 25-1865,-5-12 311,16 28-311,-47-63 3,-1 2-1,-1 0 0,-1 0 1,-2 1-1,5 15-2,-10-20-79,-1-1 0,-1 1-1,0 0 1,-2 0 0,0 0 0,-2 1-1,0-1 1,-1 0 0,-2 5 79,-1-11-289,-1 0-1,0 0 1,-1 0 0,0-1 0,-1 0 0,-1-1 0,0 0 0,-1 0-1,0-1 1,-1 0 0,-2 1 289,12-10-313,0-1 0,-1 1 0,0-1 0,1 0 0,-1 0 0,0 0 0,0 0 0,1 0 0,-1 0 0,0 0 0,0 0 0,0-1 0,0 1 0,0-1 0,0 1 0,0-1 0,-2 0 313,-4 0-4714</inkml:trace>
  <inkml:trace contextRef="#ctx0" brushRef="#br0" timeOffset="9258.08">3200 1757 7602,'0'0'2592,"0"0"-1776,0 0 225,0 0-233,0 0-320,0 0-104,0 0 72,113 27 200,-64-27 0,4 0-104,7-3-312,-3-4-176,-4 0-64,3 7-616,-14 0-712,-16 0-1737</inkml:trace>
  <inkml:trace contextRef="#ctx0" brushRef="#br0" timeOffset="10145.2">4007 1359 7074,'0'0'2451,"0"0"-1326,0 0-377,0 0 106,0 0-177,0 0-196,4-26 863,-4 12-1117,0 15 22,-2 21-33,-4-4-12,0 0 0,0-1 0,-6 8-204,-12 31 564,-9 42 551,3 4-1115,22-66 111,0 1 0,3-1 0,1 1 0,1 26-111,3-52 3,-1-2 0,1 1 0,0 0 0,0 0 0,1-1-1,1 1 1,-1 0 0,2-1 0,-1 1 0,1-1 0,1 0 0,-1 0 0,2 2-3,10 10-11,1 0 0,1 0 0,0-2 1,9 7 10,-5-5-1486,-1 0 1,-2 1-1,0 2 1486,-5-5-5285</inkml:trace>
  <inkml:trace contextRef="#ctx0" brushRef="#br0" timeOffset="11089.63">4257 1607 4369,'0'0'6249,"0"0"-4424,0 0-1608,0 0-54,0 0 165,0 0-47,2 18-54,7 36-85,4 28 707,-3 0-1,-3 14-848,-7-29 235,0-65-178,0-2 32,0 0 61,0-13 170,-1-75-266,1-90-125,2 149 52,1 1 0,2 0 1,0-1-1,2 2 0,2-5 19,-6 24-14,1 1-1,-1-1 1,1 1-1,1 0 1,-1 1 0,1-1-1,0 1 1,1 0-1,0 0 1,0 0-1,0 1 1,0 0 0,1 0-1,0 1 1,0 0-1,0 0 1,0 0-1,5-1 15,5-1-28,0 1 0,0 0 0,1 1-1,-1 0 1,1 2 0,-1 0 0,19 1 28,-35 1-3,0 0 0,1 1 0,-1-1 0,0 1 0,0-1 0,0 0 0,0 1 0,0 0 0,0-1 0,0 1 0,0 0 0,0-1 0,0 1 0,0 0 0,0 0 0,-1 0 1,1 0-1,0 0 0,0 0 0,-1 0 0,1 0 0,-1 0 0,1 0 0,-1 0 0,1 0 0,-1 1 0,0-1 0,0 0 0,1 0 0,-1 0 0,0 1 0,0-1 0,0 0 3,0 51-14,0-38 27,-1-9-42,1 1 0,-2-1-1,1 0 1,0 0 0,-1 1 0,0-1-1,0-1 1,0 1 0,-1 0 0,0 0-1,0-1 1,0 0 0,0 1 0,-1-1-1,1 0 1,-1-1 0,0 1 0,-1-1-1,1 0 1,0 0 0,-1 0 0,-1 0 29,-17 10-557,0 0 0,-1-2 0,-25 7 557,42-15-40,-52 20 158,58-22-90,0 0 1,0 0-1,1 0 1,-1 0 0,1 0-1,-1 0 1,0 0 0,1 0-1,0 1 1,-1-1-1,1 0 1,0 0 0,0 0-1,-1 0 1,1 1 0,0-1-1,0 0 1,1 0-1,-1 0 1,0 1 0,0-1-1,0 0 1,1 0 0,-1 0-1,1 1-28,11 30 507,-5-19-399,0 0 1,2 0-1,0-1 0,0 0 0,1 0 0,0-1 0,1 0 0,1-1 0,8 6-108,0-3 38,0 0 0,1-1 0,1-1 0,0-1 0,17 4-38,-35-12-91,48 18-818,-21-1-2860,-19-9-1780</inkml:trace>
  <inkml:trace contextRef="#ctx0" brushRef="#br0" timeOffset="11567.95">4834 1709 10066,'0'0'2166,"0"0"-976,0 0-322,0 0-319,0 0-371,0 0 19,0 12 94,-1 15-163,2 70 486,0-88-577,0 1 1,0-1 0,1 0 0,0 0-1,1 0 1,0 0 0,0-1-1,1 1 1,2 3-38,-4-9 3,0-1-1,0-1 0,1 1 0,-1 0 1,0 0-1,1-1 0,-1 1 1,1-1-1,-1 0 0,1 0 1,-1 0-1,1 0 0,0 0 1,0-1-1,-1 1 0,1-1 0,0 0 1,0 0-1,0 0 0,0 0 1,-1 0-1,2 0-2,1-1 7,0 1 0,0-1 0,1 0 0,-1 0 0,0 0 0,0-1 0,0 0 0,0 0 0,0 0 0,-1 0 0,2-1-7,0-2-14,0 0 0,0-1-1,0 0 1,-1 1 0,0-2 0,0 1-1,-1-1 1,1 0 0,-1 0-1,-1 0 1,1 0 0,-1 0 0,-1-1-1,1-1 15,1-9-67,-1 0-1,0-1 1,-1 0-1,-1 0 1,-2-8 67,1 23-111,-1 0-1,0 0 1,0 0 0,0 0 0,-1 0 0,1 0 0,-1 0-1,0 1 1,0-1 0,-1 1 0,1-1 0,-1 1-1,1 0 1,-1 0 0,0 0 0,0 0 0,-1 0 0,1 1-1,0 0 1,-1-1 0,0 1 0,1 0 0,-1 1-1,0-1 1,0 1 0,0 0 0,0 0 0,0 0 111,-1-1-288,0 0 0,0 1 0,0 0 0,0 0 1,0 1-1,0-1 0,0 1 0,0 0 0,0 0 1,0 1-1,0-1 0,0 1 0,0 1 0,0-1 1,0 0-1,0 1 0,1 0 0,-1 0 0,1 1 0,-1-1 1,1 1-1,0 0 0,-3 2 288,2 1-32,1 1 0,-1 0 0,1 0 0,0 0 0,1 0 0,0 0 0,0 1 0,0 0 0,1-1 0,0 1 0,0 5 32,-2 17-352,1 0 1,1 13 351,2-30-356,-1 31-2981</inkml:trace>
  <inkml:trace contextRef="#ctx0" brushRef="#br0" timeOffset="12253.17">5181 1651 8770,'0'0'2732,"0"0"-1419,0 0-481,0 0-184,0 0-305,0 0-6,1 10-3,13 161 463,-12-145-753,-2-16-29,1 0-1,-1-1 1,2 0-1,-1 1 1,3 3-15,-4-11-3,1 0-1,-1-1 1,1 1 0,0 0-1,-1-1 1,1 1 0,0-1-1,0 1 1,0-1 0,0 0-1,1 1 1,-1-1 0,0 0-1,0 0 1,1 0 0,-1 0 0,1 0-1,-1 0 1,1 0 0,-1 0-1,1-1 1,0 1 0,-1 0-1,1-1 1,0 1 0,-1-1-1,1 0 1,0 0 0,0 0-1,0 0 4,5 1 0,-1-1 0,0-1 1,1 1-1,-1-1 0,1-1 0,-1 1 0,2-1 0,-5 0 1,0 1 0,0-1 1,0 0-1,1 0 1,-2 0-1,1 0 1,0-1-1,0 1 0,-1-1 1,1 1-1,-1-1 1,0 0-1,0 0 0,1-2-1,4-9-83,0-1 0,0 0 0,-2 0 0,0-1 0,0 0 0,-2 0 0,0 0 0,1-13 83,-4 29-8,0 0 0,0 0 0,0 0 0,0 0 0,0 0 0,0 0 0,0 0 0,0 0 0,0 0 0,0 0 0,1 0 0,-1 0 0,0 0 0,0 0 0,0 0 0,0 0 0,0 0 0,0 0 0,0 0 0,0 0 0,0 0 0,0 0 0,0 0 0,1 0 0,-1 0 0,0 0 0,0 0 0,0 0 0,0 0 0,0 0 0,0 0 0,0 0 0,0 0 0,0 0-1,0 0 1,0 0 0,0 0 0,0 0 0,0-1 0,0 1 0,0 0 0,0 0 0,0 0 0,1 0 0,-1 0 0,0 0 0,0 0 0,0 0 0,0 0 0,0 0 0,0 0 0,0-1 8,4 15-103,6 24 231,-9-32-133,1 2 13,0 0-1,0 1 1,1-1 0,0 0 0,1 0-1,0-1 1,0 1 0,0-1-1,4 4-7,-6-8 3,1 0 0,0 0 0,0-1-1,0 1 1,1-1 0,-1 1 0,1-1-1,-1 0 1,1 0 0,0-1-1,0 1 1,0-1 0,0 0 0,0 0-1,0 0 1,0 0 0,0-1-1,0 1 1,0-1 0,1 0-3,2 0 20,-1 0 8,-1 0 1,1 0 0,0 0 0,-1-1 0,1 0-1,-1 0 1,6-2-29,-9 2 10,0 0 0,0-1 0,0 1 0,0-1 0,0 1 0,0-1 0,0 0 0,-1 0 0,1 0 0,0 0 0,-1 0 0,0 0 0,1 0 0,-1-1 0,0 1 0,0 0 0,0-1 0,-1 1 0,1-1-10,6-23-463,-2-1 0,-1 0 0,-1 0 0,-1 0 0,-1 0 0,-3-24 463,1 0-3929,1 39 228</inkml:trace>
  <inkml:trace contextRef="#ctx0" brushRef="#br0" timeOffset="13151.57">6095 1071 7642,'0'0'1741,"0"0"149,0 0-152,0 0-365,0 0-395,0 0-206,30 14-38,99 50-65,-123-61-599,0 0-1,-1 0 1,1 0-1,-1 0 1,0 1-1,0 0 1,0 0-1,0 0 1,-1 1 0,1 0-1,-1 0 1,0 0-1,-1 0 1,3 5-70,2 4 129,5 8 10,0 1-1,-2 0 1,-1 1 0,-1 0-1,-1 1 1,-1-1-1,2 17-138,-2 4 68,-3 1-1,-1 0 0,-3 40-67,-2-64-15,-1 0 0,0 0-1,-2 0 1,-1-1 0,0 0-1,-2 0 1,0-1 0,-11 19 15,0-3-1173,-2-1 0,-2-1 0,0-2 0,-13 13 1173,7-12-5316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15.620"/>
    </inkml:context>
    <inkml:brush xml:id="br0">
      <inkml:brushProperty name="width" value="0.05" units="cm"/>
      <inkml:brushProperty name="height" value="0.05" units="cm"/>
    </inkml:brush>
  </inkml:definitions>
  <inkml:trace contextRef="#ctx0" brushRef="#br0">0 156 1512,'0'0'1482,"0"0"-690,0 0-202,0 0 247,0 0 187,0 0-272,3 0 6459,14 0-7153,4 0 334,9 0-194,-1 0-1,1 2 1,0 1 0,-1 1-1,9 4-197,-6-2 187,1-2 0,-1-1 1,1-1-1,0-2 0,21-3-187,19 2 71,8 5 7,-57-2 207,0 0 0,0-2-1,-1-1 1,1 0 0,18-5-285,-11 1 55,0 2 0,0 1 0,0 1 1,30 4-56,-13-1 344,28-4-344,-64 1 92,-1-2-1,0 1 1,0-1-1,10-4-91,-12 3 26,1 1 0,-1 0 0,1 1 1,0 0-1,0 0 0,5 1-26,-14 1 9,-1 0-1,0 0 0,0 0 1,0 0 5,0 0-4,0 0 10,0 0 16,0 0-21,0 0-38,0 0-181,0 0-368,8 7-7060,-1 3-1813</inkml:trace>
  <inkml:trace contextRef="#ctx0" brushRef="#br0" timeOffset="1182.16">1057 4 6241,'0'0'2075,"0"0"-608,0 0-322,0 0-150,0 0-317,0 0-291,8 0 3586,34 0-3893,20-2 10,-25 1-54,0 1-1,29 4-35,-57-2 18,-1 0-1,0 0 1,0 1-1,0 1 1,0-1-1,0 1 1,6 5-18,18 8 93,-31-16-33,0 0-1,0 0 0,0 1 0,0-1 1,-1 0-1,1 1 0,0-1 0,0 1 1,-1-1-1,1 1 0,-1 0 0,0-1 1,1 1-1,-1-1 0,0 1 0,0 0 1,0-1-1,0 1 0,0 0 0,0-1 1,-1 1-1,1-1 0,-1 1-59,-9 45-38,-7-2 57,-1-1 0,-3-2 0,-1 0 1,-2-1-1,-2-1 0,-2-1 0,-13 13-19,41-52-33,0 0 0,-1 0 0,1 0 0,0 0 0,0 0 0,-1 0 0,1 1 0,0-1 0,0 0 0,0 0-1,0 0 1,-1 0 0,1 1 0,0-1 0,0 0 0,0 0 0,0 1 0,0-1 0,0 0 0,-1 0 0,1 1 0,0-1 0,0 0-1,0 0 1,0 0 0,0 1 0,0-1 0,0 0 0,0 1 0,0-1 0,0 0 0,0 0 0,0 0 0,0 1 0,1-1 0,-1 0-1,0 0 1,0 1 0,0-1 33,11-1-700,13-7-324,6-8-1561,-6-4-2739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0.225"/>
    </inkml:context>
    <inkml:brush xml:id="br0">
      <inkml:brushProperty name="width" value="0.05" units="cm"/>
      <inkml:brushProperty name="height" value="0.05" units="cm"/>
    </inkml:brush>
  </inkml:definitions>
  <inkml:trace contextRef="#ctx0" brushRef="#br0">398 0 3609,'0'0'1492,"0"0"-465,0 0-228,0 0 34,0 0 48,0 0-117,0 0-159,0 0-106,0 0-56,0 0 37,0 0-19,0 0-94,0 0-44,0 0 22,0 0 51,0 0 4,0 0 79,0 0 94,0 0 62,0 0-17,0 0-3,-7 0 330,-242 0-498,240 1-443,0 0-1,0 0 1,0 1 0,0 0 0,0 1-1,1 0 1,-1 0 0,0 1-4,-40 13 17,48-17-7,0 1 0,0 0 0,0-1 1,0 1-1,1 0 0,-1 0 1,0-1-1,0 1 0,1 0 0,-1 0 1,1 0-1,-1 0 0,1 0 1,-1 0-1,1 0 0,-1 0 0,1 0 1,0 0-1,0 0 0,-1 0 1,1 0-1,0 0 0,0 0 0,0 0 1,0 2-11,1 38-142,-1-25 183,0 52-34,3 0 0,2 0 1,4 0-1,3 0 1,5 10-8,-1-5 33,-3 2-1,-4 0 1,0 49-33,8 68 45,-9-93-4,-4 1 1,-7 44-42,1-15 27,2 290 400,-1-390-412,-2 0 1,-5 22-16,-3 33 17,9-52-15,-10 129 139,-15 53-141,23-171-4,1 0 0,2 1 1,3 26 3,1 13-4,-3 378 75,0-460-78,0-1-1,0 34-8,0-28 17,0-5 6,0-1 1,0 0 0,0 0 0,0 0 0,0 0 1,0 0-6,0 0-39,0 0 20,0 0 1,0 0-26,8 0-47,66-1 106,-24-1 16,1 2 0,0 3 0,8 3-34,-26-1 247,0-2 1,22 0-248,-32 3 99,-23-6-91,0 0 12,0 0 16,0 0-66,0 2-47,-1-1 0,0 0 0,0 0 0,0 1-1,1-1 1,-1 0 0,0 0 0,-1 0 0,1 0-1,0 0 1,0 0 0,0-1 0,-1 1 77,-1 1-292,-22 15-2936,-8 0-5184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9.265"/>
    </inkml:context>
    <inkml:brush xml:id="br0">
      <inkml:brushProperty name="width" value="0.05" units="cm"/>
      <inkml:brushProperty name="height" value="0.05" units="cm"/>
    </inkml:brush>
  </inkml:definitions>
  <inkml:trace contextRef="#ctx0" brushRef="#br0">303 8 640,'0'0'2526,"0"0"-779,0 0-587,0 0-240,0 0-127,-7-6 4383,2 5-5494,-1 2 339,-1 1 0,1-1-1,0 2 1,-1-1 0,1 1 0,1-1-1,-1 2 1,0-1 0,1 1 0,-1 0-1,-3 3-20,-17 11 462,14-9-426,0 0 1,0 0 0,1 1-1,0 1 1,1 0 0,1 0-1,0 1 1,0 1 0,1-1 0,0 1-1,1 0 1,-4 13-37,-2 6 68,2 0 0,1 1 1,1 0-1,2 0 0,1 6-68,3-7 16,1 1 0,3 22-16,-1-17 0,1-35 0,-1 0 0,1 0 0,0 0 0,0 0 0,0 0 0,0 0 0,0 0 0,1 0 0,0-1 0,-1 1 0,1-1 0,0 1 0,0-1 0,0 0 0,0 1 0,1-1 0,-1 0 0,1-1 0,-1 1 0,1 0 0,0-1 0,0 1 0,0-1 0,12 6 0,0 0 0,0-1 0,13 3 0,8-1 11,0-1 1,1-1-1,-1-2 1,1-2-1,23-2-11,-56-1 3,0 0-1,0 0 0,0 0 0,0 0 0,0-1 1,-1 1-1,1-1 0,0 0 0,-1 0 1,0-1-1,1 1 0,-1-1 0,0 1 0,0-1 1,-1 0-1,1 0 0,0-1-2,44-59 33,-44 58-32,0-2 40,0 0 0,0 0 0,-1 0 0,0-1 0,0 1 0,-1-1 0,0 1 0,0-1 0,-1 1 0,0-1 0,0 0 0,-2-3-41,2-12 123,-1 21-108,0 0-1,0 0 1,0 0-1,0 0 1,0 0 0,0 0-1,-1 0 1,1 0-1,-1 0 1,1 1-1,-1-1 1,0 0 0,0 1-1,0 0 1,0-1-1,0 1 1,0 0-1,-2-1-14,-42-22 170,44 24-155,-3-3 8,1 2-1,-1-1 1,0 0-1,1 1 1,-1 0-1,0 0 1,0 0-1,0 1 1,0-1 0,0 1-1,0 1 1,0-1-1,0 1 1,0-1-1,0 1 1,-3 2-23,2-1-2,-1 1 0,1 1 0,0-1-1,0 1 1,0 0 0,1 0 0,-1 1 0,1-1 0,0 1-1,0 1 1,0 0 2,-2 1-7,2 0-1,-1 1 1,1-1-1,0 1 1,0 0-1,1 0 1,0 1-1,1-1 1,0 1-1,0 0 1,1 0-1,0 0 0,0 0 1,1 0-1,0 1 1,1-1-1,0 2 8,0 110-66,0-120-9,2-1-341,-1 0 0,0 0 0,1 0 0,-1 0 0,0-1-1,0 1 1,1 0 0,-1-1 0,0 1 0,0 0 0,0-1 0,1 0 0,-1 1 0,0-1 416,7-11-5036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0.581"/>
    </inkml:context>
    <inkml:brush xml:id="br0">
      <inkml:brushProperty name="width" value="0.05" units="cm"/>
      <inkml:brushProperty name="height" value="0.05" units="cm"/>
    </inkml:brush>
  </inkml:definitions>
  <inkml:trace contextRef="#ctx0" brushRef="#br0">1 443 536,'0'0'4384,"0"0"-2552,0 0-793,0 0 48,0 0-100,0 0-259,19 0 916,-1 3-1322,1-1 0,-1-1 0,0-1 0,1-1 0,-1 0 0,0-2 0,14-2-322,23-9 578,44-17-578,-22 6 133,-61 24 6,-16-2 90,0 0-1490,0 2-2540,0 1-154</inkml:trace>
  <inkml:trace contextRef="#ctx0" brushRef="#br0" timeOffset="1256.27">699 28 1744,'0'0'2948,"0"0"-1472,0 0-440,0 0-205,0 0-187,0 0 52,27-4-206,86-14-221,-101 15-164,0 2 0,1 0 0,-1 0 0,9 1-105,-2 1 223,-17-1-180,-1 1 0,1-1 0,0 1-1,-1-1 1,1 1 0,-1-1 0,1 1 0,0 0 0,-1 0 0,1 0-1,-1 0 1,0 0 0,1 0 0,-1 0 0,0 1 0,0-1 0,0 0-1,0 1 1,0-1 0,0 1 0,0-1 0,0 1 0,-1-1 0,1 1-1,0-1 1,-1 1 0,1 0 0,-1 0 0,0-1 0,1 3-43,1 9 142,0 1 1,-1 0-1,0 11-142,0-7-1,1 17 173,-1-1-1,-4 26-171,2-55 11,0-1 0,0 1-1,-1-1 1,1 0 0,-1 1-1,0-1 1,0 0 0,-1 0 0,1 0-1,-1-1 1,0 1 0,0-1 0,0 1-11,-50 45 78,34-32 29,-1 1 117,0 2-1,2 0 1,0 1-1,-1 3-223,11-12 34,1 0 0,0 0 0,0 1-1,1-1 1,1 1 0,0 1 0,1-1 0,-3 13-34,7-25-2,0 0 0,-1 1 0,1-1 0,0 0 1,0 1-1,-1-1 0,1 1 0,0-1 0,0 1 1,1-1-1,-1 0 0,0 1 0,0-1 0,1 0 0,-1 1 1,1-1-1,-1 0 0,1 1 0,0-1 0,-1 0 1,1 0-1,0 0 0,0 1 0,0-1 0,0 0 0,0 0 1,0 0-1,0-1 0,0 1 0,1 1 2,3 0-4,0-1 0,0 1 0,0-1 1,0 0-1,0 0 0,0-1 0,5 1 4,-1 0 3,104 8 96,-110-9-93,0-1 0,0 0 1,-1 1-1,1-2 0,0 1 0,0 0 1,-1 0-1,1-1 0,-1 0 1,1 1-1,-1-1 0,0 0 0,0 0 1,0 0-1,0 0 0,1-1-6,34-45 79,-26 33-69,5-6 10,-2 0-1,0-1 1,-1-1-1,-1 0 0,6-19-19,-18 41 36,0 1 0,0-1-1,0 1 1,0-1-1,-1 0 1,1 1-1,0-1 1,0 1-1,0-1 1,-1 1-1,1-1 1,0 1-1,0-1 1,-1 1-1,1-1 1,-1 1-1,1-1 1,0 1-1,-1 0 1,1-1-1,-1 1 1,1-1-1,-1 1 1,1 0-1,-1 0 1,1-1 0,-1 1-1,1 0 1,-1 0-1,0 0 1,1 0-1,-1-1 1,1 1-1,-1 0 1,0 0-1,1 0 1,-1 0-36,-34-5-151,20 2 245,-8-3-70,1-1-1,0-1 1,1-1 0,-7-4-24,1 0 145,0 2 0,-10-3-145,-6 6 96,39 7-101,-1 1 0,1 0 0,-1-1-1,1 0 1,-1 0 0,1 0 0,0-1 0,-1 0-1,1 1 1,0-1 0,0-1 0,0 1 0,0-1-1,1 1 1,-1-1 0,0 0 0,1 0 0,0-1-1,0 1 1,0-1 0,0 0 0,-1-3 5,1 1-29,-1-1 0,2 0 1,-1 0-1,1 0 0,0 0 0,1 0 0,0 0 1,0-1-1,0 1 0,1 0 0,0-1 1,0 1-1,1 0 0,0-2 29,0 7-11,0 0 0,0 0 0,0 0 0,0 0 0,0 1 1,0-1-1,0 0 0,0 0 0,1 1 0,-1-1 0,1 1 0,0-1 0,-1 1 0,1 0 0,0 0 0,0-1 0,-1 1 0,1 0 1,0 1-1,0-1 0,0 0 0,0 1 0,0-1 0,1 1 11,2-2-96,-1 1 0,1 0 0,0 0 1,0 1-1,0-1 0,0 1 0,0 0 0,0 1 1,0-1-1,2 1 96,22 12-397,-25-11 199,0 0 0,-1-1 1,1 1-1,0-1 0,0 1 1,0-1-1,0 0 0,0-1 1,0 1-1,1-1 198,15 0-2907,-5 0-2753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6.154"/>
    </inkml:context>
    <inkml:brush xml:id="br0">
      <inkml:brushProperty name="width" value="0.05" units="cm"/>
      <inkml:brushProperty name="height" value="0.05" units="cm"/>
    </inkml:brush>
  </inkml:definitions>
  <inkml:trace contextRef="#ctx0" brushRef="#br0">75 0 4609,'0'0'1688,"0"0"-669,0 0-243,0 0 94,0 0-55,0 0-118,0 0 13,0 0 133,0 0-67,-4 18 1348,1 67-1689,-5 10-435,1-10 312,3 12-312,11 494 1086,-5-555-969,1-1 0,2 0 0,2 3-117,0-3 121,-2 1-1,-2 0 1,-1 3-121,-2 528 395,-2-515-383,-3 1 0,-6 18-12,2-4 93,2 5-93,-3 32 58,-6 6-58,4-31 21,4 1-1,2 33-20,4-21 1,1-12 6,8 78-7,4-112-9,-9-37 6,1 0 0,-1 0 0,0 0 0,-1 0 0,0 5 3,0-7-3,0-1-1,0 0 1,1 1 0,0-1 0,3 6 3,-3-9-9,-1-2-17,-1-1-31,3 17 510,-3-15-2774,0-1-4200,-3-1-1434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3.473"/>
    </inkml:context>
    <inkml:brush xml:id="br0">
      <inkml:brushProperty name="width" value="0.05" units="cm"/>
      <inkml:brushProperty name="height" value="0.05" units="cm"/>
    </inkml:brush>
  </inkml:definitions>
  <inkml:trace contextRef="#ctx0" brushRef="#br0">76 86 4809,'0'0'1651,"0"0"-448,0 0-24,0 0 6,0 0-218,0 0-228,0 0-148,0 0-123,0 0-77,0 0-70,0 0-66,0 0-66,0 9 169,-2 22-158,-2-1 0,-2 0 1,0 0-1,-2-1 1,-8 19-201,-9 36 174,17-29-165,31-56 170,25-5-89,1-2 0,6-5-90,60-9 41,-97 19-24,18-2 107,0 1 1,10 1-125,-46 3-309,0-1 1,0 0 0,-1 0-1,1 0 1,0 1 0,-1-1-1,1 0 1,-1 0-1,1 1 1,-1-1 0,1 0-1,-1 0 1,1 1-1,-1-1 1,1 1 0,-1-1-1,0 0 309,-10-2-4641</inkml:trace>
  <inkml:trace contextRef="#ctx0" brushRef="#br0" timeOffset="502.24">476 1 3265,'0'0'1935,"0"0"-571,0 0-78,0 0 18,0 0-360,0 0-204,2 16-5,4 47 1032,-2 21-1767,-4 431 1527,0-514-1627,0-1-204,0 0-324,0-5-4314,0-7-1719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7.460"/>
    </inkml:context>
    <inkml:brush xml:id="br0">
      <inkml:brushProperty name="width" value="0.05" units="cm"/>
      <inkml:brushProperty name="height" value="0.05" units="cm"/>
    </inkml:brush>
  </inkml:definitions>
  <inkml:trace contextRef="#ctx0" brushRef="#br0">38 6 4625,'0'0'1542,"0"0"-370,0 0 4,0 0-22,0 0-217,0 0-83,-1-5 1057,1 5-1863,0 0 0,0 0 0,0 0 1,0 0-1,0 0 0,0 0 0,0 0 0,0 0 1,0 0-1,0 0 0,0 0 0,-1 0 1,1 1-1,0-1 0,0 0 0,0 0 0,0 0 1,0 0-1,0 0 0,0 0 0,0 0 1,0 0-1,0 0 0,0 0 0,0 0 0,0 0 1,0 0-1,0 0 0,-1 0 0,1 0 1,0 0-1,0 0 0,0 0 0,0 0 0,0 0 1,0 0-1,0 0 0,0 0 0,0 0-48,-6 53 179,3 0-1,2 30-178,1-17 231,-6 33-231,0-29 202,3-25-105,-6 25-97,8-50 473,1-14-1980,0-11-5719,0-8 1516</inkml:trace>
  <inkml:trace contextRef="#ctx0" brushRef="#br0" timeOffset="920.59">310 203 4785,'0'0'2978,"0"0"-1094,0 0-663,0 0-120,0 0-233,0 0-265,0 5-189,0 391 2025,-1-394-2442,1 1 0,0-1 0,0 1 0,0-1 0,1 1 0,-1-1 0,1 1 0,-1-1 1,1 1-1,0-1 0,0 0 0,0 1 0,0-1 0,0 0 0,0 0 0,1 0 0,-1 0 0,1 0 0,0 0 0,-1 0 1,1 0-1,0 0 0,0-1 0,0 1 0,1 0 3,2 0-3,0-1-1,0 1 1,0-1 0,0 0 0,0 0-1,0-1 1,0 0 0,0 1 0,1-2-1,-1 1 1,0 0 0,1-1 3,-3 0 12,0 0 0,-1 0 0,1 0 0,0-1 0,-1 1 1,1-1-1,-1 1 0,1-1 0,-1 0 0,0 0 0,1 0 0,-1 0 0,0 0 1,-1 0-1,2-3-12,28-40 211,-29 40-177,12-20 45,-1 0 0,-2-1 0,0 0 0,-2-1 0,-1-1 0,-1 1 0,0-7-79,1-21 519,-2 0 0,-3-1-1,-2-11-518,-1 66 7,-1 0-1,1 0 1,0 0-1,-1 1 1,1-1-1,-1 0 1,1 0-1,-1 0 1,1 0 0,-1 1-1,0-1 1,0 0-1,1 1 1,-1-1-1,0 0 1,0 1-1,1-1 1,-1 1-1,0-1 1,0 1-1,0 0 1,0-1-1,0 1 1,0 0-7,-32-10-3,18 6 31,10 2-39,0 0 0,0 1 1,0 0-1,-1 0 0,1 1 0,0 0 1,-1 0-1,1 0 0,0 0 0,0 1 1,-1 0-1,1 0 0,0 0 1,0 0-1,0 1 0,0 0 0,0 0 1,0 1-1,1-1 0,-1 1 1,1 0-1,-1 0 0,1 1 0,0-1 1,0 1-1,-2 3 11,-14 15-219,11-13-49,0 1 0,1 1 0,0 0 0,-3 5 268,4-10-2258,2-2-4285,5-4 1664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29.411"/>
    </inkml:context>
    <inkml:brush xml:id="br0">
      <inkml:brushProperty name="width" value="0.1" units="cm"/>
      <inkml:brushProperty name="height" value="0.1" units="cm"/>
      <inkml:brushProperty name="color" value="#E71224"/>
    </inkml:brush>
  </inkml:definitions>
  <inkml:trace contextRef="#ctx0" brushRef="#br0">194 787 4129,'0'0'1392,"0"0"-101,0 0-431,0 0-193,0 0 9,0 0-54,1 20-229,-1-18-378,2 53 143,-1-34-58,-1-19-16,0-9 35,-3-50-177,-3 0 0,-2 0 0,-5-9 58,-6-41-19,11 50 152,3 0 1,3-27-134,3 76 71,0 1 1,0 0-1,1 0 1,0 0-1,1 0 1,-1 1 0,1-1-1,1 1 1,-1-1-1,1 1 1,0 0-1,2-1-71,6-10 541,1 2 0,1 0 0,13-12-541,-23 23 37,1 1 0,1-1 0,-1 1 0,0 0 0,1 0 0,0 0 0,-1 1 0,1 0 0,0 0 0,0 1 0,0-1 0,4 1-37,-6 0 6,0 1 0,1 0 0,-1-1 0,0 2 0,0-1 1,1 0-1,-1 1 0,0 0 0,0 0 0,0 0 0,0 1 0,0-1 0,0 1 0,0 0 1,0 0-1,-1 0 0,1 1 0,1 1-6,3 3 14,-1 1 1,0-1-1,0 2 1,-1-1-1,0 1 1,0 0-1,-1 0 0,0 0 1,-1 1-1,0 0 1,-1-1-1,2 7-14,0 7 170,-1 1 0,-1-1 0,-1 1 0,-2 0 0,0 0-170,0-15 69,-1-1 0,0 1 0,-1-1 1,0 0-1,0 1 0,-1-1 0,0 0 0,0 0 0,-1 0 1,0-1-1,0 1 0,-1-1 0,0 0 0,0 0 0,-5 5-69,4-7 36,1 1 0,-1-1 0,0 0-1,0 0 1,0-1 0,0 0-1,-1 0 1,0 0 0,0-1-1,0 0 1,0-1 0,0 1-1,-1-1 1,1-1 0,-1 1-1,0-1 1,-5 0-36,8-1 4,0 0 0,0 0 0,0 0-1,0-1 1,0 1 0,0-1 0,1 0-1,-1-1 1,0 1 0,0-1 0,1 0 0,-1 0-1,1 0 1,0-1 0,0 1 0,0-1 0,0 0-1,0-1 1,-2-1-4,28 7-679,2 10 690,0 1 0,18 12-11,-18-10 42,0-1 0,22 9-42,-5-8 12,0-2 0,16 1-12,29 10-586,-79-22 296,-1 1-1,0-1 1,0 1-1,0 0 1,-1 1-1,1-1 0,-1 1 1,1 0-1,-1 0 1,-1 1-1,1 0 1,-1 0-1,1 0 1,-1 0 290,8 16-3910</inkml:trace>
  <inkml:trace contextRef="#ctx0" brushRef="#br0" timeOffset="460.54">813 668 9098,'0'0'2686,"0"0"-1334,0 0-492,0 0-70,0 0-150,0 0-121,0 17-106,0 56-99,0-66-307,0 0 1,0 1 0,1-1-1,0 0 1,0 1 0,1-1-1,0 0 1,0 0 0,1 0 0,0 0-1,0-1 1,0 1 0,1-1-1,0 0 1,0 0 0,1 0-1,0 0 1,0-1 0,0 0 0,0 0-1,1 0 1,0 0 0,0-1-1,0 0 1,1-1 0,-1 1-1,1-1 1,0-1 0,0 1 0,0-1-1,0 0 1,0 0 0,0-1-1,1 0 1,-1-1 0,0 1-1,1-2 1,-1 1 0,0-1 0,1 0-8,-4 0-1,0 0 1,0 0 0,0-1 0,0 0 0,-1 1 0,1-1-1,0-1 1,-1 1 0,0 0 0,0-1 0,1 0-1,-2 0 1,1 0 0,0 0 0,0 0 0,-1 0-1,0-1 1,0 1 0,0-1 0,0 0 0,0 0 0,-1 0-1,0 1 1,0-1 0,1-1 0,1-12-63,0 1 1,0-1-1,-1 1 1,-2-1-1,0-8 63,0 17-73,0-1 0,-1 1-1,-1-1 1,0 1 0,0 0 0,0 0-1,-1 0 1,0 0 0,0 0 0,-1 1-1,0-1 1,-1 1 0,0 0-1,0 0 1,-2-2 73,2 4-99,0 0-1,0 0 0,0 0 1,-1 1-1,1 0 1,-1 0-1,0 0 1,0 1-1,-1 0 0,1 0 1,-1 1-1,0-1 1,1 1-1,-1 1 1,0-1-1,0 1 1,0 1-1,-4-1 100,9 1-55,0 0-1,0 1 1,0-1 0,1 0 0,-1 1 0,0-1-1,0 1 1,1-1 0,-1 1 0,0 0-1,1 0 1,-1 0 0,1 0 0,-1 0-1,1 0 1,0 0 0,-1 1 0,1-1-1,0 0 1,0 1 0,0-1 0,-1 1 55,0 3-88,-1 0 1,0 0-1,1 0 1,0 0-1,0 0 1,1 1-1,0-1 1,0 1 87,-3 16-516,2 1 0,0 0 0,2 11 516,0-28-218,1 41-2389,2-11-1675</inkml:trace>
  <inkml:trace contextRef="#ctx0" brushRef="#br0" timeOffset="1090.46">1259 708 9434,'0'0'2530,"0"0"-1063,0 0-358,0 0-254,0 0-299,0 0-196,0 7-133,0-6-207,-1 17 146,2 0 0,0 0-1,1 0 1,1-1 0,3 14-166,-5-27-3,0 0 1,0-1 0,1 1-1,-1 0 1,1-1 0,0 1-1,0-1 1,0 1-1,0-1 1,0 0 0,1 0-1,0 0 1,-1 0 0,1-1-1,0 1 1,1-1-1,-1 1 1,0-1 0,1 0-1,-1-1 1,1 1 0,-1 0-1,1-1 1,0 0 0,0 0-1,-1 0 1,1 0-1,0-1 1,0 1 0,3-1 2,14 0-49,-12 1-53,0-1-1,0-1 1,0 1-1,-1-1 0,8-2 104,-12 1-55,0 1 1,-1 0 0,1-1 0,-1 0 0,1 0 0,-1 0 0,0-1 0,0 1 0,0-1 0,0 1-1,0-1 1,0 0 0,-1 0 0,0 0 0,1-1 53,4-8-212,0 0 0,0 0 0,-1-1 0,-1 1-1,0-1 1,-1-1 0,0 1 0,-1-1 0,-1 1 0,0-1 0,-1 0-1,0 0 1,-1 0 0,-1 0 212,3 27 23,1 1-1,0-2 1,0 1 0,1 0-1,1-1 1,0 0 0,4 7-23,-2-5 9,0-1-1,0 0 1,1 0 0,2 1-9,-8-11 1,0 0 1,1-1 0,-1 1-1,1 0 1,-1-1-1,1 1 1,0-1 0,0 0-1,0 0 1,0 0-1,0 0 1,0-1 0,1 1-1,-1-1 1,1 0-1,-1 0 1,1 0 0,-1 0-1,4 0-1,-5-1 14,1-1-1,0 1 1,0-1-1,0 1 1,-1-1-1,1 0 1,0 0-1,-1 0 1,1 0-1,-1 0 1,1-1-1,-1 1 1,0-1-1,1 1 1,-1-1-1,0 0 1,0 0-1,0 0 1,-1 0-1,1-1 1,0 1-14,5-8 41,-1-1 0,0 0 1,-1 0-1,2-5-41,5-9 50,-2 2-40,0 0 1,-1 0-1,-2-1 0,0 0 1,-2 0-1,0-1 1,-2 0-1,0 0 0,-2-12-10,-1 36-182,-8 8-4575,8-6 4298,-7 11-4362</inkml:trace>
  <inkml:trace contextRef="#ctx0" brushRef="#br0" timeOffset="2808.05">145 5 1136,'0'0'3029,"0"0"-938,0 0-403,0 0 102,0 0-118,0 0-322,0 0-1309,0 0-1,0 0 1,0-1-1,0 1 1,0 0-1,0 0 1,0 0-1,0-1 1,0 1 0,-1 0-1,1 0 1,0 0-1,0 0 1,0-1-1,0 1 1,0 0-1,0 0 1,-1 0-1,1 0 1,0-1 0,0 1-1,0 0 1,0 0-1,-1 0 1,1 0-1,0 0 1,0 0-1,0 0 1,-1 0-1,1 0 1,0 0 0,0 0-1,0 0 1,-1 0-1,1 0 1,0 0-1,0 0 1,0 0-1,-1 0 1,1 0-1,0 0 1,0 0 0,0 0-1,-1 0 1,1 0-1,0 0 1,0 0-1,0 0 1,-1 0-1,1 1 1,0-1-1,0 0-39,-24 62 1222,7-15-867,-1-3-134,1 1 0,2 1 0,3 0 0,1 1 1,3 0-1,1 1 0,3 0 0,2 9-222,2-23 135,-2 12-94,3-1-1,1 1 0,3-1 1,1 0-1,3 0 1,1 0-41,41 113-3322,-31-104-3041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5:41.308"/>
    </inkml:context>
    <inkml:brush xml:id="br0">
      <inkml:brushProperty name="width" value="0.1" units="cm"/>
      <inkml:brushProperty name="height" value="0.1" units="cm"/>
      <inkml:brushProperty name="color" value="#E71224"/>
    </inkml:brush>
  </inkml:definitions>
  <inkml:trace contextRef="#ctx0" brushRef="#br0">53 119 544,'0'0'1350,"0"0"-370,0 0-261,0 0-131,0 0-21,2-8-90,22-82 2506,-20 70-208,-4 20-597,0 16-1561,1 61-57,1-17-174,-3-1 1,-2 0 0,-3 1 0,-10 40-387,5-44 139,3 0 0,2 17-139,-9 60 303,-4-31-197,34-119-4353,-1 8-212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1.579"/>
    </inkml:context>
    <inkml:brush xml:id="br0">
      <inkml:brushProperty name="width" value="0.05" units="cm"/>
      <inkml:brushProperty name="height" value="0.05" units="cm"/>
    </inkml:brush>
  </inkml:definitions>
  <inkml:trace contextRef="#ctx0" brushRef="#br0">290 0 1144,'0'0'2031,"0"0"-830,0 0-427,0 0-53,0 0 61,0 0 80,0 0 63,0 0-54,0 0-48,0 0-84,0 0-30,0 0-40,0 0-115,0 0-95,-27 20 1620,19-11-1905,-1-1 0,1 0-1,-2-1 1,-7 5-174,6-4 113,1 0-1,-1 1 1,-7 8-113,-6 9 23,2 1 0,0 1 0,2 0 0,-2 8-23,14-23 1,1 1 1,1 0 0,1 0 0,0 0-1,0 1 1,2 0 0,0 0-1,0 0 1,2 0 0,-1 15-2,1 3 3,0-22-5,1 0 0,-1 0 0,2 0-1,-1 1 1,2-1 0,-1 0 0,2-1 0,-1 1-1,2 0 1,2 6 2,-3-9-10,1-1-1,0 0 1,0 1 0,1-1-1,0-1 1,0 1-1,1-1 1,0 0-1,0 0 1,0 0 0,1-1-1,0 0 1,0-1-1,0 1 1,0-1 0,1 0-1,0-1 1,0 0-1,0 0 1,0-1 0,0 0-1,0-1 1,0 1-1,1-1 1,-1-1-1,6 0 11,4 0-5,-8 1-1,-1-1-1,0 0 1,1-1 0,-1 0 0,2-2 6,-7 2 4,-1 0 1,1 0-1,-1-1 0,1 1 1,-1-1-1,0 0 1,0 0-1,0 0 0,0-1 1,0 1-1,0-1 1,-1 1-1,1-1 0,-1 0 1,1-1-5,2-4 5,0 0 0,0 0 0,0-1 0,-1 0 0,-1 0-1,1 0 1,-1 0 0,-1 0 0,0-1 0,0-2-5,1-16 55,-1 0-1,-2-24-54,0 23 61,0 29-61,-1-1 1,1 0 0,0 1-1,-1 0 1,1-1 0,-1 1 0,1-1-1,-1 1 1,1-1 0,-1 1-1,1 0 1,-1 0 0,1-1 0,-1 1-1,0 0 1,1 0 0,-1-1-1,1 1 1,-1 0 0,0 0 0,1 0-1,-1 0 1,0 0 0,1 0-1,-1 0 1,1 0 0,-1 0-1,-24 0 4,20 0-3,-149 0-1,153 1-4,0-1 0,0 0 1,0 1-1,0-1 0,0 1 1,0-1-1,0 1 0,0 0 1,0-1-1,0 1 0,1 0 1,-1 0-1,0-1 0,0 1 1,1 0-1,-1 0 1,1 0-1,-1 0 0,1 0 1,-1 0-1,1 0 0,-1 0 4,-10 28-98,8-20 84,-10 28-362,1 1-1,-4 25 377,31-92-5344,4 8 71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2.930"/>
    </inkml:context>
    <inkml:brush xml:id="br0">
      <inkml:brushProperty name="width" value="0.05" units="cm"/>
      <inkml:brushProperty name="height" value="0.05" units="cm"/>
    </inkml:brush>
  </inkml:definitions>
  <inkml:trace contextRef="#ctx0" brushRef="#br0">0 113 5025,'0'0'1211,"0"0"-580,0 0-60,0 0 103,0 0 49,0 0 15,2 1 3282,13-1-3458,-7-4-356,1 0-1,-1-1 1,0 0 0,0-1-1,6-5-205,19-13 284,-23 17-256,0 0-1,1 1 0,-1 1 1,1-1-1,1 2 0,-1 0 1,0 0-1,1 1 0,0 0 1,0 1-1,0 0 0,5 1-27,-16 1 4,0 0 1,0 0-1,0 1 0,0-1 0,0 0 0,0 1 0,0-1 0,0 1 0,-1-1 0,1 1 1,0 0-1,0-1 0,0 1 0,0 0 0,-1-1 0,1 1 0,0 0 0,-1 0 0,1 0 0,-1 0 1,1 0-1,-1-1 0,1 1 0,-1 0 0,0 0 0,1 0 0,-1 0 0,0 0 0,0 1 0,0-1 1,0 0-1,0 0 0,0 0-4,1 45 124,-2-32-76,0-9-42,0 0-1,0 0 1,0 0-1,0 0 0,-1 0 1,0 0-1,0-1 0,0 1 1,-1-1-1,0 1 1,1-1-1,-1 0 0,-1 0 1,1 0-1,-4 2-5,-12 13 14,-1-1-1,-14 9-13,8-7-8,-77 57-297,101-76 292,2-1-34,0 0-26,0 0 3,23 0 18,19-1 60,-27 0-5,1 0 0,-1 1 1,1 0-1,-1 2 0,0 0 0,11 3-3,-22-4 3,0 0 1,-1 1-1,1-1 1,-1 1-1,1 0 1,-1 0-1,0 0 1,0 1-1,0-1 1,0 1-1,0 0 1,0-1-1,-1 1 1,1 0-1,-1 1 1,0-1-1,0 0 1,0 1-1,0-1 1,-1 1-1,1 0 0,-1-1 1,0 1-1,0 0 1,0 0-1,-1 0 1,0 0-1,1 2-3,0 0 17,-1 1-1,1-1 1,-1 1-1,-1-1 1,1 1-1,-1-1 1,0 0-1,0 1 1,-1-1-1,0 1-16,0-4 11,0 1 0,0 0-1,0-1 1,-1 0 0,1 0 0,-1 1 0,0-1-1,0-1 1,0 1 0,0 0 0,-1-1 0,1 0-1,-1 1 1,1-2 0,-1 1 0,-1 0-11,-13 6 33,-1-1 0,0-1-1,-1-1 1,1 0 0,-2-2-33,-65 18 16,85-21-236,1 0-1,-1 1 1,1-1 0,-1 1 0,1-1-1,0 0 1,-1 1 0,1-1 0,0 1-1,0-1 1,-1 1 0,1-1 0,0 1-1,0-1 1,0 1 0,-1-1 0,1 1-1,0 0 1,0-1 0,0 1 0,0-1-1,0 1 1,0-1 0,0 1 0,0-1-1,0 1 1,0 0 0,1-1 0,-1 1-1,0-1 1,0 1 0,1-1 0,-1 1 220,3 3-8793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5.098"/>
    </inkml:context>
    <inkml:brush xml:id="br0">
      <inkml:brushProperty name="width" value="0.05" units="cm"/>
      <inkml:brushProperty name="height" value="0.05" units="cm"/>
    </inkml:brush>
  </inkml:definitions>
  <inkml:trace contextRef="#ctx0" brushRef="#br0">0 303 4353,'0'0'2014,"0"0"-726,0 0-109,0 0-46,0 0-172,0 0-162,0 0-126,0 0-114,0 0-106,0 0-47,0 0-8,0 0 10,0 0-39,0 0-28,0 0-32,0 0-42,0 0-30,0 0-18,0 0-63,0 0-65,4-4-66,8 1-6,0 0 0,1 1-1,-1 1 1,1 0 0,-1 0-1,3 1-18,-1 0 17,0 0 0,0-1 0,0-1 0,14-4-17,-3 2 134,-19 5-6182,-6 2 409</inkml:trace>
  <inkml:trace contextRef="#ctx0" brushRef="#br0" timeOffset="797.49">434 61 6489,'0'0'1179,"0"0"-575,0 0 127,0 0 293,0 0-39,0 0-109,10-4-139,16-8-349,-12 5-133,1 0 0,-1 1-1,2 0 1,-1 1-1,0 0 1,1 2-1,0 0 1,2 0-255,-17 4 9,0-1 1,1 1 0,-1-1-1,0 1 1,0-1-1,0 1 1,1 0-1,-1 0 1,0-1 0,0 1-1,0 0 1,0 0-1,0 0 1,0 0-1,-1 0 1,1 0 0,0 1-1,-1-1 1,1 0-1,0 0 1,-1 1-1,1-1 1,-1 0 0,0 0-1,1 1 1,-1-1-1,0 0 1,0 1-1,0-1 1,0 1 0,0-1-10,3 53 121,-4-45-95,2 13-3,0-3-11,-1 0 0,-1 0-1,-1 0 1,0 0-1,-1 0 1,-1 0-1,-1 0 1,-2 3-12,0-3-11,-1-1-1,0 0 1,-2 0-1,0-1 1,-1 0 0,0-1-1,-2 0 1,0-1-1,-5 4 12,18-19 1,0 1-1,0-1 0,0 0 0,0 1 1,0-1-1,0 0 0,0 0 1,0 1-1,0-1 0,0 0 0,0 1 1,0-1-1,0 0 0,0 0 1,1 1-1,-1-1 0,0 0 1,0 0-1,0 1 0,0-1 0,1 0 1,-1 0-1,0 0 0,0 1 1,0-1-1,1 0 0,-1 0 0,0 0 1,0 0-1,1 1 0,-1-1 1,0 0-1,0 0 0,1 0 0,-1 0 1,0 0-1,0 0 0,1 0 1,-1 0-1,0 0 0,1 0 0,-1 0 1,0 0-1,0 0 0,1 0 1,-1 0-1,0 0 0,1 0 0,-1 0 1,0 0-1,0-1 0,28 0 0,-1-2 0,0-1 0,9-3 0,-9 2 2,1 0 0,-1 2 1,11 1-3,15 2-186,-52 1 183,-1-1 0,1 1-1,-1 0 1,1 0-1,-1-1 1,1 1 0,-1 0-1,1 0 1,-1 0 0,0 0-1,0 0 1,1 0 0,-1-1-1,0 1 1,0 0 0,0 0-1,0 0 1,0 0-1,0 0 1,0 0 0,0 0 3,-1 31-85,1-25-70,0-4-20,0 8-593,-3-6-2756,2-4-2097</inkml:trace>
  <inkml:trace contextRef="#ctx0" brushRef="#br0" timeOffset="1600.72">1084 14 4585,'0'0'2985,"0"0"-890,0 0-592,0 0-282,0 0-296,0 0-265,0 0-99,0 0 2,0 0-7,0 0-23,0 0-4,0 0-11,0 0-58,0 0-110,0 0-98,0 0-73,0 0-61,0 0-58,0 0-30,0 0 18,0 8 16,1 82-11,4 1 1,4-1 0,17 69-54,-23-141-2,-3-12 2,1 0-1,0 0 0,1-1 1,0 1-1,-1 0 1,2-1-1,-1 1 0,1 0 1,-2-5 14,-1-1 32,0 0 30,0 0 10,0 0-20,0-14-1290,0 4-7264,0 4 459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8.192"/>
    </inkml:context>
    <inkml:brush xml:id="br0">
      <inkml:brushProperty name="width" value="0.05" units="cm"/>
      <inkml:brushProperty name="height" value="0.05" units="cm"/>
    </inkml:brush>
  </inkml:definitions>
  <inkml:trace contextRef="#ctx0" brushRef="#br0">1 304 4745,'0'0'3710,"0"0"-2122,0 0-747,0 0-28,0 0-162,0 0-232,31 0 813,31-2 1185,48-8-2417,-36 8 308,-42 2 108,-32 0-339,0 0 19,0 0-19,0 0-70,0 0-126,0 0-291,0 45-4968,0-18-871</inkml:trace>
  <inkml:trace contextRef="#ctx0" brushRef="#br0" timeOffset="1150.17">895 36 4729,'0'0'2503,"0"0"-597,0 0-455,0 0-180,0 0-383,0 0-381,-2-12-116,0 10-359,1 0 1,-1 0 0,-1 1-1,1-1 1,0 1 0,0-1 0,-1 1-1,1 0 1,0 0 0,-1 0 0,1 0-1,-1 0 1,0 1 0,1-1-1,-1 1 1,-1 0-33,-43-3 502,37 3-475,6-1-16,0 1-1,-1-1 1,1 1-1,0 0 1,-1 1-1,1-1 0,0 1 1,0 0-1,-1 0 1,1 0-1,0 1 1,0-1-1,0 1 1,0 0-1,1 0 0,-1 1 1,0-1-1,1 1 1,0-1-1,-2 3-10,-16 15-3,1 1 0,1 1 0,2 0-1,0 2 1,-5 10 3,21-32-3,-1 0-1,1 1 0,0-1 1,0 1-1,0 0 0,1-1 1,-1 1-1,1 0 1,-1 0-1,1-1 0,0 1 1,0 0-1,0 0 1,1-1-1,-1 1 0,0 0 1,1-1-1,0 1 0,0 0 1,0-1-1,0 1 1,0-1-1,0 1 0,1-1 1,-1 0-1,1 1 1,-1-1-1,1 0 0,0 0 1,0 0-1,0 0 0,0-1 1,1 1-1,-1 0 1,0-1-1,1 0 0,-1 1 1,1-1 3,12 3-3,0-1 1,0-1 0,1 0-1,-1-1 1,0-1 0,4-1 2,-9 1-2,-6 0 1,0-1 0,0 0 1,0 0-1,0 0 0,0 0 0,-1-1 0,1 1 1,0-1-1,-1 0 0,1 0 0,-1-1 1,1 1-1,-1-1 0,0 0 0,0 1 1,0-1-1,-1-1 0,1 1 0,-1 0 1,1-1-1,0-1 1,7-13 3,0 0 0,-1-1 0,5-14-3,-11 25 1,29-87 121,-30 146 773,-39 125-523,26-82-352,3 0 1,5 10-21,-3-28 73,3-65-3875,0-44-939,3 16 154</inkml:trace>
  <inkml:trace contextRef="#ctx0" brushRef="#br0" timeOffset="2621.74">1220 87 176,'0'0'5029,"0"0"-2663,0 0-984,0 0-102,0 0-208,0 0-277,6-11 57,-7 10 2463,-19 26-3314,1 1-1,1 1 0,2 0 0,0 1 0,2 1 1,1 0-1,-4 15 0,14-29-21,1 1 1,0-1-1,1 1 1,1-1-1,0 1 1,2 8 20,0 19-39,-1-35 37,1 0 0,0-1 0,0 1 0,1-1 0,0 0 0,0 0 0,1 0-1,0 0 1,0 0 0,0-1 0,1 0 0,0 0 0,0 0 0,1-1-1,0 2 3,-1-6-12,-1 0-1,0 1 1,1-1-1,-1-1 1,1 1-1,-1-1 0,1 1 1,-1-1-1,1 0 1,-1-1-1,1 1 0,0-1 13,13 0 25,-13 0-22,0 1 1,1-1 0,-1 0 0,0 0-1,0 0 1,0-1 0,0 0 0,0 0-1,0 0 1,0 0 0,-1-1 0,1 0-1,-1 0 1,1 0 0,-1-1-1,0 1 1,-1-1 0,2-1-4,3-4 40,-1-1 1,0 1-1,-1-1 1,0 0-1,-1-1 1,0 1-1,3-10-40,-5 10 64,-2 1 0,1 0 0,-1 0 0,0-1 0,-1 1 0,0-1 0,-1 1-1,0 0 1,-1-3-64,1 11 7,0-1 0,0 0 0,0 0-1,0 1 1,0-1 0,0 0 0,-1 1 0,1-1-1,-1 1 1,1 0 0,-1-1 0,0 1 0,1 0-1,-1 0 1,0 0 0,0 0 0,0 0 0,0 1-1,0-1 1,0 1 0,0-1 0,-1 1-7,-47-7-100,48 7 82,0 0 0,0 1 0,-1-1 1,1 1-1,0 0 0,0-1 1,0 1-1,0 0 0,0 0 0,0 1 1,0-1-1,0 0 0,1 0 1,-1 1-1,0-1 0,1 1 0,-1 0 1,1-1-1,-1 1 0,1 0 1,0 0-1,0 0 0,0 0 0,0 0 1,0 1 17,-1 0-22,0 0 1,0 0 0,0 0 0,0 0 0,0 0 0,-1-1-1,1 1 1,-1-1 0,1 1 0,-2 0 21,3-3-16,0 1 1,0-1 0,1 1-1,-1 0 1,0 0 0,0-1-1,1 1 1,-1 0 0,1 0-1,-1 0 1,1 0 0,-1 0-1,1 0 1,-1 0 0,1 0 15,-1 2-72,-3 4-46,1 0-1,0-1 1,0 1-1,0 0 1,1 0-1,0 0 1,1 0-1,0 1 1,0-1-1,0 0 0,1 1 1,0-1-1,1 8 119,-1-3-4460,3-25 167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3.453"/>
    </inkml:context>
    <inkml:brush xml:id="br0">
      <inkml:brushProperty name="width" value="0.05" units="cm"/>
      <inkml:brushProperty name="height" value="0.05" units="cm"/>
    </inkml:brush>
  </inkml:definitions>
  <inkml:trace contextRef="#ctx0" brushRef="#br0">308 1 4081,'0'0'2256,"0"0"-670,0 0-327,0 0-251,0 0-233,0 0-106,-12 0 5410,5 1-6480,-4 5 418,0 1 1,1 0 0,0 0 0,0 1-1,0 1 1,1 0 0,-7 9-18,-14 13-27,2 3-1,2 0 1,-7 13 27,21-29-10,2 1 0,0 0-1,1 1 1,1 0 0,1 0 0,0 1-1,-1 14 11,2-1-39,2 0 0,2 1-1,1-1 1,3 33 39,-1-63-7,-1 1 0,1-1 0,0 0 0,0 0 1,0 0-1,1 0 0,-1 0 0,1 0 0,0 0 0,0-1 0,1 1 0,-1-1 0,1 1 1,0-1-1,0 1 7,3 1-11,0 0 0,0 0-1,0 0 1,1-1 0,0 0 0,0 0 0,0 0 0,1-1 11,11 4-8,-1-1 0,1-1-1,0 0 1,0-2 0,0 0 0,9-1 8,90-1-32,-115-2 29,-1 0 0,1 0 0,0 0 0,-1 0 0,1 0 0,0-1 0,-1 1 0,0-1 0,1 0 0,-1 0 0,0 0 0,0 0 0,0 0 0,0 0 0,0 0 0,-1 0 0,1-1 0,-1 1 0,1-1 0,-1 1 0,0-1 0,0 0 0,0 0 0,0 0 3,6-15-5,-1 1 0,-1-1 0,0-2 5,-2-1-105,0 0 1,-1 0-1,-2 0 1,0-17 104,-1 4-224,1 32 222,-1 1-1,0 0 1,1 0-1,-1 0 0,0 0 1,0 0-1,1 0 1,-1 0-1,0 0 0,0 0 1,0 0-1,0 0 0,0 1 1,-1-1-1,1 0 1,0 1-1,0-1 0,0 1 1,-1-1-1,1 1 1,0-1-1,0 1 0,-1 0 1,1 0-1,0 0 1,-1 0-1,1 0 0,0 0 1,-2 0 2,-2 0-28,-1-1 1,1 1-1,-1 0 1,1 1-1,-1 0 1,1 0-1,-3 0 28,3 2-16,0 0 1,0-1-1,0 2 0,0-1 0,1 1 0,-1-1 0,1 1 0,0 0 0,0 1 0,1-1 16,-37 49-57,35-46 39,2-1 2,1 1-1,-1 0 1,1 0 0,0 0 0,1 0 0,0 0 0,0 0 0,0 0 0,1 0 0,0 1-1,1-1 1,-1 0 0,2 2 16,-1 22-156,-1-29 81,0 0 0,0 0 0,0 0 0,1 0 0,-1 0 0,1 0 0,-1 0 0,1 0 0,-1-1-1,1 1 1,0 0 0,0 0 0,0 0 0,0-1 0,0 1 0,1 0 0,-1-1 0,0 1 75,1-1-375,-1 0-1,0-1 1,0 1 0,1 0 0,-1 0-1,0-1 1,1 1 0,-1-1 0,1 1 0,-1-1-1,1 1 1,-1-1 0,1 0 0,-1 0 0,1 0-1,-1 0 376,4 0-4651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4.555"/>
    </inkml:context>
    <inkml:brush xml:id="br0">
      <inkml:brushProperty name="width" value="0.05" units="cm"/>
      <inkml:brushProperty name="height" value="0.05" units="cm"/>
    </inkml:brush>
  </inkml:definitions>
  <inkml:trace contextRef="#ctx0" brushRef="#br0">0 330 2593,'0'0'2236,"0"0"-598,0 0-141,0 0 89,0 0-163,0 0-160,0 0-157,0 0-89,0 0-62,0 0-163,0 0-170,19 0 163,64 1-765,-5 0 25,16-4-45,-70-2 402,-8 1-1495,-5 4-3705,-11 0-49</inkml:trace>
  <inkml:trace contextRef="#ctx0" brushRef="#br0" timeOffset="1142.21">815 102 904,'0'0'2210,"0"0"-438,0 0-114,0 0-107,0 0-99,0 0-142,3-10-119,7-31-279,-10 40-885,0 0 0,1 0 0,-1 0 1,0 0-1,0 0 0,0 0 0,0 0 0,0 0 0,0 0 0,0 0 1,-1 0-1,1 0 0,0 0 0,0 0 0,-1 0 0,1 0 0,-1 0 0,1 0 1,-1 1-1,1-1 0,-1 0 0,1 0 0,-1 0 0,0 1 0,1-1 0,-1 0 1,0 1-1,0-1 0,0 1 0,1-1 0,-1 1 0,0-1 0,0 1 0,0-1 1,0 1-1,0 0 0,0 0 0,0-1 0,0 1 0,0 0 0,0 0 0,0 0 1,0 0-1,0 0 0,0 0-27,-6-1 123,-9-4-100,-1 1 0,1 0-1,-1 1 1,0 1 0,0 1-1,-3 0-22,18 1-21,-1 0-1,0 0 0,0 0 1,0 0-1,1 1 0,-1-1 0,0 1 1,1 0-1,-1 0 0,0 0 1,1 0-1,-1 0 0,1 0 0,0 1 1,-1-1-1,0 1 22,1 1-1,-1 1 0,0-1-1,1 1 1,-1-1 0,1 1-1,0 0 1,1 0 0,-1 0 0,-1 4 1,1-2-6,0-1 1,1 1 0,-1-1 0,1 1 0,0 0-1,0 0 1,1 0 0,0 0 0,0-1-1,0 1 1,1 0 0,0 0 0,0 0-1,0-1 1,1 1 0,0 0 5,0-2-14,-1-1 0,1 0 0,0 1 0,0-1 0,1 0 0,-1 0 0,1-1 0,-1 1 0,1-1 0,0 1 0,0-1 0,0 0 0,0 0 0,1 0 0,-1 0 0,1-1 0,-1 1 0,1-1 0,-1 0 0,1 0 0,0 0 0,-1 0 0,1-1 0,3 1 14,0 0-12,-1-1 1,1 1-1,-1-1 1,1 0-1,0 0 1,-1-1-1,1 0 1,-1 0-1,1 0 1,-1-1-1,0 0 1,1 0-1,-1-1 1,0 0-1,0 0 1,-1 0-1,1-1 1,-1 1-1,0-1 1,0-1-1,1 0 12,-2 2 22,-1 1 0,1-1-1,-1 0 1,0 0 0,-1 0-1,1-1 1,0 1 0,-1-1-1,0 1 1,0-1 0,0 0-1,0 0 1,0 0 0,-1 0 0,0 0-1,0 0 1,0 0 0,0 0-1,0-3-21,-1 7 264,0 0-9,0 0-58,0 0-46,0 0-55,0 0-65,0 0 4,0 0-11,0 0 33,0 0 28,0 0 34,0 0 17,0 0 48,0 0-13,0 0 19,0 0-23,0 0 0,0 0 52,-2 6 169,-45 131-295,37-87-100,2 0 1,3 0-1,2 1 0,2 0 1,2 0-1,3 1 7,6 95-983,5-167-1868,-8 6 597,-2 0-1798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1.568"/>
    </inkml:context>
    <inkml:brush xml:id="br0">
      <inkml:brushProperty name="width" value="0.05" units="cm"/>
      <inkml:brushProperty name="height" value="0.05" units="cm"/>
    </inkml:brush>
  </inkml:definitions>
  <inkml:trace contextRef="#ctx0" brushRef="#br0">42 133 728,'0'0'1762,"0"0"-338,0 0-84,0 0-170,0 0-163,-2-3 6016,2 1-7027,0 1 1,-1 0 0,1-1-1,0 1 1,0-1 0,-1 1 0,1-1-1,0 1 1,1-1 0,-1 1 0,0 0-1,0-1 1,1 1 0,-1-1-1,1 0 4,6-9 61,0 1 0,1 1-1,0-1 1,1 1-1,0 1 1,0 0-1,1 0 1,0 1-1,0 0 1,1 0-61,-9 6 3,0-1 1,0 1-1,0 0 1,0 0-1,0 0 1,0 0-1,1 0 1,-1 1-1,0-1 0,0 0 1,1 1-1,-1 0 1,0 0-1,1-1 1,-1 1-1,0 1 1,1-1-1,-1 0 1,0 0-1,0 1 1,1 0-1,-1-1 0,1 1-3,-1 1 8,0 0 0,1-1 0,-1 1-1,0 0 1,0 0 0,0 1 0,-1-1 0,1 0-1,0 1 1,-1-1 0,1 1 0,-1-1-1,0 1 1,0 0 0,0 0 0,0 0-8,3 12 36,-1 1 0,0 0 0,-1 0 0,-1 1 0,-1 12-36,1-14 11,-1 1 0,-1-1-1,0 0 1,-1 1 0,0-1 0,-2 0 0,1 0-1,-2-1 1,-1 3-11,-6 6-44,-1-1 0,-1 0-1,0-1 1,-2-1-1,-1 0 1,0-1 0,-17 14 44,-13 15-144,44-45 136,1 0 0,-1 0 0,0 1 0,1-1 0,0 1 0,0-1 0,0 1 0,0 0 0,1-1 1,-1 1-1,1 0 0,0 0 0,0 1 8,7-5 89,18-1 97,0-1 0,-1-2-1,2 0-185,-1-1 35,1 1 0,0 2 0,3 0-35,43-1 82,-70 3-24,-1 0-22,0 0 24,0 0-2,0 0-10,0 0-34,0 0-32,0 0-56,0 0-64,20 0-842,-18 0 752,-1 0 1,1 0-1,0 0 0,0 0 0,0 0 0,-1 0 1,1 1-1,0-1 0,0 1 0,-1 0 1,1-1-1,0 1 0,-1 0 0,1 0 0,0 0 228,3 6-6365</inkml:trace>
  <inkml:trace contextRef="#ctx0" brushRef="#br0" timeOffset="1071.02">574 86 992,'0'0'2017,"0"0"-520,0 0-12,0 0 72,0 0-198,0 0-327,4-8-90,15-32 790,-22 60 1798,-3 19-3791,-22 23 310,19-44-46,0 0 1,2 1 0,0 0 0,-3 16-4,5 10 76,12-45-143,25 0 268,0-2-1,-1-1 1,1-1-1,19-6-200,-16 5 33,-28 5-24,-1-1-1,0 1 1,0-2 0,0 1 0,0 0-1,5-3-8,-5 3 106,-4 0-6161,-2 9 1955</inkml:trace>
  <inkml:trace contextRef="#ctx0" brushRef="#br0" timeOffset="1809.34">846 93 4537,'0'0'1495,"0"0"-312,0 0-26,0 0-26,0 0-242,0 0-236,0 0-106,0 0-76,0 0-99,0 0-44,0 0 28,0 0 13,0 0-51,0 0-76,0 0-59,0 0-28,0 0-5,0 0 22,0 0 14,0 0 11,0 0 1,0 0-22,0 0-50,0 0-30,0 0-21,0 0-12,0 0-13,0 0-2,0 4 2,0 37-3,-2 1 1,-2 0 0,-1-1-1,-11 39-47,8-47 24,2 0 0,1 0 0,0 19-24,3 15-2464,2-67 1244,0-1-1009,0-8-1676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7.397"/>
    </inkml:context>
    <inkml:brush xml:id="br0">
      <inkml:brushProperty name="width" value="0.05" units="cm"/>
      <inkml:brushProperty name="height" value="0.05" units="cm"/>
    </inkml:brush>
  </inkml:definitions>
  <inkml:trace contextRef="#ctx0" brushRef="#br0">782 52 1072,'0'0'2001,"0"0"-1256,0 0-586,0 0-83,4 0 1683,20 0 10318,-16 0-10986,-3 1-3330,69 24 2829,-51-15-472,1-2 1,10 2-119,-1-4 265,1-2-1,13 0-264,-14-2 138,0 2 0,14 3-138,-34-3 18,-5-2 15,0-1 0,0 1 0,0-1 0,0-1 0,0 1-33,-7-1 8,0 0 1,0 0 0,0 0-1,0 0 1,0 0-1,-1 0 1,1 1-1,0-1 1,0 0-1,0 0 1,0 1-1,0-1 1,-1 1-1,1-1 1,0 1-1,0-1 1,-1 1-1,1 0 1,0-1-1,-1 1 1,1 0-1,0-1 1,-1 1-1,1 0 1,-1 0-1,0 0 1,1-1-1,-1 1 1,0 0-1,1 0 1,-1 0-9,0 0 93,0-1 15,0 0 74,0 0 42,0 0-9,0 0-55,0 0-60,0 28-4,19 558 24,-9-376-107,6 55 4,-2-49 39,-11 142-56,-5-188 8,14 79-8,-12 305 39,-15-419-23,13-99-27,-1-2 0,-6 22 11,4-21-20,1-1-1,0 22 21,-11 119-64,8-136 39,7-38 18,0-1-1,0 0 0,0 0 0,0 0 3,0 0 12,0 0 6,0 0 6,0 0 26,-19 4-4,-3 7-91,1-2-1,-1 0 1,-1-1-1,0-1 1,0-1-1,0-1 1,-1-1-1,1-1 1,-7-1 50,0-2-283,29 0 227,1 1-31,0-1 0,0 1 0,0 0 1,0 0-1,0 0 0,0 0 0,0 0 0,0-1 0,0 1 1,0 0-1,0 0 0,0 0 0,1 0 0,-1 0 1,0-1-1,1 1 0,-1 0 0,1 0 0,-1-1 0,1 1 87,2 2-411,0-1 0,0 0 0,0-1 0,1 1 0,-1 0 0,1-1 0,-1 0 0,1 1 411,12-1-4496</inkml:trace>
  <inkml:trace contextRef="#ctx0" brushRef="#br0" timeOffset="3486.97">1824 341 1816,'0'0'1665,"0"0"-857,0 0-392,0 0 68,0 0-8,0 0-97,0 0-4,11 8 3531,-9-2-3511,0 0 1,0 1-1,-1-1 1,1 1-1,-2-1 1,1 1-1,-1 3-395,2 9 339,7 101 1474,-7 103-1813,-2-139 321,0-84-297,0 0 44,0 0 12,0 0 33,0 0 50,0 0 37,-1-32 87,-3-82-163,4-12-124,1 31-116,-1 93 112,1 0-1,-1 0 1,1 1 0,-1-1-1,1 0 1,0 1 0,-1-1 0,1 0-1,0 1 1,0-1 0,0 1-1,0-1 1,1 1 0,-1 0 0,0 0-1,1-1 1,0 1 4,30-22-63,-23 17 37,142-86-33,-30 19-566,-120 73 616,-1-1 0,0 1 0,1 0 0,-1 0-1,0 0 1,0-1 0,1 1 0,-1 0 0,1 0-1,-1 0 1,0 0 0,1 0 0,-1 0-1,0 0 1,1 0 0,-1 0 0,0 0 0,1 0-1,-1 0 1,0 0 0,1 0 0,-1 0 0,1 0-1,-1 0 1,0 0 0,1 0 0,-1 1 0,0-1-1,1 0 1,-1 0 0,0 0 0,0 1 0,1-1-1,-1 0 1,0 0 0,0 1 0,1-1 0,-1 0-1,0 0 1,0 1 0,0-1 0,1 0 0,-1 1-1,0-1 1,0 0 0,0 1 0,0-1 0,0 0-1,0 1 1,0-1 0,0 1 0,0-1 0,0 0-1,0 1 1,0-1 0,0 0 0,0 1 9,0 29 79,0-22-116,-1 13 46,0-1 1,-1 1-1,-1-1 1,-2 2-10,3-12 7,-1 0 0,0 0 0,0 0 0,-2 0 0,1 0 0,-1-1 0,0 0 0,-7 9-7,6-12 14,0 0-1,0-1 1,-1 1 0,1-1-1,-1 0 1,-1-1-1,1 0 1,-1 0 0,1 0-1,-1-1 1,0 0-1,0-1 1,-1 0 0,1 0-1,-4 0-13,-22 2 70,0-1 1,0-1-1,-7-3-70,30 1 57,31 18-81,-8-5 24,-1 0 0,0 1 0,0 0 0,-2 1 0,0 0 0,0 0 0,2 11 0,1-3 0,1 0 0,12 17 0,-19-32 0,0-1 0,0 0 0,0-1 0,1 1 0,0-1 0,0-1 0,0 1 0,1-1 0,0 0 0,1-1 0,29 17-292,-38-21-206,0 0-312,0 0-952,0 0-1973</inkml:trace>
  <inkml:trace contextRef="#ctx0" brushRef="#br0" timeOffset="4117.96">2417 674 3121,'0'0'3830,"0"0"-1838,0 0-697,0 0-49,0 0-169,0 0-299,0 0-242,-2 5 71,-13 16-439,2 1 0,1 0 0,-3 8-168,11-19 52,0 1 0,0-1 0,1 1 0,0 0 1,1 0-1,1-1 0,0 1 0,0 5-52,1-15-2,0-1 0,1 1 0,-1-1 0,0 1 0,1-1 0,-1 0 0,0 1 0,1-1 0,0 1 0,-1-1 0,1 0 0,0 1 0,0-1 0,0 0 0,-1 0 0,1 0 0,1 0 0,-1 0 0,0 0 0,0 0 0,0 0 0,0 0 0,1 0 0,-1 0 0,0-1 0,1 1 0,-1-1 0,1 1 0,-1-1 0,1 1 0,-1-1 0,1 0 2,8 2-22,0-1 0,0 0 0,-1-1 0,10 0 22,-6 0-6,-10-1 9,0 0 1,-1 1 0,1-1 0,0 0-1,-1 0 1,1-1 0,-1 1 0,0 0 0,1-1-1,-1 0 1,0 1 0,0-1 0,0 0 0,0 0-1,0 0 1,0 0 0,0-1 0,-1 1-1,1 0 1,-1-1 0,0 1 0,0-1 0,0 0-1,0 1 1,0-2-4,4-8 23,-1 0-1,-1-1 0,0 1 1,0-1-1,-1 0-22,-1 0 20,1 1-1,-1-1 0,-1 0 1,-1 0-1,0 0 1,-1-3-20,2 13-5,0 0 0,-1 1 0,0-1 1,0 0-1,0 1 0,0-1 0,0 1 0,0-1 1,0 1-1,-1 0 0,1 0 0,-1-1 0,0 1 1,0 0-1,0 0 0,0 1 0,0-1 1,0 0-1,0 1 0,0-1 0,-1 1 0,1 0 1,-1-1-1,1 1 0,-1 1 0,1-1 0,-1 0 1,0 0-1,1 1 0,-1 0 0,-2-1 5,2 1-45,-1-1 1,1 1-1,-1 0 0,0-1 0,1 2 0,-1-1 0,1 0 0,-1 1 0,1 0 0,-1-1 1,1 1-1,-1 1 0,1-1 0,-1 0 0,1 1 0,0 0 0,0 0 0,0 0 0,0 0 1,0 0-1,0 1 0,1-1 0,-1 1 0,1-1 0,0 1 0,0 0 0,0 0 0,0 0 1,0 0-1,0 1 0,1-1 0,0 0 0,0 1 0,0-1 0,0 1 0,0-1 0,0 1 1,1 3 44,-1 52-4028,3-50 1059,11-2-1716</inkml:trace>
  <inkml:trace contextRef="#ctx0" brushRef="#br0" timeOffset="4882.58">2783 636 4585,'0'0'2594,"0"0"-974,0 0-598,0 0-306,0 0-217,0 0-58,-3 9 41,-3 35 287,2-1 1,2 1 0,2 15-770,0-40-89,15-22 82,-10-2 18,0 0-1,1 0 0,-2-1 1,1 1-1,-1-1 0,0-1 1,0 1-1,0 0 0,-1-1 1,0 0-1,-1 0 0,1 0-10,13-27 26,-16 33-24,0 1 0,0-1 0,0 0 0,1 0 0,-1 1 0,0-1 0,1 0 0,-1 0 0,1 1 0,-1-1 0,1 1 0,-1-1 0,1 0 0,-1 1 0,1-1 0,-1 1 0,1-1 0,0 1 0,-1 0 0,1-1 0,0 1 0,0-1 0,-1 1 0,1 0 0,0 0 0,0-1-2,8 18-23,-2-1 26,1 0 6,-6-11-21,0 0 0,0 0 1,1 0-1,-1 0 0,1-1 0,0 1 0,0-1 0,0 0 1,1 0-1,0 0 0,0 0 0,0 0 0,0-1 1,0 0-1,1 0 12,-4-2 6,-1-1 1,1 0-1,-1 0 1,1 0-1,-1 0 1,1 0-1,-1-1 1,1 1-1,-1 0 1,1 0-1,-1 0 1,1 0-1,-1 0 1,0-1-1,1 1 1,-1 0-1,1 0 1,-1-1-1,0 1 1,1 0-1,-1-1 1,1 1-1,-1 0 1,0-1-1,0 1 1,1-1-1,-1 1 1,0-1-1,0 1 1,1 0-1,-1-1 1,0 1-1,0-1 1,0 1-1,0-1 1,0 1-1,1-1 1,-1 1-1,0-1 1,0 1-1,-1-1-6,6-30 286,-4 23-219,4-45 62,-2-1 0,-3-8-129,0 49-90,0 13-316,0 0-317,0 0-681,4 1-4549,3 4-302</inkml:trace>
  <inkml:trace contextRef="#ctx0" brushRef="#br0" timeOffset="5544.1">3277 276 4353,'0'0'4031,"0"0"-2149,0 0-823,0 0-271,0 0-157,0 0-112,-2 9-208,-4 8-123,2 0 1,0 1-1,1 0 1,1 0-1,0 2-188,2 522 1445,0-542-1541,0 0-239,0-30-4609,0 13 223</inkml:trace>
  <inkml:trace contextRef="#ctx0" brushRef="#br0" timeOffset="6261.2">3594 76 3385,'0'0'2035,"0"0"-333,0 0-87,0 0-154,0 0-187,0 0-239,0 21 1335,0-15-2273,1 1 0,0 0 1,0 0-1,1-1 1,0 1-1,0-1 1,0 0-1,1 1 0,0-1 1,0 0-98,40 61 78,-8-15 42,-20-27-57,11 19 117,-1 1 1,-3 1-1,14 41-180,-33-78 9,-1 0 0,0 1 0,0-1 0,-1 0 0,-1 1 0,0 0 0,0-1 0,0 1 0,-1-1 0,-1 1 0,0-1 0,0 0 0,-1 0 0,0 0 0,0 0 0,-1 0 0,0 0 0,-1-1 0,-2 4-9,-13 16-257,-1 0-1,-1-1 1,-1-1 0,-19 15 257,16-15-281,0 1-65,15-14 21,-1 0 0,-1-1 0,0 0 0,-1-1 0,0 0 0,0-1 0,-8 3 325,18-12-2739,3-1 1819,1 0-3337</inkml:trace>
  <inkml:trace contextRef="#ctx0" brushRef="#br0" timeOffset="7296.18">1941 1 3873,'0'0'1264,"0"0"-576,0 0-156,0 0-70,0 0-131,0 0-129,-6 19 38,-42 123 1525,-83 200 1826,116-301-3560,2 1 0,1 1 0,3 0 1,1 0-1,3 1 0,-1 43-31,5-73 98,1 0-1,0-1 1,1 1 0,1 0-1,0 0 1,1-1 0,0 1 0,1-1-1,1 0 1,0 0 0,3 4-98,10 17-110,3-1 0,0-1 0,3-1 0,0-2 0,9 8 110,-30-34-350,0 0 0,0 0 0,0 0 0,0-1 0,1 1 0,-1-1 0,1 0 0,-1 0 0,1 0 0,0 0 0,0-1 0,0 0 0,3 1 350,2-1-3725</inkml:trace>
  <inkml:trace contextRef="#ctx0" brushRef="#br0" timeOffset="8499.12">4364 483 6697,'0'0'2138,"0"0"-727,0 0-444,0 0-255,0 0-242,0 0-134,0 0 8,0 0-7,0 0-82,0 0-108,-12 1 125,7 1-220,0 0 1,0 1-1,0-1 0,0 1 1,0 0-1,0 0 1,1 1-1,0-1 0,-1 1 1,-1 3-53,-41 47 243,35-39-254,-78 107 31,37-48-15,52-71-2772,6-5 1475,6-5-722,-3 0-1075</inkml:trace>
  <inkml:trace contextRef="#ctx0" brushRef="#br0" timeOffset="8969.16">4073 483 8554,'0'0'1980,"0"0"-1037,0 0-221,0 0 79,0 0-150,0 0-218,10 7-135,2 1-309,0-2 296,0 2-1,-1 0 1,0 0-1,0 1 0,-1 0 1,0 1-1,8 10-284,25 50 825,-22-35-785,1 0 1,1-2-1,2-1 1,1 0-1,21 18-40,-30-39-102,-16-11 79,-1 0 0,0 0-1,0 0 1,0 0 0,1 0 0,-1 0-1,0 0 1,0 0 0,1 0 0,-1 0-1,0 0 1,0 0 0,1 0 0,-1 0-1,0 0 1,0 0 0,0 0 0,1 0-1,-1-1 1,0 1 0,0 0 0,0 0-1,1 0 1,-1 0 0,0 0-1,0-1 1,0 1 0,0 0 0,0 0-1,1 0 1,-1-1 0,0 1 0,0 0-1,0 0 1,0 0 0,0-1 0,0 1-1,0 0 1,0 0 23,0-3-324,0 1 0,0 0 0,0-1 0,-1 1 0,1-1-1,-1 1 1,1 0 0,-1 0 0,0-1 0,0 1 0,0 0 0,0 0 0,0 0 324,-10-13-6094</inkml:trace>
  <inkml:trace contextRef="#ctx0" brushRef="#br0" timeOffset="10372.18">4813 222 6585,'0'0'2776,"0"0"-1044,0 0-557,0 0-137,0 0-173,0 0-201,0 0-214,0 0-146,0 0-74,0 0 22,0 0 19,0 0-21,0 0-32,0 0-34,0 0 31,0 0 58,12-10 242,1 1-518,1 1 0,0 0-1,0 1 1,1 1 0,0 0-1,0 1 1,0 0 0,0 2-1,1 0 1,0 0 0,0 2-1,-1 0 1,1 0 0,15 3 3,-30-2-4,1 0 1,-1 1 0,1-1 0,-1 1 0,1 0 0,-1-1 0,0 1 0,1 0 0,-1 0 0,0 0 0,0 0 0,1 0 0,-1 0 0,0 0 0,0 0 0,0 0 0,0 0 0,-1 1 0,1-1 0,0 0 0,0 1 0,-1-1 0,1 1 0,-1-1 0,1 1 0,-1-1 0,0 1 0,0-1 0,1 2 3,2 51 10,-4-43-17,1 0-18,-1 1-1,-1-1 0,0 0 0,0 1 0,-1-1 0,-1 0 1,0 0-1,0-1 0,-1 1 0,0-1 0,-1 0 0,-6 9 26,-12 12-70,-1-2 0,-1 0-1,-7 4 71,15-14 27,-111 99 49,129-118-76,-1 1 1,1-1-1,0 0 0,0 0 1,0 0-1,0 0 1,0 0-1,0 0 0,0 0 1,0 0-1,0 0 1,0 0-1,0 1 0,0-1 1,-1 0-1,1 0 1,0 0-1,0 0 1,0 0-1,0 0 0,0 0 1,0 0-1,0 1 1,0-1-1,0 0 0,0 0 1,0 0-1,0 0 1,0 0-1,0 0 0,0 0 1,0 1-1,0-1 1,1 0-1,-1 0 0,0 0 1,0 0-1,0 0 1,0 0-1,0 0 1,0 0-1,0 0 0,0 0 1,0 1-1,0-1 1,0 0-1,0 0 0,1 0 1,-1 0-1,0 0 1,0 0-1,0 0 0,0 0 1,0 0-1,0 0 1,0 0-1,0 0 1,1 0-1,-1 0 0,12 2 2,19-1-11,-29-1 12,35-2 16,0-1 1,0-3 0,-1 0-1,0-3 1,2-1-20,-22 6 7,6-2-13,1 2-1,-1 1 1,1 0 0,21 2 6,-42 0-37,0 1 1,0 0 0,0 0 0,0 0-1,0 1 1,0-1 0,0 0 0,0 1-1,-1-1 1,1 1 0,0 0-1,0 0 1,0-1 0,-1 1 0,1 0-1,0 0 1,-1 1 0,2 0 36,-2 0-242,1 0 1,-1 0-1,0 1 0,0-1 1,0 0-1,0 1 0,-1-1 1,1 1-1,-1-1 1,1 1-1,-1-1 0,0 1 1,0 1 241,1 21-6168</inkml:trace>
  <inkml:trace contextRef="#ctx0" brushRef="#br0" timeOffset="11497.82">1956 1451 6873,'0'0'2474,"0"0"-819,0 0-478,0 0-353,0 0-247,0 0-150,0 0-119,-8 2 319,3 2-519,0 1 0,0 0-1,1 0 1,-1 0 0,1 0 0,0 1 0,1-1 0,0 1 0,-1 0-1,2 0 1,-1 2-108,-14 23 329,-8 7-207,2 2 1,2 0-1,-8 26-122,20-43-4,1-1 0,2 2 0,0-1 0,2 1 0,0-1 0,2 1 0,0 16 4,2-32-8,-1 6-10,2-1-1,0 1 1,0 0 0,1 1 18,0-10-5,-1 0 0,1 0 1,0 0-1,0 0 0,1 0 0,-1 0 1,1 0-1,0-1 0,0 1 1,1-1-1,-1 0 0,2 0 5,7 7 1,0 0 0,1-1 0,0-1 0,1 0 0,-1-1 0,16 6-1,5 1-823,0-1 0,19 3 823,-45-16-2726,-7-1 1127,-1 0-4005</inkml:trace>
  <inkml:trace contextRef="#ctx0" brushRef="#br0" timeOffset="12683.12">2364 1665 5801,'0'0'1630,"0"0"-629,0 0-39,0 0 150,0 0-8,0 0-195,-2 5-205,-3 8-395,2 0 0,-1 0 1,2 0-1,0 0 0,0 1 0,1 0-309,-1 89 43,2-83 45,0 197 52,0-216-134,0-1 21,-1-1-14,1 1-1,-1-1 1,1 1 0,-1-1-1,0 1 1,1-1 0,-1 1-1,1-1 1,0 0 0,-1 1-1,1-1 1,-1 0 0,1 1-1,0-1 1,0 0 0,-1 0-1,1 1 1,0-1 0,0 0-1,0 0 1,0 1 0,0-1-1,0 0 1,0 0-13,-3-23 91,3 22-63,-2-244 79,4 127-96,-1 113-19,0 1 0,0-1 0,1 1 0,-1-1-1,1 1 1,1 0 0,-1 0 0,1 0 0,0 0-1,0 0 1,0 0 0,1 1 0,-1 0 0,1 0-1,1 0 1,-1 0 0,0 0 0,3-1 8,6-4-9,0-1 0,0 2 0,1-1 0,0 2 0,1 0 0,1 0 9,-6 4-11,-1 0 0,1 1 0,-1 1 0,1-1-1,0 1 1,0 1 0,0 0 0,-1 0 0,10 2 11,-17-1-2,0 0 0,0 0 0,-1 0-1,1 1 1,0-1 0,-1 0 0,1 1 0,-1-1 0,1 1-1,-1 0 1,0-1 0,0 1 0,0 0 0,0 0 0,0 0-1,0 0 1,0 0 0,0 0 0,-1 0 0,1 0 0,-1 1 2,10 47 33,-7-31-4,0 28 58,-3-45-78,0 0 0,0 0 0,0 0 0,-1-1 1,1 1-1,0 0 0,-1 0 0,0-1 0,1 1 0,-1 0 1,0-1-1,0 1 0,0-1 0,0 1 0,0-1 0,0 1 1,0-1-1,-1 0 0,1 1 0,0-1 0,-1 0 0,1 0-9,-14 7 18,-1-1 0,1-1 0,-1 0 0,0-1 1,-15 3-19,-87 10-39,61-10-133,61-8 175,-1 0 0,1 0 0,0 0 0,-1 1 0,1 0 0,-1-1 0,1 1 0,-1 1 0,1-1 0,-1 0 0,1 1 0,-1 0 1,0 0-1,0 0 0,0 0 0,0 0 0,0 1 0,-1-1 0,1 1-3,15 15 69,-1 1 1,11 16-70,-16-19 29,1-1 0,1 0 0,13 12-29,-7-14-508,-17-12 250,0 0 0,-1 1 1,1-1-1,-1 1 0,1 0 1,-1 0-1,1 0 0,-1 0 1,0 0-1,0 0 1,0 1-1,0-1 0,-1 1 1,1-1-1,-1 1 0,1 0 1,-1-1-1,1 3 258,-2 5-5536</inkml:trace>
  <inkml:trace contextRef="#ctx0" brushRef="#br0" timeOffset="13300.61">2771 1784 2681,'0'0'2693,"0"0"-715,0 0-277,0 0 40,0 0-164,0 0-324,0 0-1176,0 0-1,-1 0 0,1 0 1,0 0-1,-1 0 0,1 0 1,0 0-1,0 0 0,-1 0 1,1 1-1,0-1 1,-1 0-1,1 0 0,0 0 1,0 0-1,-1 0 0,1 0 1,0 1-1,0-1 0,-1 0 1,1 0-1,0 0 1,0 1-1,0-1 0,-1 0 1,1 0-1,0 1 0,0-1 1,0 0-1,0 0 0,-1 1 1,1-1-1,0 0 0,0 1 1,0-1-77,-4 21 308,-2 7-295,1 1 0,1 0 1,1 0-1,2 0 1,1 0-1,2 9-13,-1-37-4,0 1 0,0-1 0,0 1 0,0 0 0,0-1 0,0 0 0,1 1 0,-1-1 0,1 0 0,-1 0 0,1 1 0,-1-1 0,1 0 0,0-1 0,0 1 0,-1 0 0,1 0 0,0-1 0,0 1 0,0-1 0,0 0 1,0 1-1,-1-1 0,1 0 0,0 0 0,0 0 0,0 0 0,2-1 4,0 1 1,0 0 1,0 0-1,0 0 1,0-1 0,-1 1-1,1-1 1,0 0-1,0 0 1,0 0-1,0-1 1,-1 0 0,1 1-1,3-3-1,-1-3 17,-1 0-1,0 0 1,0-1 0,0 0-1,-1 1 1,0-1-1,-1-1 1,1 1-1,-2 0 1,1-1 0,-1 0-1,0-3-16,1-4 31,-2 1-1,0 0 1,0-1 0,-2 1-1,1 0 1,-4-15-31,2 23-15,0 0 0,0 0 0,-1 0-1,1 1 1,-2-1 0,1 1 0,-1 0 0,1 0 0,-2 0-1,-3-4 16,6 7-195,-1 0 0,0 0-1,0 0 1,0 0-1,0 0 1,-1 1 0,1-1-1,-1 1 1,0 0-1,1 0 1,-1 1 0,0-1-1,0 1 1,0-1-1,0 1 1,0 0 0,-1 1-1,0-1 196,5 1-192,-1 1 0,0-1 0,0 0 0,0 0 0,0 1 0,1-1 0,-1 1 0,0-1 0,0 0 1,1 1-1,-1 0 0,0-1 0,1 1 0,-1-1 0,0 1 0,1 0 0,-1-1 0,1 1 0,-1 0 0,1 0 0,0-1 0,-1 1 0,1 0 0,0 0 0,-1 0 0,1 0 0,0-1 0,0 1 0,0 0 0,0 0 0,0 0 192,-3 30-1229,3-25 758,-1 32-1024,1 0 46</inkml:trace>
  <inkml:trace contextRef="#ctx0" brushRef="#br0" timeOffset="14152.49">3077 1744 5193,'0'0'3665,"0"0"-1751,0 0-686,0 0-273,0 0-267,0 0-211,0 5-41,0 37-349,1 67 348,0-94-381,1 0 1,0 0-1,1 0 0,1-1 0,1 1 0,0-1-54,-5-12-1,1 0-1,-1 0 1,1-1-1,0 1 1,0-1-1,0 1 1,0-1-1,0 1 1,0-1-1,0 1 1,0-1-1,1 0 1,-1 0-1,0 0 0,1 0 1,-1 0-1,1 0 1,0 0-1,0 0 2,-1 0 0,1-1-1,-1 0 0,1 0 1,-1 0-1,1 0 0,-1 0 1,1 0-1,-1 0 0,0-1 1,1 1-1,-1 0 1,1-1-1,-1 1 0,0-1 1,1 1-1,-1-1 0,0 0 1,1 0 0,4-4 9,0 0 0,-1 0 1,1 0-1,-1 0 1,-1-1-1,1 0 1,3-5-10,10-17-3,-2 0 0,0-1 1,-2-1-1,-1 0 0,-1-1 1,7-32 2,-22 150 225,2-81-225,-1 9-10,1-1 0,0 1 0,1 0 0,0-1 0,1 1 0,1 1 10,-1-13-5,-1-1-1,1 1 1,0 0 0,-1 0 0,1-1-1,1 1 1,-1-1 0,0 1 0,1-1-1,-1 1 1,1-1 0,0 0 0,-1 0-1,1 0 1,0 0 0,0 0 0,1 0-1,-1 0 1,0-1 0,1 1 0,-1-1-1,1 0 1,-1 1 0,1-1 0,0 0-1,-1-1 1,1 1 0,0 0 0,0-1-1,-1 0 1,1 1 0,0-1 0,0 0-1,0 0 6,-1-1 4,0 1 0,0 0 0,0-1 1,1 1-1,-1-1 0,0 0 0,0 0 0,0 0 0,0 0 0,0 0 0,-1 0 0,1 0 0,0 0 0,0-1 0,-1 1 0,1-1 0,-1 0 0,1 1 1,-1-1-1,0 0 0,1 0 0,-1 0 0,0-1-4,5-9 47,0 0 0,-1 0 0,3-12-47,4-9 9,-4 14-235,-1 0-1,0 0 0,2-13 227,-7 20-1307,0-1 0,0 1-1,-2-1 1,1 1 1307,-1-7-6253</inkml:trace>
  <inkml:trace contextRef="#ctx0" brushRef="#br0" timeOffset="14826.68">3772 1560 5497,'0'0'1550,"0"0"-921,0 0-218,0 0 212,0 0-50,0 0-154,21 0-83,142 0 655,-160 0-964,-1 0-1,1 0 1,0 1 0,0-1 0,-1 1-1,1-1 1,0 1 0,-1 0 0,1 0-1,-1 0 1,1 1 0,-1-1-1,1 0 1,-1 1 0,0 0 0,0-1-1,0 1 1,0 0 0,2 2-27,-2 0 58,1 0 0,0 0 0,-1 1 0,0-1 0,0 1 0,0-1-1,0 1 1,-1 0 0,0-1 0,0 1 0,0 1-58,1 3 72,-2 1 0,1 0 0,-1 0 0,0 0-1,-1-1 1,-1 1 0,1 0 0,-1-1 0,-1 1-1,0-1 1,-3 8-72,-10 10 226,-1-1-1,-2-1 1,0 0 0,-1-2-1,-17 15-225,-8 11 742,44-49-745,1 0 1,-1 1 0,1-1-1,-1 0 1,1 1-1,0-1 1,-1 0-1,1 1 1,0-1-1,-1 1 1,1-1-1,0 0 1,-1 1 0,1-1-1,0 1 1,0-1-1,0 1 1,-1-1-1,1 1 1,0-1-1,0 1 1,0-1 0,0 1-1,0-1 1,0 1-1,0-1 1,0 1-1,0-1 1,0 1-1,0-1 1,0 1 0,0-1-1,1 1 1,-1-1-1,0 1 1,0-1-1,0 1 1,1-1-1,-1 1 1,0-1 0,1 1-1,-1-1 1,0 0-1,1 1 1,-1-1-1,1 0 1,-1 1-1,0-1 1,1 0 0,-1 0-1,1 1 1,-1-1-1,1 0 1,0 0 2,27 5 27,-25-5-28,45 1 362,46-4-361,0-1-269,-94 4 164,1 0-1,-1 0 1,0 1-1,1-1 1,-1 0-1,1 0 1,-1 1-1,0-1 0,0 0 1,1 0-1,-1 1 1,0-1-1,1 0 1,-1 1-1,0-1 0,0 0 1,0 1-1,1-1 1,-1 1-1,0-1 1,0 0-1,0 1 0,0-1 1,0 1-1,0-1 1,0 1-1,0-1 1,0 0-1,0 1 1,0-1-1,0 1 0,0-1 1,0 0-1,0 1 1,0-1-1,0 1 1,-1-1-1,1 0 106,0 3-1162,0 8-5220</inkml:trace>
  <inkml:trace contextRef="#ctx0" brushRef="#br0" timeOffset="15427.64">4206 1438 5977,'0'0'2275,"0"0"-834,0 0-41,0 0-89,0 0-295,0 0-284,15 5-121,-7-2-513,7 1 118,0 2-1,-1 0 0,1 0 0,-1 2 1,-1 0-1,7 4-215,-3 2 165,0 1 0,0 0 0,-2 1 0,0 1 0,0 0 0,-2 1 0,0 1 0,-1 0-1,-1 1 1,-1 0 0,5 13-165,-4-2-5,-1-1-1,-2 1 0,-1 1 0,-1-1 0,-1 1 0,-2 0 0,-1 28 6,-2-36-61,0 0-80,0 0 0,-2 0-1,-1 4 142,1-19-35,0-1 0,0 0 0,-1 0-1,0 0 1,0 0 0,0 0 0,-1-1 0,-1 0 0,1 0-1,-1 0 1,0 0 35,1-2-8,0 0 0,0-1 1,0 0-1,0 1 0,-1-1 0,1-1 0,-1 1 0,0-1 0,0 0 0,0 0 0,-3 1 8,-25 2-3484,33-10-1705,0-3 592</inkml:trace>
  <inkml:trace contextRef="#ctx0" brushRef="#br0" timeOffset="16234.86">5059 1747 1096,'0'0'9030,"0"0"-5301,0 0-2262,0 0-598,0 0-274,0 0-143,0 0-162,0 0-154,0 0-87,0 0-50,0 0 5,0 2 24,-1 2-7,1-1 0,-1 1 1,0-1-1,1 1 0,-2-1 0,1 0 1,0 1-1,-1-1 0,1 0 1,-1 0-1,0 0 0,0 0 0,-2 2-21,-35 37 64,28-32-47,-160 144-62,74-69-78,81-72 409,2-1-2249,16-9 857,9-2 422,-6-1 232,1-1 0,-1 0 1,-1 0-1,1 0 1,0-1-1,0 1 0,0-1 1,-1 0-1,1-1 0,0 0 452,-1 1-728,6-3-3020</inkml:trace>
  <inkml:trace contextRef="#ctx0" brushRef="#br0" timeOffset="16660.2">4772 1774 7498,'0'0'3394,"0"0"-2253,0 0-670,0 0 249,0 0 42,0 0-14,0 4-143,0-2-559,0-1 0,0 0 0,0 1-1,0-1 1,1 1 0,-1-1 0,0 0-1,1 1 1,-1-1 0,1 0 0,0 1-1,-1-1 1,1 0 0,0 0-1,0 0 1,0 0 0,0 0 0,0 0-1,0 0 1,1 1-46,29 15 971,-22-13-888,29 13 345,1-1-278,-2 1 0,0 2 0,-1 2 0,-1 1-1,2 4-149,-32-22-83,-1-1-1,0 1 0,-1 0 0,1 0 1,0 0-1,-1 0 0,0 1 1,0-1-1,-1 1 0,1 0 1,-1 0-1,0 0 0,0 0 0,-1 0 1,1 0-1,-1 0 0,0 1 1,0-1-1,-1 0 0,0 1 1,0 0 83,0-4-1314,1-2-1177,2 0-2710</inkml:trace>
  <inkml:trace contextRef="#ctx0" brushRef="#br0" timeOffset="17693.73">5508 1383 8146,'0'0'2438,"0"0"-1141,0 0-465,0 0-181,0 0-213,0 0-197,-4 7-122,-11 20 7,11-20 48,4-7 84,0 0 63,31 0 1119,11 0-807,54 1-291,-94-1-335,0 1 0,0-1 0,1 1 0,-1 0 0,0 0 0,0 0 0,0 0 0,0 0 1,0 0-1,0 1 0,0-1 0,-1 1 0,1-1 0,0 1 0,-1 0 0,1 0 0,-1-1 0,0 1 0,1 0 0,-1 0 1,0 0-1,0 1 0,0-1 0,-1 0 0,1 0 0,0 0 0,-1 1 0,1-1 0,-1 0 0,0 1-7,2 9 44,-1 0 0,-1 0 0,0 0 0,0 0 0,-1 3-44,-1-11 3,1 0-1,-1 1 1,1-1 0,-1 0 0,0 0-1,-1 0 1,1-1 0,-1 1 0,0-1-1,0 1 1,0-1 0,0 0 0,0 0 0,-1 0-1,1 0 1,-2 0-3,-63 40-78,57-36 68,-1-1 0,0 0 0,0-1 0,-1 0 0,1-1 0,-1 0 0,0-1 0,0 0 0,-7-1 10,19-2 16,1 1-29,0 0 1,0-1-1,0 1 1,0-1-1,0 1 0,0 0 1,0-1-1,0 1 1,0-1-1,1 1 1,-1-1-1,0 1 1,0 0-1,1-1 1,-1 1-1,0-1 0,1 1 1,-1-1-1,0 1 1,1-1-1,-1 0 1,1 1-1,-1-1 1,1 1-1,-1-1 0,1 0 1,-1 0-1,1 1 13,24 9-56,25-1 88,-29-6 16,-1 1 0,1 0 0,16 7-48,-30-9 41,0 1-1,-1-1 0,0 1 1,1 1-1,-1-1 1,0 1-1,-1 0 0,1 1 1,-1-1-1,0 1 0,0 0 1,0 1-1,0 0-40,-3-1 53,0-1 0,0 0 0,-1 1 0,0-1 0,0 1 0,0-1 0,-1 1-1,1 0 1,-1-1 0,0 1 0,0-1 0,-1 1 0,1 0 0,-1-1 0,0 1 0,-1-1 0,1 1-1,-1-1 1,1 0 0,-1 0 0,-1 0 0,1 0 0,-1 0 0,-1 3-53,-8 5 20,-1 0 1,-1 0-1,1-1 1,-2-1-1,0 0 0,0-1 1,0-1-1,-1 0 1,0-1-1,-1-1 1,0 0-1,-1-1-20,2-1-1649,0-1 1,-1-1-1,0 0 0,-14 0 1649,31-2-5151</inkml:trace>
  <inkml:trace contextRef="#ctx0" brushRef="#br0" timeOffset="18966.05">1971 2498 4993,'0'0'1315,"0"0"-400,0 0 238,0 0 370,0 0-37,0 0-280,1-2 3529,-4 5-3649,-3 7-1039,0 0-1,-1 0 1,0-1 0,-1 0 0,-3 3-47,-25 30 6,14-11 2,2 1-1,1 1 1,-14 31-8,26-45-10,0 0 0,1 0 0,1 0 0,1 1 0,0-1 1,2 1-1,0 0 0,1 7 10,1-6 2,0 0 1,2 0 0,0-1-1,1 1 1,1-1-1,4 8-2,-6-21-7,0 0-1,1 0 1,0-1-1,1 1 1,0-1 0,0 0-1,0 0 1,0 0-1,1-1 1,0 1-1,0-1 1,1 0 0,-1-1-1,1 1 1,0-1-1,0 0 1,1-1-1,-1 1 1,1-1 0,0 0 7,9 0-248,10 4-556,-18 0-5170,-8-3-886</inkml:trace>
  <inkml:trace contextRef="#ctx0" brushRef="#br0" timeOffset="20185.67">2469 2780 4889,'0'0'2641,"0"0"-1138,0 0-494,0 0-177,0 0-184,0 30-197,-3 188 79,3-180-177,1 7 159,-3 0 1,-1 0 0,-4 15-513,7-59 16,-1-1 1,1 1-1,-1 0 1,1-1 0,-1 1-1,1 0 1,-1-1-1,1 1 1,-1 0-1,1-1 1,-1 1 0,0-1-1,1 1 1,-1-1-1,0 1 1,1-1-1,-1 0 1,0 1 0,0-1-1,0 0 1,1 0-1,-1 1 1,0-1-1,0 0-16,0 0 9,1 0-1,-1 0 0,1 0 1,-1 1-1,1-1 0,-1 0 0,1 0 1,0 0-1,-1 0 0,1 0 1,-1 0-1,1 0 0,-1-1 0,1 1 1,-1 0-1,1 0 0,0 0 1,-1 0-1,1-1 0,-1 1 0,1 0 1,0 0-1,-1-1 0,1 1 0,-1 0 1,1 0-1,0-1 0,-1 1 1,1 0-1,0-1 0,0 1 0,-1-1 1,1 1-1,0 0 0,0-1 1,0 1-1,0-1 0,-1 1 0,1-1 1,0 1-1,0-1 0,0 1-8,0-470 56,0 467-56,1 1-1,-1 0 1,1 0-1,-1-1 1,1 1 0,0 0-1,0 0 1,0 0-1,0 0 1,0 0-1,1 0 1,-1 0-1,1 0 1,-1 0 0,1 1-1,0-1 1,-1 0-1,1 1 1,0 0-1,0-1 1,0 1-1,1 0 1,9-6-15,1 0 0,0 2-1,7-3 16,3-2 2,-4 1-2,1 0 1,0 2 0,1 0-1,-1 1 1,1 1 0,0 1-1,1 1 1,12 0-1,-33 3 0,-1 0-1,1 0 1,0 0-1,0 0 1,0 0 0,-1 1-1,1-1 1,0 0-1,-1 0 1,1 1 0,0-1-1,-1 1 1,1-1-1,0 0 1,-1 1 0,1-1-1,-1 1 1,1 0-1,0-1 1,-1 1 0,0-1-1,1 1 1,-1 0-1,1-1 1,-1 1 0,0 0 0,6 26 61,-10 30 81,1-49-130,1 1-1,-1-1 0,-1 1 0,1-1 1,-1 0-1,-1 0 0,1-1 0,-1 1 1,-1-1-1,-2 3-11,-16 17 2,-25 22-2,39-40-3,4-3-2,0-1-1,0 0 1,0 0-1,-1 0 0,1-1 1,-1 0-1,0-1 1,-1 1-1,1-1 0,-1-1 6,-4 1-17,0 0-1,0-1 0,0-1 1,-1 0-1,-11-1 18,-6 0-309,32 21 177,0-16 131,0 1 0,1-1 0,0 1 0,1-1 0,-1 0 0,1 0 0,0 0 0,0-1 0,0 1 1,1-1-1,-1 0 0,1 0 0,0-1 0,3 2 1,10 5 1,2-1 1,-1 0-1,14 3-1,-19-7 2,0 0-1,0 1 0,0 1 1,-1 0-1,1 1 1,-2 0-1,5 4-1,-12-7-38,1 0 0,-1 1 0,0-1 1,0 1-1,-1 0 0,0 0 0,0 1 0,0-1 0,0 4 38,3 22-6548,-7-31-694</inkml:trace>
  <inkml:trace contextRef="#ctx0" brushRef="#br0" timeOffset="20723.71">2885 2997 9394,'0'0'2174,"0"0"-1151,0 0-454,0 0 73,0 0-8,0 0-282,0 16-231,-1 6-103,-1 6-14,2 0 0,1-1 0,2 4-4,-2-25-40,0 0 0,0 0-1,0-1 1,1 1-1,0 0 1,1-1 0,-1 1-1,2 2 41,-2-6-14,-1 0-1,0-1 0,1 1 1,-1 0-1,1-1 0,0 1 0,-1-1 1,1 1-1,0-1 0,0 0 0,0 0 1,0 1-1,0-1 0,0-1 1,0 1-1,0 0 0,0-1 0,1 1 1,-1-1-1,0 1 0,0-1 0,1 0 1,-1 0 14,6 0 9,0 0 0,0 0 0,0-1 1,0 0-1,0 0 0,-1-1 1,1 0-1,0-1 0,2-1-9,-4 1 21,-1 0 0,0-1 0,0 0 0,0 0 0,0 0 0,-1-1 0,1 1 1,-1-1-1,0 0 0,0 0 0,-1-1 0,1-1-21,3-5 16,-1-2 0,-1 1 1,0-1-1,-1 0 0,0 0 1,-1 0-1,-1-1 0,0 1 0,-1 0 1,0-1-1,-1 0 0,-1 1 1,-1-1-1,0 0-16,0 8-14,0-1 0,0 1 0,-1 0 0,0-1 0,0 1 0,-1 1 0,1-1 0,-2 0 0,1 1 0,-1 0-1,0 0 1,0 0 0,-1 1 0,-1-2 14,2 3-59,-1-1-1,1 0 1,-1 1-1,0 0 1,0 1-1,-1-1 1,1 1-1,-1 0 1,0 1-1,0-1 0,0 1 1,0 1-1,0-1 1,0 1-1,-2 1 60,6 0-71,-1 1 0,1-1 0,-1 1 0,1 0 0,0 0 0,-1 1 0,1-1 0,0 1 0,0-1 0,0 1 0,0 0 0,0 0 0,0 1 0,1-1 0,-1 1 0,1-1 0,0 1 0,0 0 0,-1-1 0,2 1-1,-1 0 1,0 1 0,1-1 0,-2 3 71,-5 12-479,1 1-1,0 1 1,-3 17 479,5-16-356,-18 60-2102,4-11-2120</inkml:trace>
  <inkml:trace contextRef="#ctx0" brushRef="#br0" timeOffset="21540.81">3300 2864 3609,'0'0'6599,"0"0"-4064,0 0-1719,0 0-284,0 0-35,0 0-152,1 8-61,39 252 285,-40-257-583,1-1 0,-1 1 0,1 0 0,0 0 0,0 0 1,0-1-1,0 1 0,0 0 0,0-1 0,1 1 0,-1-1 0,1 1 0,0-1 0,0 0 0,1 2 14,-1-3-28,0 0-1,0 0 0,0 0 1,1 0-1,-1 0 0,0 0 0,1 0 1,-1-1-1,1 1 0,-1-1 1,1 0-1,-1 1 0,1-1 0,-1 0 1,0-1-1,1 1 0,-1 0 1,1-1 28,0 0-2,0 0 1,-1 0 0,1 0-1,-1 0 1,1-1 0,-1 1-1,1-1 1,-1 0 0,0 0-1,0 0 1,0 0 0,0 0-1,0 0 1,0-1 0,0 1-1,0-1 2,29-49 3,-22 36-2,-4 7-4,7-10-32,-1-1 0,-1 0 0,-1-1 0,-1 0 0,4-13 35,-14 60 160,2 0 0,0 0 0,4 20-160,-3-40-18,1 0 1,-1 0 0,1 0 0,0 0 0,1-1 0,0 1-1,0-1 1,0 1 0,0-1 0,1 0 0,0 0-1,0-1 1,0 1 0,1-1 0,-1 0 0,6 4 17,-6-5-16,-1-1 1,1 1 0,0-1-1,0 1 1,0-1 0,0 0-1,1-1 1,-1 1-1,0-1 1,1 0 0,-1 0-1,1 0 1,-1-1 0,1 1-1,-1-1 1,1 0 0,0-1-1,-1 1 1,1-1 0,-1 0-1,1 0 1,-1 0-1,2-1 16,-3 0 6,0 0-1,-1 0 1,1 0-1,-1 0 1,0-1-1,1 1 1,-1-1-1,0 1 1,-1-1-1,1 0 1,0 0-1,-1 0 1,0 0-1,1 0 1,-1 0-1,0-1-5,12-51 121,-9 30-64,-1-1 0,-2 1 0,0-1 0,-2 1 0,-3-21-57,-4 33 486,4 8-1744,2-1-5376,2-1 1255</inkml:trace>
  <inkml:trace contextRef="#ctx0" brushRef="#br0" timeOffset="22869.78">4096 2647 5089,'0'0'4165,"0"0"-2166,0 0-935,0 0-185,0 0-183,0 0-252,0 0-194,0 0-70,0 0 17,16 0 813,10 0-769,-16-1-184,1 1-1,-1 0 0,1 1 0,0 0 1,6 2-57,-14-2 6,1 0 0,-1 0 0,0 1 1,1-1-1,-1 1 0,0 0 0,0 0 0,0 0 1,0 0-1,-1 0 0,1 1 0,-1-1 1,1 1-1,-1 0 0,0 0 0,0 0 1,0 0-1,0 0 0,0 0-6,2 6 26,0 1 1,-1-1-1,0 1 0,-1 0 0,0 0 0,0 0 0,0 9-26,-1-14 17,-1 1-1,0-1 1,0 0-1,0 1 1,-1-1-1,0 1 1,0-1-1,0 0 1,-1 0-1,1 0 1,-1 0-1,0 0 1,-1 0-1,1 0 1,-4 3-17,-7 6 2,-1 0 0,0-1-1,-1-1 1,-1 0 0,0-1 0,0 0-1,-1-2 1,-1 0 0,-6 2-2,24-11-8,0 0 0,0 0-1,-1 0 1,1 0 0,0 0 0,0 0 0,0 0 0,0 0-1,0 0 1,0 0 0,0 0 0,0 0 0,0 0-1,-1 1 1,1-1 0,0 0 0,0 0 0,0 0 0,0 0-1,0 0 1,0 0 0,0 0 0,0 0 0,0 0-1,0 0 1,0 1 0,0-1 0,0 0 0,0 0 0,0 0-1,0 0 1,0 0 0,0 0 0,0 0 0,0 1 0,0-1-1,0 0 1,0 0 0,0 0 0,0 0 0,0 0-1,0 0 1,0 0 0,0 0 0,0 1 0,0-1 0,0 0-1,0 0 1,0 0 0,0 0 0,0 0 0,0 0-1,0 0 1,1 0 0,-1 0 0,0 0 0,0 0 0,0 1-1,0-1 1,0 0 0,0 0 0,0 0 0,0 0 0,0 0-1,1 0 1,-1 0 0,0 0 8,13 5-92,16 1 140,-13-2-30,0-1 0,0 2 0,-1 0 0,1 1 0,6 4-18,-14-6 29,0 0 1,-1 1-1,1-1 0,-1 1 0,0 1 1,0-1-1,-1 1 0,1 1 0,-1-1 1,-1 1-1,1 0-29,-5-4 26,0-1 1,0 0 0,0 0-1,0 1 1,0-1-1,0 1 1,-1-1-1,0 0 1,1 1-1,-1-1 1,0 1 0,0-1-1,0 1 1,0-1-1,-1 1 1,1-1-1,-1 1 1,1-1-1,-1 0 1,0 1 0,0-1-1,0 0 1,0 0-1,-1 1 1,1-1-1,0 0 1,-1 0-1,1-1 1,-1 1 0,0 0-1,0 0 1,0-1-1,0 1 1,0-1-27,-13 6-150,1-1 1,-1-1 0,0-1-1,0 0 1,-1-1 0,1 0-1,-1-2 1,0 1 0,0-2 149,15 0-617,1 0-352,0 0-591,0 0-1522,0 0-2009</inkml:trace>
  <inkml:trace contextRef="#ctx0" brushRef="#br0" timeOffset="23478.05">4458 2549 6449,'0'0'2934,"0"0"-1115,0 0-701,0 0-143,0 0-120,0 0-207,0 0-207,0 0-130,0 0-63,2 2 57,5 14-98,2 0-1,0-1 0,1-1 0,0 1 0,1-2 0,7 8-206,20 17 110,21 15-110,-25-24 12,0 3 0,11 16-12,-37-39 15,-1 1 0,-1 0 0,1 1 0,-2 0 0,1 0 0,-2 0 0,1 0 0,-1 1 0,-1 0 0,0 0 0,-1 0-1,0 5-14,-1-8 9,0 1 0,-1 0 0,0-1 0,-1 1 0,0 0 0,0-1 0,-1 1-1,0 0 1,-1-1 0,0 0 0,-1 0 0,1 0 0,-2 0 0,1-1-1,-5 5-8,-25 33-613,-3-2-1,-1-1 0,-3-3 0,-3 1 614,43-41-816,1 0-188,5-4-2666,6-5-186</inkml:trace>
  <inkml:trace contextRef="#ctx0" brushRef="#br0" timeOffset="24011.06">5410 2844 7698,'0'0'2718,"0"0"-1127,0 0-546,0 0-250,0 0-243,0 0-297,-11 10-125,-200 184 1355,104-96-1303,62-53-6706,45-45 3631</inkml:trace>
  <inkml:trace contextRef="#ctx0" brushRef="#br0" timeOffset="24373.62">5070 2892 2785,'0'0'7230,"0"0"-4832,0 0-1919,0 0-256,0 0 181,0 0 116,0 7-28,0 0-407,-1-4-16,1 1 1,0 0 0,0-1-1,0 1 1,0 0 0,0-1 0,1 1-1,0-1 1,0 1 0,0-1-1,0 1 1,0-1 0,1 0 0,0 1-1,-1-1 1,1 0 0,2 2-70,24 21 302,1-3 0,8 5-302,-3-3 84,22 23-84,98 110-463,-151-155 194,0-1-1,0 0 0,0 0 1,0 0-1,1 0 1,-1 0-1,1-1 1,-1 0-1,1 1 1,0-1-1,-1-1 0,1 1 1,0 0-1,0-1 1,-1 0-1,1 0 1,0 0-1,3-1 270,-5 1-314,13 0-5457</inkml:trace>
  <inkml:trace contextRef="#ctx0" brushRef="#br0" timeOffset="25325.73">5768 2453 6969,'0'0'1549,"0"0"-882,0 0-45,0 0 271,0 0-17,0 0-225,11 2-114,14 1-21,-1-2 0,0 0 0,0-2 1,0-1-1,9-2-516,-30 4 65,0-1-1,1 0 1,-1 1 0,0-1 0,1 1 0,-1 0 0,0 0 0,1 0 0,-1 1 0,0-1 0,0 1 0,4 0-65,-6 1 21,0-1 1,1 0 0,-1 1-1,0-1 1,0 0 0,0 1-1,0 0 1,0-1 0,0 1 0,0-1-1,0 1 1,-1 0 0,1 0-1,-1-1 1,1 1 0,-1 0-1,0 0 1,0 0 0,0 0-1,0 0 1,0-1 0,0 1-22,1 6 27,0 0 1,0 0 0,-1-1-1,0 1 1,0 0-1,-1 0 1,0-1-1,-1 1 1,0 0 0,0-1-1,0 0 1,-1 1-1,0-1 1,0 0-1,-4 5-27,-11 11 25,-2-1 0,0 0-1,-2-1 1,-13 10-25,-3 2 8,37-33-24,1 0-47,0 0-18,2 11-99,3-7 183,1 0 0,-1 0 0,1 0 1,0-1-1,0 0 0,0 0 0,1 0 0,-1-1 1,1 0-4,14 7 40,1 1 77,0 1-1,-1 1 1,-1 1-1,14 10-116,-25-15 84,0 0 1,0 0-1,-1 1 0,0 0 0,0 0 0,-1 1 0,0 0 0,-1 0 0,0 1 0,1 5-84,-4-11 61,-1 2 0,0-1 0,-1 0 0,0 0 1,0 0-1,0 1 0,-1-1 0,0 0 0,0 3-61,0-6 14,0 0 0,0 0 1,-1-1-1,1 1 0,-1 0 1,0 0-1,0 0 0,0 0 1,0-1-1,0 1 0,-1-1 1,1 1-1,-1-1 0,1 1 1,-1-1-1,0 0 0,0 0 1,0 1-1,0-1 0,-1 0-14,-10 5 4,0 0-1,-1 0 0,0-1 0,0-1 1,0-1-1,0 0 0,-1-1 0,0 0 1,-8 0-4,-26 0-961,-1-1 0,-12-4 961,-8 1-3579,70 1 2416,0 0-1239,0 0-2330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1.957"/>
    </inkml:context>
    <inkml:brush xml:id="br0">
      <inkml:brushProperty name="width" value="0.05" units="cm"/>
      <inkml:brushProperty name="height" value="0.05" units="cm"/>
    </inkml:brush>
  </inkml:definitions>
  <inkml:trace contextRef="#ctx0" brushRef="#br0">0 511 6641,'0'0'1582,"0"0"-475,0 0-129,0 0-314,0 0-283,0 0-154,3 1-50,12 2 84,0 0 1,0-2-1,0 1 0,0-2 1,0 0-1,1-1 0,0 0-261,30-1 222,28-1 347,50-9-569,-86 8 26,-32 3 45,-5 1-94,1 0-1,-1 0 0,0 0 0,0 0 1,0 0-1,0-1 0,0 1 0,1 0 1,-1-1-1,0 1 0,0 0 0,0-1 1,0 1-1,0-1 0,0 0 24,2-22-2961,-3 10-666</inkml:trace>
  <inkml:trace contextRef="#ctx0" brushRef="#br0" timeOffset="1106.53">570 103 2473,'0'0'5473,"0"0"-3273,0 0-1150,0 0-379,0 0-271,0 0 12,12-8-8,97-68-61,-104 73-340,0 1 0,0-1 1,1 1-1,-1 0 1,1 1-1,-1-1 1,1 1-1,0 0 1,-1 0-1,1 1 0,0 0 1,3 0-4,-8 0 8,0 1 1,0-1-1,0 0 1,0 1-1,-1-1 1,1 1-1,0-1 1,0 1-1,-1-1 1,1 1-1,0-1 1,-1 1-1,1 0 0,-1-1 1,1 1-1,-1 0 1,1-1-1,-1 1 1,1 0-1,-1 0 1,0 0-1,1-1 1,-1 1-1,0 0 1,0 0-1,0 0 1,0 0-1,1 0 1,-1 0-1,0-1 0,-1 1 1,1 0-9,1 39 260,-1-29-147,0 6-76,0 1 0,0-1 1,-2 0-1,0 0 0,-1 0 0,-1 0 0,0-1 0,-4 9-37,-14 29-74,2 1 1,1 6 73,11-33-25,2 0 1,1 0 0,2 1 0,0 0 0,2 5 24,1-29-10,0 2 5,-1 1-1,2-1 1,-1 1-1,1-1 1,0 0-1,0 1 1,1-1-1,0 0 1,0 0-1,1 0 1,1 1 5,21 52-94,-25-60 66,0 0-1,0 1 0,0-1 0,0 0 1,0 1-1,1-1 0,-1 0 0,0 1 1,0-1-1,0 0 0,0 0 1,1 1-1,-1-1 0,0 0 0,0 0 1,1 1-1,-1-1 0,0 0 0,0 0 1,1 0-1,-1 1 0,0-1 1,1 0-1,-1 0 0,0 0 0,0 0 1,1 0-1,-1 0 0,0 1 0,1-1 1,-1 0-1,0 0 0,1 0 1,-1 0-1,1 0 29,12-7-574,8-14 316,124-188 448,-144 207-132,0 1-1,0-1 1,-1 1-1,1-1 1,-1 1 0,1-1-1,-1 0 1,1 1-1,-1-1 1,0 0-1,0 1 1,0-1-1,0 0 1,0 1-1,0-1 1,0 0 0,0 0-1,-1 1 1,1-1-1,-1 1 1,1-1-1,-1 0 1,0 1-1,0-1 1,1 1 0,-1-1-1,0 1 1,0 0-1,-1-1 1,1 1-1,0 0 1,0 0-1,-1 0 1,1 0-1,-1 0-57,-7-7-21,-1 0-1,0 1 0,-1 0 1,-5-2 21,7 3 197,-15-9-3,18 10-20,-1 0 0,0 0-1,-1 1 1,1 0 0,-6-1-174,7 3 135,0 1 0,1 0 0,-1 1 1,0 0-1,0 0 0,0 0 1,-2 0-136,4 1 12,0-1 1,1 1 0,-1-1 0,0 0-1,0 0 1,0-1 0,0 1 0,1-1-1,-1 0 1,0 0 0,1 0 0,-1-1-1,0 1 1,1-1 0,0 0 0,-3-1-13,1-1 13,0-1 0,0 0 1,1 1-1,-1-1 1,1-1-1,0 1 0,1-1 1,-1 1-1,1-1 1,0 0-1,1 0 1,-1-1-1,1 1 0,0 0 1,1-1-1,0-1-13,0-8-1414,1 7 876,0 1-1,0-1 1,1 1-1,0 0 1,2-8 538,-2 13-133,0-1 0,1 0 0,-1 1 0,1-1 0,0 1 0,0-1 1,1 1-1,-1 0 0,1 0 0,-1 0 0,1 0 0,0 1 0,0-1 0,0 1 0,2-1 133,4-3-565,2 0 0,-1 1 0,0 0 0,1 1-1,9-3 566,-17 6-242,20-6-2215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4.730"/>
    </inkml:context>
    <inkml:brush xml:id="br0">
      <inkml:brushProperty name="width" value="0.05" units="cm"/>
      <inkml:brushProperty name="height" value="0.05" units="cm"/>
    </inkml:brush>
  </inkml:definitions>
  <inkml:trace contextRef="#ctx0" brushRef="#br0">0 18 4121,'0'0'2668,"0"0"-712,0 0-357,0 0-391,0 0-265,0 0-241,11 55 1250,-9 14-1483,-3 15-469,0 34-227,32-118-158,-2-1 476,0-2 1,14-3-92,-14 1-121,0 2 0,15 0 121,-43-17-4411,3 6 1009,3-2-1452</inkml:trace>
  <inkml:trace contextRef="#ctx0" brushRef="#br0" timeOffset="454.27">321 1 5577,'0'0'2671,"0"0"-733,0 0-594,0 0-454,0 0-307,0 0-220,0 21 621,8 300 897,-1-54-3789,-7-281 1724,1-1 0,1 1 0,1-9 184,9-19-3343,-7 30-804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5:43.170"/>
    </inkml:context>
    <inkml:brush xml:id="br0">
      <inkml:brushProperty name="width" value="0.1" units="cm"/>
      <inkml:brushProperty name="height" value="0.1" units="cm"/>
      <inkml:brushProperty name="color" value="#E71224"/>
    </inkml:brush>
  </inkml:definitions>
  <inkml:trace contextRef="#ctx0" brushRef="#br0">0 102 1824,'0'0'2049,"0"0"-477,0 0-273,0 0-236,0 0-111,0 0-97,3-2 3049,6-6-2075,-5 1-1792,0 1-1,1-1 1,0 1 0,0 0-1,0 0 1,1 1-1,-1 0 1,1 0-1,1 0 1,-1 0 0,1 1-1,0 0 1,0 1-1,0 0 1,0 0 0,0 0-1,1 1 1,-1 0-1,1 0 1,0 1-1,4-1-36,-11 4-1,-1-1 0,1 0 0,0 0 0,-1 1-1,1-1 1,-1 1 0,0-1 0,1 1-1,-1-1 1,0 0 0,0 1 0,0-1 0,0 1-1,0-1 1,0 1 0,0-1 0,-1 2 1,1 3 18,0 301 291,-1-300-288,0 0-1,0 0 1,-1-1 0,0 1-1,0-1 1,0 1 0,-1-1-1,0 0 1,0 0 0,-1 0-1,1-1 1,-1 1 0,-1-1-1,1 0 1,-4 3-21,-12 18-7,-2-1 17,16-18-5,-1 1-1,1-1 0,1 1 1,-5 8-5,9-13-5,1-3-3,0 0 12,0 0 70,0 0 98,0 0-8,0 0-50,0 0-52,0 0-44,0 0-10,0 0 1,23 2 72,-1 0 1,0 1-1,18 6-81,-18-4 8,0-1 1,0-1-1,20 0-8,60-3-228,-101 0 196,-1 0 0,0 0 0,0 1-1,1-1 1,-1 0 0,0 0-1,1 0 1,-1 1 0,0-1-1,0 0 1,0 1 0,1-1 0,-1 0-1,0 0 1,0 1 0,0-1-1,0 0 1,0 1 0,0-1-1,1 0 1,-1 1 0,0-1 0,0 0-1,0 1 1,0-1 0,0 0-1,0 1 1,0-1 0,0 0 0,0 1-1,-1-1 1,1 0 0,0 1-1,0-1 1,0 0 0,0 1-1,0-1 1,-1 0 0,1 0 0,0 1-1,0-1 1,0 0 0,-1 0-1,1 1 1,0-1 0,0 0-1,-1 0 33,-10 17-867,-13 3-1421,-2-2-3508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7.106"/>
    </inkml:context>
    <inkml:brush xml:id="br0">
      <inkml:brushProperty name="width" value="0.05" units="cm"/>
      <inkml:brushProperty name="height" value="0.05" units="cm"/>
    </inkml:brush>
  </inkml:definitions>
  <inkml:trace contextRef="#ctx0" brushRef="#br0">16 7 2665,'0'0'745,"0"0"-162,0 0 202,0 0 226,0 0 177,0 0 15,-2-3-104,2 3-1022,0 0-1,0 0 0,0 0 1,-1-1-1,1 1 0,0 0 1,0 0-1,0 0 0,0-1 1,0 1-1,-1 0 0,1 0 0,0 0 1,0 0-1,0 0 0,-1 0 1,1-1-1,0 1 0,0 0 1,0 0-1,-1 0 0,1 0 1,0 0-1,0 0 0,-1 0 1,1 0-1,0 0 0,0 0 1,-1 0-1,1 0 0,0 0 1,0 0-1,-1 0 0,1 0 1,0 0-1,0 0 0,0 1 0,-1-1 1,1 0-1,0 0 0,0 0 1,0 0-1,-1 0 0,1 0 1,0 1-1,0-1 0,0 0 1,0 0-1,0 0 0,-1 1 1,1-1-1,0 0 0,0 0 1,0 0-1,0 1 0,0-1 1,0 0-1,0 0 0,0 1 1,0-1-1,0 0 0,0 0 0,0 0 1,0 1-1,0-1 0,0 0-76,-4 32 1174,9 42-1003,9 104 261,-8-86-416,8 28-16,1 7 29,-3 71-29,-5-69 1,-3-98-7,0-1-1,8 23 7,-5-25-26,-1 0-1,-2 1 0,-1 4 27,5 222-767,-5 138 752,-5-202 138,2 315-139,1-475 15,2-1 1,2 7 0,-1-7 0,-1 0 0,-1 8 0,-1 43 0,3 0 0,3 3 0,0-51-8,-5-22 8,1 1 0,-2 0 0,1 12 0,5 26-24,4-97-4258,-10 36 524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4.634"/>
    </inkml:context>
    <inkml:brush xml:id="br0">
      <inkml:brushProperty name="width" value="0.05" units="cm"/>
      <inkml:brushProperty name="height" value="0.05" units="cm"/>
    </inkml:brush>
  </inkml:definitions>
  <inkml:trace contextRef="#ctx0" brushRef="#br0">0 452 3753,'0'0'1176,"0"0"-273,0 0-48,0 0-135,0 0-109,0 0-155,8 0-112,44 0 848,-51 0-654,-1 0-218,0 0-71,23 0 1869,1-1-1586,-1-1 0,0-1 0,4-2-532,26-4-366,4 5-3762,-57 4-232</inkml:trace>
  <inkml:trace contextRef="#ctx0" brushRef="#br0" timeOffset="581.02">574 95 4137,'0'0'2146,"0"0"-626,0 0-300,0 0-288,0 0-186,0 0-50,0 0 3,0 0-14,0 0-28,0 0-37,-7 22 1215,-1 116-1541,7 73-294,2-103-749,-1-108 540,0 0 7,0 0-2,0 0-29,0 0-77,0 0-88,0 0 4,0 0 94,0 0-100,0 0-213,0-6-1344,0-29-1066,0 15 333</inkml:trace>
  <inkml:trace contextRef="#ctx0" brushRef="#br0" timeOffset="1167.12">800 0 3513,'0'0'2512,"0"0"-479,0 0-349,0 0-558,0 0-509,0 0-177,0 0-20,0 0-32,0 35 2066,0 48-2421,4 0-1,3 1 0,3-2 1,6 9-33,-15-88-7,3 13-134,-1 0-1,-1 0 1,0 8 141,-2-23-170,0-1-24,0 0 16,0 0-10,0 0-57,0 0-111,4-20-1220,-3 12-426,2-2-2374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44.821"/>
    </inkml:context>
    <inkml:brush xml:id="br0">
      <inkml:brushProperty name="width" value="0.05" units="cm"/>
      <inkml:brushProperty name="height" value="0.05" units="cm"/>
    </inkml:brush>
  </inkml:definitions>
  <inkml:trace contextRef="#ctx0" brushRef="#br0">0 656 4505,'0'0'3589,"0"0"-1726,0 0-636,0 0-238,0 0-295,0 0-266,0 0-111,0 0 51,0 0 8,0 0-58,2 0 2815,12 0-3276,363 7 132,-339-7 26,0-2 0,0-2 0,32-7-15,-35 6 2,1 2 0,-1 1 0,1 1 0,23 4-2,-22-2-546,-37-7-6048,0 5-1235</inkml:trace>
  <inkml:trace contextRef="#ctx0" brushRef="#br0" timeOffset="981.57">668 374 6329,'0'0'1769,"0"0"-513,0 0-301,0 0-275,0 0-185,0 0-72,3 1 41,13 3 173,-1 0 0,1-2 1,0 0-1,5 0-637,44 6 482,-24 0-273,20 5 294,9 5-503,-67-17 17,-1 1 0,0-1 0,1 1 0,-1-1 0,0 1 0,0 0-1,0 0 1,0 0 0,0 0 0,-1 1 0,1-1 0,-1 0 0,1 1 0,-1-1 0,0 2-17,18 40 174,-14-29-105,-2-7-33,0-1 1,-1 1-1,0 0 0,0 0 1,-1 0-1,1 4-36,-2-11 87,-6 19 401,-43 40-452,3 1 1,3 2 0,-7 18-37,37-60 10,-49 83-1,59-96-4899,3-1 281</inkml:trace>
  <inkml:trace contextRef="#ctx0" brushRef="#br0" timeOffset="3911.46">2265 0 1736,'0'0'3070,"0"0"-940,0 0-531,0 0-336,0 0-344,0 0-118,0 0 128,0 0 32,0 0-90,0 0-121,0 0-136,0 0-138,0 0-123,0 0-103,0 0-26,0 0-4,0 0 11,0 0 10,0 0 23,0 0 45,-6 0 143,-31 2-180,0 2 0,-19 4-272,-54 6 44,25-6-51,33-3-1,-21-1 8,62-4-4,1 1 0,0 0 1,0 1-1,0 0 0,0 0 0,0 1 0,0 1 0,-8 4 4,17-4-18,-1 0 0,1 0-1,0 0 1,1 0 0,-1 0-1,1 0 1,0 0 0,0 1-1,0-1 1,1 0 0,0 2 18,-1 6 1,2 94 11,5 1 0,5-1 0,16 63-12,-9-84-41,16 98-139,-29-111 175,-2-1-1,-4 1 1,-4 18 5,1-41 7,-5 168 1,-3 52 77,0 2-1,10-202-76,-3-1 0,-6 22-8,-1 21 18,2 61-18,5-58 14,-10 45-14,8-100-41,2 41 41,4-51-23,-3-1 0,-7 36 23,6-50 22,4-33-29,0 24 8,-7 34 23,7-58-17,0-1-8,0 0-29,0 0 37,0 0 33,0 0-23,0 0-3,0 0-5,0 0 0,0 0 5,0 0-5,0 0 0,0 0 5,0 0-5,0 0-1,0 0 0,0 0 1,0 0 11,0 0 16,0 0-13,0 0 18,0 0-19,0 0-13,0 0-4,0 0-11,7 0-17,37-3 23,1-2 1,-1-2-1,0-1 1,34-13-1,-34 9 3,0 1 1,1 3-1,0 1 1,39 1-4,-77 6-91,-6 0 59,-1 1 0,1-1 1,0 0-1,-1 0 1,1 0-1,-1 0 0,1 1 1,0-1-1,-1 0 1,1 0-1,-1 0 1,1 0-1,0 0 0,-1 0 1,1-1-1,-1 1 1,1 0-1,0 0 1,-1 0-1,1-1 0,-1 1 1,1 0-1,-1 0 1,1-1-1,-1 1 1,1-1-1,-1 1 0,1 0 1,-1-1-1,1 1 1,-1-1-1,0 1 1,1-1-1,-1 1 0,0-1 1,1 0 31,-1 1-676,0 0-274,0 0-780,-3 2-2241,-9 9-4766</inkml:trace>
  <inkml:trace contextRef="#ctx0" brushRef="#br0" timeOffset="6009.67">2748 265 5169,'0'0'2422,"0"0"-740,0 0-330,0 0-276,0 0-293,0 0-168,0 0 13,0 0 61,0 0 25,0 0-38,0 0-46,0 0-93,0 0-126,0 0-118,0 17 227,-2-12-511,1 0-1,-1 0 0,0-1 1,-1 1-1,1-1 0,-1 0 1,0 0-1,0 0 0,0 0 1,0 0-1,-1 0 1,-1 0-9,-11 16 3,-14 21 5,2 2 1,2 1-1,-15 38-8,31-58-19,1 0-1,1 0 1,1 0 0,1 1 0,1 1-1,1-1 1,1 0 0,2 15 19,0-20-35,2-1 0,0 1 0,2-1-1,0 0 1,1 0 0,6 18 35,-8-31-30,0 0 0,1 0 0,0 0-1,0 0 1,1 0 0,-1-1 0,1 0 0,0 1-1,1-1 1,-1-1 0,1 1 0,0-1 0,0 0 0,1 0-1,-1 0 1,1-1 0,0 1 0,-1-1 0,2-1-1,-1 1 1,0-1 0,2 0 30,3 1-43,1-1 0,-1-1 0,1 0 0,-1 0 0,1-1 0,0-1 0,-1 0-1,1 0 1,-1-1 0,1-1 0,-1 0 0,0 0 0,0-1 0,0 0 0,-1-1 0,8-5 43,-10 6-4,-1-1 0,-1 0 0,1 0 0,-1 0 0,1-1 0,-2 0 0,1 0 0,-1 0 0,1-1 0,-2 0 0,1 0 0,-1 0 0,0-1 0,-1 1 0,0-1 1,0 0-1,0 0 0,-1 0 0,0 0 0,-1 0 0,0-1 0,0 1 0,-1-3 4,0 6-1,1-7 32,-2 0 0,1 0 1,-1 0-1,-1 0 1,0 0-1,-2-5-31,3 14 12,-1 0-1,1 0 1,-1-1-1,1 1 1,-1 1 0,0-1-1,0 0 1,0 0-1,0 1 1,-1-1 0,1 1-1,-1 0 1,1 0 0,-1 0-1,0 0 1,0 0-1,0 0 1,0 1 0,0-1-1,0 1 1,0 0-1,-1 0 1,1 0 0,0 1-1,-3-1-11,2 0-20,1 0-1,-1 1 0,0 0 0,0-1 1,0 1-1,1 1 0,-1-1 0,0 0 0,0 1 1,1 0-1,-1 0 0,0 0 0,1 0 1,-1 1-1,1-1 0,-1 1 0,1 0 1,0 0-1,0 0 0,0 1 0,0-1 1,-2 2 20,-2 5-24,1-1 0,1 1 0,-1 0 0,1 0 0,1 1 0,-1-1 0,-1 9 24,-1 0-29,0 1 1,2 0-1,0-1 0,1 2 1,1-1-1,1 0 0,1 1 1,0 1 28,1-20-28,1 22-322,3-14-721,3-13-1265,-4-7-1213,-3-14-3642</inkml:trace>
  <inkml:trace contextRef="#ctx0" brushRef="#br0" timeOffset="18476.75">2846 1563 3593,'0'0'2135,"0"0"-763,0 0-340,0 0-345,0 0-267,0 0-61,0 0 106,0 0 28,0 0-100,0 0-88,0 0-67,0 0-38,0 0 16,0 0 81,0 0 62,0 0 12,0 0-27,0 0-51,0 0-5,0 0 4,0 0-16,0 0-28,0 0-3,0 0-16,0 0-46,0 0-106,-1 14-36,-20 39 30,11-31-65,1 1 0,1 0 1,1 1-1,1-1 1,1 1-1,1 1 0,2-1 1,-1 7-7,4-27-4,0 0 1,0-1-1,0 1 1,1 0-1,-1-1 1,1 1 0,0-1-1,0 0 1,0 0-1,0 0 1,0 0-1,1 0 1,-1 0 0,1 0-1,0-1 1,0 0-1,0 1 1,0-1-1,3 1 4,-1 1-36,1 0-1,0-1 0,0 0 0,0 0 1,0-1-1,0 1 0,1-1 0,-1-1 1,1 1-1,-1-1 0,4 0 37,-7-1-2,0 0 0,0 0-1,0-1 1,0 1-1,0-1 1,0 1 0,0-1-1,0 0 1,-1 0 0,1-1-1,0 1 1,-1-1 0,1 1-1,-1-1 1,1 0 2,4-4 40,-1 0 0,-1 0 1,1-1-1,3-6-40,-5 8 8,3-5 15,-1 0 0,0 0 0,-1-1 1,0 0-1,0 0 0,-1 0 1,-1 0-1,0-1 0,-1 1 0,1-8-23,1-18 197,-3 0-1,-1-26-196,-1 15 40,0 43-26,0-1-1,0 1 1,-1-1-1,1 1 1,-1 0 0,-1 0-1,1 0 1,-1 0 0,0 0-1,0 0 1,0 1-1,0 0 1,-1-1 0,0 1-1,0 0 1,-2-1-14,-11-14-5,15 17-24,0 1-1,0-1 0,0 1 0,1 0 0,-1 0 0,0 0 0,-1 0 0,1 0 0,0 0 0,0 0 0,0 1 0,0-1 1,-1 1-1,1-1 0,0 1 0,-1 0 0,1 0 0,0 0 0,0 0 0,-1 0 0,1 1 0,0-1 0,-1 1 0,1 0 1,0-1-1,-2 2 30,-3 1-173,0-1 1,1 1 0,-1 1 0,1 0 0,-1-1 0,1 2-1,0-1 1,1 1 172,3-3-89,0 0 0,0 0 0,1 0 0,-1 0 0,1 0 0,0 1 0,0-1 0,0 0 0,0 1 0,0-1 0,0 1 0,0-1 0,1 1 0,-1 0 0,1 1 89,1 44-2493,0-22-155,-1 4-2243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8.343"/>
    </inkml:context>
    <inkml:brush xml:id="br0">
      <inkml:brushProperty name="width" value="0.05" units="cm"/>
      <inkml:brushProperty name="height" value="0.05" units="cm"/>
    </inkml:brush>
  </inkml:definitions>
  <inkml:trace contextRef="#ctx0" brushRef="#br0">65 151 576,'0'0'1058,"0"0"-325,0 0 25,0 0 95,0 0 41,0 0 175,0 5 5936,0-5-6983,0 0 0,0 0-1,0 1 1,0-1-1,0 0 1,0 0 0,0 0-1,0 0 1,0 1 0,0-1-1,0 0 1,0 0-1,0 0 1,0 1 0,0-1-1,0 0 1,0 0-1,0 0 1,1 0 0,-1 0-1,0 1 1,0-1-1,0 0 1,0 0 0,0 0-1,0 0 1,1 0 0,-1 1-1,0-1 1,0 0-1,0 0 1,0 0 0,1 0-1,-1 0 1,0 0-1,0 0 1,0 0 0,0 0-1,1 0 1,-1 0 0,0 0-1,0 0 1,0 0-1,0 0 1,1 0 0,-1 0-1,0 0 1,0 0-1,0 0 1,1 0-22,5-2 22,1-1 0,-1 1 0,1 1-1,0 0 1,0-1 0,3 2-22,-9-1-7,1 1 0,0-1 1,0 1-1,0 0 0,0 0 0,-1 0 1,1 0-1,0 0 0,0 0 0,0 0 0,0 1 1,-1-1-1,1 1 0,0-1 0,0 1 0,-1 0 1,1 0-1,0 0 0,-1 0 0,1 0 1,-1 0-1,1 0 0,-1 0 0,0 0 0,1 1 1,-1 0 6,2 11-33,-1 1-1,0-1 1,-1 1 0,-1 0 0,0-1 0,-2 11 33,1 15-136,-1-21-50,0-1 0,-1 1 1,0-1-1,-2 0 0,0 0 0,-1 0 1,0-1-1,-2 0 0,0 0 1,0 0-1,-8 8 186,14-21-15,1-1-1,-1 1 1,0-1 0,0 0 0,0 0 0,0 0 0,0 0-1,0 0 1,-1 0 0,1 0 0,-1-1 0,1 1-1,-1-1 1,1 0 0,-1 0 0,-1 0 15,-3 1 60,0-1-1,0 0 1,0-1 0,0 1 0,-6-2-60,2 1 183,14 0-217,-1-1 0,1 0 0,0 0 1,0 0-1,-1-1 0,1 1 1,-1 0-1,1-1 0,-1 0 1,2-1 33,4-2-16,10-7 48,2 1 0,0 1 0,0 0 0,0 2-1,1 0 1,1 2 0,-1 0 0,1 1-1,0 1 1,0 1 0,12 1-32,-32 2-89,-2 0 35,0 0 23,0 0-41,3 10-4386,-2-10 1323</inkml:trace>
  <inkml:trace contextRef="#ctx0" brushRef="#br0" timeOffset="1318.57">775 2 2737,'0'0'2244,"0"0"-445,0 0-191,0 0-179,0 0-246,0 0-148,0 0-147,0 0-164,-13 0 983,-31-1-1355,9 0-105,-1 2 0,-31 4-247,57-3-33,1-1 1,-1 2 0,0-1 0,1 1-1,0 1 1,-1-1 0,1 2 0,1-1-1,-1 1 1,1 1 0,0-1 0,-4 5 32,10-9-43,1 1 0,-1 0 0,1 0 1,0 0-1,-1-1 0,1 2 0,0-1 1,0 0-1,1 0 0,-1 0 0,0 0 1,1 0-1,-1 1 0,1-1 0,0 0 1,0 0-1,0 1 0,0-1 0,0 2 43,9 49 70,-1-9-66,-8 54 91,0-98-121,0 0-72,0 0 36,3-2 75,0 0 0,1-1-1,-1 1 1,0 0 0,1 1 0,-1-1-1,1 1 1,0-1 0,-1 1 0,1 0-1,0 0 1,0 1 0,0-1 0,1 1-13,62 0-30,-37 1 44,96-1-73,-124 0 44,-1 1 0,0-1-1,0 1 1,1-1 0,-1 1 0,0-1-1,0 1 1,0 0 0,0 0 0,0-1-1,0 1 1,0 0 0,0 0 0,0 0-1,0 0 1,0 0 0,0 0 0,-1 0 0,1 1-1,0-1 1,-1 0 0,1 0 0,-1 0-1,1 1 1,-1-1 0,0 0 0,0 1-1,1-1 1,-1 0 0,0 2 15,3 44 27,-3-43-37,0 17 45,1-11-19,-1-1 0,-1 1 0,1 0 0,-1 0 0,-1 0 0,-1 2-16,2-8 9,-1 1-1,0-1 1,0 0-1,-1 0 1,1 0-1,-1-1 1,0 1-1,0 0 1,0-1-1,0 0 1,-1 0-1,1 0 1,-1 0-1,0 0 1,-1 0-9,-4 2 27,0 0 0,0-1 1,0 0-1,0 0 0,0-1 1,-1 0-1,0-1 0,1 0 1,-5 0-28,-19 1 180,1-2 0,-10-1-180,13-1 235,28 1-287,1 0-158,0 0-142,0 0-122,0 0-101,0 0-237,8 0-2877,-1 0-2149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5.892"/>
    </inkml:context>
    <inkml:brush xml:id="br0">
      <inkml:brushProperty name="width" value="0.05" units="cm"/>
      <inkml:brushProperty name="height" value="0.05" units="cm"/>
    </inkml:brush>
  </inkml:definitions>
  <inkml:trace contextRef="#ctx0" brushRef="#br0">65 20 4561,'0'0'2186,"0"0"-411,0 0-195,0 0-409,0 0-264,0 0-99,0 0-120,0 0-1,0 0-32,0 0-43,0 0-19,-12 15 453,3 5-1041,1 1 0,1 0-1,1 0 1,1 1 0,0-1 0,0 19-5,0 25-206,2 45 206,4-104-25,0 1 1,0 0 0,0 0 0,1-1 0,-1 1-1,2-1 1,-1 0 0,1 1 0,0-1 0,0 0-1,1 0 1,0 0 24,7 10-126,2 0 0,-1-1 1,10 7 125,-18-18-36,0-1 1,0 0 0,0-1 0,0 1-1,1-1 1,-1 0 0,1 0 0,-1 0-1,1-1 1,0 1 0,-1-1 0,1 0-1,0-1 1,0 1 0,0-1 0,0 0-1,0 0 1,2-1 35,-2 1-7,0-1 0,1 0 0,-1 0 0,0 0 0,0 0 0,0-1 0,1 0 0,-2 0 0,1 0 0,0-1 0,0 0 0,-1 0 0,0 0 0,1 0 0,-1-1 0,2-2 7,0-2-22,0 0-1,-1 0 1,0-1 0,-1 0 0,0 0 0,0 0 0,-1 0 0,0 0 0,-1-1 0,0 1 0,0-3 22,1-10 69,-1 0 1,-1 0 0,-2 0 0,-1-11-70,0 23 7,-1 0 0,0 1 0,0-1 0,-1 1 0,-1 0 1,1 0-1,-1 1 0,-1-1 0,0 1 0,0 0 0,-2-1-7,-12-19 11,4 7-4,0 1-1,-2 1 1,0 1-7,-42-49 71,60 66-74,-1 1 0,1-1 0,0 1 0,-1-1 0,1 1 0,-1 0 0,1-1 0,-1 1 0,1 0 1,0-1-1,-1 1 0,0 0 0,1 0 0,-1 0 0,1-1 0,-1 1 0,1 0 0,-1 0 0,1 0 0,-1 0 0,1 0 1,-1 0-1,0 0 0,1 0 0,-1 0 0,1 0 0,-1 0 0,1 0 0,-1 1 0,1-1 0,-1 0 0,1 0 0,-1 0 1,1 1-1,-1-1 0,1 0 0,-1 1 0,1-1 0,-1 0 0,1 1 0,0-1 0,-1 1 0,1-1 0,0 1 0,-1-1 1,1 1-1,0-1 0,0 1 0,-1-1 0,1 1 3,-17 29-516,16-26 370,-11 23-1465,2-1 1,-5 23 1610,14-43-516,1-3-3209,0-3-585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8.604"/>
    </inkml:context>
    <inkml:brush xml:id="br0">
      <inkml:brushProperty name="width" value="0.05" units="cm"/>
      <inkml:brushProperty name="height" value="0.05" units="cm"/>
    </inkml:brush>
  </inkml:definitions>
  <inkml:trace contextRef="#ctx0" brushRef="#br0">27 69 576,'0'0'1323,"0"0"-157,0 0 51,0 0 42,0 0 41,0 0-87,0 0-293,0 0-127,0 0-67,0 0-75,0-31 3962,-2 29-4547,1-1 0,0 1 0,0-1 0,0 0 0,1 0 0,-1 1 0,1-1 0,0 0 0,-1 0 0,1 0 0,0 1 0,1-2-66,-1 3 163,-5 11 551,-6 138-107,7 144-607,5-179-239,-1-112 154,0-1-19,0 0 20,0 0-45,0 0-51,0 0 8,0 0-52,0-11-2188,0 4-1551,0 1-2237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23.692"/>
    </inkml:context>
    <inkml:brush xml:id="br0">
      <inkml:brushProperty name="width" value="0.05" units="cm"/>
      <inkml:brushProperty name="height" value="0.05" units="cm"/>
    </inkml:brush>
  </inkml:definitions>
  <inkml:trace contextRef="#ctx0" brushRef="#br0">5 375 1016,'0'0'898,"0"0"-6,0 0 100,0 0 99,0 0-24,-1-2-266,-3-3 7819,26 6-8464,38-2 379,-56 1-511,0 0 0,0-1 0,1 0 0,-1 0 0,0 0 0,0-1 0,0 1 0,-1-1 0,1 0 0,0 0 0,-1 0 0,1-1-1,0 0-22,3-3-245,1 0 0,0 1 0,0 0 0,0 0 0,4-1 244,-9 4-161,1 0 0,0 1 0,-1-1-1,1 1 1,0 0 0,0 0 0,0 0 0,0 1 0,0-1 0,0 1-1,0 0 1,0 0 0,0 1 0,0-1 161,-4 1-2826,0 5-1651</inkml:trace>
  <inkml:trace contextRef="#ctx0" brushRef="#br0" timeOffset="954.82">390 11 2897,'0'0'2183,"0"0"-463,0 0-174,0 0-181,0 0-368,0 0-284,0 0-142,0 0-84,0 0-122,0 0-158,0 0-95,0 0-23,0 0-22,0 0-3,0 0-29,12-3 331,3 0-123,0 1-1,0 0 0,1 2 0,11 0-242,-14 0 26,-11 0-17,0 1 0,-1-1-1,1 1 1,0-1 0,0 1-1,-1 0 1,1 0 0,0 0-1,-1 0 1,1 0 0,-1 0-1,1 0 1,-1 1 0,0-1-1,1 0 1,-1 1 0,0-1-1,0 1 1,0 0 0,0-1-1,0 1 1,0 0 0,-1-1-1,1 1 1,0 0 0,-1 0-1,0 0 1,1 0 0,-1-1-1,0 3-8,2 9 89,0 0-1,-1 0 1,-1 12-89,0-24 4,1 22 1,-1 0 1,-1-1 0,-1 1-1,0-1 1,-2 1 0,-1-1 0,-8 21-6,-8 25-20,16-50 43,0 0-1,-1 0 1,-1-1-1,-5 8-22,12-25-9,0 0 0,-1 1 0,1-1 0,0 0 0,0 0 0,0 1 0,0-1 0,0 0 0,0 0 0,0 1 0,-1-1 0,1 0 0,0 1 1,0-1-1,0 0 0,0 0 0,0 1 0,0-1 0,0 0 0,0 1 0,0-1 0,0 0 0,1 0 0,-1 1 0,0-1 0,0 0 0,0 0 0,0 1 0,0-1 0,0 0 0,1 0 0,-1 1 0,0-1 0,0 0 0,0 0 0,1 0 0,-1 1 0,0-1 0,0 0 0,0 0 0,1 0 0,-1 0 0,0 0 0,0 1 0,1-1 0,-1 0 0,0 0 0,1 0 0,-1 0 0,0 0 0,0 0 0,1 0 0,-1 0 0,0 0 0,1 0 0,-1 0 0,0 0 0,0 0 0,1 0 0,-1 0 0,0-1 0,0 1 0,1 0 0,-1 0 9,18-4 78,-18 4-86,47-15 278,-32 9-372,0 1 0,0 0 0,0 1 0,1 1 0,-1 1 0,1 0 0,3 1 102,-13 0-574,-5 1 348,-1 0-1,1 0 1,0 0 0,0 0 0,0 0 0,-1 0-1,1 0 1,0 0 0,0 0 0,0 0 0,-1 0-1,1 0 1,0 0 0,0 1 0,-1-1 0,1 0-1,0 1 1,0-1 0,-1 0 0,1 1 0,0-1-1,-1 1 1,1-1 0,-1 1 0,1-1 0,0 1-1,-1 0 227,1 3-4499</inkml:trace>
  <inkml:trace contextRef="#ctx0" brushRef="#br0" timeOffset="1822.21">828 130 4489,'0'0'2390,"0"0"-725,0 0-170,0 0-316,0 0-241,0 0-79,0 3 2657,3 18-3345,-3 243-135,0-262-44,0 0 0,0-1-1,0 1 1,0 0 0,0 0-1,1 0 1,-1-1 0,1 1 0,-1 0-1,1 0 1,-1-1 0,1 1-1,0-1 1,0 1 0,0-1 0,0 2 8,0-3-17,0 1 0,-1-1 1,1 0-1,0 1 1,-1-1-1,1 1 0,0-1 1,-1 0-1,1 0 1,0 1-1,0-1 1,-1 0-1,1 0 0,0 0 1,0 0-1,-1 0 1,1 0-1,0 0 0,0 0 1,0 0-1,-1 0 1,1-1-1,0 1 1,0 0-1,-1 0 17,4-2-9,-1 0 0,1 0 0,-1 0 0,0 0 1,0 0-1,0-1 0,0 1 0,0-1 0,-1 0 0,1 0 0,-1 0 0,0 0 0,1-1 9,3-6 47,-1-1-1,0 1 0,-1-1 0,0 0 1,-1 0-1,0 0 0,-1 0 0,1-10-46,0-15 100,-2 0 0,-2-6-100,1 1 8,-1 38 4,0 0-1,0 0 1,0 0 0,0 0-1,-1 0 1,0 0-1,1 1 1,-1-1 0,0 0-1,0 1 1,0 0 0,-1-1-1,1 1 1,0 0 0,-1 0-1,0 0 1,1 0 0,-1 1-1,-2-2-11,-2-1 8,0 0 0,-1 0 0,0 0 0,0 1 0,1 0 0,-2 1 0,-2-1-8,7 2-67,0 1 0,0-1 0,0 1-1,0 0 1,0 0 0,0 0 0,0 0 0,0 1-1,0 0 1,0 0 0,-2 0 67,3 1-131,1-1 0,-1 1 0,1 0 1,-1 0-1,1 0 0,-1 0 0,1 0 0,0 1 0,0-1 0,0 0 1,1 1-1,-1 0 0,0-1 0,0 3 131,-9 18-4384,7-15 170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0:38.669"/>
    </inkml:context>
    <inkml:brush xml:id="br0">
      <inkml:brushProperty name="width" value="0.05" units="cm"/>
      <inkml:brushProperty name="height" value="0.05" units="cm"/>
    </inkml:brush>
  </inkml:definitions>
  <inkml:trace contextRef="#ctx0" brushRef="#br0">3 199 1456,'0'0'1938,"0"0"-574,0 0-151,0 0-41,0 0-191,0 0-156,0 0-152,0 0-79,0 0-20,0 0 20,0 0 6,-2 0 2054,6 0-2138,220 4-527,-223-4-38,-1 0 10,0 0-74,0 0-45,0 0-76,0 0-317,0 0-473,0 0-1049,0 0-1820</inkml:trace>
  <inkml:trace contextRef="#ctx0" brushRef="#br0" timeOffset="973.14">490 26 4281,'0'0'1367,"0"0"-338,0 0-112,0 0 55,0 0 21,0 0-51,0 0-859,0 0 0,-1 0-1,1-1 1,0 1 0,0 0 0,0 0 0,0-1 0,0 1-1,0 0 1,0 0 0,-1-1 0,1 1 0,0 0 0,0 0-1,0-1 1,0 1 0,0 0 0,0 0 0,0-1 0,0 1-1,0 0 1,1 0 0,-1-1 0,0 1 0,0 0 0,0 0-1,0-1 1,0 1 0,0 0 0,0 0 0,1 0 0,-1-1-1,0 1 1,0 0 0,0 0 0,0 0 0,1 0 0,-1-1-1,0 1 1,0 0 0,0 0 0,1 0 0,-1 0 0,0 0-1,0 0-82,13-4-14,-1 0-1,1 1 1,-1 1-1,1 0 1,0 1-1,-1 1 0,1 0 1,10 1 14,6-1-61,-29 1 57,1-1 1,0 0-1,-1 0 0,1 1 1,0-1-1,-1 1 0,1-1 0,0 0 1,-1 1-1,1-1 0,-1 1 1,1-1-1,-1 1 0,1 0 1,-1-1-1,0 1 0,1-1 1,-1 1-1,0 0 0,1-1 0,-1 1 1,0 0-1,0-1 0,1 1 1,-1 0-1,0 0 0,0-1 1,0 1-1,0 0 0,0 0 1,0-1-1,0 1 4,0 34 66,-1-23-17,1-3-32,-1 0 0,0 0 0,-1 0 0,0 0 0,0 0 0,-1-1 0,0 1 0,-2 2-17,-36 66 49,11-23-47,17-27-2,-6 11 16,-1 0 0,-11 12-16,26-44-4,3-4-1,0 1 0,1-1 0,-1 1 0,0-1 1,1 1-1,-1 0 0,1-1 0,0 1 1,0 0-1,0 0 0,0 0 0,1 0 1,-1 0-1,1 0 0,0 1 5,2-4-3,0 1-1,0 0 1,0-1 0,0 1 0,0-1-1,0 0 1,0 1 0,0-1-1,0 0 1,0-1 0,2 1 3,-3 0 0,37 1 99,-17 0-76,1-1 0,19-2-23,-35 2 8,-1-1 0,1 0 0,-1-1 0,1 1 0,-1-1 0,1 0 0,-1-1 0,0 1-1,0-1 1,0 0 0,0 0 0,-1 0 0,1-1-8,-5 4 15,20 0-5216,-13 0 1073</inkml:trace>
  <inkml:trace contextRef="#ctx0" brushRef="#br0" timeOffset="1872.65">973 70 544,'0'0'4364,"0"0"-2343,0 0-876,0 0-93,0 0-200,0 0-181,4-4-66,2-2-359,10-11 2893,-16 42-2939,0 8 22,-2 0-1,-2 0 1,-1-1-1,-2 2-221,3-16 14,0-1 0,-2 1 0,0-1 0,-1-1 0,-1 1 0,0-1 0,-1-1 0,-4 4-14,13-18-22,0-1 1,-1 0 0,1 1 0,0-1-1,-1 0 1,1 1 0,0-1 0,-1 1 0,1-1-1,0 1 1,0-1 0,-1 0 0,1 1-1,0-1 1,0 1 0,0-1 0,0 1-1,0-1 1,0 1 0,0-1 0,0 1-1,0 0 1,0-1 0,0 1 0,0-1-1,0 1 1,0-1 0,0 1 0,0-1 21,15 2-181,31-14 310,-35 8-181,26-6 91,0 2 1,0 2 0,1 1-1,35 0-39,-72 5 8,-1 0 3,0 0 13,0 0-1,0 0-66,0 0-68,0 0-93,0 0-132,8 0-4038,-1 0-74</inkml:trace>
  <inkml:trace contextRef="#ctx0" brushRef="#br0" timeOffset="2674.07">1267 50 544,'0'0'3872,"0"0"-1733,0 0-560,0 0-143,0 0-324,0 0-321,0 0-201,0 0-76,0 0 12,0 0-30,0 0-107,-3 14 39,-4 51 497,5-37-651,-1-1 0,-4 13-274,-29 100 210,-11 10-210,46-145-16,0 0 0,0 0 0,1 0 0,0 0 0,-1 0 0,1 0 0,1 0 16,-1-1-17,1-1-1,-1 1 1,0-1-1,-1 1 1,1-1-1,0 1 1,-1-1-1,0 1 0,0-1 1,0 0-1,0 1 1,-1-1-1,0 2 18,2-5-1,-3 4-75,1-1 0,0 0-1,0 1 1,0-1 0,0 1-1,1 0 1,-1 0 0,1 0-1,0 2 77,1-5-170,0-1-103,0 0-31,0 0 34,0 0-106,22-10-1822,-14 7-5138,-8 3 5128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8.778"/>
    </inkml:context>
    <inkml:brush xml:id="br0">
      <inkml:brushProperty name="width" value="0.05" units="cm"/>
      <inkml:brushProperty name="height" value="0.05" units="cm"/>
    </inkml:brush>
  </inkml:definitions>
  <inkml:trace contextRef="#ctx0" brushRef="#br0">86 310 1376,'0'0'1766,"0"0"-218,0 0-15,0 0-138,0 0-239,0 0-145,-1-3-111,-9-12 2669,9 35-59,2 0-4457,-1 39 1164,-2 7-143,4 0 1,2 0-1,11 48-74,-10-85-29,-4-19-129,1 1-1,0-1 1,0 0-1,1 0 0,1 0 1,3 6 158,-6-20-600,0-1 1,1 1-1,0 0 1,0-1-1,0 1 1,0 0-1,3-2 600,4-11-4462,-5 6-2924</inkml:trace>
  <inkml:trace contextRef="#ctx0" brushRef="#br0" timeOffset="725.74">437 453 4241,'0'0'2080,"0"0"-479,0 0-420,0 0-295,0 0-75,0 0-123,0 12-115,-11 83 630,7-55-844,1 1-1,2 0 1,3 20-359,0 15 231,-2-73-239,0-1-1,1 1 0,-1-1 1,1 0-1,-1 1 1,1-1-1,0 1 1,0-1-1,0 0 0,0 0 1,0 1-1,1-1 1,-1 0-1,0 0 1,1 0-1,0-1 1,0 1-1,-1 0 0,1 0 1,0-1-1,0 1 1,0-1-1,1 0 1,-1 0-1,0 0 0,0 0 1,1 0-1,-1 0 1,0 0-1,1-1 9,0 1-4,1 0 0,-1 0 0,1-1-1,0 0 1,-1 0 0,1 0 0,-1 0-1,1 0 1,-1 0 0,1-1 0,0 0 0,-1 0-1,0 0 1,1 0 0,-1 0 0,0-1 0,1 0-1,-1 1 1,0-1 0,0 0 0,1-1 4,8-10 43,0 0 1,0-1 0,-2 0-1,1-1 1,-2 0 0,1-1-44,47-99 102,-56 114-102,7-19 112,-1 0 1,0-1 0,-1 0-1,-1 0 1,-1-1-1,-2 1 1,0-1 0,0 1-1,-3-14-112,1 28 108,0 0-1,0 0 1,-1 0-1,0 0 1,-1 0-1,0 0 0,0 0 1,0 0-1,-3-4-107,4 9 7,0 1 0,0-1 0,0 0 0,0 0-1,-1 1 1,1-1 0,-1 0 0,1 1 0,-1 0 0,0-1-1,1 1 1,-1 0 0,0 0 0,0 0 0,0 0-1,0 0 1,0 0 0,0 0 0,0 1 0,0-1 0,0 1-1,0 0 1,-1-1 0,1 1 0,0 0 0,0 0 0,0 1-1,0-1 1,0 0 0,-1 1 0,1-1 0,0 1-1,0 0 1,0-1-7,-1 2-30,1-1 0,-1 1 0,1 0 0,0-1 0,0 1 0,-1 0 0,1 0 0,0 1-1,0-1 1,1 0 0,-1 1 0,1-1 0,-2 2 30,-19 39-585,18-35 442,-12 28-360,4-6-985,2-11-2663,10-16-197</inkml:trace>
  <inkml:trace contextRef="#ctx0" brushRef="#br0" timeOffset="24660.64">1011 11 3505,'0'0'1857,"0"0"-595,0 0-427,0 0-343,0 0-152,0 0 200,3-1 198,4-1 828,1 0 0,0 0 0,-1 1 0,1 0 0,2 0-1566,74 3 779,-34-1-264,256-4-380,-306 3-136,1 0 1,-1 0-1,0 0 0,1 0 0,-1 1 1,1-1-1,-1 0 0,1 0 0,-1 0 1,1 1-1,-1-1 0,0 0 0,1 1 1,-1-1-1,1 0 0,-1 1 1,0-1-1,1 0 0,-1 1 0,0-1 1,0 0-1,1 1 0,-1-1 0,0 1 1,0-1-1,0 1 0,0-1 0,1 1 1,-1-1-1,0 1 0,0-1 0,0 1 1,1 17-2,-1-15 16,-12 742 2536,-4-516-2000,-14 35-550,-2 11 283,-45 241 161,36-277-314,-2 123 54,18-127-20,17-131 288,5 91-452,3-144 17,0-51-3,0 0 16,0 38-122,0-34 111,0 1 0,0-1-1,-1 1 1,1-1 0,-1 1-1,0-1 1,0 0 0,-1 1-1,1-1 1,-1 0 0,0 0-1,0 0 1,-1 0 0,1 0-1,-1-1 1,1 1 0,-1-1-1,-1 1 1,1-1 0,0 0-1,-1 0 1,1-1 0,-1 1-1,-2 0-18,0 2 14,-2 2 45,0-1-1,0 0 1,-1 0-1,1-1 0,-1 0 1,-1-1-1,-6 3-58,9-5-22,1-1-1,-1-1 0,1 1 0,-1-1 1,0 0-1,0-1 23,-7 1-685,14 0 503,0 0-27,0 0-46,0 0 23,0 0 65,0 0 23,0 0-82,0 0-113,0 0-101,0 0-156,0 0-323,4-6-4534,-1 2-3240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05.059"/>
    </inkml:context>
    <inkml:brush xml:id="br0">
      <inkml:brushProperty name="width" value="0.05" units="cm"/>
      <inkml:brushProperty name="height" value="0.05" units="cm"/>
    </inkml:brush>
  </inkml:definitions>
  <inkml:trace contextRef="#ctx0" brushRef="#br0">319 1 4825,'0'0'1918,"0"0"-285,0 0-563,0 0-389,0 0-90,0 0-65,0 0-75,0 0-3,0 0 109,0 0 38,0 0 14,0 0-17,0 0-54,0 0-54,0 0-39,0 0-39,0 0-30,0 0-60,0 0-89,-14 0-87,-180 0 623,187 4-812,7-4 58,-1 1 0,0-1 0,1 1 0,-1-1 0,0 1 0,1-1 0,-1 1 0,0-1 0,1 1 0,-1-1 0,0 0 0,0 1 0,0-1-1,1 0 1,-1 0 0,0 0 0,0 0 0,0 0 0,1 0 0,-1 0 0,0 0 0,0 0 0,0 0-9,0 0 8,1 0 0,0 19-81,-2 46 79,-5 13-6,1-9 30,3 15-30,3-83 12,0-1 22,0 0 5,0 0 76,0 0-41,0 0-48,0 0 8,-1-1-35,1-1 0,0 1-1,1-1 1,-1 1 0,0-1-1,0 1 1,1-1 0,-1 1-1,0 0 1,1-1 0,0 1-1,-1 0 1,1-1 1,2 1-8,0-1 1,0 1-1,0-1 1,0 1-1,0 0 0,1 1 1,-1-1-1,0 0 0,0 1 1,1 0-1,-1 0 1,0 0-1,1 0 8,45 3-49,-47-2 29,0 0 1,1 0-1,-1 0 1,0 0-1,0 0 1,0 1-1,0-1 1,0 0-1,0 1 1,0 0-1,-1-1 1,1 1-1,1 2 20,-2-3-10,0 1 0,1 0 1,-1-1-1,1 1 0,-1-1 0,1 0 1,0 0-1,-1 1 0,1-1 0,0 0 1,0 0-1,-1-1 0,1 1 0,0 0 0,0 0 1,0-1-1,1 1 10,-2-1-6,0 0 1,-1 0-1,1 1 0,0-1 1,-1 0-1,1 1 0,0-1 1,-1 1-1,1-1 0,-1 1 0,1-1 1,-1 1-1,1 0 0,-1-1 1,1 1-1,-1 0 0,1-1 1,-1 1-1,0 0 0,0-1 1,1 1-1,-1 0 0,0 0 1,0-1-1,0 1 0,1 0 1,-1 0-1,0-1 0,0 1 1,0 0-1,-1 0 0,1 0 6,0 35-265,-1-24 281,1-12-14,1 6 6,-1-1 1,0 0-1,-1 1 1,1-1-1,-1 0 1,0 0-1,0 0 1,-2 3-9,2-6-6,0 0 1,0 0 0,0-1 0,-1 1 0,1-1 0,-1 1 0,1-1 0,-1 0 0,1 0 0,-1 0 0,0 0 0,1 0 0,-1 0 0,0 0 0,0 0 0,0 0 0,0-1-1,0 1 1,0-1 0,0 0 0,0 1 0,0-1 0,0 0 0,-1 0 5,-71 1-231,-10 2 305,83-3-121,0 1 1,-1-1-1,1 0 1,0 0 0,-1 1-1,1-1 1,0 1-1,0 0 1,0-1-1,-1 1 1,1 0 0,0-1-1,0 1 1,0 0-1,0 0 1,0 0-1,0 0 1,0 0 0,0 0-1,1 0 1,-1 1-1,0-1 1,1 0-1,-1 0 1,1 1 0,-1-1-1,1 0 1,-1 0-1,1 1 1,0-1-1,0 0 1,0 1 0,0-1-1,0 1 1,0-1 46,0 7-991,1-1 0,0 1 0,0-1 0,1 1 1,1 4 990,-3-11-44,5 19-5920</inkml:trace>
  <inkml:trace contextRef="#ctx0" brushRef="#br0" timeOffset="912.37">584 25 3921,'0'0'1671,"0"0"-476,0 0-55,0 0 110,0 0-75,0 0-214,0 0-286,0 0-159,0 0-73,0 0-55,0 0-79,0 0-95,0 0 7,0 18 647,0 31-589,-1-1 0,-2 0 0,-3 0 0,-7 29-279,7-42 113,1 0-1,2 0 0,1 1 0,3 26-112,-1-24 28,-8-7-6513,8-31-73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6:08.488"/>
    </inkml:context>
    <inkml:brush xml:id="br0">
      <inkml:brushProperty name="width" value="0.1" units="cm"/>
      <inkml:brushProperty name="height" value="0.1" units="cm"/>
      <inkml:brushProperty name="color" value="#E71224"/>
    </inkml:brush>
  </inkml:definitions>
  <inkml:trace contextRef="#ctx0" brushRef="#br0">1 209 2513,'0'0'1032,"0"0"-305,0 0-123,0 0 59,0 0 26,0 0 36,0 0 101,0 0 37,0 0 17,0 0-76,0 0-112,0 0-90,0 0-43,0 0-30,0 0-105,0 0-88,0 0-48,0 17 514,1 18-310,3 0 1,1 4-493,4 45 86,-2 112 67,-7-195-218,0-1-1,-1-24 140,0-1 0,1 0 0,2-4-74,0 9 45,-1-1 0,-1 1 0,-1 0 0,-1 0 0,-2-7-45,1 2 16,0 0 0,2 0 0,1 0 0,2-18-16,0-15 12,-2 49 10,2 0-1,-1 0 1,1 1 0,0-1-1,1 0 1,0 1-1,0 0 1,1 0-1,0-1-21,5-7 71,0 0-1,1 1 1,0 0-1,3-1-70,-11 14 5,-1 0-1,1 1 1,0-1-1,-1 1 1,1-1-1,0 1 1,0 0-1,0 0 1,0 0-1,0 0 1,0 0-1,1 0 1,-1 0-1,0 1 1,0-1-1,0 1 1,1 0-1,-1-1 1,0 1-1,1 0 1,-1 0-1,0 1 1,1-1-1,-1 0 1,0 1-1,0-1 1,0 1-1,1 0 1,-1 0-1,0 0 1,0 0-1,0 0 1,0 0-1,0 1 1,0-1-1,1 2-4,0 0-19,1-1 0,-1 1 0,0 1 0,1-1 0,-1 0 1,-1 1-1,1 0 0,0-1 0,-1 1 0,0 0 0,0 0 0,0 1 0,-1-1 0,1 0 0,-1 1 0,0-1 0,0 0 1,0 4 18,-1 5 3,0 0 64,0-1 0,-1 0 0,0 1 0,-1 0-67,1-8 14,-1 0 1,0 0-1,1 0 0,-2 0 0,1 0 0,-1 0 1,1-1-1,-1 0 0,-1 1 0,1-1 1,-1 0-15,-1 3 31,2-4-8,0 1 0,1-1 0,-1 1 0,0-1 0,-1 0 0,1 0 0,0 0 0,-1 0 0,0-1 0,1 1 0,-1-1-1,0 0 1,0 0 0,-1-1 0,1 1 0,0-1 0,0 0 0,-1 0 0,1 0 0,-1-1 0,1 1-23,3 2 5,0 0 0,0 0 0,0 0 0,1 0 0,-1 0 0,1 1 0,0-1 0,0 0-1,0 0 1,1 3-5,-1 4-105,2-8 107,-1 0 0,1 0-1,-1 0 1,1 0 0,-1-1-1,1 1 1,0-1 0,0 1 0,0-1-1,0 1 1,0-1 0,2 1-2,6 5 20,9 9 13,-1 2 0,-1 0-1,0 1 1,5 10-33,56 87 142,-65-97-137,-3 0-380,-8-15 187,-1 0 0,1-1 0,0 1 0,0-1 0,0 1 0,1-1 0,-1 0 0,1 0 1,0 0-1,0 0 0,0 0 0,1 0 188,-1-3-2099,-2 0-1019,2 0-3094</inkml:trace>
  <inkml:trace contextRef="#ctx0" brushRef="#br0" timeOffset="732.19">563 334 1064,'0'0'5091,"0"0"-2868,0 0-819,0 0-154,0 0-371,0 0-215,0 6-124,-6 53 884,-3 20-193,8-41-1140,0-20-73,1 0-1,0 1 0,1-1 1,1 0-1,1 0 0,1 3-17,-3-17-18,0 0 0,1 0-1,-1 0 1,1 0 0,0 0 0,0 0 0,0-1-1,1 1 1,-1-1 0,1 0 0,0 1 0,0-1-1,0-1 1,0 1 0,1 0 0,-1-1 0,1 1-1,-1-1 1,1 0 0,0 0 0,0-1 0,0 1-1,0-1 1,0 0 0,0 0 0,0 0 0,1 0-1,2-1 19,-4 1-8,1-1 0,-1 0 0,1 1-1,-1-2 1,1 1 0,-1 0 0,1-1-1,-1 1 1,1-1 0,-1 0 0,0 0 0,1 0-1,-1-1 1,0 1 0,0-1 0,0 0-1,2-1 9,-1-1 0,0 0 0,-1 0 0,0 0 0,1-1 0,-2 1 0,1-1 0,0 0 0,-1 0 0,0 0 0,0 0 0,0-2 0,2-10 11,0-1-1,-1 1 1,-1-1-1,-1 0 1,0 0-1,-1 1 1,-2-4-11,2-17-2,0 34 7,0 1-1,0 0 0,-1 0 0,1 0 0,-1 0 1,1 0-1,-1 0 0,0 0 0,0 0 0,-1 0 1,1 0-1,-1 0 0,1 1 0,-1-1 1,0 0-1,0 1 0,0 0 0,0-1 0,0 1 1,0 0-1,-1 0 0,1 0 0,-1 0 1,0 1-1,-1-2-4,-3 1-57,1-1 0,-1 1-1,1 0 1,-1 0 0,0 1 0,1 0 0,-1 0 0,0 1 0,0 0 0,0 0 0,-3 1 57,7 0-53,0 0 0,0 0 1,0 0-1,0 1 0,0-1 0,0 1 1,1-1-1,-1 1 0,0 0 1,1 0-1,0 0 0,-1 1 1,1-1-1,0 0 0,0 1 1,0 0-1,1-1 0,-1 1 1,1 0-1,-1 0 0,1 0 1,0 0-1,0 0 0,0 2 53,-1 1-261,0-1 1,1 0-1,0 0 0,0 1 0,0-1 0,1 1 0,0-1 0,0 0 0,0 1 0,1-1 0,-1 1 0,1-1 0,1 0 0,-1 1 0,2 1 261,38 59-2857,-25-32-1067</inkml:trace>
  <inkml:trace contextRef="#ctx0" brushRef="#br0" timeOffset="1585.71">914 447 4841,'0'0'2946,"0"0"-1123,0 0-704,0 0-283,0 0-234,0 0-113,1 0-380,0 0 0,0 1-1,0-1 1,0 0 0,0 1-1,0-1 1,0 1 0,0 0 0,0-1-1,0 1 1,0 0 0,0 0 0,-1-1-1,1 1 1,0 1-109,8 27 768,-1 0 0,3 23-768,-8-31 24,1 0-1,1-1 0,1 1 1,1-1-1,1 0 0,3 4-23,-10-22-5,1-1 0,-1 1 0,0 0 0,1-1 0,-1 1 0,1-1 0,0 0 0,-1 1 0,1-1 0,0 0 0,0 0 0,0 0 0,0 0 0,0 0 0,0-1 0,0 1 0,0-1 0,0 1 0,0-1 0,0 0 0,1 0 0,-1 1 0,0-2 0,0 1 0,0 0 0,0 0 0,0-1 0,0 1 0,1-1 0,-1 1 0,0-1 0,1-1 5,1-4 17,1 0 0,-1-1-1,-1 0 1,1 0 0,-1 0 0,0 0-1,0-1 1,-1 1 0,0-1-1,-1 0-16,3-5 3,17-72-15,-19 77 51,0 0-1,-1 0 1,0 0 0,0 0-1,-1-1 1,0 1-1,0-4-38,7 34-4,1 0-1,2 0 0,0-1 0,1-1 0,1 1 0,1-2 0,0 0 0,2 0 0,5 4 5,-15-19-10,0 0-1,0 0 0,0-1 0,0 0 0,0 0 0,1 0 0,0-1 1,-1 1-1,3-1 11,-6-1-3,0 0 0,0-1 0,0 1 0,0-1 1,0 1-1,0-1 0,1 0 0,-1 0 0,0 0 0,0 0 0,0 0 1,0 0-1,0 0 0,1-1 0,-1 1 0,0-1 0,0 0 1,0 0-1,0 0 0,0 1 0,-1-2 0,1 1 0,0 0 0,0 0 1,-1-1-1,1 1 0,0-1 0,0 0 3,2-6 14,1 0 0,-1 0 0,0 0 0,-1-1 0,0 0-1,-1 1 1,1-1 0,-2 0 0,1 0 0,-1-4-14,1-23 101,-1-37-101,-2 40 25,3-1-17,-1-25 9,-1 54-15,0 1-1,-1 0 0,1 0 0,-1 0 1,0 1-1,0-1 0,0 0 0,-1 0 1,0 0-1,1 1 0,-3-4-1,0 31-1511,4 39-518,0-19-2634,0-17-1152</inkml:trace>
  <inkml:trace contextRef="#ctx0" brushRef="#br0" timeOffset="2128.13">1741 87 6937,'0'0'2342,"0"0"-699,0 0-417,0 0-342,0 0-248,0 0-117,16-11 656,-15 12-1145,0-1-1,0 1 1,0-1 0,1 1 0,-1-1-1,0 1 1,0 0 0,0-1-1,0 1 1,0 0 0,0 0 0,0 0-1,0 0 1,0 0 0,-1 0-1,1 0 1,0 0 0,0 0 0,-1 0-1,1 0 1,-1 1 0,1-1-1,-1 0 1,0 0 0,1 1 0,-1-1-1,0 0 1,0 1 0,0-1 0,0 1-30,4 52 202,-4-39-116,0 115 117,-1-77-70,2 0-1,6 42-132,-7-91 7,1 0-8,-1 0 1,1 1-1,0-1 0,0 1 1,0-1-1,0 0 0,1 1 1,1 1 0,-3-6-31,0 0-154,0-4-358,0-43-2613,0 20-1483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5.597"/>
    </inkml:context>
    <inkml:brush xml:id="br0">
      <inkml:brushProperty name="width" value="0.05" units="cm"/>
      <inkml:brushProperty name="height" value="0.05" units="cm"/>
    </inkml:brush>
  </inkml:definitions>
  <inkml:trace contextRef="#ctx0" brushRef="#br0">115 161 1344,'0'0'2058,"0"0"-566,0 0-245,0 0-86,0 0-225,-5 27 4750,3-23-5571,0-1-1,0 1 1,0 0-1,0 0 1,0 0-1,1 0 1,0 0-1,0 0 1,0 1-115,-5 14 224,-5 18-34,2 2 0,1-1 0,2 1 0,0 23-190,-3 16 107,5-20 89,4-57-172,0-1 11,0 0-6,0 0 45,0 0 28,-8-31 568,1 2-679,0 0 0,2 0 1,2 0-1,0-14 9,2-120-231,1 85 45,1 73 169,0 0 1,0 1 0,0-1 0,1 0-1,0 1 1,0-1 0,0 1 0,0 0 0,0-1-1,1 1 1,0 0 0,0 1 0,0-1-1,0 0 1,1 1 0,-1 0 0,1 0-1,1-1 17,14-11-9,0 2-1,1 0 1,2 0 9,-20 12-1,6-4-24,1 1 0,0-1-1,0 1 1,0 1-1,0 0 1,1 0 0,-1 1-1,1 0 1,0 0 0,-1 1-1,1 1 1,0 0 0,0 0-1,5 1 26,-12 0-9,-1 0 0,0 1 0,0-1 0,1 0-1,-1 1 1,0 0 0,0-1 0,-1 1 0,1 0-1,0 0 1,0 0 0,-1 0 0,0 0-1,1 0 1,-1 1 0,0-1 0,0 0 0,0 1-1,0-1 1,0 1 0,0 1 9,12 57 108,-11-41-57,-2 0-1,0 16-50,-1-4 60,1-30-54,-1 1 0,1-1 0,-1 1-1,1-1 1,-1 0 0,0 0-1,0 1 1,0-1 0,0 0 0,0 0-1,-1 0 1,1 0 0,0 0-1,-1 0 1,0 0 0,1-1 0,-1 1-1,0 0 1,0-1 0,0 0-1,-1 1-5,-8 5 35,0-1 0,0 0-1,-10 3-34,7-3 20,-12 3 12,0 0-1,-1-2 0,0 0 1,-6-1-32,-18 4 93,51-10-96,-1 0 1,1 0-1,-1 0 0,1 0 0,-1 1 1,1-1-1,-1 0 0,1 0 0,0 0 1,-1 0-1,1 1 0,-1-1 1,1 0-1,-1 0 0,1 1 0,-1-1 1,1 0-1,0 1 0,-1-1 0,1 1 1,0-1-1,-1 0 0,1 1 0,0-1 1,0 1-1,-1-1 0,1 1 0,0-1 1,0 1-1,0-1 0,0 1 0,0-1 1,0 1-1,-1-1 0,1 1 0,0-1 1,0 1-1,1-1 0,-1 1 0,0-1 1,0 1-1,0-1 0,0 1 0,0-1 1,0 1-1,1-1 0,-1 0 0,0 1 1,0-1-1,1 1 0,-1-1 0,0 1 1,1-1-1,-1 0 0,0 1 0,1-1 1,-1 0-1,1 1 3,19 17-78,62 17 10,-59-27 107,-1 1-1,0 1 1,0 1 0,6 6-39,-22-13-15,-1-1 0,0 1 0,0 1-1,0-1 1,0 1 0,-1 0 0,0 0 0,0 0 0,0 1 0,-1-1 0,1 1 0,-1 0 0,-1 0 0,1 0 0,-1 0 0,0 1-1,1 4 16,-2-3-1858,-1-13-2277,-1-4 2263,-2-11-3521</inkml:trace>
  <inkml:trace contextRef="#ctx0" brushRef="#br0" timeOffset="770.46">571 330 4625,'0'0'2316,"0"0"-699,0 0-534,0 0-414,0 0-253,0 0-68,-2 6-54,0-2-318,-2 2 186,1 0 1,0 1 0,1 0-1,-1-1 1,1 1-1,1 0 1,-1 0-1,1 0 1,1 0-1,-1 2-162,1 187 721,30-197-951,-25-3 233,1-1-1,-2 1 0,1-1 0,0 0 1,-1 0-1,0 0 0,0-1 1,-1 1-1,1-1 0,0-3-2,5-5 19,-3 4 8,-1 1 0,0-1 0,0 0 0,-1 0 0,0 0 1,-1-1-1,0 1 0,-1-1 0,0 0 0,-1 0 1,0 0-1,0 1 0,-2-6-27,2 9 6,-1 0 0,-1 0 0,0 0 0,1 1 0,-2-1 1,1 0-1,-1 0 0,0 1 0,-1-1 0,-1-2-6,2 6 2,1 0 1,-1 1-1,0 0 0,0-1 0,0 1 1,-1 0-1,1 0 0,0 0 1,-1 0-1,0 1 0,1-1 0,-1 0 1,0 1-1,0 0 0,0 0 1,1 0-1,-1 0 0,-1 0 1,1 1-1,0-1 0,0 1 0,0 0 1,0 0-1,-3 0-2,4 0-15,0 0 1,-1 0-1,1 0 1,-1 0-1,1 1 0,0-1 1,-1 1-1,1-1 1,0 1-1,0 0 1,-1 0-1,1 0 0,0 0 1,0 0-1,0 1 1,0-1-1,0 1 1,0-1-1,0 1 15,0 2-70,-1 0 0,1 0 0,0 0 0,0 0 0,0 0 0,0 0 0,1 1 0,-1-1 0,1 4 70,-7 46-1629,8-30-2466,0-20 204</inkml:trace>
  <inkml:trace contextRef="#ctx0" brushRef="#br0" timeOffset="1645.07">919 293 408,'0'0'4784,"0"0"-2354,0 0-897,0 0-227,0 0-321,0 0-290,0 14-161,0 230 1154,1-244-1686,0 1 0,1 0 0,-1-1 0,0 1 0,1-1 0,-1 0 0,0 1 0,1-1 0,-1 0 0,1 0 1,-1 0-1,1 0 0,-1 0 0,1 0 0,-1 0 0,0 0 0,2-1-2,-1 0 8,0 1 0,0-1 1,0 0-1,-1 0 0,1 0 1,0 0-1,-1 0 0,1 0 1,0-1-1,-1 1 0,0 0 0,1-1 1,-1 1-1,0-1 0,0 0 1,1 0-9,19-35 49,-12 20-27,1 0-18,-3 5 27,0 0-1,0 1 1,7-7-31,-7 12 1,-7 6 0,0 0 0,0 0 0,0 0-1,0-1 1,1 1 0,-1 0 0,0 0 0,0 0-1,0 0 1,0 0 0,0 0 0,0 0 0,1 0-1,-1 0 1,0 0 0,0 0 0,0 0 0,0 0-1,0 0 1,1 0 0,-1 0 0,0 0 0,0 0-1,0 0 1,0 0 0,0 0 0,0 0 0,1 0-1,-1 0 1,0 1 0,0-1 0,0 0 0,0 0-1,0 0 1,0 0 0,0 0 0,0 0 0,1 0-1,-1 0 1,0 1 0,0-1 0,0 0 0,0 0-1,0 0 1,0 0 0,0 0 0,0 0 0,0 1-1,0-1 1,0 0 0,0 0 0,0 0 0,0 0-1,0 0 1,0 0 0,0 1 0,0-1 0,0 0-1,0 0 1,0 0 0,0 0 0,0 0 0,0 1-1,0-1 1,0 0 0,0 0 0,0 0 0,-1 0-1,1 1 14,0 8 62,1 1 1,0-1-1,0 1 0,1-1 0,0 0 0,0 1 0,4 7-76,-4-13-1,-1 0 1,1-1 0,0 1-1,0-1 1,1 1 0,-1-1-1,1 0 1,-1 0 0,1 0-1,0 0 1,0 0 0,0-1-1,1 1 1,-1-1 0,0 0-1,1 0 1,0-1 0,-1 1-1,1 0 1,2-1 0,7 3 13,-1-2 1,1 0-1,0 0 0,0-1 1,0-1-1,-1 0 0,7-2-13,-18 2 1,1-1 0,0 1 0,0-1 0,-1 0 0,1 0 0,-1 0 0,1 0-1,-1 0 1,1-1 0,-1 1 0,0 0 0,1 0 0,-1-1 0,0 1 0,0-1 0,0 1 0,0-1-1,0 0 1,0 1 0,-1-1 0,1-1-1,12-41 23,-8 11-20,-1-1 0,-2 1 0,-2-1 0,0 1 1,-3-8-4,-3 26 37,-3 14-60,8 2 7,0 0 1,0 0-1,0 0 1,-1 0-1,1 0 0,0 1 1,0-1-1,1 0 0,-1 1 1,0-1-1,0 0 0,1 1 1,-1-1-1,1 1 1,-1 1 15,-18 91-3422,14-76-1003</inkml:trace>
  <inkml:trace contextRef="#ctx0" brushRef="#br0" timeOffset="2392.42">1726 116 232,'0'0'4782,"0"0"-2382,0 0-879,0 0-218,0 0-253,0 0-281,0 0-201,0 0-122,0 0-103,0 0-43,0-16 1609,-1 170-1097,-8 0-1,-8 12-811,12-153-271,-3-19-659,-7-23-2214,14 25 2370,-11-20-6416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9.610"/>
    </inkml:context>
    <inkml:brush xml:id="br0">
      <inkml:brushProperty name="width" value="0.05" units="cm"/>
      <inkml:brushProperty name="height" value="0.05" units="cm"/>
    </inkml:brush>
  </inkml:definitions>
  <inkml:trace contextRef="#ctx0" brushRef="#br0">92 216 1240,'0'0'1758,"0"0"-450,0 0-221,0 0-139,0 0-118,0 0-77,-1-3-18,-9-20 999,2 18 3414,4 29-4712,-14 62-393,3 1 1,4 1-1,2 48-43,9-136-17,0 0-62,0-30-207,0-33 287,3 1-1,3 0 1,6-24-1,-7 59-2,2 0-1,1 1 1,0 0-1,2 1 1,1 0-1,2 0 1,0 1-1,15-20 3,-23 37-18,0 0 0,0 1-1,1 0 1,0 0-1,6-5 19,-11 10-6,0 0 0,0 0 0,1 0 0,-1 0 0,0 1 0,0-1 0,0 0 0,1 1-1,-1-1 1,0 1 0,0-1 0,1 1 0,-1 0 0,0-1 0,1 1 0,-1 0 0,1 0 0,-1 0 0,0 0 0,1 0-1,-1 0 1,0 1 0,1-1 0,-1 0 0,0 1 0,1-1 0,-1 1 0,0-1 0,1 1 0,-1-1 0,0 1 0,0 0-1,0 0 1,0 0 0,0 0 0,0 0 0,0 0 0,0 0 0,0 0 6,4 6 0,0 1 1,-1 0 0,0 0-1,0 0 1,-1 0-1,0 1 1,0-1-1,-1 1 1,0 0-1,-1-1 1,0 2-1,2 24 12,-1-1 0,-3 13-12,1-14 3,-1-26-16,1 1-1,-2 0 1,1 0-1,-1 0 1,0-1-1,0 1 1,-1-1-1,1 0 1,-1 1-1,-1-1 1,1-1-1,-1 1 0,-1 0 1,1-1-1,0 0 1,-1 0-1,0 0 1,-1-1-1,1 1 1,-1-1-1,0 0 14,-4 2-7,1 0 0,-1 0 1,0-1-1,-1 0 0,1-1 0,-1-1 0,0 1 0,0-1 0,0-1 0,0 0 0,-1-1 1,-4 0 6,-33-1 438,48 0-487,1 0-59,9 0 11,11 0 169,-7-1-49,1 1 0,0 1 1,-1 1-1,3 0-23,-11-1 12,0 0-1,0 1 1,0 0 0,0 0 0,0 0 0,0 1-1,-1 0 1,1-1 0,-1 2 0,0-1 0,0 0-1,3 3-11,34 44 209,-30-35-1310,0-2 1,1 1 0,3 1 1100,-14-14-2736,-1-1-1255,0 0-821</inkml:trace>
  <inkml:trace contextRef="#ctx0" brushRef="#br0" timeOffset="654.54">488 430 4153,'0'0'2126,"0"0"-833,0 0-329,0 0-250,0 0-317,0 0-123,-4 9 37,-1 2-181,1 0 0,1 0 0,0 1 1,0 0-1,1 0 0,1-1 1,-1 5-131,3 78 1556,-1-92-1550,1-1 1,0 1-1,-1 0 0,1 0 0,0-1 0,0 1 1,0 0-1,0-1 0,0 1 0,0-1 1,1 1-1,-1-1 0,0 0 0,1 0 1,-1 1-1,1-1 0,-1 0 0,1 0 1,0 0-1,-1-1 0,1 1 0,0 0 1,0-1-1,-1 1 0,1-1 0,0 1 1,0-1-1,0 0 0,0 0-6,8 2 45,-1-2 0,0 1 0,1-1 0,-1 0-1,4-2-44,-11 2 2,0-1-1,0 0 0,0 1 1,0-1-1,0 0 0,0 0 0,-1 0 1,1-1-1,0 1 0,-1 0 1,1-1-1,-1 1 0,0-1 0,1 1 1,-1-1-1,0 0 0,0 1 0,0-1 1,0 0-1,0 0 0,0 0 1,0 0-1,-1-1-1,16-55 44,-13 42-30,2-12-2,-1 0-1,-2-1 0,-1 1 0,-1-11-11,-1 22 14,1 15-29,0 1 0,0-1 0,-1 0 0,1 1 0,-1-1 0,1 0 0,-1 1 0,0-1 0,1 1 0,-1-1 0,0 1 0,0-1 0,0 1-1,0 0 1,-1 0 0,1-1 0,0 1 0,0 0 0,-1 0 0,1 0 0,-1 0 0,1 0 0,-1 1 0,1-1 0,-1 0 0,1 1 0,-1-1 0,0 1 0,1-1 0,-1 1 0,0 0 0,1 0 0,-1 0-1,0 0 1,1 0 0,-2 0 15,0 0-180,-1 0 0,1 0 0,0 0 0,-1 1 0,1-1-1,0 1 1,0 0 0,-1 0 0,1 0 0,0 0 0,0 1-1,0-1 1,0 1 0,0-1 0,1 1 0,-1 0 0,1 0-1,-1 1 1,-1 1 180,-35 60-4450,26-36 2054</inkml:trace>
  <inkml:trace contextRef="#ctx0" brushRef="#br0" timeOffset="1435.85">801 416 2713,'0'0'3587,"0"0"-1799,0 0-579,0 0-352,0 0-375,0 0-162,0-7 189,0 4-224,0 6 1042,0 228-22,0-231-1310,0 1-1,0 0 1,1 0 0,-1 0 0,0 0-1,0-1 1,1 1 0,-1 0 0,0 0-1,1-1 1,-1 1 0,1 0 0,-1-1 0,1 1-1,-1 0 1,1-1 0,0 1 0,-1 0-1,1-1 1,0 1 0,-1-1 0,1 0 0,0 1-1,0 0 6,27 6-117,-24-7 110,0 0 0,-1 0 0,1 0 0,0 0 0,-1-1 0,1 1 0,0-1-1,-1 0 1,1 0 0,-1 0 0,1 0 0,-1-1 0,0 1 0,2-2 7,1-3 1,-1-1-1,1 0 1,-1 0-1,-1 0 1,1 0-1,-1-1 1,-1 0-1,1 1 1,-1-1-1,1-7 0,4-15-32,-1 1-1,0-12 33,-3 0-62,-4 40 67,4 19 18,-1 2 16,15 62 40,-16-76-84,0 1-1,1-1 1,-1 0 0,1 0-1,0 0 1,1 0 0,-1-1 0,1 1-1,0-1 1,5 5 5,-8-9-37,0 0-1,0 0 1,0-1 0,0 1-1,0 0 1,0 0 0,0-1-1,0 1 1,0 0 0,1-1-1,-1 1 1,0-1 0,0 0-1,1 1 1,-1-1 0,0 0-1,0 0 1,1 0 0,-1 0-1,0 0 1,1 0 0,-1 0-1,0 0 1,0 0 0,1-1-1,0 1 38,0-2-24,0 1-1,0 0 0,0-1 0,0 1 0,0-1 0,0 0 0,-1 0 0,1 0 0,-1 1 0,1-2 0,-1 1 0,1 0 0,-1-1 25,5-9 0,-1 0 0,0 0 0,-1 0 0,2-10 0,-5 18 8,4-12 68,-1-1 1,-1 0 0,0-1-1,-1 1 1,-1-13-77,-1 30-267,0 0-762,-1 0-1769,-6 0-2534</inkml:trace>
  <inkml:trace contextRef="#ctx0" brushRef="#br0" timeOffset="2140.47">1537 90 5153,'0'0'1738,"0"0"-482,0 0-413,0 0-182,0 0-34,0 0-59,0-5-44,0-10 242,0 26 486,0 36 18,-4 22-666,-2 0 0,-4-1 0,-9 26-604,3-9 12,-4 68-12,19-109-267,1-37-546,1-30-107,-1-48-5027,0 47-420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3.319"/>
    </inkml:context>
    <inkml:brush xml:id="br0">
      <inkml:brushProperty name="width" value="0.05" units="cm"/>
      <inkml:brushProperty name="height" value="0.05" units="cm"/>
    </inkml:brush>
  </inkml:definitions>
  <inkml:trace contextRef="#ctx0" brushRef="#br0">30 28 696,'0'0'694,"0"0"-416,0 0-152,0 0 112,0 0 153,0 0 96,-3-4 354,2 2-555,-1 1-114,1 0 1,0 0 0,-1-1-1,1 1 1,0 0 0,0-1-1,0 1 1,0-1 0,0 1-1,0-1 1,1 0 0,-1 1-1,0-2-172,-7 3 9433,5 0-7118,9 0-1871,27 2-431,0 3 0,-1 0 0,0 2 1,0 1-1,3 3-13,-21-6-2,-12-4-7969,-2-1 1070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4.728"/>
    </inkml:context>
    <inkml:brush xml:id="br0">
      <inkml:brushProperty name="width" value="0.05" units="cm"/>
      <inkml:brushProperty name="height" value="0.05" units="cm"/>
    </inkml:brush>
  </inkml:definitions>
  <inkml:trace contextRef="#ctx0" brushRef="#br0">42 12 1664,'0'0'2493,"0"0"-819,0 0-325,0 0-75,0 0-329,0 0-144,0 16-200,0 128 949,1-83-759,0-28-597,-1 0 1,-1 1 0,-2-1-1,-1 0 1,-6 20-195,11-52 3,-1-1-1,0 1 0,-1-1 1,1 1-1,0-1 1,0 1-1,0-1 1,0 1-1,0-1 1,0 1-1,-1-1 1,1 1-1,0-1 1,-1 1-1,1-1 1,0 1-1,0-1 1,-1 0-1,1 1 1,-1-1-1,1 0 1,0 1-1,-1-1 1,1 0-1,-1 1 1,1-1-1,-1 0 1,1 0-1,-1 1 1,1-1-1,-1 0 1,1 0-1,-1 0 1,1 0-1,-1 0 1,1 0-1,-1 0 1,1 0-1,-1 0 1,1 0-1,-1 0 1,0 0-1,1 0 1,-1 0-1,1-1-2,-9 1 415,8-28-238,3-104-193,11-72 16,-11 175 1,-3 22-4,1 0 0,1 0 0,-1 0 0,1 0 0,0 0 0,1 0 0,0 0 0,2-5 3,0 11-28,-1 0-1,1 1 1,-1-1-1,1 1 0,0 0 1,-1 0-1,1 0 0,1 1 29,3 0 11,-3-1-5,-1 1 0,1 0 0,0 1 0,0-1 0,-1 1 0,1 0 0,-1 0 0,1 0 0,-1 1 0,0 0 0,0 0 0,0 0 0,0 0 0,-1 0 0,1 1 0,-1-1 0,2 3-6,7 9-19,-1 0-1,0 0 1,-1 1 0,-1 1 19,-3-5 11,-1 0 1,-1 1-1,0 0 0,0 0 0,-2 0 0,1 0 1,-2 0-1,0 0 0,0 1 0,-2-1 1,1 0-1,-3 12-11,2-23-6,1-1 1,-1 1 0,0 0-1,0-1 1,0 1-1,0-1 1,0 1-1,0-1 1,0 1-1,0-1 1,-1 0 0,1 1-1,0-1 1,-1 0-1,1 0 1,-1 0-1,0 0 1,1 0 0,-1-1-1,0 1 1,1 0-1,-1-1 1,0 1-1,0-1 1,0 0-1,1 1 1,-1-1 0,0 0-1,0 0 6,-13 1-161,0 0-1,0-1 1,-7-1 161,3 0-108,-71 1 118,90 1-11,0-1 1,0 1 0,0-1-1,0 0 1,0 1 0,-1-1-1,1 0 1,0 1 0,0-1-1,0 1 1,0-1 0,0 0-1,1 1 1,-1-1-1,0 1 1,0-1 0,0 0-1,0 1 1,0-1 0,0 0-1,1 1 1,-1-1 0,0 0-1,0 1 1,1-1 0,-1 0-1,0 1 1,8 1 104,0 1-1,0-1 0,0-1 1,1 0-1,-1 0-103,31 6 444,-24-3-421,-1 1 1,0 0 0,0 1 0,-1 1-1,1 0 1,-1 0 0,-1 2 0,1-1-1,-2 2 1,1-1 0,-1 2 0,-1-1-1,1 2-23,-4-3-1029,0 1 0,-1 0 0,1 1-1,-2-1 1,0 1 0,3 7 1029,-7-10-5593</inkml:trace>
  <inkml:trace contextRef="#ctx0" brushRef="#br0" timeOffset="605.48">506 270 5009,'0'0'2265,"0"0"-825,0 0-209,0 0-187,0 0-326,0 0-274,0 17-151,0 146 562,0-162-851,-1 1 1,1 0-1,0-1 1,0 1-1,0-1 1,0 1-1,0 0 1,1-1-1,-1 1 1,1-1-1,-1 1 0,1-1 1,-1 1-1,1-1 1,-1 1-1,1-1 1,0 0-1,0 1 1,0-1-1,0 0 1,0 1-5,2-1 27,0 0 1,0-1-1,0 1 0,0 0 1,0-1-1,0 1 1,0-1-1,0 0 1,0 0-1,3-1-27,0 1 7,0-1 1,-1 0-1,1 0 1,0-1 0,-1 1-1,1-1 1,-1-1-1,0 1 1,0-1-1,0 0 1,0 0-1,0 0 1,0-1-1,-1 1 1,0-1-1,1 0 1,-1-1-1,-1 1 1,1-1-1,-1 1 1,0-1-1,0 0 1,0 0-1,-1-1 1,1 1-1,-1 0 1,-1-1-1,1 0 1,-1 1-1,0-1 1,0 0-1,-1 0 1,1-3-8,-1-2 14,0 0 0,-1-1 0,0 1 1,-1 0-1,0 0 0,-1 0 0,0 0 0,-2-5-14,3 12-11,0 1 0,0-1 0,0 1-1,0-1 1,-1 1 0,0 0 0,1 0 0,-1 0-1,0 0 1,0 1 0,0-1 0,-1 1 0,1-1-1,-1 1 1,1 0 0,-1 1 0,0-1 0,0 1-1,0-1 1,0 1 0,0 0 0,0 1 0,0-1-1,0 1 1,-1-1 11,1 1-79,0 0-1,1-1 0,-1 1 0,0 0 0,0 1 1,0-1-1,1 1 0,-1 0 0,0 0 1,-1 0 79,3 0-64,1 1 1,-1-1-1,0 0 1,1 1 0,-1-1-1,0 0 1,1 1-1,0 0 1,-1-1 0,1 1-1,0 0 1,0 0-1,0 0 1,0 0 0,0 0-1,0 0 1,1 0-1,-1 0 1,1 0-1,-1 0 64,-2 16-955,-1 0-1,2 0 0,0 10 956,2 13-2638</inkml:trace>
  <inkml:trace contextRef="#ctx0" brushRef="#br0" timeOffset="1402.84">804 273 6601,'0'0'2320,"0"0"-897,0 0-483,0 0-249,0 0-217,0 0-188,-5 25-126,-15 75-72,18-93-50,0 1 0,1-1 0,0 1 1,1 0-1,-1 0 0,2 5-38,0 3 52,-1-15-54,0-1 0,0 1 1,0 0-1,0-1 0,1 1 0,-1-1 0,0 1 0,0-1 1,1 1-1,-1-1 0,0 1 0,1-1 0,-1 1 0,0-1 1,1 1-1,-1-1 0,1 0 0,-1 1 0,1-1 0,-1 1 1,1-1-1,-1 0 0,1 0 0,-1 1 0,1-1 0,-1 0 0,1 0 1,0 0 1,24 4 25,-20-4-17,1 0 0,0 0 0,-1-1 0,1 0 0,0 0 0,-1-1 0,2 0-8,-3 0 6,0 0 0,0-1 0,0 1 1,0-1-1,-1 0 0,1 0 1,-1 0-1,0-1 0,0 1 1,0-1-1,0 0 0,-1 0 0,1 0 1,-1 0-1,0 0 0,0 0 1,-1-1-1,1 1 0,-1-1-6,2-10 14,-1 0 0,0 0 0,-1 0 0,-1 0 0,0-2-14,0 12 0,0 4 48,0 1 53,0 6 69,1 2-161,0 0 1,0 0-1,1 0 1,0 0-1,1 0 1,0 0 0,0-1-1,0 0 1,1 1-1,0-1 1,3 3-10,-1-1 0,1 0 0,0 0 0,1 0 1,0 0-1,0-1 0,1-1 0,-1 0 0,2 1 0,-8-7-22,1 1 1,0 0-1,-1 0 0,1-1 0,0 1 0,0-1 0,-1 0 0,1 0 0,0 0 0,0-1 1,0 1-1,0 0 0,1-1 0,-1 0 0,0 0 0,0 0 0,0 0 0,0-1 1,0 1-1,0-1 0,0 1 0,0-1 0,3-1 22,-3-1-4,1 1 0,-1-1 0,1 0-1,-1 0 1,0 0 0,0 0 0,0 0 0,0-1 0,-1 0 0,1 1 0,-1-1-1,0 0 1,0 0 0,-1 0 0,1 0 0,-1 0 4,5-18 25,0 0 1,-2 0-1,0-1 1,-2 1-1,0-1 0,-2 0 1,-1-10-26,1 17-103,0 15-340,0 1-460,0 0-797,0 0-1349,0 0-2054</inkml:trace>
  <inkml:trace contextRef="#ctx0" brushRef="#br0" timeOffset="2151.74">1517 66 5945,'0'0'1763,"0"0"-448,0 0-228,0 0-367,0 0-268,0 0 7,10-5-25,0-1-310,42-21 173,-48 25-272,-1 0 0,1 1 0,0 0 0,0 0 0,0 0 0,0 0 0,0 1 0,1-1 0,-1 1-1,0 0 1,0 1 0,0-1 0,4 1-25,-6 0 32,0 0 0,-1 0-1,1 0 1,0 1 0,-1-1 0,1 0-1,-1 1 1,1-1 0,-1 1 0,1-1-1,-1 1 1,0 0 0,0-1 0,0 1 0,0 0-1,0 0 1,0 1-32,13 38 150,-12-35-121,4 23 12,-2 0-1,0 0 1,-2 1 0,-2-1 0,0 1 0,-2-1-1,-2 5-40,1-16 10,-1-1 0,-1-1-1,0 1 1,-1-1-1,-1 0 1,-1 0 0,0-1-1,-1 0 1,-1 0 0,0-1-1,-1-1 1,0 1-1,-1-2 1,-5 4-10,11-11-8,-1-1 1,1 1-1,-1-2 0,0 1 1,-6 2 7,7-4-6,1 0 0,-1 1 1,1 0-1,-1 0 0,1 0 1,0 1-1,1 0 0,-1 0 1,0 0 5,4-2-5,0 1 0,0-1 0,0 1 0,0-1 1,1 1-1,-1-1 0,1 1 0,-1-1 0,1 1 0,0 0 1,0-1-1,0 1 0,0 0 0,0-1 0,1 1 1,-1-1-1,1 1 0,0-1 0,0 1 0,0-1 0,0 1 1,0-1-1,0 0 0,1 1 0,-1-1 0,1 0 1,-1 0-1,1 0 0,0 0 0,0-1 0,1 2 5,16 1 117,1 0-1,-1-2 1,1 0-1,0-2 0,-1 0 1,1-1-1,16-3-116,26-6 231,-43 5-279,0 2 0,1 0 0,10 1 48,-30 2-79,1 1 0,-1-1 0,1 0 0,-1 0 0,1 0 0,-1 1 0,1-1 0,-1 0 0,1 0 0,-1 1 0,1-1 0,-1 0 0,0 1 0,1-1 0,-1 1 0,0-1 0,1 1 0,-1-1 1,0 0-1,1 1 0,-1-1 0,0 1 0,0-1 0,0 1 0,0-1 0,1 1 0,-1-1 0,0 1 0,0 0 0,0-1 0,0 1 0,0-1 0,0 1 0,0-1 0,0 1 0,-1-1 0,1 1 0,0-1 0,0 1 0,0-1 0,-1 1 79,1 4-1807,0 3-5934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0.980"/>
    </inkml:context>
    <inkml:brush xml:id="br0">
      <inkml:brushProperty name="width" value="0.05" units="cm"/>
      <inkml:brushProperty name="height" value="0.05" units="cm"/>
    </inkml:brush>
  </inkml:definitions>
  <inkml:trace contextRef="#ctx0" brushRef="#br0">1 1 6385,'0'0'2634,"0"0"-815,0 0-460,0 0-347,0 0-295,0 0-212,0 0-101,0 0-387,0 0 1,0 0-1,0 0 0,0-1 1,0 1-1,0 0 0,1 0 0,-1 0 1,0 0-1,0 0 0,0 0 0,0 0 1,0 0-1,0 0 0,0 0 1,0 0-1,1 0 0,-1 0 0,0 0 1,0 0-1,0 0 0,0 0 0,0 0 1,0 0-1,0 0 0,0 0 1,1 0-1,-1 0 0,0 0 0,0 0 1,0 1-1,0-1 0,0 0 1,0 0-1,0 0 0,0 0 0,0 0 1,0 0-1,0 0 0,1 0 0,-1 0 1,0 0-1,0 0 0,0 1 1,0-1-1,0 0 0,0 0 0,0 0 1,0 0-1,0 0 0,0 0 0,0 0 1,0 0-1,0 1 0,0-1 1,0 0-1,0 0 0,0 0 0,0 0 1,0 0-1,0 0 0,0 0 0,0 0 1,0 1-18,0 521 983,0-521-1026,0-1-9,0 0-107,0-27-1261,0 26 1239,0-1 0,0 1-1,0 0 1,0 0 0,0 0 0,0 0 0,1 0 0,-1 0-1,0 0 1,1 0 0,-1 0 0,1 0 0,-1 1 0,1-1 0,0 0-1,-1 0 1,1 0 0,0 0 0,0 0 181,9-6-4454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trace contextRef="#ctx0" brushRef="#br0" timeOffset="924.1">7 113 5313,'-1'39'1874,"-3"-26"2291,3-8 973,10-6-4343,4-5-758,0-1 0,0 0-1,-1-1 1,1 0 0,-2-1 0,1 0 0,-1-1-1,1-2-36,-1 1 27,0 1-1,1 0 0,0 1 0,1 0 0,0 1 0,0 0 0,0 2 0,10-5-26,-13 8-22,1 1 0,-1 0 0,1 0 0,0 1 0,-1 1 0,2 0 22,-11 0-4,0 0 1,1 1-1,-1-1 1,0 1 0,1-1-1,-1 1 1,0-1-1,0 1 1,0 0 0,0 0-1,0 0 1,0-1-1,0 1 1,0 0-1,0 0 1,0 0 0,0 0-1,-1 1 1,1-1-1,0 0 1,-1 0-1,1 0 1,-1 1 0,1-1-1,-1 0 1,0 0-1,1 1 1,-1-1-1,0 0 1,0 1 0,0-1-1,0 0 4,2 53 110,-2-44-76,0-1-20,-1-1-1,0 1 0,-1-1 1,0 0-1,0 0 0,0 0 1,-1 0-1,0 0 0,-1 0 0,0-1 1,0 1-1,-1-1 0,0 0 1,0-1-1,-3 4-13,-3 2-12,0-1-1,-1 0 1,-1-1 0,0 0-1,0-1 1,-1-1 0,-10 5 12,16-8-1,-1-2-1,0 0 1,0 0 0,0 0 0,-1-1 0,1 0-1,0-1 1,-1 0 0,1-1 0,-5 0 1,13 0 70,1 0-48,0 0-18,10 0 41,14 3 24,1 0 0,-1 2 0,-1 1-1,1 1 1,7 3-69,-20-6 34,-5-2 23,-1-1 1,0 1 0,0 0 0,0 1 0,-1-1 0,1 1 0,0 0 0,-1 0 0,0 1-1,0-1 1,0 1 0,0 0 0,0 0 0,-1 0 0,2 3-58,-2-1 77,0 0 1,0 1-1,-1-1 0,0 1 1,0-1-1,0 1 0,-1 0 1,0 0-1,0 0 0,-1 0 1,0 6-78,1-5 20,-1 0 0,0 0 0,-1 0 0,0-1 1,0 1-1,0 0 0,-1 0 0,-1-1 0,1 1 0,-1-1 1,0 0-1,-1 0 0,1 0 0,-2 0 0,-2 4-20,-4 3 13,0 0 0,-1-1 0,0-1 0,-1 0 1,0 0-1,-6 2-13,12-9 2,0-1 0,-1 0 0,1 0 0,-1-1 1,0 0-1,0 0 0,0-1 0,0 0 1,0 0-1,0-1 0,-1 0 0,1-1 0,0 1 1,-5-2-3,11 1-20,0 0 0,0-1 0,0 1 0,0-1 0,0 1 0,0-1 0,0 0 0,0 1 0,0-1 0,1 0 0,-1 0 0,0-1 0,1 1 0,-1 0 0,0-1 0,1 1 0,0-1 0,-1 1 1,1-1 19,-2-2-12,1 0 1,0 0 0,-1 0-1,2 0 1,-1 0 0,0-1-1,1 1 1,-1-5 11,0-4-1003,0 0 0,1 0 0,1 0 1,0-1-1,1 1 0,0-2 1003,2 1-6113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1.681"/>
    </inkml:context>
    <inkml:brush xml:id="br0">
      <inkml:brushProperty name="width" value="0.05" units="cm"/>
      <inkml:brushProperty name="height" value="0.05" units="cm"/>
    </inkml:brush>
  </inkml:definitions>
  <inkml:trace contextRef="#ctx0" brushRef="#br0">6 376 2633,'0'0'1823,"0"0"-498,0 0-139,0 0 114,0 0 42,0 0-149,-6 8 145,7-6 1708,109 1-1282,94 14-1764,-203-17-70,-1 0-1,1 0 1,-1 0 0,1 0-1,0 0 1,-1 0-1,1 0 1,-1 0 0,1 0-1,-1 0 1,1 0-1,0 0 1,-1 0-1,1 1 1,-1-1 0,1 0-1,-1 0 1,1 1-1,-1-1 1,1 0 0,-1 1-1,1-1 1,-1 0-1,1 1 1,-1-1-1,0 1 1,1-1 0,-1 1-1,0-1 1,1 1-1,-1-1 1,0 1 0,0-1-1,1 1 71,2 8-5059,0-6-213</inkml:trace>
  <inkml:trace contextRef="#ctx0" brushRef="#br0" timeOffset="999.49">716 118 5817,'0'0'1253,"0"0"-479,0 0-64,0 0-54,0 0-45,0 30 16,0 209 1329,0 46-370,-1-305-1696,-2 0 0,0 0-1,-5-18 111,3 17 33,1 0 0,1 0 0,1-1 0,1 0-33,1 17 5,-1-19 14,1 0 1,1 1-1,1-1 1,1 0-1,1 1 1,1 0-1,8-21-19,-7 28 2,6-17-4,1 1 0,2 0 1,1 1-1,2 0 1,10-13 1,-25 41-25,0 0 1,0 0-1,0 0 1,0 1 0,0-1-1,0 1 1,1 0-1,-1 0 1,1 0 0,-1 0-1,1 1 1,0-1-1,0 1 1,1 0 24,-3 0-19,0 1 1,0 0-1,0-1 1,1 1-1,-1 0 1,0 0-1,0 1 1,0-1-1,0 0 1,1 1-1,-1-1 1,0 1-1,0-1 1,0 1-1,0 0 1,0 0-1,0 0 1,0 0-1,-1 0 1,1 1-1,0-1 1,-1 1-1,1-1 1,0 1-1,-1-1 1,2 3 18,3 6-126,0 0-1,0 1 1,-1 0 0,0 0 0,-1 0-1,0 1 1,-1-1 0,1 11 126,1 5-619,-2 0 0,-2 1 0,0 9 619,-1-34-41,0 0 1,0 0 0,-1 1 0,1-1 0,-1 0 0,0 0 0,0 0 0,0 0 0,0 0 0,0 0 0,-1 0 0,1 0 0,-1-1 0,0 1 0,0 0 0,0-1 0,0 1 0,0-1 0,0 0 0,-1 0 0,1 0 0,-1 0 0,-2 1 40,-6 3-140,-1-1 1,0 0-1,0 0 1,0-2-1,-8 2 140,8-1-467,-1-1 0,1 2 0,-12 4 467,19-5 21,0-1-1,0 1 0,1 0 1,-1 0-1,1 0 0,0 0 1,0 1-1,0 0 0,0 1-20,2-4 353,1 1 0,-1-1 0,1 1 0,0-1 0,-1 1 0,1 0 0,1 0 0,-1 0 0,0-1 0,1 1 0,-1 2-353,1-3 48,1-1-1,-1 0 0,1 0 0,0 0 0,-1-1 0,1 1 1,0 0-1,0 0 0,0 0 0,-1 0 0,1-1 0,0 1 1,0 0-1,0-1 0,0 1 0,0-1 0,0 1 0,0-1 1,0 1-1,0-1 0,1 0 0,-1 0 0,1 1-47,3 1 130,62 21 787,-43-15-596,0 1 0,22 11-321,-37-15-48,-1 0 1,0 0 0,0 1 0,0 0 0,-1 1-1,0-1 1,0 1 0,0 1 0,3 6 47,1 2-1297,-1 2-1,-1-1 1,2 8 1297,-6-16-1376,3 7-3746</inkml:trace>
  <inkml:trace contextRef="#ctx0" brushRef="#br0" timeOffset="1560.24">1312 413 6673,'0'0'1877,"0"0"-694,0 0-230,0 0-179,0 0-191,0 0-183,0 20-148,0 160 98,0-178-349,0 1 0,0-1-1,0 0 1,0 0 0,0 1-1,0-1 1,0 0 0,1 0-1,0 0 1,-1 0 0,1 1-1,0-1 1,0 0 0,0 0-1,0 0 1,0 0-1,1-1-12,0 0-1,0 0 0,0 0 1,0 0-1,1 0 1,-1 0-1,0-1 1,0 1-1,0-1 1,1 0-1,-1 1 1,0-1-1,1 0 1,-1 0-1,2-1 13,0 1 10,1 0-1,-1 0 1,0 0 0,0 0-1,0-1 1,0 1 0,0-1-1,0-1 1,0 1 0,0 0-1,-1-1 1,1 0 0,0 1-1,-1-2 1,0 1 0,1 0-1,-1-1 1,0 1 0,0-1-1,0 0 1,0 0 0,-1 0-1,1-1 1,-1 1 0,0 0-1,0-1 1,0 0 0,0 1-1,-1-1 1,1 0 0,-1 0-1,0 0-9,4-12-1,-1-1 0,0 1-1,-1 0 1,-1-1 0,-1 0-1,0 1 1,-1-1 0,-1 0-1,-1 1 1,-1-8 1,2 20 4,-1-1 0,1 1 0,-1 0-1,0 0 1,0 0 0,0 0 0,-1 1 0,0-1-1,1 1 1,-1-1 0,0 1 0,-1 0 0,1 0 0,0 0-1,-1 0 1,0 1 0,-3-3-4,4 4-9,0-1 0,0 1 0,1 0-1,-1 0 1,0 0 0,-1 0 0,1 0 0,0 1 0,0-1-1,0 1 1,0 0 0,0 0 0,-1 0 0,1 0 0,0 0-1,0 1 1,0 0 0,0-1 0,0 1 0,0 0 0,0 0-1,0 1 1,0-1 0,0 1 0,1 0 0,-2 0 9,-1 2-113,0 1-1,1-1 1,-1 1 0,1 1 0,0-1 0,1 0 0,-1 1 0,1 0-1,0 0 1,-2 4 113,-18 65-4724,15-50 6</inkml:trace>
  <inkml:trace contextRef="#ctx0" brushRef="#br0" timeOffset="2308.69">1739 165 1144,'0'0'6295,"0"0"-3684,0 0-1271,0 0-237,0 0-359,0 0-339,2 29-189,14 183-102,-16-202-111,0 0 0,1 0 1,1 1-1,-1-1 0,2 0 0,-1 0 0,1-1 0,1 1 0,0 0 0,4 6-3,-8-16-9,0 1 0,0-1 0,1 1 0,-1 0 0,1-1 0,-1 1 0,1-1 0,-1 1 1,1-1-1,-1 1 0,1-1 0,-1 0 0,1 1 0,-1-1 0,1 0 0,0 1 0,-1-1 0,1 0 0,0 0 0,-1 1 0,1-1 0,0 0 0,-1 0 0,1 0 0,0 0 0,-1 0 1,1 0-1,0 0 0,-1 0 0,1 0 0,0 0 0,-1-1 0,1 1 0,0 0 0,-1 0 0,1 0 0,0-1 0,-1 1 0,1-1 0,-1 1 0,1 0 0,-1-1 0,1 1 1,-1-1-1,1 1 9,1-3-36,0 1-1,1 0 1,-1-1 0,0 0 0,-1 1 0,1-1 0,0 0 0,0-1 36,53-147-277,-24 60 78,-30 89 296,-1 7 366,0 362 1336,0-364-1802,0 0 0,0 0-1,0 0 1,0 1 0,0-1 0,1 0-1,-1 0 1,1 0 0,0 0-1,0 0 1,0-1 0,0 1 0,1 0-1,-1 0 1,1-1 0,0 2 3,1-2-10,-1-1 0,0 0 1,1 1-1,-1-1 0,0 0 0,1 0 1,0 0-1,-1 0 0,1-1 0,-1 1 1,1-1-1,0 1 0,-1-1 1,1 0-1,0 0 0,0 0 0,-1-1 1,1 1-1,0-1 10,1 0 3,1 0 0,-1-1 0,0 0 0,0 0 0,0 0 0,0-1 0,0 1 0,0-1 0,-1 0 0,1 0 0,-1 0 1,0-1-1,0 1 0,0-1 0,0 0 0,-1 0 0,3-3-3,5-11 40,0 0 0,0 0 0,2-10-40,-4 1-33,-1-1 0,-1 1 0,-1-1 0,-2 0 0,-1 0 0,-1-1 0,-2-22 33,1 30-172,0 15 82,0 3-36,1 0 0,-1-1 0,0 1 0,0-1 0,-1 1 0,1 0-1,-1-1 1,1 1 0,-1 0 0,0-1 0,-1 1 0,1 0 0,0 0 0,-1 0 0,0 0-1,1 0 1,-2 0 126,3 5-354,-1 0-1,0 0 1,0 0-1,1 0 1,-1 0-1,1 0 1,0 0-1,0 0 1,0 0-1,0 0 1,0 2 354,0 23-2785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8.836"/>
    </inkml:context>
    <inkml:brush xml:id="br0">
      <inkml:brushProperty name="width" value="0.05" units="cm"/>
      <inkml:brushProperty name="height" value="0.05" units="cm"/>
    </inkml:brush>
  </inkml:definitions>
  <inkml:trace contextRef="#ctx0" brushRef="#br0">33 169 3065,'0'0'2285,"0"0"-568,0 0-234,0 0-226,0 0-330,0 0-196,-1-3-108,0 92 3378,-1 12-4208,2-34 214,0 57 90,-7 26-97,6-148-53,-1-10 23,-3-26 12,-3-46-25,3-18-564,7-97 607,1 170-13,0 0-1,2 1 0,1-1 1,0 1-1,2 0 1,1 1-1,1 0 0,1 0 1,1 1-1,1 0 14,-12 20-7,0 0 0,1 1-1,0-1 1,-1 0 0,1 1-1,0-1 1,0 1 0,0-1 0,0 1-1,0 0 1,0 0 0,0 0-1,0 0 1,1 0 0,-1 1 0,0-1-1,0 1 1,1-1 0,-1 1-1,0 0 1,1 0 0,-1 0-1,1 0 1,-1 0 0,0 1 0,1-1-1,-1 0 1,0 1 0,0 0-1,1 0 1,-1 0 0,0 0 0,0 0-1,0 0 1,0 0 0,0 1-1,0-1 1,0 1 0,-1-1 0,1 1-1,-1 0 1,1 0 0,-1-1-1,1 1 1,-1 0 0,0 1-1,1 0 8,12 29-95,-1 0 0,-2 0-1,6 29 96,-13-41 18,-1 0 1,0 0-1,-1 0 0,-1 0 0,-2 1 1,0-1-1,-1 4-18,2-23 3,-1 0 1,1 0-1,-1 0 1,1 0-1,-1 0 1,1 0-1,-1 0 1,0 0 0,0 0-1,1 0 1,-1 0-1,0 0 1,0 0-1,0-1 1,0 1-1,0 0 1,0-1-1,0 1 1,0-1-1,0 1 1,-1-1-1,1 1 1,0-1-1,0 0 1,0 0-1,-1 1-3,-35 3-18,31-4 17,-6 1-31,4 0-1,-1 0 0,1-1 0,0 0 0,-1 0 0,1-1 0,-1 0 0,1-1 0,0 0 0,0 0 0,0 0 0,-5-3 33,12 4-35,1 1 7,0 14-61,2-7 122,-1-1 0,1 0 0,0 0 0,1 0 0,0-1-1,-1 1 1,2 0 0,-1-1 0,1 0 0,3 4-33,3 3 82,0 0-1,1-2 0,12 11-81,-8-11 46,1 0-1,0 0 0,0-1 0,1-1 0,3 0-45,48 25-136,-53-20-837,-13-6-4737,-2-6-1025</inkml:trace>
  <inkml:trace contextRef="#ctx0" brushRef="#br0" timeOffset="600.88">550 444 1296,'0'0'2853,"0"0"-1378,0 0-540,0 0-107,0 0-97,0 0-167,-3 19-213,-10 59-139,13-74-149,-1 0 1,1 0-1,0 1 1,1-1 0,-1 0-1,1 1 1,0-1-1,0 0 1,0 0-1,0 0 1,1 0 0,0 0-1,0 0 1,0 0-1,0 0 1,0-1-1,1 1 1,0-1 0,0 0-1,0 0 1,0 0-1,0 0 1,0 0-1,1-1 1,0 1 0,1 0-64,4 4 202,-6-4-186,0-1 1,0 1-1,1-1 1,-1 0-1,0 0 1,1 0-1,0-1 1,-1 1-1,1-1 0,0 0 1,0 0-1,-1 0 1,1 0-1,0-1 1,0 1-1,0-1 1,0 0-17,-3 0 4,0 0 0,0-1 0,0 1 0,0 0 0,-1 0 0,1-1 0,0 1 1,0-1-1,0 1 0,-1-1 0,1 1 0,0-1 0,0 1 0,-1-1 0,1 0 0,-1 1 1,1-1-1,0 0 0,-1 1 0,1-1 0,-1 0 0,0 0 0,1 0 0,-1 1 0,0-1 0,1 0 1,-1 0-5,7-30 153,-5 22-111,3-23 29,-1 0 0,-1-1 0,-1 0 0,-3 1 0,0-1 0,-2 0-71,2 26 12,-1 1 0,0 0 0,0 0-1,0 0 1,-1 0 0,1 0 0,-2 0 0,1 0 0,-1 1 0,1 0 0,-1 0-1,-5-4-11,7 6-14,0 1-1,0 0 1,0 0 0,-1 0-1,1 0 1,-1 0-1,1 0 1,-1 1-1,0-1 1,0 1-1,0 0 1,0 0-1,0 0 1,0 0-1,0 1 1,0-1-1,0 1 1,0-1-1,0 1 1,0 0-1,0 1 1,0-1 0,0 0-1,0 1 1,0 0-1,0-1 1,0 1-1,-1 1 15,2-1-28,0 0-1,0 1 1,0-1-1,0 1 1,0 0 0,0 0-1,0-1 1,0 1-1,1 0 1,-1 1-1,1-1 1,0 0 0,-1 0-1,1 1 1,0-1-1,0 1 1,0 1 28,-10 47-201,10-40 169,-4 28-1226,3 1-1,1 29 1259,1-49-1675,0 2-3426</inkml:trace>
  <inkml:trace contextRef="#ctx0" brushRef="#br0" timeOffset="1362.95">1006 322 4017,'0'0'1979,"0"0"-549,0 0-370,0 0-311,0 0-309,0 33-240,0 104-153,0-105-9,3 30-35,-3-58 16,1-1 0,0 1 1,1-1-1,-1 0 1,0 1-1,1-1 0,0 0 1,0 0-1,0 0 1,0 0-1,0 0 1,1-1-20,-1 0 29,1 1 1,0-1 0,0 0-1,0-1 1,0 1 0,0 0 0,0-1-1,0 0 1,1 0 0,-1 0 0,0 0-1,1 0 1,-1-1 0,1 1 0,-1-1-1,1 0 1,-1 0 0,3-1-30,-2 1 27,1 0 1,0-1-1,-1 1 1,1-1 0,0 0-1,-1-1 1,1 1-1,-1-1 1,0 0-1,0 0 1,1 0-1,-1-1 1,2-2-28,6-6 12,-2 0 0,1-1 0,-2-1 0,0 1 0,0-2 0,-1 1 0,-1-1-1,0 0 1,-1-1 0,0 0 0,-2 0 0,1 0 0,-2 0 0,0-1 0,-1 1 0,0-1 0,-1-6-12,-1 21 220,0 5 175,0 233 3,1-230-396,-1 0-1,1 0 0,1 0 0,-1 0 1,1 0-1,0-1 0,1 1 1,2 5-2,-4-10-26,0 0 0,0 1-1,1-1 1,-1 0 0,1 0 0,0 0 0,0 0 0,-1 0 0,1 0 0,0-1 0,1 1 0,-1-1 0,0 1 0,0-1 0,1 0-1,-1 0 1,0 0 0,1 0 0,-1 0 0,1 0 0,-1-1 0,1 1 0,0-1 0,-1 0 0,1 0 26,-1 0-32,0 0-1,0-1 1,0 1 0,0-1 0,0 0-1,0 1 1,0-1 0,0 0-1,0 0 1,-1 0 0,1-1 0,0 1-1,-1 0 1,1-1 0,-1 1 0,0 0-1,1-1 1,-1 0 0,0 1 0,0-1-1,0 0 1,0 0 0,0 0 0,0 1-1,0-1 1,-1 0 0,1 0-1,-1 0 1,0 0 0,1 0 0,-1 0-1,0-2 33,2-13 112,0 0 0,-1 0 1,-2-16-113,1 14 36,0-227 747,0 245-922,3 29-3309,-3-9 529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1:28.005"/>
    </inkml:context>
    <inkml:brush xml:id="br0">
      <inkml:brushProperty name="width" value="0.05" units="cm"/>
      <inkml:brushProperty name="height" value="0.05" units="cm"/>
    </inkml:brush>
  </inkml:definitions>
  <inkml:trace contextRef="#ctx0" brushRef="#br0">1 31 1328,'0'0'1714,"0"0"-622,0 0-484,0 0-161,0 0-24,0 0 38,0 0-3,0 0-46,0 0 13,0 0-111,8-1 7832,30-2-8251,157 7 551,-195-22-3364,0 5-907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1:30.261"/>
    </inkml:context>
    <inkml:brush xml:id="br0">
      <inkml:brushProperty name="width" value="0.05" units="cm"/>
      <inkml:brushProperty name="height" value="0.05" units="cm"/>
    </inkml:brush>
  </inkml:definitions>
  <inkml:trace contextRef="#ctx0" brushRef="#br0">122 136 4505,'0'0'2366,"0"0"-582,0 0-561,0 0-451,0 0-338,0 0-226,7-10-100,25-34-31,-31 42 7,1 0 0,0 0 0,0 0 0,0 0 0,0 1 0,0-1 0,1 1 0,-1-1 0,0 1 0,1 0 0,-1 0 0,1 0-1,-1 0 1,1 0 0,0 1 0,-1-1 0,1 1 0,0 0 0,-1-1 0,1 1 0,0 1 0,-1-1 0,1 0 0,0 1 0,1-1-84,10 2-85,-12-3 90,0 1 1,1 0-1,-1 0 1,0 1-1,1-1 1,-1 0 0,0 1-1,1 0 1,-1-1-1,0 1 1,0 0-1,0 0 1,0 0-1,0 0 1,0 1-1,0-1 1,0 0-1,0 1 1,0 0-1,-1-1 1,1 1-1,-1 0 1,1 0-1,-1 0 1,0 0-1,0 0 1,1 0-1,-2 0 1,2 1-6,0 6-5,0 0 0,0 1 0,-1-1 1,0 0-1,-1 0 0,0 8 5,0-16-3,0 1 3,0 0 0,1 0 0,-1-1 1,0 1-1,0 0 0,-1 0 0,1 0 0,0-1 1,0 1-1,-1 0 0,1 0 0,-1-1 0,0 1 0,0 0 1,1-1-1,-1 1 0,0-1 0,0 1 0,0-1 0,-1 1 1,1-1-1,0 0 0,0 0 0,-1 1 0,1-1 1,-1 0-1,1 0 0,-1 0 0,1-1 0,-1 1 0,0 0 1,1 0-1,-1-1 0,0 1 0,-1-1 0,-8 5 2,-2 2 12,0 0 1,0 0-1,1 2 1,0-1-1,1 1 0,0 1 1,0 0-1,1 1 1,1 0-1,-1 1 0,2-1 1,0 2-1,0-1 1,1 1-1,0 1-14,4-3 2,0 1 0,1-1 0,0 0 0,1 1 0,0-1-1,1 1 1,0-1 0,1 1-2,-1 6 41,0-16-41,1-1-1,-1 0 1,1 1-1,-1-1 1,1 0-1,-1 0 1,1 0 0,0 1-1,0-1 1,-1 0-1,1 0 1,0 0 0,0 0-1,0 0 1,0-1-1,0 1 1,1 0-1,-1 0 1,0-1 0,0 1-1,0 0 1,1-1-1,-1 1 1,0-1 0,1 0-1,0 1 1,37 5 68,-34-5-60,0-1 0,0 0 0,0-1 0,0 1 0,0-1 0,0 0 0,-1 0 0,1-1 0,0 1 0,0-1 0,-1 0 0,1-1 0,-1 1 0,0-1 0,0 0-1,0 0 1,0 0 0,0 0 0,-1-1 0,1 1 0,-1-1 0,0 0 0,0 0 0,0 0 0,0-1-8,16-51 95,-18 54-27,-1 1-1,0-1 1,1 1 0,-1-1 0,0 1 0,0-1-1,0 1 1,0-1 0,0 1 0,0-1 0,-1 1-1,1-1 1,0 1 0,-1 0 0,1-1 0,-1 1-1,0 0 1,1-1 0,-1 1 0,0 0 0,0-1 0,0 1-1,0 0 1,0 0 0,0 0 0,0 0 0,0 0-1,0 0-67,-6-5 46,-1 1 0,1 0 0,-1 0 0,-5-1-46,-4-4 313,-115-64 1313,127 71-1612,0 0 1,0 0-1,0 0 1,0-1-1,0 0 1,1 0 0,-1 0-1,1-1 1,0 1-1,1-1 1,-1 0-1,1 0 1,0 0 0,-1-2-15,3 3 7,-6-26-118,7 29 104,0 1-1,0 0-19,0 0-70,0 0 86,0-1-1,0 1 1,0 0 0,-1-1-1,1 1 1,0-1 0,0 1 0,0 0-1,0-1 1,0 1 0,0-1-1,0 1 1,1 0 0,-1-1 0,0 1-1,0 0 1,0-1 0,0 1-1,0 0 1,1-1 0,-1 1 0,0 0-1,0-1 1,0 1 0,1 0-1,-1-1 1,0 1 0,0 0 11,4-2 6,6-2-134,1-1 0,-1 0-1,0-1 1,0 0-1,-1 0 1,0-1 0,7-6 128,-12 9-245,0 0 0,0 0 0,1 1 0,-1-1 0,1 1 0,0 0 0,0 0 1,0 1-1,1 0 0,-1-1 0,1 2 0,-1-1 0,1 1 0,-1 0 0,1 0 1,0 0-1,0 1 0,-1 0 0,1 0 0,0 0 0,5 2 245,3 6-3074,-5 10-2468</inkml:trace>
  <inkml:trace contextRef="#ctx0" brushRef="#br0" timeOffset="1705.09">650 0 2881,'0'0'2488,"0"0"-513,0 0-657,0 0-297,0 0-8,0 0-8,0 0-50,0 0-153,0 0-200,0 0-87,0 0-131,-22 18 156,13-7-494,1 0 0,1 0-1,0 0 1,0 1 0,1 1 0,1-1-1,-2 7-45,-8 26-519,-2 23 519,14-58 9,0 11-17,0 0 0,1 0 0,2 1 0,0-1 0,2 11 8,0 23 17,-2-53-16,0-1 1,1 1-1,-1 0 1,0-1-1,1 1 1,-1 0-1,1-1 1,-1 1-1,1-1 1,0 1-1,0-1 1,0 1-1,0-1 1,0 0-1,0 1 1,0-1-1,0 0 1,0 0-1,1 0 1,-1 0-1,0 0 1,1 0-1,-1 0 1,1 0 0,-1-1-1,1 1 1,-1 0-1,1-1 1,-1 1-1,1-1 1,0 0-1,-1 1 1,2-1-2,9 1 42,-1 0 0,1 0 1,0-1-1,8-2-42,1 2 26,50 0-2,-70-1-22,0 1 0,1-1-1,-1 0 1,0 1 0,0-1-1,0 0 1,1 0-1,-1 0 1,0 0 0,0 0-1,0 0 1,-1 0 0,1 0-1,0 0 1,0 0 0,0 0-1,-1 0 1,1-1 0,-1 1-1,1 0 1,-1-1-1,1 0-1,11-35 98,-11 33-97,0 0 48,0-1 1,-1 1-1,0-1 0,1 1 1,-1-1-1,-1 1 0,1-1 1,-1 1-1,1-1 1,-1 1-1,-1-1 0,1 0-49,0 2 20,0 0-1,0 1 1,0-1 0,-1 1-1,1-1 1,0 1-1,-1 0 1,0 0 0,1 0-1,-1 0 1,0 0-1,0 0 1,0 0 0,0 0-1,0 1 1,-1-1-1,1 1 1,-1-1 0,1 1-1,-2 0-19,-7-2 80,0 1 0,0 1-1,0 0 1,-1 0 0,-7 1-80,18 1-3,-1-1-1,1 1 1,0 0 0,-1-1-1,1 1 1,0 0 0,-1 0 0,1 0-1,0 0 1,0 0 0,0 0-1,0 0 1,0 0 0,0 0-1,0 1 1,0-1 0,0 0-1,1 1 1,-1 0 3,-18 33-232,15-26 119,0-1 35,1-1-1,0 1 1,0 0 0,0 0-1,1 0 1,-1 7 78,1 15-3443,2-24-363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6:12.646"/>
    </inkml:context>
    <inkml:brush xml:id="br0">
      <inkml:brushProperty name="width" value="0.1" units="cm"/>
      <inkml:brushProperty name="height" value="0.1" units="cm"/>
      <inkml:brushProperty name="color" value="#E71224"/>
    </inkml:brush>
  </inkml:definitions>
  <inkml:trace contextRef="#ctx0" brushRef="#br0">281 342 968,'0'0'1737,"0"0"-241,0 0-154,0 0-176,0 0-120,0 0-62,0-14 496,0 12 4647,1 68-6014,3 0 0,10 53-113,-5-47 28,-3 0 1,-2 54-29,-4-125 13,0-1 23,0 0-16,0 0-10,0-27 54,-4-393-295,5 414 227,-1 1-1,2-1 1,-1 1 0,1-1-1,0 1 1,0-1 0,0 1 0,1 0-1,0 0 1,0 0 0,0 0 0,0 1-1,1-1 1,0 1 0,2-2 4,4-4-6,-1 1 1,2 1 0,-1-1-1,1 2 1,0-1 0,6-1 5,-16 8-6,1 0 0,-1 1 0,0-1 0,1 1 0,-1-1 0,0 1 0,1-1 0,-1 1 0,1 0 0,-1 0 0,1-1 0,-1 1 0,0 0 0,1 1 0,-1-1 0,1 0 0,-1 0 0,1 0 0,-1 1 0,0-1 0,1 1 0,-1-1 0,1 1 0,-1 0 0,0 0 0,0-1 0,0 1 0,1 0 0,-1 0 0,0 0 0,0 0 0,0 0 0,0 0 0,0 0 0,-1 1 0,1-1 0,0 0 0,0 1 0,-1-1-1,1 0 1,-1 1 0,1 0 6,3 9-20,-1 0 0,0 0-1,-1 0 1,0 1-1,0 3 21,0-5 41,0 3-17,-1 0-1,1 0 0,-2 0 0,0 0 1,-1-1-1,0 1 0,0 0 0,-2 0-23,2-9 6,0-1 1,0 1-1,0-1 0,-1 1 0,1-1 0,-1 0 1,0 0-1,0 0 0,0 0 0,-1 0 0,1 0 1,-1 0-1,1-1 0,-1 1 0,0-1 0,0 0 1,0 0-1,0 0 0,0 0 0,-1 0 0,1-1 1,-1 0-1,1 1 0,-1-1 0,1-1 0,-1 1 0,0 0 1,1-1-1,-3 0-6,0 1 10,1 0 4,0 0 0,0-1 0,0 0 0,0 0 0,0 0 0,0 0 0,1-1 1,-5-1-15,10 12-34,-1-6 22,-1 1 0,2 0 1,-1-1-1,1 1 0,-1 0 0,1-1 1,1 3 11,7 8 23,0 0 0,0-1 0,2 0 0,-1 0 0,2-1 0,0-1 0,8 7-23,20 14 43,39 24-43,-35-26 24,-37-26-416,20 17 740,-27-21-726,1-1 0,0 1 0,0 1-1,-1-1 1,1 0 0,0 0 0,-1 0 0,1 0 0,-1 0-1,1 1 1,-1-1 0,0 0 0,0 0 0,1 0 0,-1 1 378,0 1-6695</inkml:trace>
  <inkml:trace contextRef="#ctx0" brushRef="#br0" timeOffset="584.36">772 610 4929,'0'0'1975,"0"0"-303,0 0-153,0 0-221,0 0-258,0 0-270,-1 21 381,-2 10-913,1-1 0,1 1 0,2-1 0,1 3-238,-1-30-2,-1-1 0,0 1-1,1 0 1,0-1 0,-1 1 0,1-1-1,0 1 1,0-1 0,1 1 0,-1-1 0,0 0-1,1 0 1,0 0 0,-1 1 0,1-1 0,0-1-1,0 1 1,0 0 0,0 0 0,0-1-1,0 1 1,1-1 0,-1 0 0,1 0 0,0 1 2,3 0 10,0 0 0,0-1 0,1 0 0,-1 0 0,1 0 0,-1-1 0,1 0 0,-1 0 0,7-1-10,-10 0 7,-1 1 1,1-1-1,0 0 0,0 0 1,-1-1-1,1 1 1,-1-1-1,1 1 1,-1-1-1,0 0 1,1 0-1,-1 0 1,0 0-1,0 0 1,-1 0-1,1-1 1,0 1-1,-1-1 1,1 1-1,-1-1 0,0 1 1,0-1-1,0 0 1,0 0-1,0-1-7,2-7 8,0 0-1,-1 0 1,0 0 0,-1 0-1,0-1 1,-1 0-8,1 3 25,-1 0 1,-1 0-1,1 0 1,-1 0-1,-1 0 1,-1-6-26,1 12 6,0 0 1,1-1-1,-1 1 0,0 0 0,0 0 1,-1 0-1,1 0 0,-1 1 0,1-1 1,-1 1-1,0-1 0,0 1 1,0 0-1,0 0 0,0 0 0,-1 1 1,1-1-7,-4-1 6,0 0-1,1 1 1,-1-1 0,0 1 0,-6 0-6,11 1-15,1 1 0,0-1 0,-1 1 1,1 0-1,0 0 0,-1 0 0,1 0 0,0 0 0,0 0 0,-1 0 1,1 0-1,0 0 0,-1 0 0,1 1 0,0-1 0,-1 1 0,1-1 0,0 1 1,0-1-1,0 1 0,0 0 0,-1 0 0,1-1 0,0 1 0,0 0 1,1 0-1,-1 0 0,0 0 0,0 0 0,0 0 0,0 0 0,1 1 0,-1-1 1,0 1 14,-2 17-135,1 0 0,0 0 0,2 0 0,0 1 0,2 6 135,-1 24-559,-1-36 40,1-1 0,0 1-1,1 0 1,0-1 0,1 1 0,2 6 519,7 15-3702</inkml:trace>
  <inkml:trace contextRef="#ctx0" brushRef="#br0" timeOffset="1325.39">1126 518 5641,'0'0'2125,"0"0"-442,0 0-220,0 0-375,0 0-372,0 0-201,2 23-91,7 73-76,-8-83-298,1 0 0,0 0 0,0 0 0,2 0 0,0 0 0,0-1 0,1 1-1,0-1 1,4 5-50,-6-13-8,-1 1 1,0-1-1,1 0 0,0 0 0,0 0 0,0 0 0,1-1 0,-1 0 0,1 1 0,0-1 0,-1 0 0,2-1 0,-1 1 0,0-1 0,0 1 0,1-1 0,-1-1 0,1 1 0,0-1 0,-1 1 0,1-1 1,0-1-1,0 1 0,0-1 0,0 0 0,3 0 8,-7 0-5,1-1 1,-1 1-1,1 0 0,-1-1 1,0 0-1,1 1 1,-1-1-1,0 0 0,1 0 1,-1 1-1,0-1 1,0 0-1,0 0 0,0-1 1,0 1-1,0 0 1,0 0-1,0 0 1,0-1-1,-1 1 0,1 0 1,0-1-1,-1 1 1,1 0-1,-1-1 5,13-42 15,-12 38-22,4-24 189,-1 0 0,-2 0-1,-1-1-181,2 46 12,1 0 0,0 0-1,1 0 1,0-1-1,1 0 1,1 0 0,0 0-1,1-1 1,1 0-1,8 10-11,-16-22-4,0 1-1,0-1 0,1 0 0,-1 0 1,0 1-1,0-1 0,1 0 0,-1 0 1,1-1-1,-1 1 0,1 0 0,-1 0 1,1-1-1,0 1 0,-1-1 0,1 1 1,0-1-1,-1 0 0,1 1 0,0-1 1,-1 0-1,1 0 0,0 0 0,0-1 1,1 1 4,-1-1 11,1-1 0,-1 1 0,0 0 0,1-1 1,-1 0-1,0 1 0,0-1 0,0 0 0,0 0 0,0 0 1,-1 0-1,1-1 0,-1 1 0,2-3-11,4-7 58,-1-1 1,-1-1-1,0 1 1,-1-1-1,3-12-58,-3-6 14,0-1 0,-3 1 0,0 0-1,-3-5-13,1-16-559,1 52-68,0 1-584,0 2-1508,0 3-2149</inkml:trace>
  <inkml:trace contextRef="#ctx0" brushRef="#br0" timeOffset="1940.88">1723 365 8090,'0'0'2047,"0"0"-738,0 0-346,0 0-297,0 0-229,0 0-97,0-2-90,0 0-212,0 0 1,0 1 0,1-1-1,-1 0 1,1 1 0,-1-1-1,1 1 1,0-1 0,0 0-1,-1 1 1,1 0 0,0-1-1,0 1 1,1 0 0,-1-1-1,0 1 1,0 0 0,1 0-1,-1 0-38,4-3 104,1 0-1,-1 1 0,1 0 0,-1 0 1,7-2-104,0 0 72,0 1 1,1 1-1,0 0 1,0 0-1,8 0-72,-9 3 14,-5-1-16,0 0 0,1 1 0,-1 0 0,0 1 0,1-1 0,-1 2 0,1-1 2,-6 0-1,0 0 0,0-1 0,0 1-1,0 0 1,0 0 0,-1 1 0,1-1 0,0 0-1,-1 1 1,1-1 0,-1 1 0,1-1-1,-1 1 1,0 0 0,1 0 0,-1-1-1,0 1 1,0 0 0,0 0 0,-1 0 0,1 0-1,0 0 1,-1 0 0,1 0 0,-1 1-1,0 0 2,3 11 26,-1 1 0,0-1 0,-1 1 0,-1 0 0,0 0-1,-1 0 1,-1-1 0,0 1 0,-1-1 0,-1 1 0,0-1 0,-1 0-1,-4 9-25,-30 38 54,25-41-55,1 0-1,1 1 0,1 0 0,-1 5 2,12-26-2,0 1 0,0-1 0,0 0 0,0 0 0,0 0 0,0 1 0,0-1 0,0 0 0,0 0 0,0 1 0,0-1 0,0 0 0,0 0 0,0 1 0,0-1 0,0 0 0,0 0 0,0 1 0,0-1 0,0 0 0,0 0 0,1 0 0,-1 1 0,0-1 0,0 0 0,0 0 0,0 0 0,0 1 0,1-1 0,-1 0 0,0 0 0,0 0 0,0 0 0,1 0 0,-1 0 0,0 1 0,0-1 0,1 0-1,-1 0 1,0 0 0,0 0 0,1 0 0,-1 0 0,0 0 0,0 0 0,1 0 0,-1 0 2,16 0 20,-11-1-20,13 2 54,0-2 0,0-1 0,0 0 0,0-1-1,-1-1 1,3-1-54,4-1 17,0 0 0,0 2-1,0 0 1,20 1-17,16 2-3836,-52 1-427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1:33.307"/>
    </inkml:context>
    <inkml:brush xml:id="br0">
      <inkml:brushProperty name="width" value="0.05" units="cm"/>
      <inkml:brushProperty name="height" value="0.05" units="cm"/>
    </inkml:brush>
  </inkml:definitions>
  <inkml:trace contextRef="#ctx0" brushRef="#br0">1 211 2537,'0'0'1993,"0"0"-67,0 0-220,0 0-281,0 0-270,0 0-239,0 0-266,0 0-217,0 0-98,0 0-39,0 0 19,0 0 88,0 0 46,0 0 1,0 0-42,0 0-70,0 0-40,0 0-58,0 0-63,0 0-46,0 0-15,0 0-41,0 0-10,0 0-5,0 0-19,14 0 239,167 14 144,-180-14-374,-1 0-20,0 0 48,0 0 7,0 0 30,0 0-8,0 0-6,0 0 7,0 0-32,0 0-31,0 0-23,0 0-42,0 0-298,0 0-417,-1 7-4210,-2-1-2951</inkml:trace>
  <inkml:trace contextRef="#ctx0" brushRef="#br0" timeOffset="2098.09">548 1 3273,'0'0'2516,"0"0"-667,0 0-592,0 0-206,0 0-143,0 0-149,0 0-103,-3 0-138,1 0-1,-1 1 0,0-1 0,1 1 1,-1-1-1,1 1 0,-1 0 1,1 0-1,-2 1-517,-12 17 17,1 1 1,1 0-1,0 1 0,2 1 1,0 0-1,-3 10-17,10-19-42,0 1-1,1 0 1,0 0-1,1 0 1,1 0 0,-1 11 42,2 86-165,2-59 127,-1-50 24,0 1 1,0 0 0,1-1 0,-1 1 0,1-1 0,0 0 0,0 1 0,0-1 0,0 0 0,0 1 0,0-1-1,0 0 1,1 0 0,-1 0 0,1 0 0,0 0 0,-1 0 0,1 0 0,0-1 0,0 1 0,0-1-1,0 1 1,1-1 0,-1 0 0,0 0 0,1 0 0,-1 0 0,0 0 0,1 0 0,-1-1 0,1 1-1,1-1 15,12 3-13,1-1 1,-1-1 0,0-1-1,16-1 12,-8 1-17,-21-1 17,0 0-1,0 1 1,1-1 0,-1-1-1,0 1 1,0 0 0,0-1 0,0 1-1,0-1 1,0 0 0,-1 0-1,1 0 1,-1-1 0,1 1-1,-1 0 1,0-1 0,0 0-1,0 1 1,0-1 0,0 0-1,0 0 1,-1 0 0,0 0-1,1 0 1,-1-1 0,0 1 0,3-8 16,-1 1 1,0-1-1,0 0 0,-1-1 1,0 1-1,-1 0 1,0-3-17,-1 12 26,0 1 1,0-1 0,0 0-1,0 1 1,-1-1 0,1 0-1,0 1 1,-1-1 0,1 1-1,-1-1 1,1 1 0,-1-1-1,0 1 1,1-1-1,-1 1 1,0 0 0,0-1-1,-1 0-26,-26-11 67,20 10-28,-23-7 8,-1 2 0,-6-1-47,37 9 0,-3-1-23,-1 0 0,1 0 1,-1 1-1,0-1 0,1 1 1,-1 0-1,0 0 1,-4 1 22,7 0-12,0 0 1,0 0 0,0 1 0,0-1 0,1 0 0,-1 1-1,0-1 1,1 1 0,-1-1 0,1 1 0,-1 0-1,1 0 1,0-1 0,0 1 0,0 0 0,0 0 0,0 0-1,0 1 1,0 0 11,-3 7-118,1 0-1,1 0 1,0 0 0,0 1-1,1-1 1,0 0 0,0 1-1,2 6 119,-1-17-90,0 1 1,0-1-1,0 0 0,0 1 0,0-1 0,1 1 0,-1-1 1,0 0-1,0 1 0,1-1 0,-1 0 0,0 0 0,0 1 1,1-1-1,-1 0 0,0 1 0,1-1 0,-1 0 0,0 0 0,1 0 1,-1 1-1,0-1 0,1 0 0,-1 0 0,0 0 0,1 0 1,-1 0-1,1 0 0,-1 0 0,0 0 0,1 0 0,-1 0 0,1 0 1,-1 0-1,0 0 0,1 0 0,-1 0 0,0 0 0,1 0 90,1 0-1525,-1 0-2196</inkml:trace>
  <inkml:trace contextRef="#ctx0" brushRef="#br0" timeOffset="3131.97">763 28 1688,'0'0'2328,"0"0"-568,0 0-724,0 0-277,0 0 66,0 0 180,0 0 118,0 0-11,0 0-72,0 0-189,0 0-162,0 0-83,0 0-86,0 0-100,0 0-20,0 0 24,0 0-6,0 0-48,0 0-63,0 0-35,0 9 156,0 367 45,0-241-4975,0-146 1985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7:21.664"/>
    </inkml:context>
    <inkml:brush xml:id="br0">
      <inkml:brushProperty name="width" value="0.1" units="cm"/>
      <inkml:brushProperty name="height" value="0.1" units="cm"/>
      <inkml:brushProperty name="color" value="#E71224"/>
    </inkml:brush>
  </inkml:definitions>
  <inkml:trace contextRef="#ctx0" brushRef="#br0">227 438 3177,'0'0'853,"0"0"-167,0 0 75,0 0-62,0 0-256,-4-1-255,-6-4-175,5 2-216,0 0-1,0 1 0,0 0 0,0 0 0,-1 1 1,1-1-1,-1 1 0,1 0 0,-6 0 204,2 2 388,1 5 6064,6 3 912,2 0-5356,0 2-4646,3 36 3772,7 44-1134,1 16 344,-8 43 94,-3-149-420,0-1 27,0 0-28,0 0-11,-2-10-41,1-1 1,1 1 0,-1-1 0,2 1 0,0-10 34,1-15-40,-6-255-49,5 279 78,1 1 0,0-1 1,0 1-1,1 0 0,1 0 1,0 0-1,0 0 0,1 1 1,0-1-1,0 1 0,1 0 1,0 1-1,1 0 0,0 0 1,0 0-1,1 0 0,0 1 1,0 1-1,1-1 0,8-4 11,-15 10-17,0 0 0,1 0 0,-1 0 0,0 0 0,0 0 0,1 1-1,-1-1 1,0 1 0,1-1 0,-1 1 0,0 0 0,1 0 0,-1 0 0,0 0-1,1 0 1,-1 1 0,0-1 0,1 1 0,-1-1 0,0 1 0,1 0 0,-1 0-1,0 0 1,0 0 0,0 0 0,0 1 0,0-1 0,0 1 0,0-1-1,-1 1 1,1 0 0,0-1 0,0 2 17,1 2-8,0-1-1,0 1 1,-1 0-1,1 0 1,-1 1 0,0-1-1,0 0 1,-1 1-1,0-1 1,0 1-1,0-1 1,0 1-1,-1 3 9,0-5 11,0-1-1,0 0 1,0 0-1,0 1 1,-1-1-1,1 0 1,-1 0-1,0 0 1,0 0-1,0 0 0,0 0 1,0 0-1,-1 0 1,-1 2-11,0-2 9,0 0 0,0-1 0,-1 1 0,1-1 0,-1 0 0,0 0 0,1 0 0,-1 0 0,0 0 0,0-1 0,-2 1-9,-35 6-64,-5 0 11,44-7 45,0 0 0,-1-1 0,1 1 0,-1 0-1,1 1 1,0-1 0,0 0 0,0 1 0,0-1 0,0 1 0,0 0-1,0-1 1,0 1 0,-1 2 8,1 1 1,1 1-1,0-1 1,-1 1-1,2-1 1,-1 1-1,1 0 1,-1 0-1,2-1 1,-1 1-1,1 0 1,0 1-1,0 14 130,-1-20-120,1 1 0,-1-1 0,1 0 0,-1 0 0,1 0 0,0 0 0,-1 1 0,1-1 0,0 0 1,0 0-1,0 0 0,0-1 0,0 1 0,0 0 0,0 0 0,0 0 0,0-1 0,0 1 0,1 0-10,31 16 88,-15-9-53,-5 1-16,-1 1 0,0 0-1,-1 0 1,0 1 0,0 0 0,-1 1 0,-1 0-19,20 29-302,11 22 302,-29-45-192,-9-15-61,0 1 0,0 0 0,0 1 0,0-1-1,-1 0 1,0 0 0,0 1 0,0-1 0,0 3 253,0 23-4290,-1-16-1256</inkml:trace>
  <inkml:trace contextRef="#ctx0" brushRef="#br0" timeOffset="625.87">646 584 4417,'0'0'4277,"0"0"-2243,0 0-847,0 0-39,0 0-253,0 0-314,0 9-35,-1 63 129,-1 10 161,6 25-836,-4-104 4,0 0 0,1-1 1,-1 1-1,1-1 0,0 1 0,0 0 1,0-1-1,0 0 0,0 1 1,0-1-1,1 0 0,-1 1 1,1-1-1,-1 0 0,1 0 1,0 0-1,0-1 0,0 1 1,0 0-1,0-1 0,1 1 1,-1-1-1,0 0 0,1 1 1,-1-1-1,1 0 0,-1-1 1,3 2-5,3-1-2,0 1 0,0-1 0,0 0 0,0-1 0,0 0 0,0-1 0,1 1 0,5-2 2,-11 1 8,-1 0 1,1 0-1,0 0 0,0 0 1,-1 0-1,1-1 1,-1 1-1,1-1 0,-1 0 1,0 1-1,1-1 1,-1 0-1,0-1 0,0 1 1,0 0-1,-1 0 1,1-1-1,-1 1 0,1-1 1,-1 0-1,0 1 1,0-1-1,0 0 0,0 0 1,0 1-1,-1-1 0,1-3-8,2-10 49,-1-1 0,-1 0 0,-1 0 0,-1-8-49,1 5 29,0 16-21,0 0 0,-1 0 0,1 0 0,-1 1 0,0-1 0,0 0 0,0 1 0,0-1 0,0 1 0,-1-1 0,0 1 0,0-1 0,0 1 0,0 0 0,0 0 0,-1 0 0,1 0 0,-1 1 0,0-1 0,0 1 0,0-1 0,0 1 0,0 0 0,-2 0-8,-2-2-53,0 1-1,0 0 0,0 1 1,0 0-1,0 0 1,-1 1-1,1-1 0,-1 2 1,0-1-1,1 1 1,-1 0-1,0 1 54,5-1-39,1 0 0,0 1 0,0-1 0,0 1 0,0-1 0,1 1 0,-1 0 0,0 0 0,0 0 0,0 0 0,0 0 0,1 0 0,-1 1 0,1-1 0,-1 0 0,1 1 0,-1-1 0,0 2 39,-1 1-75,1 0 0,-1 1 1,1-1-1,0 1 0,0-1 0,0 1 1,1 0-1,-1 1 75,0 4-731,0 1 0,0 0 0,1 0 0,0 0 0,1 0 0,1 0 0,0 3 731,2-3-4203</inkml:trace>
  <inkml:trace contextRef="#ctx0" brushRef="#br0" timeOffset="1290.02">1023 584 6809,'0'0'3852,"0"0"-1961,0 0-713,0 0-270,0 0-408,0 0-225,0 11-61,-1 28-38,-1-1 113,4 40-289,-2-70 6,1 1 0,0 0 0,0-1-1,1 0 1,1 1 0,-1-1 0,1 0-1,0 0 1,1 0 0,0 0-1,4 5-5,-6-11-19,-1-1 0,1 0 0,-1 0 0,1-1 0,0 1 0,-1 0-1,1 0 1,0-1 0,0 1 0,-1-1 0,1 1 0,0-1 0,0 0-1,0 0 1,-1 0 0,1 0 0,0 0 0,0 0 0,0 0-1,0-1 1,-1 1 0,1-1 0,0 1 0,0-1 0,-1 0 0,1 1-1,0-1 1,-1 0 0,1 0 0,-1 0 0,1-1 0,-1 1 0,0 0-1,1 0 1,-1-1 0,0 1 0,0-1 0,0 1 0,0-2 19,14-23-50,-1-1 1,-2 0-1,-1-1 0,-1-1 1,-1 0-1,-2 0 1,0-5 49,-5 10 352,-2 23-29,0 4-7,-2 55 62,0-33-353,1 0 0,1 0 0,2 1-1,3 18-24,-3-38-8,0 0 1,0 0-1,0 0 0,1-1 0,0 1 0,0-1 0,1 1 0,-1-1 1,1 0-1,0 0 0,1-1 0,-1 1 0,1-1 0,0 0 0,0 0 1,0-1-1,0 1 0,3 0 8,0 0-2,-1 0 0,1-1 0,-1 0 0,1-1 0,0 0 0,0 0 0,0 0 0,1-1 0,-1 0 0,0-1 0,0 0 0,1 0 0,-1-1 0,1 0 2,-6 0 5,0-1 0,1 0 0,-1 0 0,0 0 0,0 0 0,0 0 0,0-1 0,0 1 0,0-1 0,-1 0 0,1 0 0,-1 0 0,0 0 0,0 0 0,0 0 0,0-1 0,-1 1 0,1-1 0,-1 1 0,0-1 0,1-2-5,4-12 0,-1 0 0,-1 0 0,2-16 0,-3-6-215,-1 0 1,-2-13 214,-1 13-739,1 40 638,0 0 1,0 0-1,0-1 0,0 1 0,0 0 1,-1 0-1,1-1 0,0 1 1,0 0-1,0 0 0,0-1 1,-1 1-1,1 0 0,0 0 1,0 0-1,-1-1 0,1 1 1,0 0-1,0 0 0,-1 0 0,1 0 1,0 0-1,0-1 0,-1 1 1,1 0-1,0 0 0,-1 0 1,1 0-1,0 0 0,0 0 1,-1 0-1,1 0 0,0 0 1,-1 0-1,1 0 0,0 0 0,0 0 1,-1 1-1,1-1 0,0 0 1,-1 0-1,1 0 0,0 0 1,-1 0 100,-3 3-4827</inkml:trace>
  <inkml:trace contextRef="#ctx0" brushRef="#br0" timeOffset="1833.11">1767 285 5881,'0'0'3817,"0"0"-2117,0 0-693,0 0-191,0 0-206,0 0-146,23 5 639,-20-1-1026,0 0-1,0 0 1,-1 0-1,1 0 1,-1 1 0,0-1-1,0 1 1,0-1-1,0 1 1,-1 0 0,0 0-1,0 3-76,8 65 599,-8-58-518,7 68 174,2-1-1,14 44-254,-20-106-794,-4-19-13,0-1-300,0-5-4380,0-7-1496</inkml:trace>
  <inkml:trace contextRef="#ctx0" brushRef="#br0" timeOffset="4681.74">303 1332 6425,'0'0'1787,"0"0"-988,0 0-335,0 0 178,0 0-43,0 0-217,-5 8-79,-28 44 1470,3 1-1,-7 21-1772,27-52 91,1 1 1,1 0-1,1 1 0,1 0 0,1 0 0,1 0 1,0 18-92,2-7 39,2 0 1,1 0 0,5 26-40,-4-49-33,1 0 0,0-1 1,0 1-1,1-1 0,1 0 1,0 0-1,1 0 0,0-1 0,0 1 1,1-1-1,0-1 0,6 6 33,5 2-962,0-1 1,1-1-1,0 0 0,7 2 962,-2-4-3566</inkml:trace>
  <inkml:trace contextRef="#ctx0" brushRef="#br0" timeOffset="5844.62">650 1658 7602,'0'0'1336,"0"0"-707,0 0-7,0 0 247,0 0-39,0 0-155,0 14-25,7 164 2542,1-83-2803,-1-9-99,9 38-290,-13-117-266,-1-16 89,0-20-73,-13-180-276,10 162 375,0 19 92,1 1 0,1-1 0,6-27 59,-6 46-2,2 0 0,-1 1 0,1-1 0,0 1-1,1-1 1,0 1 0,0 0 0,1 0 0,0 1 0,0 0 0,1-1 0,0 2-1,0-1 1,2-1 2,0 1-8,0 1-1,1 0 0,0 0 0,-1 1 0,2 0 1,-1 0-1,6-1 9,-10 4-26,1 0 0,-1 1 0,1-1 1,-1 1-1,1 0 0,0 1 0,-1 0 0,1-1 1,0 2-1,0-1 0,-1 1 0,1 0 0,-1 0 1,4 1 25,-7-1 6,0 0 0,-1 1 0,1-1 0,0 0 0,0 1 0,-1 0 0,1-1 0,-1 1 0,0 0 0,1 0 0,-1 0 0,0 0 0,0 0 0,0 0 0,0 0 0,-1 0 0,1 0 0,0 0 0,-1 0 0,0 1 0,1 1-6,3 51 319,-4-32-215,1-8-21,-2 1 0,1-1 0,-3 9-83,2-19 14,0 1 0,-1-1 0,0 1 0,0-1 0,0 0 0,0 0 0,-1 0 0,0 0 0,0-1 0,0 1 0,-3 2-14,-2 2-31,-1 0-1,1 0 1,-1-1 0,-1-1 0,0 1 0,-8 4 31,13-9-134,0-1 1,0 0 0,0 0 0,-1 0 0,1 0 0,0-1 0,-1 0 0,0 0 0,1 0 0,-1-1 0,1 1 0,-1-2 0,0 1 0,1-1 0,-5 0 133,8 0-32,0 1 1,0-1-1,0 1 1,0-1-1,0 0 1,0 0-1,0 0 1,0 0-1,1-1 1,-1 1-1,0 0 1,1-1-1,-1 1 1,1-1-1,-1 0 1,1 1-1,0-1 1,-1 0-1,1 0 0,0 0 1,0 0-1,1 0 1,-1 0-1,0 0 32,1 1 94,0 1 2,0 0 61,0 0 102,0 0 89,6 0-220,0 1 0,0 1 0,0-1-1,-1 1 1,1 0 0,0 0 0,-1 1 0,1-1 0,-1 1 0,0 0 0,0 1-1,0 0-127,29 15 232,-13-9-80,1 1 0,-2 1 1,0 1-1,0 1 0,7 8-152,-17-14-88,0 1-1,-1 1 0,0 0 1,0 0-1,-1 1 0,0 0 0,-1 0 1,0 1-1,-1 0 0,2 6 89,-6-11-591,0 0-1,0 0 1,-1 0 0,0 0-1,0 0 1,-1 7 591,0 4-4813</inkml:trace>
  <inkml:trace contextRef="#ctx0" brushRef="#br0" timeOffset="6378.36">1197 1824 7642,'0'0'2127,"0"0"-1006,0 0-215,0 0 243,0 0 0,0 0-158,-2 26-183,0 3-583,-3 38 886,3 21-1111,2-84 41,-1 1 0,2-1 0,-1 0-1,0 0 1,1 0 0,0 0 0,0 1 0,0-1 0,1 0 0,-1-1-1,1 1 1,0 0 0,0 0 0,2 2-41,-2-4 10,1 1-1,0 0 1,0-1-1,0 1 1,1-1 0,-1 0-1,1 0 1,-1-1-1,1 1 1,-1-1 0,1 1-1,0-1 1,0 0-1,0-1 1,0 1-1,0-1-8,4 2 6,0-1 0,0 0 1,1-1-1,-1 0 1,0 0-1,1 0 1,-1-1-1,0-1 1,4 0-8,-8 0 6,0 1 1,-1-1 0,1 0-1,0 0 1,-1 0 0,1 0-1,-1-1 1,1 1 0,-1-1-1,0 0 1,0 0-1,-1 0 1,1 0 0,-1-1-1,1 1 1,-1-1 0,0 1-1,0-1 1,0-1-7,2-7 3,-1 0 0,0 0 0,0 0 0,-2 0 0,1-1 1,-1 1-1,-1-1 0,-1-10-3,1 3-18,-1 12-57,1 0 0,-1 0 1,-1 1-1,1-1 1,-1 0-1,0 1 0,-1-1 1,0 1-1,0 0 1,-1 0-1,0 0 1,0 1-1,-3-4 75,4 6-119,0 0 1,-1 0-1,1 0 0,-1 0 1,0 1-1,0 0 0,0-1 0,-1 2 1,1-1-1,-1 0 0,1 1 1,-1 0-1,0 0 0,0 0 1,0 1-1,0 0 0,0 0 1,0 0-1,-1 0 0,-1 1 119,4 0-33,0 0 0,0 1 0,0-1 0,1 1 0,-1 0 0,0 0-1,0 0 1,1 0 0,-1 1 0,0-1 0,1 1 0,-1-1 0,1 1 0,0 0 0,0 0-1,-1 0 1,1 0 0,1 0 0,-1 1 0,0-1 0,0 1 0,1-1 0,0 1 0,-1-1 0,1 1-1,0 0 1,0 0 0,0-1 0,1 1 0,-1 1 33,-3 13-63,1-1 0,1 1 1,0 0-1,1 14 63,0 85-3477,1-68-1116</inkml:trace>
  <inkml:trace contextRef="#ctx0" brushRef="#br0" timeOffset="7043.8">1552 1770 5761,'0'0'4429,"0"0"-2555,0 0-1037,0 0-104,0 0-16,0 0 42,4 9-140,32 82 194,-17-40-399,17 32-414,-34-79-20,0 0-1,0 0 1,0-1 0,0 1 0,1 0 0,0-1 0,0 0 0,0 1 0,0-1 0,0 0 0,1-1 0,-1 1-1,1 0 1,0-1 0,0 0 0,0 0 0,0 0 0,0-1 0,0 1 0,0-1 0,0 0 0,1 0 0,-1 0-1,1-1 1,-1 1 0,0-1 0,1 0 0,-1-1 0,1 1 0,-1-1 0,2 0 20,-2 0-3,0-1 1,-1 0-1,1 1 1,0-1-1,-1-1 1,1 1-1,-1-1 0,0 1 1,0-1-1,0 0 1,0 0-1,0 0 1,-1 0-1,1-1 1,-1 1-1,0-1 0,1-2 3,5-8-15,-1-1-1,0 0 0,4-15 16,-8 20 22,0 0-1,-1-1 1,0 1-1,-1 0 1,0-1-1,-1-5-21,0 16 51,1 6-208,0 0 161,0 0 0,1 1 0,0-1 0,0 0 0,1 0 0,0 0 0,0-1 0,0 1 0,1 0 0,-1-1 0,1 0 0,1 0 0,-1 0 0,1-1 0,0 0 0,0 1 0,0-1 0,2 0-4,1 1-15,0 0 1,1-1-1,0 0 0,0 0 1,0-1-1,0 0 0,0-1 1,1 0-1,-1-1 0,1 0 0,-1 0 1,3-1 14,-10 1 6,1-1-1,-1 0 1,0 0 0,1 0-1,-1 0 1,0 0 0,0 0 0,1-1-1,-1 1 1,0-1 0,0 0 0,0 1-1,1-1 1,-1 0 0,0 0 0,0 0-1,0-1 1,-1 1 0,1 0 0,0-1-1,0 1 1,-1-1 0,1 0 0,-1 1-1,1-1 1,-1 0 0,0 0-1,0 0 1,0 0 0,0 0 0,0 0-1,0 0 1,0-2-6,6-15 109,-1-1 0,-1 1 0,0-1 0,-2 0 0,2-18-109,-2-24-3381,-3-11 3381,0 49-2517,0 42-914,0 5 610</inkml:trace>
  <inkml:trace contextRef="#ctx0" brushRef="#br0" timeOffset="7449.07">2401 1417 1016,'0'0'7391,"0"0"-4918,0 0-1667,0 0 149,0 0-137,0 0-177,8 2-157,-4-1-441,-2 0-14,0-1-1,0 1 1,0 0-1,0 0 1,0 0-1,0 0 1,0 0-1,0 0 1,0 0-1,0 0 1,0 1-1,-1-1 1,1 1-1,0 0 1,-1-1-1,0 1 0,1 0 1,-1 0-1,0 0 1,0 0-1,0 0 1,0 0-1,0 0 1,0 0-1,-1 0 1,1 0-1,-1 1 1,1-1-29,7 77 499,-3 1-1,-3-1 1,-5 20-499,1 19-1014,2-73-3240,0-40-53</inkml:trace>
  <inkml:trace contextRef="#ctx0" brushRef="#br0" timeOffset="8829.06">2745 1135 6009,'0'0'2006,"0"0"-803,0 0-169,0 0 419,0 0-119,0 0-414,23 4 1095,-5 5-1767,-2 0 1,1 2-1,-2 0 1,1 0-1,-1 1 0,-1 1 1,0 1-1,-1 0 0,1 3-248,4 6 52,0 1-1,-2 0 0,-1 1 0,-1 1 0,8 20-51,-14-20 29,-1 0-1,-1 1 1,-1 0-1,-1-1 1,-1 1-1,-2 1 0,-1-1 1,-1 0-1,-3 22-28,1-30-8,-1 1 1,-1 0-1,-1-1 0,0 0 0,-1-1 0,-1 1 0,-1-1 1,-1-1-1,-2 4 8,-18 24-1153,-2-2 0,-29 31 1153,55-67-443,4-4 144,0 0-1,0-1 1,0 1 0,0-1 0,0 1-1,-1-1 1,1 0 0,-1 0-1,0 0 1,1 0 0,-1-1-1,0 1 1,0-1 0,-2 1 299,4-2-4413,1-4 2958,0 3 585,3-14-2480</inkml:trace>
  <inkml:trace contextRef="#ctx0" brushRef="#br0" timeOffset="9260.98">3299 1658 7738,'0'0'2167,"0"0"-807,0 0-214,0 0-63,0 0-150,0 0-137,15 0-89,276 0 1800,-271-1-2547,-11 1-135,0-1-1,1 1 1,-1 1 0,1 0-1,-1 0 1,0 1 0,1 0-1,0 1 176,-2 6-4459,-8-6-2107</inkml:trace>
  <inkml:trace contextRef="#ctx0" brushRef="#br0" timeOffset="9725.29">4051 1220 9026,'0'0'2793,"0"0"-1553,0 0-707,0 0 278,0 0-16,0 0-266,-9 35-195,-28 117 6,21-87-65,4 0 1,2 0 0,3 1-1,3 0 1,3 0 0,3 1-276,-1-58-32,0 0 0,0 0 1,1 0-1,1 0 1,-1 0-1,1-1 1,1 1-1,0-1 1,0 0-1,4 6 32,-6-10-154,1 1-1,1-1 1,-1 1-1,1-1 1,-1 0 0,1 0-1,0-1 1,1 1-1,-1-1 1,1 0-1,-1 0 1,1 0-1,0-1 1,0 1 0,0-1-1,0 0 1,1-1-1,4 2 155,69-2-5314,-48-1-498</inkml:trace>
  <inkml:trace contextRef="#ctx0" brushRef="#br0" timeOffset="10572.06">4341 1491 8586,'0'0'1895,"0"0"-1140,0 0-463,0 0 436,0 0 278,0 0-68,0 26-140,0 193 830,0 11-1340,-3-206-336,3-24 49,0 1-1,-1-1 0,1 1 0,0-1 1,-1 1-1,1-1 0,0 1 1,-1-1-1,1 1 0,-1-1 0,1 0 1,-1 1-1,1-1 0,-1 0 1,1 1-1,-1-1 0,1 0 0,-1 0 1,1 1-1,-1-1 0,1 0 1,-1 0-1,0 0 0,1 0 0,-1 0 1,1 0-1,-1 0 0,0 0 1,1 0-1,-1 0 0,1 0 1,-1 0-1,0 0 0,1 0 0,-1-1 1,1 1-1,-1 0 0,-3-8-171,-2-32 151,3 0 0,1-1-1,2 0 1,4-29 20,-1 47 8,0 0 1,1 0-1,1 1 1,1-1-1,5-10-8,-5 18 8,0 1 0,1 0 0,0 0 0,1 0 0,0 1 0,1 0 0,1 1 1,6-7-9,-13 16-11,1 1 1,-1-1 0,0 1 0,1 0 0,0 0 0,-1 0-1,1 0 1,0 1 0,0 0 0,0-1 0,0 2 0,0-1-1,0 0 1,1 1 10,9-1-88,-1 0 0,0 1 0,10 2 88,-21-2-15,0 0 1,0 1-1,0-1 1,0 1-1,0-1 1,0 1-1,0 0 0,0 0 1,0 0-1,0 0 1,-1 0-1,1 0 1,0 1-1,-1-1 1,1 1-1,-1-1 1,1 1-1,-1-1 0,1 2 15,1 2-8,-1-1-1,1 1 1,-1-1-1,0 1 1,-1 0-1,1 0 1,-1 0-1,1 3 9,0 7 20,-1 0-1,0 0 1,-1 0 0,0 1-1,-2 2-19,2-16 5,-1 1 0,0-1-1,0 1 1,0-1 0,0 1-1,0-1 1,0 0 0,-1 1 0,1-1-1,-1 0 1,0 0 0,1 0-1,-1 0 1,0 0 0,0 0-5,-35 25 4,29-21 5,1-1-45,-1-1-1,1 1 0,-1-1 1,0-1-1,0 1 1,0-1-1,0-1 1,0 0-1,-1 0 0,1 0 1,-1-1-1,0 0 37,7-1 46,2 0 35,0 2-24,0 1 0,0 0 0,0-1 0,0 1 0,0-1 0,0 1 0,1 0 0,0-1 0,-1 1 0,1-1 0,0 1 0,0-1 0,0 1 0,0-1 0,1 0 0,-1 1 0,1-1 0,-1 0 0,1 0 0,0 0 0,0 0 0,0-1 1,0 1-1,0 0 0,0-1 0,0 1 0,2 0-57,10 7 104,2-1 1,-1 0-1,1-1 1,0 0-105,3 1 139,27 12-144,55 27-552,-38-10-5121,-47-24-1580</inkml:trace>
  <inkml:trace contextRef="#ctx0" brushRef="#br0" timeOffset="11292.22">4926 1614 4353,'0'0'5935,"0"0"-3876,0 0-1487,0 0 101,0 0 137,0 0-347,-3 11-117,-5 17-234,-4 11 385,2 0 0,1 1 0,2 0-1,0 33-496,6-69 15,1-1-1,0 1 0,0 0 0,0-1 0,1 1 0,0 0 1,-1-1-1,1 1 0,0-1 0,1 1 0,-1-1 0,1 2-14,0-4 4,-1 1-1,1-1 0,0 1 1,0-1-1,-1 0 0,1 0 1,0 0-1,0 0 0,0 0 1,0 0-1,1-1 0,-1 1 1,0-1-1,0 1 0,0-1 1,0 0-1,1 0 0,-1 0 1,0 0-1,0 0 0,0-1-3,24 2-8,-12-1-19,0 0 0,1 0 1,-1-2-1,12-2 27,-21 3-7,0 0 1,-1-1-1,1 0 1,-1 0 0,1 0-1,-1 0 1,0-1-1,1 0 1,-1 0-1,-1 0 1,1 0 0,0-1-1,-1 1 1,0-1-1,3-4 7,1-2-19,-1 0 0,-1 0 0,1-1 0,-2 0 0,1 0 0,-2 0 0,1 0 0,-2-1 0,1-5 19,0-3-105,-1-1 1,-1 0-1,-1 1 1,-2-20 104,0 33-32,1 0 0,-1 0 0,0 0 0,0 0 0,-1 1-1,0-1 1,0 1 0,0 0 0,-1-1 0,0 2 0,0-1 0,-1 0 0,1 1 0,-4-2 32,5 4-103,0-1-1,0 2 1,0-1 0,-1 0-1,1 1 1,-1 0 0,0 0-1,1 0 1,-1 0 0,0 0-1,0 1 1,0 0 0,-1-1-1,1 2 1,0-1 0,0 0 0,-1 1-1,1 0 1,0 0 0,-1 0-1,1 1 1,0-1 0,0 1-1,-3 1 104,6-2-40,0 1 0,0 0 1,-1 0-1,1-1 0,0 1 0,1 0 0,-1 0 0,0 0 0,0 0 0,0 0 0,0 0 0,1 0 0,-1 1 0,1-1 1,-1 0-1,1 0 0,-1 0 0,1 1 0,-1-1 0,1 0 0,0 1 0,0-1 0,0 0 0,0 2 40,0 39-1118,1-27 26,-1 17-2695</inkml:trace>
  <inkml:trace contextRef="#ctx0" brushRef="#br0" timeOffset="11992.89">5413 1569 6105,'0'0'2496,"0"0"-1188,0 0-87,0 0 261,0 0-404,-2 32-556,-9 97-252,10-120-195,1 0-1,-1 0 1,1 0 0,1 0 0,-1 1 0,2-1 0,-1-1-1,2 7-74,0-12 28,-1 1 1,0 0-1,1 0 0,-1-1 0,1 1 0,0-1 0,0 0 0,1 0 0,-1 0 0,1 0 0,2 1-28,-2-1-11,0-1-18,1 1-1,-1-1 1,1 0 0,0 0 0,0-1-1,-1 1 1,1-1 0,0 0 0,0-1-1,0 1 1,5-1 29,-6 1-40,0-1 0,0 0 0,0-1 0,0 1 0,0 0 0,1-1 0,-1 0 0,-1 0 0,1 0 0,0-1 0,0 1 0,0-1 0,-1 0 0,1 0 0,0 0 40,4-8 35,1-1 0,-2 0 0,1 0 0,-1 0 0,-1-1 0,0 0 0,-1 0 0,0-1 0,-1 1 0,0-1 0,-1 0 0,-1 0 0,0 0 0,0-1 0,-1-9-35,-1 22 333,0 1-130,0 0-63,0 3-26,-1 22-26,0-11-65,1 0 0,0 0 1,1 0-1,1-1 0,2 15-23,-3-26-2,0 1 1,0 0-1,-1-1 0,2 1 1,-1 0-1,0-1 0,0 0 1,1 1-1,0-1 0,-1 0 1,1 1-1,0-1 0,0 0 1,0-1-1,0 1 0,0 0 1,1 0-1,-1-1 0,0 0 1,1 1-1,-1-1 0,1 0 1,0 0-1,-1 0 0,1 0 1,0-1-1,0 1 0,-1-1 1,1 0-1,0 0 0,2 0 2,1 1 40,0-1 0,-1 0 0,1 0 0,0 0 0,-1-1 0,1 0-1,0 0 1,-1-1 0,0 1 0,1-1 0,-1 0 0,0-1 0,0 1 0,0-1-1,0 0 1,0-1 0,-1 1 0,1-1 0,2-3-40,4-3 24,-1-1 1,-1 0-1,0-1 0,-1 0 0,0-1 1,-1 0-1,0 0 0,-1 0 1,0-1-1,-1 0 0,-1 0 1,0 0-1,-1-1 0,-1 1 0,0-1 1,0 0-1,-2 1 0,0-2-24,0 16-56,0-1-1,0 0 1,0 0-1,0 0 1,0 0-1,0 1 1,0-1 0,0 0-1,0 0 1,-1 1-1,1-1 1,0 0-1,-1 0 1,1 1-1,0-1 1,-1 0-1,1 0 1,-1 1-1,1-1 1,-1 1-1,1-1 1,-1 0-1,1 1 1,-1-1 0,0 1-1,1-1 57,-22-1-2938,19 2 2423,-13 0-3488</inkml:trace>
  <inkml:trace contextRef="#ctx0" brushRef="#br0" timeOffset="12686.76">6342 1325 10178,'0'0'1679,"0"0"-801,0 0 13,0 0 265,0 0-339,0 0-393,5-5-17,6-2-120,0 0 0,1 1 0,0 0 0,0 1 0,0 0-1,5-1-286,86-23 1275,-98 27-1225,13-2 47,1 0 0,-1 1 1,1 1-1,0 1 0,0 1 0,7 1-97,-24-1-5,-1 0 1,1 1-1,-1-1 1,1 1-1,-1-1 1,1 1-1,-1 0 1,1 0-1,-1 0 0,1-1 1,-1 1-1,0 1 1,0-1-1,1 0 1,-1 0-1,0 0 0,0 1 1,0-1-1,0 0 1,0 1-1,-1-1 1,1 1-1,0-1 1,-1 1-1,1-1 0,-1 1 1,0 0-1,1-1 1,-1 1-1,0 0 5,2 10-13,-1-1 0,0 0 0,-1 1-1,-1 3 14,1-2-19,0-1-91,-2 0 1,1 0-1,-2 0 1,1 0-1,-2-1 1,1 1-1,-2-1 1,1 0-1,-2 0 1,1 0-1,-2-1 1,-4 7 109,-16 19-657,-1-2-1,-29 27 658,34-37-16,9-10 25,-1 2-72,1-1-1,-11 18 64,21-28 47,1 0 1,0 0-1,0 0 0,1 0 0,-1 1 0,1-1 0,1 1 0,-1 0 1,1 0-1,0 0 0,0-1 0,0 6-47,1-10 21,0-1 0,0 1 1,0 0-1,0 0 0,1-1 0,-1 1 0,0 0 1,0-1-1,0 1 0,1-1 0,-1 1 0,0 0 1,1-1-1,-1 1 0,0-1 0,1 1 0,-1 0 1,1-1-1,-1 1 0,1-1 0,-1 0 0,1 1 1,0-1-1,-1 1 0,1-1 0,-1 0 0,1 0 1,0 1-1,-1-1 0,1 0 0,0 0-21,24 2 207,-19-2-139,33 0 145,17 1-61,0-3 1,0-2-1,11-4-152,20-6-4,33 0 4,-31 11-5051,-88 3-27</inkml:trace>
  <inkml:trace contextRef="#ctx0" brushRef="#br0" timeOffset="13156.93">7070 985 9482,'0'0'2338,"0"0"-680,0 0-75,0 0 68,0 0-267,0 0-397,28 19-138,92 58-81,-69-47-167,-37-23-378,-1 1 0,0 1 1,-1 0-1,2 2-223,-9-6 46,-1 0 0,1 0 0,-2 0-1,1 0 1,0 1 0,-1-1 0,0 1 0,-1 0 0,1 0 0,0 3-46,1 4 19,0 1-1,-1-1 1,-1 0 0,0 1 0,-1-1 0,0 1-1,-1 0 1,-1-1 0,0 1 0,-1 0-1,0-1 1,-2 3-19,-1 4-121,-1 0 0,-1-1 0,-1 0 0,-1-1-1,0 1 1,-2-2 0,-8 13 121,-10 9-1318,-1-1 0,-2-2 0,-1-1-1,-2-2 1,-26 19 1318,25-26-5237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15.620"/>
    </inkml:context>
    <inkml:brush xml:id="br0">
      <inkml:brushProperty name="width" value="0.05" units="cm"/>
      <inkml:brushProperty name="height" value="0.05" units="cm"/>
    </inkml:brush>
  </inkml:definitions>
  <inkml:trace contextRef="#ctx0" brushRef="#br0">0 156 1512,'0'0'1482,"0"0"-690,0 0-202,0 0 247,0 0 187,0 0-272,3 0 6459,14 0-7153,4 0 334,9 0-194,-1 0-1,1 2 1,0 1 0,-1 1-1,9 4-197,-6-2 187,1-2 0,-1-1 1,1-1-1,0-2 0,21-3-187,19 2 71,8 5 7,-57-2 207,0 0 0,0-2-1,-1-1 1,1 0 0,18-5-285,-11 1 55,0 2 0,0 1 0,0 1 1,30 4-56,-13-1 344,28-4-344,-64 1 92,-1-2-1,0 1 1,0-1-1,10-4-91,-12 3 26,1 1 0,-1 0 0,1 1 1,0 0-1,0 0 0,5 1-26,-14 1 9,-1 0-1,0 0 0,0 0 1,0 0 5,0 0-4,0 0 10,0 0 16,0 0-21,0 0-38,0 0-181,0 0-368,8 7-7060,-1 3-1813</inkml:trace>
  <inkml:trace contextRef="#ctx0" brushRef="#br0" timeOffset="1182.16">1057 4 6241,'0'0'2075,"0"0"-608,0 0-322,0 0-150,0 0-317,0 0-291,8 0 3586,34 0-3893,20-2 10,-25 1-54,0 1-1,29 4-35,-57-2 18,-1 0-1,0 0 1,0 1-1,0 1 1,0-1-1,0 1 1,6 5-18,18 8 93,-31-16-33,0 0-1,0 0 0,0 1 0,0-1 1,-1 0-1,1 1 0,0-1 0,0 1 1,-1-1-1,1 1 0,-1 0 0,0-1 1,1 1-1,-1-1 0,0 1 0,0 0 1,0-1-1,0 1 0,0 0 0,0-1 1,-1 1-1,1-1 0,-1 1-59,-9 45-38,-7-2 57,-1-1 0,-3-2 0,-1 0 1,-2-1-1,-2-1 0,-2-1 0,-13 13-19,41-52-33,0 0 0,-1 0 0,1 0 0,0 0 0,0 0 0,-1 0 0,1 1 0,0-1 0,0 0 0,0 0-1,0 0 1,-1 0 0,1 1 0,0-1 0,0 0 0,0 0 0,0 1 0,0-1 0,0 0 0,-1 0 0,1 1 0,0-1 0,0 0-1,0 0 1,0 0 0,0 1 0,0-1 0,0 0 0,0 1 0,0-1 0,0 0 0,0 0 0,0 0 0,0 1 0,1-1 0,-1 0-1,0 0 1,0 1 0,0-1 33,11-1-700,13-7-324,6-8-1561,-6-4-2739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0.225"/>
    </inkml:context>
    <inkml:brush xml:id="br0">
      <inkml:brushProperty name="width" value="0.05" units="cm"/>
      <inkml:brushProperty name="height" value="0.05" units="cm"/>
    </inkml:brush>
  </inkml:definitions>
  <inkml:trace contextRef="#ctx0" brushRef="#br0">398 0 3609,'0'0'1492,"0"0"-465,0 0-228,0 0 34,0 0 48,0 0-117,0 0-159,0 0-106,0 0-56,0 0 37,0 0-19,0 0-94,0 0-44,0 0 22,0 0 51,0 0 4,0 0 79,0 0 94,0 0 62,0 0-17,0 0-3,-7 0 330,-242 0-498,240 1-443,0 0-1,0 0 1,0 1 0,0 0 0,0 1-1,1 0 1,-1 0 0,0 1-4,-40 13 17,48-17-7,0 1 0,0 0 0,0-1 1,0 1-1,1 0 0,-1 0 1,0-1-1,0 1 0,1 0 0,-1 0 1,1 0-1,-1 0 0,1 0 1,-1 0-1,1 0 0,-1 0 0,1 0 1,0 0-1,0 0 0,-1 0 1,1 0-1,0 0 0,0 0 0,0 0 1,0 2-11,1 38-142,-1-25 183,0 52-34,3 0 0,2 0 1,4 0-1,3 0 1,5 10-8,-1-5 33,-3 2-1,-4 0 1,0 49-33,8 68 45,-9-93-4,-4 1 1,-7 44-42,1-15 27,2 290 400,-1-390-412,-2 0 1,-5 22-16,-3 33 17,9-52-15,-10 129 139,-15 53-141,23-171-4,1 0 0,2 1 1,3 26 3,1 13-4,-3 378 75,0-460-78,0-1-1,0 34-8,0-28 17,0-5 6,0-1 1,0 0 0,0 0 0,0 0 0,0 0 1,0 0-6,0 0-39,0 0 20,0 0 1,0 0-26,8 0-47,66-1 106,-24-1 16,1 2 0,0 3 0,8 3-34,-26-1 247,0-2 1,22 0-248,-32 3 99,-23-6-91,0 0 12,0 0 16,0 0-66,0 2-47,-1-1 0,0 0 0,0 0 0,0 1-1,1-1 1,-1 0 0,0 0 0,-1 0 0,1 0-1,0 0 1,0 0 0,0-1 0,-1 1 77,-1 1-292,-22 15-2936,-8 0-5184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9.265"/>
    </inkml:context>
    <inkml:brush xml:id="br0">
      <inkml:brushProperty name="width" value="0.05" units="cm"/>
      <inkml:brushProperty name="height" value="0.05" units="cm"/>
    </inkml:brush>
  </inkml:definitions>
  <inkml:trace contextRef="#ctx0" brushRef="#br0">303 8 640,'0'0'2526,"0"0"-779,0 0-587,0 0-240,0 0-127,-7-6 4383,2 5-5494,-1 2 339,-1 1 0,1-1-1,0 2 1,-1-1 0,1 1 0,1-1-1,-1 2 1,0-1 0,1 1 0,-1 0-1,-3 3-20,-17 11 462,14-9-426,0 0 1,0 0 0,1 1-1,0 1 1,1 0 0,1 0-1,0 1 1,0 1 0,1-1 0,0 1-1,1 0 1,-4 13-37,-2 6 68,2 0 0,1 1 1,1 0-1,2 0 0,1 6-68,3-7 16,1 1 0,3 22-16,-1-17 0,1-35 0,-1 0 0,1 0 0,0 0 0,0 0 0,0 0 0,0 0 0,0 0 0,1 0 0,0-1 0,-1 1 0,1-1 0,0 1 0,0-1 0,0 0 0,0 1 0,1-1 0,-1 0 0,1-1 0,-1 1 0,1 0 0,0-1 0,0 1 0,0-1 0,12 6 0,0 0 0,0-1 0,13 3 0,8-1 11,0-1 1,1-1-1,-1-2 1,1-2-1,23-2-11,-56-1 3,0 0-1,0 0 0,0 0 0,0 0 0,0-1 1,-1 1-1,1-1 0,0 0 0,-1 0 1,0-1-1,1 1 0,-1-1 0,0 1 0,0-1 1,-1 0-1,1 0 0,0-1-2,44-59 33,-44 58-32,0-2 40,0 0 0,0 0 0,-1 0 0,0-1 0,0 1 0,-1-1 0,0 1 0,0-1 0,-1 1 0,0-1 0,0 0 0,-2-3-41,2-12 123,-1 21-108,0 0-1,0 0 1,0 0-1,0 0 1,0 0 0,0 0-1,-1 0 1,1 0-1,-1 0 1,1 1-1,-1-1 1,0 0 0,0 1-1,0 0 1,0-1-1,0 1 1,0 0-1,-2-1-14,-42-22 170,44 24-155,-3-3 8,1 2-1,-1-1 1,0 0-1,1 1 1,-1 0-1,0 0 1,0 0-1,0 1 1,0-1 0,0 1-1,0 1 1,0-1-1,0 1 1,0-1-1,0 1 1,-3 2-23,2-1-2,-1 1 0,1 1 0,0-1-1,0 1 1,0 0 0,1 0 0,-1 1 0,1-1 0,0 1-1,0 1 1,0 0 2,-2 1-7,2 0-1,-1 1 1,1-1-1,0 1 1,0 0-1,1 0 1,0 1-1,1-1 1,0 1-1,0 0 1,1 0-1,0 0 0,0 0 1,1 0-1,0 1 1,1-1-1,0 2 8,0 110-66,0-120-9,2-1-341,-1 0 0,0 0 0,1 0 0,-1 0 0,0-1-1,0 1 1,1 0 0,-1-1 0,0 1 0,0 0 0,0-1 0,1 0 0,-1 1 0,0-1 416,7-11-5036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0.581"/>
    </inkml:context>
    <inkml:brush xml:id="br0">
      <inkml:brushProperty name="width" value="0.05" units="cm"/>
      <inkml:brushProperty name="height" value="0.05" units="cm"/>
    </inkml:brush>
  </inkml:definitions>
  <inkml:trace contextRef="#ctx0" brushRef="#br0">1 443 536,'0'0'4384,"0"0"-2552,0 0-793,0 0 48,0 0-100,0 0-259,19 0 916,-1 3-1322,1-1 0,-1-1 0,0-1 0,1-1 0,-1 0 0,0-2 0,14-2-322,23-9 578,44-17-578,-22 6 133,-61 24 6,-16-2 90,0 0-1490,0 2-2540,0 1-154</inkml:trace>
  <inkml:trace contextRef="#ctx0" brushRef="#br0" timeOffset="1256.27">699 28 1744,'0'0'2948,"0"0"-1472,0 0-440,0 0-205,0 0-187,0 0 52,27-4-206,86-14-221,-101 15-164,0 2 0,1 0 0,-1 0 0,9 1-105,-2 1 223,-17-1-180,-1 1 0,1-1 0,0 1-1,-1-1 1,1 1 0,-1-1 0,1 1 0,0 0 0,-1 0 0,1 0-1,-1 0 1,0 0 0,1 0 0,-1 0 0,0 1 0,0-1 0,0 0-1,0 1 1,0-1 0,0 1 0,0-1 0,0 1 0,-1-1 0,1 1-1,0-1 1,-1 1 0,1 0 0,-1 0 0,0-1 0,1 3-43,1 9 142,0 1 1,-1 0-1,0 11-142,0-7-1,1 17 173,-1-1-1,-4 26-171,2-55 11,0-1 0,0 1-1,-1-1 1,1 0 0,-1 1-1,0-1 1,0 0 0,-1 0 0,1 0-1,-1-1 1,0 1 0,0-1 0,0 1-11,-50 45 78,34-32 29,-1 1 117,0 2-1,2 0 1,0 1-1,-1 3-223,11-12 34,1 0 0,0 0 0,0 1-1,1-1 1,1 1 0,0 1 0,1-1 0,-3 13-34,7-25-2,0 0 0,-1 1 0,1-1 0,0 0 1,0 1-1,-1-1 0,1 1 0,0-1 0,0 1 1,1-1-1,-1 0 0,0 1 0,0-1 0,1 0 0,-1 1 1,1-1-1,-1 0 0,1 1 0,0-1 0,-1 0 1,1 0-1,0 0 0,0 1 0,0-1 0,0 0 0,0 0 1,0 0-1,0-1 0,0 1 0,1 1 2,3 0-4,0-1 0,0 1 0,0-1 1,0 0-1,0 0 0,0-1 0,5 1 4,-1 0 3,104 8 96,-110-9-93,0-1 0,0 0 1,-1 1-1,1-2 0,0 1 0,0 0 1,-1 0-1,1-1 0,-1 0 1,1 1-1,-1-1 0,0 0 0,0 0 1,0 0-1,0 0 0,1-1-6,34-45 79,-26 33-69,5-6 10,-2 0-1,0-1 1,-1-1-1,-1 0 0,6-19-19,-18 41 36,0 1 0,0-1-1,0 1 1,0-1-1,-1 0 1,1 1-1,0-1 1,0 1-1,0-1 1,-1 1-1,1-1 1,0 1-1,0-1 1,-1 1-1,1-1 1,-1 1-1,1-1 1,0 1-1,-1 0 1,1-1-1,-1 1 1,1-1-1,-1 1 1,1 0-1,-1 0 1,1-1 0,-1 1-1,1 0 1,-1 0-1,0 0 1,1 0-1,-1-1 1,1 1-1,-1 0 1,0 0-1,1 0 1,-1 0-36,-34-5-151,20 2 245,-8-3-70,1-1-1,0-1 1,1-1 0,-7-4-24,1 0 145,0 2 0,-10-3-145,-6 6 96,39 7-101,-1 1 0,1 0 0,-1-1-1,1 0 1,-1 0 0,1 0 0,0-1 0,-1 0-1,1 1 1,0-1 0,0-1 0,0 1 0,0-1-1,1 1 1,-1-1 0,0 0 0,1 0 0,0-1-1,0 1 1,0-1 0,0 0 0,-1-3 5,1 1-29,-1-1 0,2 0 1,-1 0-1,1 0 0,0 0 0,1 0 0,0 0 1,0-1-1,0 1 0,1 0 0,0-1 1,0 1-1,1 0 0,0-2 29,0 7-11,0 0 0,0 0 0,0 0 0,0 0 0,0 1 1,0-1-1,0 0 0,0 0 0,1 1 0,-1-1 0,1 1 0,0-1 0,-1 1 0,1 0 0,0 0 0,0-1 0,-1 1 0,1 0 1,0 1-1,0-1 0,0 0 0,0 1 0,0-1 0,1 1 11,2-2-96,-1 1 0,1 0 0,0 0 1,0 1-1,0-1 0,0 1 0,0 0 0,0 1 1,0-1-1,2 1 96,22 12-397,-25-11 199,0 0 0,-1-1 1,1 1-1,0-1 0,0 1 1,0-1-1,0 0 0,0-1 1,0 1-1,1-1 198,15 0-2907,-5 0-2753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6.154"/>
    </inkml:context>
    <inkml:brush xml:id="br0">
      <inkml:brushProperty name="width" value="0.05" units="cm"/>
      <inkml:brushProperty name="height" value="0.05" units="cm"/>
    </inkml:brush>
  </inkml:definitions>
  <inkml:trace contextRef="#ctx0" brushRef="#br0">75 0 4609,'0'0'1688,"0"0"-669,0 0-243,0 0 94,0 0-55,0 0-118,0 0 13,0 0 133,0 0-67,-4 18 1348,1 67-1689,-5 10-435,1-10 312,3 12-312,11 494 1086,-5-555-969,1-1 0,2 0 0,2 3-117,0-3 121,-2 1-1,-2 0 1,-1 3-121,-2 528 395,-2-515-383,-3 1 0,-6 18-12,2-4 93,2 5-93,-3 32 58,-6 6-58,4-31 21,4 1-1,2 33-20,4-21 1,1-12 6,8 78-7,4-112-9,-9-37 6,1 0 0,-1 0 0,0 0 0,-1 0 0,0 5 3,0-7-3,0-1-1,0 0 1,1 1 0,0-1 0,3 6 3,-3-9-9,-1-2-17,-1-1-31,3 17 510,-3-15-2774,0-1-4200,-3-1-1434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3.473"/>
    </inkml:context>
    <inkml:brush xml:id="br0">
      <inkml:brushProperty name="width" value="0.05" units="cm"/>
      <inkml:brushProperty name="height" value="0.05" units="cm"/>
    </inkml:brush>
  </inkml:definitions>
  <inkml:trace contextRef="#ctx0" brushRef="#br0">76 86 4809,'0'0'1651,"0"0"-448,0 0-24,0 0 6,0 0-218,0 0-228,0 0-148,0 0-123,0 0-77,0 0-70,0 0-66,0 0-66,0 9 169,-2 22-158,-2-1 0,-2 0 1,0 0-1,-2-1 1,-8 19-201,-9 36 174,17-29-165,31-56 170,25-5-89,1-2 0,6-5-90,60-9 41,-97 19-24,18-2 107,0 1 1,10 1-125,-46 3-309,0-1 1,0 0 0,-1 0-1,1 0 1,0 1 0,-1-1-1,1 0 1,-1 0-1,1 1 1,-1-1 0,1 0-1,-1 0 1,1 1-1,-1-1 1,1 1 0,-1-1-1,0 0 309,-10-2-4641</inkml:trace>
  <inkml:trace contextRef="#ctx0" brushRef="#br0" timeOffset="502.24">476 1 3265,'0'0'1935,"0"0"-571,0 0-78,0 0 18,0 0-360,0 0-204,2 16-5,4 47 1032,-2 21-1767,-4 431 1527,0-514-1627,0-1-204,0 0-324,0-5-4314,0-7-1719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7.460"/>
    </inkml:context>
    <inkml:brush xml:id="br0">
      <inkml:brushProperty name="width" value="0.05" units="cm"/>
      <inkml:brushProperty name="height" value="0.05" units="cm"/>
    </inkml:brush>
  </inkml:definitions>
  <inkml:trace contextRef="#ctx0" brushRef="#br0">38 6 4625,'0'0'1542,"0"0"-370,0 0 4,0 0-22,0 0-217,0 0-83,-1-5 1057,1 5-1863,0 0 0,0 0 0,0 0 1,0 0-1,0 0 0,0 0 0,0 0 0,0 0 1,0 0-1,0 0 0,0 0 0,-1 0 1,1 1-1,0-1 0,0 0 0,0 0 0,0 0 1,0 0-1,0 0 0,0 0 0,0 0 1,0 0-1,0 0 0,0 0 0,0 0 0,0 0 1,0 0-1,0 0 0,-1 0 0,1 0 1,0 0-1,0 0 0,0 0 0,0 0 0,0 0 1,0 0-1,0 0 0,0 0 0,0 0-48,-6 53 179,3 0-1,2 30-178,1-17 231,-6 33-231,0-29 202,3-25-105,-6 25-97,8-50 473,1-14-1980,0-11-5719,0-8 1516</inkml:trace>
  <inkml:trace contextRef="#ctx0" brushRef="#br0" timeOffset="920.59">310 203 4785,'0'0'2978,"0"0"-1094,0 0-663,0 0-120,0 0-233,0 0-265,0 5-189,0 391 2025,-1-394-2442,1 1 0,0-1 0,0 1 0,0-1 0,1 1 0,-1-1 0,1 1 0,-1-1 1,1 1-1,0-1 0,0 0 0,0 1 0,0-1 0,0 0 0,0 0 0,1 0 0,-1 0 0,1 0 0,0 0 0,-1 0 1,1 0-1,0 0 0,0-1 0,0 1 0,1 0 3,2 0-3,0-1-1,0 1 1,0-1 0,0 0 0,0 0-1,0-1 1,0 0 0,0 1 0,1-2-1,-1 1 1,0 0 0,1-1 3,-3 0 12,0 0 0,-1 0 0,1 0 0,0-1 0,-1 1 1,1-1-1,-1 1 0,1-1 0,-1 0 0,0 0 0,1 0 0,-1 0 0,0 0 1,-1 0-1,2-3-12,28-40 211,-29 40-177,12-20 45,-1 0 0,-2-1 0,0 0 0,-2-1 0,-1-1 0,-1 1 0,0-7-79,1-21 519,-2 0 0,-3-1-1,-2-11-518,-1 66 7,-1 0-1,1 0 1,0 0-1,-1 1 1,1-1-1,-1 0 1,1 0-1,-1 0 1,1 0 0,-1 1-1,0-1 1,0 0-1,1 1 1,-1-1-1,0 0 1,0 1-1,1-1 1,-1 1-1,0-1 1,0 1-1,0 0 1,0-1-1,0 1 1,0 0-7,-32-10-3,18 6 31,10 2-39,0 0 0,0 1 1,0 0-1,-1 0 0,1 1 0,0 0 1,-1 0-1,1 0 0,0 0 0,0 1 1,-1 0-1,1 0 0,0 0 1,0 0-1,0 1 0,0 0 0,0 0 1,0 1-1,1-1 0,-1 1 1,1 0-1,-1 0 0,1 1 0,0-1 1,0 1-1,-2 3 11,-14 15-219,11-13-49,0 1 0,1 1 0,0 0 0,-3 5 268,4-10-2258,2-2-4285,5-4 1664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6:07.916"/>
    </inkml:context>
    <inkml:brush xml:id="br0">
      <inkml:brushProperty name="width" value="0.1" units="cm"/>
      <inkml:brushProperty name="height" value="0.1" units="cm"/>
      <inkml:brushProperty name="color" value="#E71224"/>
    </inkml:brush>
  </inkml:definitions>
  <inkml:trace contextRef="#ctx0" brushRef="#br0">273 0 1064,'0'0'2011,"0"0"-416,0 0-460,0 0-439,0 0-301,0 0 13,0 0 100,0 0 115,0 0-20,0 0-80,0 0-10,0 0-73,0 0-81,0 0-24,0 0-27,0 0-65,0 0-26,0 0 23,0 0 20,0 0-27,-12 2 145,-6 9-336,1 1 1,1 1-1,0 1 1,0 0-1,1 1 1,1 0-1,1 1 1,-5 8-43,12-14 23,1 0-1,0 0 1,0 1 0,1-1 0,1 1 0,0 0-1,-2 11-22,-8 26 148,-43 111 214,52-144-279,1 0-1,1 0 0,0 0 1,1 0-1,0 1 0,2 11-82,-1-9 30,0 312 1201,1-326-1297,-1-1 0,1 0-1,0 0 1,0 0 0,0 1-1,0-1 1,1 0-1,1 2 67,4 11-3235,-6-12-1248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1.579"/>
    </inkml:context>
    <inkml:brush xml:id="br0">
      <inkml:brushProperty name="width" value="0.05" units="cm"/>
      <inkml:brushProperty name="height" value="0.05" units="cm"/>
    </inkml:brush>
  </inkml:definitions>
  <inkml:trace contextRef="#ctx0" brushRef="#br0">290 0 1144,'0'0'2031,"0"0"-830,0 0-427,0 0-53,0 0 61,0 0 80,0 0 63,0 0-54,0 0-48,0 0-84,0 0-30,0 0-40,0 0-115,0 0-95,-27 20 1620,19-11-1905,-1-1 0,1 0-1,-2-1 1,-7 5-174,6-4 113,1 0-1,-1 1 1,-7 8-113,-6 9 23,2 1 0,0 1 0,2 0 0,-2 8-23,14-23 1,1 1 1,1 0 0,1 0 0,0 0-1,0 1 1,2 0 0,0 0-1,0 0 1,2 0 0,-1 15-2,1 3 3,0-22-5,1 0 0,-1 0 0,2 0-1,-1 1 1,2-1 0,-1 0 0,2-1 0,-1 1-1,2 0 1,2 6 2,-3-9-10,1-1-1,0 0 1,0 1 0,1-1-1,0-1 1,0 1-1,1-1 1,0 0-1,0 0 1,0 0 0,1-1-1,0 0 1,0-1-1,0 1 1,0-1 0,1 0-1,0-1 1,0 0-1,0 0 1,0-1 0,0 0-1,0-1 1,0 1-1,1-1 1,-1-1-1,6 0 11,4 0-5,-8 1-1,-1-1-1,0 0 1,1-1 0,-1 0 0,2-2 6,-7 2 4,-1 0 1,1 0-1,-1-1 0,1 1 1,-1-1-1,0 0 1,0 0-1,0 0 0,0-1 1,0 1-1,0-1 1,-1 1-1,1-1 0,-1 0 1,1-1-5,2-4 5,0 0 0,0 0 0,0-1 0,-1 0 0,-1 0-1,1 0 1,-1 0 0,-1 0 0,0-1 0,0-2-5,1-16 55,-1 0-1,-2-24-54,0 23 61,0 29-61,-1-1 1,1 0 0,0 1-1,-1 0 1,1-1 0,-1 1 0,1-1-1,-1 1 1,1-1 0,-1 1-1,1 0 1,-1 0 0,1-1 0,-1 1-1,0 0 1,1 0 0,-1-1-1,1 1 1,-1 0 0,0 0 0,1 0-1,-1 0 1,0 0 0,1 0-1,-1 0 1,1 0 0,-1 0-1,-24 0 4,20 0-3,-149 0-1,153 1-4,0-1 0,0 0 1,0 1-1,0-1 0,0 1 1,0-1-1,0 1 0,0 0 1,0-1-1,0 1 0,1 0 1,-1 0-1,0-1 0,0 1 1,1 0-1,-1 0 1,1 0-1,-1 0 0,1 0 1,-1 0-1,1 0 0,-1 0 4,-10 28-98,8-20 84,-10 28-362,1 1-1,-4 25 377,31-92-5344,4 8 71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2.930"/>
    </inkml:context>
    <inkml:brush xml:id="br0">
      <inkml:brushProperty name="width" value="0.05" units="cm"/>
      <inkml:brushProperty name="height" value="0.05" units="cm"/>
    </inkml:brush>
  </inkml:definitions>
  <inkml:trace contextRef="#ctx0" brushRef="#br0">0 113 5025,'0'0'1211,"0"0"-580,0 0-60,0 0 103,0 0 49,0 0 15,2 1 3282,13-1-3458,-7-4-356,1 0-1,-1-1 1,0 0 0,0-1-1,6-5-205,19-13 284,-23 17-256,0 0-1,1 1 0,-1 1 1,1-1-1,1 2 0,-1 0 1,0 0-1,1 1 0,0 0 1,0 1-1,0 0 0,5 1-27,-16 1 4,0 0 1,0 0-1,0 1 0,0-1 0,0 0 0,0 1 0,0-1 0,0 1 0,-1-1 0,1 1 1,0 0-1,0-1 0,0 1 0,0 0 0,-1-1 0,1 1 0,0 0 0,-1 0 0,1 0 0,-1 0 1,1 0-1,-1-1 0,1 1 0,-1 0 0,0 0 0,1 0 0,-1 0 0,0 0 0,0 1 0,0-1 1,0 0-1,0 0 0,0 0-4,1 45 124,-2-32-76,0-9-42,0 0-1,0 0 1,0 0-1,0 0 0,-1 0 1,0 0-1,0-1 0,0 1 1,-1-1-1,0 1 1,1-1-1,-1 0 0,-1 0 1,1 0-1,-4 2-5,-12 13 14,-1-1-1,-14 9-13,8-7-8,-77 57-297,101-76 292,2-1-34,0 0-26,0 0 3,23 0 18,19-1 60,-27 0-5,1 0 0,-1 1 1,1 0-1,-1 2 0,0 0 0,11 3-3,-22-4 3,0 0 1,-1 1-1,1-1 1,-1 1-1,1 0 1,-1 0-1,0 0 1,0 1-1,0-1 1,0 1-1,0 0 1,0-1-1,-1 1 1,1 0-1,-1 1 1,0-1-1,0 0 1,0 1-1,0-1 1,-1 1-1,1 0 0,-1-1 1,0 1-1,0 0 1,0 0-1,-1 0 1,0 0-1,1 2-3,0 0 17,-1 1-1,1-1 1,-1 1-1,-1-1 1,1 1-1,-1-1 1,0 0-1,0 1 1,-1-1-1,0 1-16,0-4 11,0 1 0,0 0-1,0-1 1,-1 0 0,1 0 0,-1 1 0,0-1-1,0-1 1,0 1 0,0 0 0,-1-1 0,1 0-1,-1 1 1,1-2 0,-1 1 0,-1 0-11,-13 6 33,-1-1 0,0-1-1,-1-1 1,1 0 0,-2-2-33,-65 18 16,85-21-236,1 0-1,-1 1 1,1-1 0,-1 1 0,1-1-1,0 0 1,-1 1 0,1-1 0,0 1-1,0-1 1,-1 1 0,1-1 0,0 1-1,0-1 1,0 1 0,-1-1 0,1 1-1,0 0 1,0-1 0,0 1 0,0-1-1,0 1 1,0-1 0,0 1 0,0-1-1,0 1 1,0 0 0,1-1 0,-1 1-1,0-1 1,0 1 0,1-1 0,-1 1 220,3 3-8793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5.098"/>
    </inkml:context>
    <inkml:brush xml:id="br0">
      <inkml:brushProperty name="width" value="0.05" units="cm"/>
      <inkml:brushProperty name="height" value="0.05" units="cm"/>
    </inkml:brush>
  </inkml:definitions>
  <inkml:trace contextRef="#ctx0" brushRef="#br0">0 303 4353,'0'0'2014,"0"0"-726,0 0-109,0 0-46,0 0-172,0 0-162,0 0-126,0 0-114,0 0-106,0 0-47,0 0-8,0 0 10,0 0-39,0 0-28,0 0-32,0 0-42,0 0-30,0 0-18,0 0-63,0 0-65,4-4-66,8 1-6,0 0 0,1 1-1,-1 1 1,1 0 0,-1 0-1,3 1-18,-1 0 17,0 0 0,0-1 0,0-1 0,14-4-17,-3 2 134,-19 5-6182,-6 2 409</inkml:trace>
  <inkml:trace contextRef="#ctx0" brushRef="#br0" timeOffset="797.49">434 61 6489,'0'0'1179,"0"0"-575,0 0 127,0 0 293,0 0-39,0 0-109,10-4-139,16-8-349,-12 5-133,1 0 0,-1 1-1,2 0 1,-1 1-1,0 0 1,1 2-1,0 0 1,2 0-255,-17 4 9,0-1 1,1 1 0,-1-1-1,0 1 1,0-1-1,0 1 1,1 0-1,-1 0 1,0-1 0,0 1-1,0 0 1,0 0-1,0 0 1,0 0-1,-1 0 1,1 0 0,0 1-1,-1-1 1,1 0-1,0 0 1,-1 1-1,1-1 1,-1 0 0,0 0-1,1 1 1,-1-1-1,0 0 1,0 1-1,0-1 1,0 1 0,0-1-10,3 53 121,-4-45-95,2 13-3,0-3-11,-1 0 0,-1 0-1,-1 0 1,0 0-1,-1 0 1,-1 0-1,-1 0 1,-2 3-12,0-3-11,-1-1-1,0 0 1,-2 0-1,0-1 1,-1 0 0,0-1-1,-2 0 1,0-1-1,-5 4 12,18-19 1,0 1-1,0-1 0,0 0 0,0 1 1,0-1-1,0 0 0,0 0 1,0 1-1,0-1 0,0 0 0,0 1 1,0-1-1,0 0 0,0 0 1,1 1-1,-1-1 0,0 0 1,0 0-1,0 1 0,0-1 0,1 0 1,-1 0-1,0 0 0,0 1 1,0-1-1,1 0 0,-1 0 0,0 0 1,0 0-1,1 1 0,-1-1 1,0 0-1,0 0 0,1 0 0,-1 0 1,0 0-1,0 0 0,1 0 1,-1 0-1,0 0 0,1 0 0,-1 0 1,0 0-1,0 0 0,1 0 1,-1 0-1,0 0 0,1 0 0,-1 0 1,0 0-1,0-1 0,28 0 0,-1-2 0,0-1 0,9-3 0,-9 2 2,1 0 0,-1 2 1,11 1-3,15 2-186,-52 1 183,-1-1 0,1 1-1,-1 0 1,1 0-1,-1-1 1,1 1 0,-1 0-1,1 0 1,-1 0 0,0 0-1,0 0 1,1 0 0,-1-1-1,0 1 1,0 0 0,0 0-1,0 0 1,0 0-1,0 0 1,0 0 0,0 0 3,-1 31-85,1-25-70,0-4-20,0 8-593,-3-6-2756,2-4-2097</inkml:trace>
  <inkml:trace contextRef="#ctx0" brushRef="#br0" timeOffset="1600.72">1084 14 4585,'0'0'2985,"0"0"-890,0 0-592,0 0-282,0 0-296,0 0-265,0 0-99,0 0 2,0 0-7,0 0-23,0 0-4,0 0-11,0 0-58,0 0-110,0 0-98,0 0-73,0 0-61,0 0-58,0 0-30,0 0 18,0 8 16,1 82-11,4 1 1,4-1 0,17 69-54,-23-141-2,-3-12 2,1 0-1,0 0 0,1-1 1,0 1-1,-1 0 1,2-1-1,-1 1 0,1 0 1,-2-5 14,-1-1 32,0 0 30,0 0 10,0 0-20,0-14-1290,0 4-7264,0 4 459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8.192"/>
    </inkml:context>
    <inkml:brush xml:id="br0">
      <inkml:brushProperty name="width" value="0.05" units="cm"/>
      <inkml:brushProperty name="height" value="0.05" units="cm"/>
    </inkml:brush>
  </inkml:definitions>
  <inkml:trace contextRef="#ctx0" brushRef="#br0">1 304 4745,'0'0'3710,"0"0"-2122,0 0-747,0 0-28,0 0-162,0 0-232,31 0 813,31-2 1185,48-8-2417,-36 8 308,-42 2 108,-32 0-339,0 0 19,0 0-19,0 0-70,0 0-126,0 0-291,0 45-4968,0-18-871</inkml:trace>
  <inkml:trace contextRef="#ctx0" brushRef="#br0" timeOffset="1150.17">895 36 4729,'0'0'2503,"0"0"-597,0 0-455,0 0-180,0 0-383,0 0-381,-2-12-116,0 10-359,1 0 1,-1 0 0,-1 1-1,1-1 1,0 1 0,0-1 0,-1 1-1,1 0 1,0 0 0,-1 0 0,1 0-1,-1 0 1,0 1 0,1-1-1,-1 1 1,-1 0-33,-43-3 502,37 3-475,6-1-16,0 1-1,-1-1 1,1 1-1,0 0 1,-1 1-1,1-1 0,0 1 1,0 0-1,-1 0 1,1 0-1,0 1 1,0-1-1,0 1 1,0 0-1,1 0 0,-1 1 1,0-1-1,1 1 1,0-1-1,-2 3-10,-16 15-3,1 1 0,1 1 0,2 0-1,0 2 1,-5 10 3,21-32-3,-1 0-1,1 1 0,0-1 1,0 1-1,0 0 0,1-1 1,-1 1-1,1 0 1,-1 0-1,1-1 0,0 1 1,0 0-1,0 0 1,1-1-1,-1 1 0,0 0 1,1-1-1,0 1 0,0 0 1,0-1-1,0 1 1,0-1-1,0 1 0,1-1 1,-1 0-1,1 1 1,-1-1-1,1 0 0,0 0 1,0 0-1,0 0 0,0-1 1,1 1-1,-1 0 1,0-1-1,1 0 0,-1 1 1,1-1 3,12 3-3,0-1 1,0-1 0,1 0-1,-1-1 1,0-1 0,4-1 2,-9 1-2,-6 0 1,0-1 0,0 0 1,0 0-1,0 0 0,0 0 0,-1-1 0,1 1 1,0-1-1,-1 0 0,1 0 0,-1-1 1,1 1-1,-1-1 0,0 0 0,0 1 1,0-1-1,-1-1 0,1 1 0,-1 0 1,1-1-1,0-1 1,7-13 3,0 0 0,-1-1 0,5-14-3,-11 25 1,29-87 121,-30 146 773,-39 125-523,26-82-352,3 0 1,5 10-21,-3-28 73,3-65-3875,0-44-939,3 16 154</inkml:trace>
  <inkml:trace contextRef="#ctx0" brushRef="#br0" timeOffset="2621.74">1220 87 176,'0'0'5029,"0"0"-2663,0 0-984,0 0-102,0 0-208,0 0-277,6-11 57,-7 10 2463,-19 26-3314,1 1-1,1 1 0,2 0 0,0 1 0,2 1 1,1 0-1,-4 15 0,14-29-21,1 1 1,0-1-1,1 1 1,1-1-1,0 1 1,2 8 20,0 19-39,-1-35 37,1 0 0,0-1 0,0 1 0,1-1 0,0 0 0,0 0 0,1 0-1,0 0 1,0 0 0,0-1 0,1 0 0,0 0 0,0 0 0,1-1-1,0 2 3,-1-6-12,-1 0-1,0 1 1,1-1-1,-1-1 1,1 1-1,-1-1 0,1 1 1,-1-1-1,1 0 1,-1-1-1,1 1 0,0-1 13,13 0 25,-13 0-22,0 1 1,1-1 0,-1 0 0,0 0-1,0 0 1,0-1 0,0 0 0,0 0-1,0 0 1,0 0 0,-1-1 0,1 0-1,-1 0 1,1 0 0,-1-1-1,0 1 1,-1-1 0,2-1-4,3-4 40,-1-1 1,0 1-1,-1-1 1,0 0-1,-1-1 1,0 1-1,3-10-40,-5 10 64,-2 1 0,1 0 0,-1 0 0,0-1 0,-1 1 0,0-1 0,-1 1-1,0 0 1,-1-3-64,1 11 7,0-1 0,0 0 0,0 0-1,0 1 1,0-1 0,0 0 0,-1 1 0,1-1-1,-1 1 1,1 0 0,-1-1 0,0 1 0,1 0-1,-1 0 1,0 0 0,0 0 0,0 0 0,0 1-1,0-1 1,0 1 0,0-1 0,-1 1-7,-47-7-100,48 7 82,0 0 0,0 1 0,-1-1 1,1 1-1,0 0 0,0-1 1,0 1-1,0 0 0,0 0 0,0 1 1,0-1-1,0 0 0,1 0 1,-1 1-1,0-1 0,1 1 0,-1 0 1,1-1-1,-1 1 0,1 0 1,0 0-1,0 0 0,0 0 0,0 0 1,0 1 17,-1 0-22,0 0 1,0 0 0,0 0 0,0 0 0,0 0 0,-1-1-1,1 1 1,-1-1 0,1 1 0,-2 0 21,3-3-16,0 1 1,0-1 0,1 1-1,-1 0 1,0 0 0,0-1-1,1 1 1,-1 0 0,1 0-1,-1 0 1,1 0 0,-1 0-1,1 0 1,-1 0 0,1 0 15,-1 2-72,-3 4-46,1 0-1,0-1 1,0 1-1,0 0 1,1 0-1,0 0 1,1 0-1,0 1 1,0-1-1,0 0 0,1 1 1,0-1-1,1 8 119,-1-3-4460,3-25 167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3.453"/>
    </inkml:context>
    <inkml:brush xml:id="br0">
      <inkml:brushProperty name="width" value="0.05" units="cm"/>
      <inkml:brushProperty name="height" value="0.05" units="cm"/>
    </inkml:brush>
  </inkml:definitions>
  <inkml:trace contextRef="#ctx0" brushRef="#br0">308 1 4081,'0'0'2256,"0"0"-670,0 0-327,0 0-251,0 0-233,0 0-106,-12 0 5410,5 1-6480,-4 5 418,0 1 1,1 0 0,0 0 0,0 1-1,0 1 1,1 0 0,-7 9-18,-14 13-27,2 3-1,2 0 1,-7 13 27,21-29-10,2 1 0,0 0-1,1 1 1,1 0 0,1 0 0,0 1-1,-1 14 11,2-1-39,2 0 0,2 1-1,1-1 1,3 33 39,-1-63-7,-1 1 0,1-1 0,0 0 0,0 0 1,0 0-1,1 0 0,-1 0 0,1 0 0,0 0 0,0-1 0,1 1 0,-1-1 0,1 1 1,0-1-1,0 1 7,3 1-11,0 0 0,0 0-1,0 0 1,1-1 0,0 0 0,0 0 0,0 0 0,1-1 11,11 4-8,-1-1 0,1-1-1,0 0 1,0-2 0,0 0 0,9-1 8,90-1-32,-115-2 29,-1 0 0,1 0 0,0 0 0,-1 0 0,1 0 0,0-1 0,-1 1 0,0-1 0,1 0 0,-1 0 0,0 0 0,0 0 0,0 0 0,0 0 0,0 0 0,-1 0 0,1-1 0,-1 1 0,1-1 0,-1 1 0,0-1 0,0 0 0,0 0 0,0 0 3,6-15-5,-1 1 0,-1-1 0,0-2 5,-2-1-105,0 0 1,-1 0-1,-2 0 1,0-17 104,-1 4-224,1 32 222,-1 1-1,0 0 1,1 0-1,-1 0 0,0 0 1,0 0-1,1 0 1,-1 0-1,0 0 0,0 0 1,0 0-1,0 0 0,0 1 1,-1-1-1,1 0 1,0 1-1,0-1 0,0 1 1,-1-1-1,1 1 1,0-1-1,0 1 0,-1 0 1,1 0-1,0 0 1,-1 0-1,1 0 0,0 0 1,-2 0 2,-2 0-28,-1-1 1,1 1-1,-1 0 1,1 1-1,-1 0 1,1 0-1,-3 0 28,3 2-16,0 0 1,0-1-1,0 2 0,0-1 0,1 1 0,-1-1 0,1 1 0,0 0 0,0 1 0,1-1 16,-37 49-57,35-46 39,2-1 2,1 1-1,-1 0 1,1 0 0,0 0 0,1 0 0,0 0 0,0 0 0,0 0 0,1 0 0,0 1-1,1-1 1,-1 0 0,2 2 16,-1 22-156,-1-29 81,0 0 0,0 0 0,0 0 0,1 0 0,-1 0 0,1 0 0,-1 0 0,1 0 0,-1-1-1,1 1 1,0 0 0,0 0 0,0 0 0,0-1 0,0 1 0,1 0 0,-1-1 0,0 1 75,1-1-375,-1 0-1,0-1 1,0 1 0,1 0 0,-1 0-1,0-1 1,1 1 0,-1-1 0,1 1 0,-1-1-1,1 1 1,-1-1 0,1 0 0,-1 0 0,1 0-1,-1 0 376,4 0-4651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4.555"/>
    </inkml:context>
    <inkml:brush xml:id="br0">
      <inkml:brushProperty name="width" value="0.05" units="cm"/>
      <inkml:brushProperty name="height" value="0.05" units="cm"/>
    </inkml:brush>
  </inkml:definitions>
  <inkml:trace contextRef="#ctx0" brushRef="#br0">0 330 2593,'0'0'2236,"0"0"-598,0 0-141,0 0 89,0 0-163,0 0-160,0 0-157,0 0-89,0 0-62,0 0-163,0 0-170,19 0 163,64 1-765,-5 0 25,16-4-45,-70-2 402,-8 1-1495,-5 4-3705,-11 0-49</inkml:trace>
  <inkml:trace contextRef="#ctx0" brushRef="#br0" timeOffset="1142.21">815 102 904,'0'0'2210,"0"0"-438,0 0-114,0 0-107,0 0-99,0 0-142,3-10-119,7-31-279,-10 40-885,0 0 0,1 0 0,-1 0 1,0 0-1,0 0 0,0 0 0,0 0 0,0 0 0,0 0 0,0 0 1,-1 0-1,1 0 0,0 0 0,0 0 0,-1 0 0,1 0 0,-1 0 0,1 0 1,-1 1-1,1-1 0,-1 0 0,1 0 0,-1 0 0,0 1 0,1-1 0,-1 0 1,0 1-1,0-1 0,0 1 0,1-1 0,-1 1 0,0-1 0,0 1 0,0-1 1,0 1-1,0 0 0,0 0 0,0-1 0,0 1 0,0 0 0,0 0 0,0 0 1,0 0-1,0 0 0,0 0-27,-6-1 123,-9-4-100,-1 1 0,1 0-1,-1 1 1,0 1 0,0 1-1,-3 0-22,18 1-21,-1 0-1,0 0 0,0 0 1,0 0-1,1 1 0,-1-1 0,0 1 1,1 0-1,-1 0 0,0 0 1,1 0-1,-1 0 0,1 0 0,0 1 1,-1-1-1,0 1 22,1 1-1,-1 1 0,0-1-1,1 1 1,-1-1 0,1 1-1,0 0 1,1 0 0,-1 0 0,-1 4 1,1-2-6,0-1 1,1 1 0,-1-1 0,1 1 0,0 0-1,0 0 1,1 0 0,0 0 0,0-1-1,0 1 1,1 0 0,0 0 0,0 0-1,0-1 1,1 1 0,0 0 5,0-2-14,-1-1 0,1 0 0,0 1 0,0-1 0,1 0 0,-1 0 0,1-1 0,-1 1 0,1-1 0,0 1 0,0-1 0,0 0 0,0 0 0,1 0 0,-1 0 0,1-1 0,-1 1 0,1-1 0,-1 0 0,1 0 0,0 0 0,-1 0 0,1-1 0,3 1 14,0 0-12,-1-1 1,1 1-1,-1-1 1,1 0-1,0 0 1,-1-1-1,1 0 1,-1 0-1,1 0 1,-1-1-1,0 0 1,1 0-1,-1-1 1,0 0-1,0 0 1,-1 0-1,1-1 1,-1 1-1,0-1 1,0-1-1,1 0 12,-2 2 22,-1 1 0,1-1-1,-1 0 1,0 0 0,-1 0-1,1-1 1,0 1 0,-1-1-1,0 1 1,0-1 0,0 0-1,0 0 1,0 0 0,-1 0 0,0 0-1,0 0 1,0 0 0,0 0-1,0-3-21,-1 7 264,0 0-9,0 0-58,0 0-46,0 0-55,0 0-65,0 0 4,0 0-11,0 0 33,0 0 28,0 0 34,0 0 17,0 0 48,0 0-13,0 0 19,0 0-23,0 0 0,0 0 52,-2 6 169,-45 131-295,37-87-100,2 0 1,3 0-1,2 1 0,2 0 1,2 0-1,3 1 7,6 95-983,5-167-1868,-8 6 597,-2 0-1798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1.568"/>
    </inkml:context>
    <inkml:brush xml:id="br0">
      <inkml:brushProperty name="width" value="0.05" units="cm"/>
      <inkml:brushProperty name="height" value="0.05" units="cm"/>
    </inkml:brush>
  </inkml:definitions>
  <inkml:trace contextRef="#ctx0" brushRef="#br0">42 133 728,'0'0'1762,"0"0"-338,0 0-84,0 0-170,0 0-163,-2-3 6016,2 1-7027,0 1 1,-1 0 0,1-1-1,0 1 1,0-1 0,-1 1 0,1-1-1,0 1 1,1-1 0,-1 1 0,0 0-1,0-1 1,1 1 0,-1-1-1,1 0 4,6-9 61,0 1 0,1 1-1,0-1 1,1 1-1,0 1 1,0 0-1,1 0 1,0 1-1,0 0 1,1 0-61,-9 6 3,0-1 1,0 1-1,0 0 1,0 0-1,0 0 1,0 0-1,1 0 1,-1 1-1,0-1 0,0 0 1,1 1-1,-1 0 1,0 0-1,1-1 1,-1 1-1,0 1 1,1-1-1,-1 0 1,0 0-1,0 1 1,1 0-1,-1-1 0,1 1-3,-1 1 8,0 0 0,1-1 0,-1 1-1,0 0 1,0 0 0,0 1 0,-1-1 0,1 0-1,0 1 1,-1-1 0,1 1 0,-1-1-1,0 1 1,0 0 0,0 0 0,0 0-8,3 12 36,-1 1 0,0 0 0,-1 0 0,-1 1 0,-1 12-36,1-14 11,-1 1 0,-1-1-1,0 0 1,-1 1 0,0-1 0,-2 0 0,1 0-1,-2-1 1,-1 3-11,-6 6-44,-1-1 0,-1 0-1,0-1 1,-2-1-1,-1 0 1,0-1 0,-17 14 44,-13 15-144,44-45 136,1 0 0,-1 0 0,0 1 0,1-1 0,0 1 0,0-1 0,0 1 0,0 0 0,1-1 1,-1 1-1,1 0 0,0 0 0,0 1 8,7-5 89,18-1 97,0-1 0,-1-2-1,2 0-185,-1-1 35,1 1 0,0 2 0,3 0-35,43-1 82,-70 3-24,-1 0-22,0 0 24,0 0-2,0 0-10,0 0-34,0 0-32,0 0-56,0 0-64,20 0-842,-18 0 752,-1 0 1,1 0-1,0 0 0,0 0 0,0 0 0,-1 0 1,1 1-1,0-1 0,0 1 0,-1 0 1,1-1-1,0 1 0,-1 0 0,1 0 0,0 0 228,3 6-6365</inkml:trace>
  <inkml:trace contextRef="#ctx0" brushRef="#br0" timeOffset="1071.02">574 86 992,'0'0'2017,"0"0"-520,0 0-12,0 0 72,0 0-198,0 0-327,4-8-90,15-32 790,-22 60 1798,-3 19-3791,-22 23 310,19-44-46,0 0 1,2 1 0,0 0 0,-3 16-4,5 10 76,12-45-143,25 0 268,0-2-1,-1-1 1,1-1-1,19-6-200,-16 5 33,-28 5-24,-1-1-1,0 1 1,0-2 0,0 1 0,0 0-1,5-3-8,-5 3 106,-4 0-6161,-2 9 1955</inkml:trace>
  <inkml:trace contextRef="#ctx0" brushRef="#br0" timeOffset="1809.34">846 93 4537,'0'0'1495,"0"0"-312,0 0-26,0 0-26,0 0-242,0 0-236,0 0-106,0 0-76,0 0-99,0 0-44,0 0 28,0 0 13,0 0-51,0 0-76,0 0-59,0 0-28,0 0-5,0 0 22,0 0 14,0 0 11,0 0 1,0 0-22,0 0-50,0 0-30,0 0-21,0 0-12,0 0-13,0 0-2,0 4 2,0 37-3,-2 1 1,-2 0 0,-1-1-1,-11 39-47,8-47 24,2 0 0,1 0 0,0 19-24,3 15-2464,2-67 1244,0-1-1009,0-8-1676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7.397"/>
    </inkml:context>
    <inkml:brush xml:id="br0">
      <inkml:brushProperty name="width" value="0.05" units="cm"/>
      <inkml:brushProperty name="height" value="0.05" units="cm"/>
    </inkml:brush>
  </inkml:definitions>
  <inkml:trace contextRef="#ctx0" brushRef="#br0">782 52 1072,'0'0'2001,"0"0"-1256,0 0-586,0 0-83,4 0 1683,20 0 10318,-16 0-10986,-3 1-3330,69 24 2829,-51-15-472,1-2 1,10 2-119,-1-4 265,1-2-1,13 0-264,-14-2 138,0 2 0,14 3-138,-34-3 18,-5-2 15,0-1 0,0 1 0,0-1 0,0-1 0,0 1-33,-7-1 8,0 0 1,0 0 0,0 0-1,0 0 1,0 0-1,-1 0 1,1 1-1,0-1 1,0 0-1,0 0 1,0 1-1,0-1 1,-1 1-1,1-1 1,0 1-1,0-1 1,-1 1-1,1 0 1,0-1-1,-1 1 1,1 0-1,0-1 1,-1 1-1,1 0 1,-1 0-1,0 0 1,1-1-1,-1 1 1,0 0-1,1 0 1,-1 0-9,0 0 93,0-1 15,0 0 74,0 0 42,0 0-9,0 0-55,0 0-60,0 28-4,19 558 24,-9-376-107,6 55 4,-2-49 39,-11 142-56,-5-188 8,14 79-8,-12 305 39,-15-419-23,13-99-27,-1-2 0,-6 22 11,4-21-20,1-1-1,0 22 21,-11 119-64,8-136 39,7-38 18,0-1-1,0 0 0,0 0 0,0 0 3,0 0 12,0 0 6,0 0 6,0 0 26,-19 4-4,-3 7-91,1-2-1,-1 0 1,-1-1-1,0-1 1,0-1-1,0-1 1,-1-1-1,1-1 1,-7-1 50,0-2-283,29 0 227,1 1-31,0-1 0,0 1 0,0 0 1,0 0-1,0 0 0,0 0 0,0 0 0,0-1 0,0 1 1,0 0-1,0 0 0,0 0 0,1 0 0,-1 0 1,0-1-1,1 1 0,-1 0 0,1 0 0,-1-1 0,1 1 87,2 2-411,0-1 0,0 0 0,0-1 0,1 1 0,-1 0 0,1-1 0,-1 0 0,1 1 411,12-1-4496</inkml:trace>
  <inkml:trace contextRef="#ctx0" brushRef="#br0" timeOffset="3486.97">1824 341 1816,'0'0'1665,"0"0"-857,0 0-392,0 0 68,0 0-8,0 0-97,0 0-4,11 8 3531,-9-2-3511,0 0 1,0 1-1,-1-1 1,1 1-1,-2-1 1,1 1-1,-1 3-395,2 9 339,7 101 1474,-7 103-1813,-2-139 321,0-84-297,0 0 44,0 0 12,0 0 33,0 0 50,0 0 37,-1-32 87,-3-82-163,4-12-124,1 31-116,-1 93 112,1 0-1,-1 0 1,1 1 0,-1-1-1,1 0 1,0 1 0,-1-1 0,1 0-1,0 1 1,0-1 0,0 1-1,0-1 1,1 1 0,-1 0 0,0 0-1,1-1 1,0 1 4,30-22-63,-23 17 37,142-86-33,-30 19-566,-120 73 616,-1-1 0,0 1 0,1 0 0,-1 0-1,0 0 1,0-1 0,1 1 0,-1 0 0,1 0-1,-1 0 1,0 0 0,1 0 0,-1 0-1,0 0 1,1 0 0,-1 0 0,0 0 0,1 0-1,-1 0 1,0 0 0,1 0 0,-1 0 0,1 0-1,-1 0 1,0 0 0,1 0 0,-1 1 0,0-1-1,1 0 1,-1 0 0,0 0 0,0 1 0,1-1-1,-1 0 1,0 0 0,0 1 0,1-1 0,-1 0-1,0 0 1,0 1 0,0-1 0,1 0 0,-1 1-1,0-1 1,0 0 0,0 1 0,0-1 0,0 0-1,0 1 1,0-1 0,0 1 0,0-1 0,0 0-1,0 1 1,0-1 0,0 0 0,0 1 9,0 29 79,0-22-116,-1 13 46,0-1 1,-1 1-1,-1-1 1,-2 2-10,3-12 7,-1 0 0,0 0 0,0 0 0,-2 0 0,1 0 0,-1-1 0,0 0 0,-7 9-7,6-12 14,0 0-1,0-1 1,-1 1 0,1-1-1,-1 0 1,-1-1-1,1 0 1,-1 0 0,1 0-1,-1-1 1,0 0-1,0-1 1,-1 0 0,1 0-1,-4 0-13,-22 2 70,0-1 1,0-1-1,-7-3-70,30 1 57,31 18-81,-8-5 24,-1 0 0,0 1 0,0 0 0,-2 1 0,0 0 0,0 0 0,2 11 0,1-3 0,1 0 0,12 17 0,-19-32 0,0-1 0,0 0 0,0-1 0,1 1 0,0-1 0,0-1 0,0 1 0,1-1 0,0 0 0,1-1 0,29 17-292,-38-21-206,0 0-312,0 0-952,0 0-1973</inkml:trace>
  <inkml:trace contextRef="#ctx0" brushRef="#br0" timeOffset="4117.96">2417 674 3121,'0'0'3830,"0"0"-1838,0 0-697,0 0-49,0 0-169,0 0-299,0 0-242,-2 5 71,-13 16-439,2 1 0,1 0 0,-3 8-168,11-19 52,0 1 0,0-1 0,1 1 0,0 0 1,1 0-1,1-1 0,0 1 0,0 5-52,1-15-2,0-1 0,1 1 0,-1-1 0,0 1 0,1-1 0,-1 0 0,0 1 0,1-1 0,0 1 0,-1-1 0,1 0 0,0 1 0,0-1 0,0 0 0,-1 0 0,1 0 0,1 0 0,-1 0 0,0 0 0,0 0 0,0 0 0,0 0 0,1 0 0,-1 0 0,0-1 0,1 1 0,-1-1 0,1 1 0,-1-1 0,1 1 0,-1-1 0,1 0 2,8 2-22,0-1 0,0 0 0,-1-1 0,10 0 22,-6 0-6,-10-1 9,0 0 1,-1 1 0,1-1 0,0 0-1,-1 0 1,1-1 0,-1 1 0,0 0 0,1-1-1,-1 0 1,0 1 0,0-1 0,0 0 0,0 0-1,0 0 1,0 0 0,0-1 0,-1 1-1,1 0 1,-1-1 0,0 1 0,0-1 0,0 0-1,0 1 1,0-2-4,4-8 23,-1 0-1,-1-1 0,0 1 1,0-1-1,-1 0-22,-1 0 20,1 1-1,-1-1 0,-1 0 1,-1 0-1,0 0 1,-1-3-20,2 13-5,0 0 0,-1 1 0,0-1 1,0 0-1,0 1 0,0-1 0,0 1 0,0-1 1,0 1-1,-1 0 0,1 0 0,-1-1 0,0 1 1,0 0-1,0 0 0,0 1 0,0-1 1,0 0-1,0 1 0,0-1 0,-1 1 0,1 0 1,-1-1-1,1 1 0,-1 1 0,1-1 0,-1 0 1,0 0-1,1 1 0,-1 0 0,-2-1 5,2 1-45,-1-1 1,1 1-1,-1 0 0,0-1 0,1 2 0,-1-1 0,1 0 0,-1 1 0,1 0 0,-1-1 1,1 1-1,-1 1 0,1-1 0,-1 0 0,1 1 0,0 0 0,0 0 0,0 0 0,0 0 1,0 0-1,0 1 0,1-1 0,-1 1 0,1-1 0,0 1 0,0 0 0,0 0 0,0 0 1,0 0-1,0 1 0,1-1 0,0 0 0,0 1 0,0-1 0,0 1 0,0-1 0,0 1 1,1 3 44,-1 52-4028,3-50 1059,11-2-1716</inkml:trace>
  <inkml:trace contextRef="#ctx0" brushRef="#br0" timeOffset="4882.58">2783 636 4585,'0'0'2594,"0"0"-974,0 0-598,0 0-306,0 0-217,0 0-58,-3 9 41,-3 35 287,2-1 1,2 1 0,2 15-770,0-40-89,15-22 82,-10-2 18,0 0-1,1 0 0,-2-1 1,1 1-1,-1-1 0,0-1 1,0 1-1,0 0 0,-1-1 1,0 0-1,-1 0 0,1 0-10,13-27 26,-16 33-24,0 1 0,0-1 0,0 0 0,1 0 0,-1 1 0,0-1 0,1 0 0,-1 0 0,1 1 0,-1-1 0,1 1 0,-1-1 0,1 0 0,-1 1 0,1-1 0,-1 1 0,1-1 0,0 1 0,-1 0 0,1-1 0,0 1 0,0-1 0,-1 1 0,1 0 0,0 0 0,0-1-2,8 18-23,-2-1 26,1 0 6,-6-11-21,0 0 0,0 0 1,1 0-1,-1 0 0,1-1 0,0 1 0,0-1 0,0 0 1,1 0-1,0 0 0,0 0 0,0 0 0,0-1 1,0 0-1,1 0 12,-4-2 6,-1-1 1,1 0-1,-1 0 1,1 0-1,-1 0 1,1 0-1,-1-1 1,1 1-1,-1 0 1,1 0-1,-1 0 1,1 0-1,-1 0 1,0-1-1,1 1 1,-1 0-1,1 0 1,-1-1-1,0 1 1,1 0-1,-1-1 1,1 1-1,-1 0 1,0-1-1,0 1 1,1-1-1,-1 1 1,0-1-1,0 1 1,1 0-1,-1-1 1,0 1-1,0-1 1,0 1-1,0-1 1,0 1-1,1-1 1,-1 1-1,0-1 1,0 1-1,-1-1-6,6-30 286,-4 23-219,4-45 62,-2-1 0,-3-8-129,0 49-90,0 13-316,0 0-317,0 0-681,4 1-4549,3 4-302</inkml:trace>
  <inkml:trace contextRef="#ctx0" brushRef="#br0" timeOffset="5544.1">3277 276 4353,'0'0'4031,"0"0"-2149,0 0-823,0 0-271,0 0-157,0 0-112,-2 9-208,-4 8-123,2 0 1,0 1-1,1 0 1,1 0-1,0 2-188,2 522 1445,0-542-1541,0 0-239,0-30-4609,0 13 223</inkml:trace>
  <inkml:trace contextRef="#ctx0" brushRef="#br0" timeOffset="6261.2">3594 76 3385,'0'0'2035,"0"0"-333,0 0-87,0 0-154,0 0-187,0 0-239,0 21 1335,0-15-2273,1 1 0,0 0 1,0 0-1,1-1 1,0 1-1,0-1 1,0 0-1,1 1 0,0-1 1,0 0-98,40 61 78,-8-15 42,-20-27-57,11 19 117,-1 1 1,-3 1-1,14 41-180,-33-78 9,-1 0 0,0 1 0,0-1 0,-1 0 0,-1 1 0,0 0 0,0-1 0,0 1 0,-1-1 0,-1 1 0,0-1 0,0 0 0,-1 0 0,0 0 0,0 0 0,-1 0 0,0 0 0,-1-1 0,-2 4-9,-13 16-257,-1 0-1,-1-1 1,-1-1 0,-19 15 257,16-15-281,0 1-65,15-14 21,-1 0 0,-1-1 0,0 0 0,-1-1 0,0 0 0,0-1 0,-8 3 325,18-12-2739,3-1 1819,1 0-3337</inkml:trace>
  <inkml:trace contextRef="#ctx0" brushRef="#br0" timeOffset="7296.18">1941 1 3873,'0'0'1264,"0"0"-576,0 0-156,0 0-70,0 0-131,0 0-129,-6 19 38,-42 123 1525,-83 200 1826,116-301-3560,2 1 0,1 1 0,3 0 1,1 0-1,3 1 0,-1 43-31,5-73 98,1 0-1,0-1 1,1 1 0,1 0-1,0 0 1,1-1 0,0 1 0,1-1-1,1 0 1,0 0 0,3 4-98,10 17-110,3-1 0,0-1 0,3-1 0,0-2 0,9 8 110,-30-34-350,0 0 0,0 0 0,0 0 0,0-1 0,1 1 0,-1-1 0,1 0 0,-1 0 0,1 0 0,0 0 0,0-1 0,0 0 0,3 1 350,2-1-3725</inkml:trace>
  <inkml:trace contextRef="#ctx0" brushRef="#br0" timeOffset="8499.12">4364 483 6697,'0'0'2138,"0"0"-727,0 0-444,0 0-255,0 0-242,0 0-134,0 0 8,0 0-7,0 0-82,0 0-108,-12 1 125,7 1-220,0 0 1,0 1-1,0-1 0,0 1 1,0 0-1,0 0 1,1 1-1,0-1 0,-1 1 1,-1 3-53,-41 47 243,35-39-254,-78 107 31,37-48-15,52-71-2772,6-5 1475,6-5-722,-3 0-1075</inkml:trace>
  <inkml:trace contextRef="#ctx0" brushRef="#br0" timeOffset="8969.16">4073 483 8554,'0'0'1980,"0"0"-1037,0 0-221,0 0 79,0 0-150,0 0-218,10 7-135,2 1-309,0-2 296,0 2-1,-1 0 1,0 0-1,0 1 0,-1 0 1,0 1-1,8 10-284,25 50 825,-22-35-785,1 0 1,1-2-1,2-1 1,1 0-1,21 18-40,-30-39-102,-16-11 79,-1 0 0,0 0-1,0 0 1,0 0 0,1 0 0,-1 0-1,0 0 1,0 0 0,1 0 0,-1 0-1,0 0 1,0 0 0,1 0 0,-1 0-1,0 0 1,0 0 0,0 0 0,1 0-1,-1-1 1,0 1 0,0 0 0,0 0-1,1 0 1,-1 0 0,0 0-1,0-1 1,0 1 0,0 0 0,0 0-1,1 0 1,-1-1 0,0 1 0,0 0-1,0 0 1,0 0 0,0-1 0,0 1-1,0 0 1,0 0 23,0-3-324,0 1 0,0 0 0,0-1 0,-1 1 0,1-1-1,-1 1 1,1 0 0,-1 0 0,0-1 0,0 1 0,0 0 0,0 0 0,0 0 324,-10-13-6094</inkml:trace>
  <inkml:trace contextRef="#ctx0" brushRef="#br0" timeOffset="10372.18">4813 222 6585,'0'0'2776,"0"0"-1044,0 0-557,0 0-137,0 0-173,0 0-201,0 0-214,0 0-146,0 0-74,0 0 22,0 0 19,0 0-21,0 0-32,0 0-34,0 0 31,0 0 58,12-10 242,1 1-518,1 1 0,0 0-1,0 1 1,1 1 0,0 0-1,0 1 1,0 0 0,0 2-1,1 0 1,0 0 0,0 2-1,-1 0 1,1 0 0,15 3 3,-30-2-4,1 0 1,-1 1 0,1-1 0,-1 1 0,1 0 0,-1-1 0,0 1 0,1 0 0,-1 0 0,0 0 0,0 0 0,1 0 0,-1 0 0,0 0 0,0 0 0,0 0 0,0 0 0,-1 1 0,1-1 0,0 0 0,0 1 0,-1-1 0,1 1 0,-1-1 0,1 1 0,-1-1 0,0 1 0,0-1 0,1 2 3,2 51 10,-4-43-17,1 0-18,-1 1-1,-1-1 0,0 0 0,0 1 0,-1-1 0,-1 0 1,0 0-1,0-1 0,-1 1 0,0-1 0,-1 0 0,-6 9 26,-12 12-70,-1-2 0,-1 0-1,-7 4 71,15-14 27,-111 99 49,129-118-76,-1 1 1,1-1-1,0 0 0,0 0 1,0 0-1,0 0 1,0 0-1,0 0 0,0 0 1,0 0-1,0 0 1,0 0-1,0 1 0,0-1 1,-1 0-1,1 0 1,0 0-1,0 0 1,0 0-1,0 0 0,0 0 1,0 0-1,0 1 1,0-1-1,0 0 0,0 0 1,0 0-1,0 0 1,0 0-1,0 0 0,0 0 1,0 1-1,0-1 1,1 0-1,-1 0 0,0 0 1,0 0-1,0 0 1,0 0-1,0 0 1,0 0-1,0 0 0,0 0 1,0 1-1,0-1 1,0 0-1,0 0 0,1 0 1,-1 0-1,0 0 1,0 0-1,0 0 0,0 0 1,0 0-1,0 0 1,0 0-1,0 0 1,1 0-1,-1 0 0,12 2 2,19-1-11,-29-1 12,35-2 16,0-1 1,0-3 0,-1 0-1,0-3 1,2-1-20,-22 6 7,6-2-13,1 2-1,-1 1 1,1 0 0,21 2 6,-42 0-37,0 1 1,0 0 0,0 0 0,0 0-1,0 1 1,0-1 0,0 0 0,0 1-1,-1-1 1,1 1 0,0 0-1,0 0 1,0-1 0,-1 1 0,1 0-1,0 0 1,-1 1 0,2 0 36,-2 0-242,1 0 1,-1 0-1,0 1 0,0-1 1,0 0-1,0 1 0,-1-1 1,1 1-1,-1-1 1,1 1-1,-1-1 0,0 1 1,0 1 241,1 21-6168</inkml:trace>
  <inkml:trace contextRef="#ctx0" brushRef="#br0" timeOffset="11497.82">1956 1451 6873,'0'0'2474,"0"0"-819,0 0-478,0 0-353,0 0-247,0 0-150,0 0-119,-8 2 319,3 2-519,0 1 0,0 0-1,1 0 1,-1 0 0,1 0 0,0 1 0,1-1 0,0 1 0,-1 0-1,2 0 1,-1 2-108,-14 23 329,-8 7-207,2 2 1,2 0-1,-8 26-122,20-43-4,1-1 0,2 2 0,0-1 0,2 1 0,0-1 0,2 1 0,0 16 4,2-32-8,-1 6-10,2-1-1,0 1 1,0 0 0,1 1 18,0-10-5,-1 0 0,1 0 1,0 0-1,0 0 0,1 0 0,-1 0 1,1 0-1,0-1 0,0 1 1,1-1-1,-1 0 0,2 0 5,7 7 1,0 0 0,1-1 0,0-1 0,1 0 0,-1-1 0,16 6-1,5 1-823,0-1 0,19 3 823,-45-16-2726,-7-1 1127,-1 0-4005</inkml:trace>
  <inkml:trace contextRef="#ctx0" brushRef="#br0" timeOffset="12683.12">2364 1665 5801,'0'0'1630,"0"0"-629,0 0-39,0 0 150,0 0-8,0 0-195,-2 5-205,-3 8-395,2 0 0,-1 0 1,2 0-1,0 0 0,0 1 0,1 0-309,-1 89 43,2-83 45,0 197 52,0-216-134,0-1 21,-1-1-14,1 1-1,-1-1 1,1 1 0,-1-1-1,0 1 1,1-1 0,-1 1-1,1-1 1,0 0 0,-1 1-1,1-1 1,-1 0 0,1 1-1,0-1 1,0 0 0,-1 0-1,1 1 1,0-1 0,0 0-1,0 0 1,0 1 0,0-1-1,0 0 1,0 0-13,-3-23 91,3 22-63,-2-244 79,4 127-96,-1 113-19,0 1 0,0-1 0,1 1 0,-1-1-1,1 1 1,1 0 0,-1 0 0,1 0 0,0 0-1,0 0 1,0 0 0,1 1 0,-1 0 0,1 0-1,1 0 1,-1 0 0,0 0 0,3-1 8,6-4-9,0-1 0,0 2 0,1-1 0,0 2 0,1 0 0,1 0 9,-6 4-11,-1 0 0,1 1 0,-1 1 0,1-1-1,0 1 1,0 1 0,0 0 0,-1 0 0,10 2 11,-17-1-2,0 0 0,0 0 0,-1 0-1,1 1 1,0-1 0,-1 0 0,1 1 0,-1-1 0,1 1-1,-1 0 1,0-1 0,0 1 0,0 0 0,0 0 0,0 0-1,0 0 1,0 0 0,0 0 0,-1 0 0,1 0 0,-1 1 2,10 47 33,-7-31-4,0 28 58,-3-45-78,0 0 0,0 0 0,0 0 0,-1-1 1,1 1-1,0 0 0,-1 0 0,0-1 0,1 1 0,-1 0 1,0-1-1,0 1 0,0-1 0,0 1 0,0-1 0,0 1 1,0-1-1,-1 0 0,1 1 0,0-1 0,-1 0 0,1 0-9,-14 7 18,-1-1 0,1-1 0,-1 0 0,0-1 1,-15 3-19,-87 10-39,61-10-133,61-8 175,-1 0 0,1 0 0,0 0 0,-1 1 0,1 0 0,-1-1 0,1 1 0,-1 1 0,1-1 0,-1 0 0,1 1 0,-1 0 1,0 0-1,0 0 0,0 0 0,0 0 0,0 1 0,-1-1 0,1 1-3,15 15 69,-1 1 1,11 16-70,-16-19 29,1-1 0,1 0 0,13 12-29,-7-14-508,-17-12 250,0 0 0,-1 1 1,1-1-1,-1 1 0,1 0 1,-1 0-1,1 0 0,-1 0 1,0 0-1,0 0 1,0 1-1,0-1 0,-1 1 1,1-1-1,-1 1 0,1 0 1,-1-1-1,1 3 258,-2 5-5536</inkml:trace>
  <inkml:trace contextRef="#ctx0" brushRef="#br0" timeOffset="13300.61">2771 1784 2681,'0'0'2693,"0"0"-715,0 0-277,0 0 40,0 0-164,0 0-324,0 0-1176,0 0-1,-1 0 0,1 0 1,0 0-1,-1 0 0,1 0 1,0 0-1,0 0 0,-1 0 1,1 1-1,0-1 1,-1 0-1,1 0 0,0 0 1,0 0-1,-1 0 0,1 0 1,0 1-1,0-1 0,-1 0 1,1 0-1,0 0 1,0 1-1,0-1 0,-1 0 1,1 0-1,0 1 0,0-1 1,0 0-1,0 0 0,-1 1 1,1-1-1,0 0 0,0 1 1,0-1-77,-4 21 308,-2 7-295,1 1 0,1 0 1,1 0-1,2 0 1,1 0-1,2 9-13,-1-37-4,0 1 0,0-1 0,0 1 0,0 0 0,0-1 0,0 0 0,1 1 0,-1-1 0,1 0 0,-1 0 0,1 1 0,-1-1 0,1 0 0,0-1 0,0 1 0,-1 0 0,1 0 0,0-1 0,0 1 0,0-1 0,0 0 1,0 1-1,-1-1 0,1 0 0,0 0 0,0 0 0,0 0 0,2-1 4,0 1 1,0 0 1,0 0-1,0 0 1,0-1 0,-1 1-1,1-1 1,0 0-1,0 0 1,0 0-1,0-1 1,-1 0 0,1 1-1,3-3-1,-1-3 17,-1 0-1,0 0 1,0-1 0,0 0-1,-1 1 1,0-1-1,-1-1 1,1 1-1,-2 0 1,1-1 0,-1 0-1,0-3-16,1-4 31,-2 1-1,0 0 1,0-1 0,-2 1-1,1 0 1,-4-15-31,2 23-15,0 0 0,0 0 0,-1 0-1,1 1 1,-2-1 0,1 1 0,-1 0 0,1 0 0,-2 0-1,-3-4 16,6 7-195,-1 0 0,0 0-1,0 0 1,0 0-1,0 0 1,-1 1 0,1-1-1,-1 1 1,0 0-1,1 0 1,-1 1 0,0-1-1,0 1 1,0-1-1,0 1 1,0 0 0,-1 1-1,0-1 196,5 1-192,-1 1 0,0-1 0,0 0 0,0 0 0,0 1 0,1-1 0,-1 1 0,0-1 0,0 0 1,1 1-1,-1 0 0,0-1 0,1 1 0,-1-1 0,0 1 0,1 0 0,-1-1 0,1 1 0,-1 0 0,1 0 0,0-1 0,-1 1 0,1 0 0,0 0 0,-1 0 0,1 0 0,0-1 0,0 1 0,0 0 0,0 0 0,0 0 192,-3 30-1229,3-25 758,-1 32-1024,1 0 46</inkml:trace>
  <inkml:trace contextRef="#ctx0" brushRef="#br0" timeOffset="14152.49">3077 1744 5193,'0'0'3665,"0"0"-1751,0 0-686,0 0-273,0 0-267,0 0-211,0 5-41,0 37-349,1 67 348,0-94-381,1 0 1,0 0-1,1 0 0,1-1 0,1 1 0,0-1-54,-5-12-1,1 0-1,-1 0 1,1-1-1,0 1 1,0-1-1,0 1 1,0-1-1,0 1 1,0-1-1,0 1 1,0-1-1,1 0 1,-1 0-1,0 0 0,1 0 1,-1 0-1,1 0 1,0 0-1,0 0 2,-1 0 0,1-1-1,-1 0 0,1 0 1,-1 0-1,1 0 0,-1 0 1,1 0-1,-1 0 0,0-1 1,1 1-1,-1 0 1,1-1-1,-1 1 0,0-1 1,1 1-1,-1-1 0,0 0 1,1 0 0,4-4 9,0 0 0,-1 0 1,1 0-1,-1 0 1,-1-1-1,1 0 1,3-5-10,10-17-3,-2 0 0,0-1 1,-2-1-1,-1 0 0,-1-1 1,7-32 2,-22 150 225,2-81-225,-1 9-10,1-1 0,0 1 0,1 0 0,0-1 0,1 1 0,1 1 10,-1-13-5,-1-1-1,1 1 1,0 0 0,-1 0 0,1-1-1,1 1 1,-1-1 0,0 1 0,1-1-1,-1 1 1,1-1 0,0 0 0,-1 0-1,1 0 1,0 0 0,0 0 0,1 0-1,-1 0 1,0-1 0,1 1 0,-1-1-1,1 0 1,-1 1 0,1-1 0,0 0-1,-1-1 1,1 1 0,0 0 0,0-1-1,-1 0 1,1 1 0,0-1 0,0 0-1,0 0 6,-1-1 4,0 1 0,0 0 0,0-1 1,1 1-1,-1-1 0,0 0 0,0 0 0,0 0 0,0 0 0,0 0 0,-1 0 0,1 0 0,0 0 0,0-1 0,-1 1 0,1-1 0,-1 0 0,1 1 1,-1-1-1,0 0 0,1 0 0,-1 0 0,0-1-4,5-9 47,0 0 0,-1 0 0,3-12-47,4-9 9,-4 14-235,-1 0-1,0 0 0,2-13 227,-7 20-1307,0-1 0,0 1-1,-2-1 1,1 1 1307,-1-7-6253</inkml:trace>
  <inkml:trace contextRef="#ctx0" brushRef="#br0" timeOffset="14826.68">3772 1560 5497,'0'0'1550,"0"0"-921,0 0-218,0 0 212,0 0-50,0 0-154,21 0-83,142 0 655,-160 0-964,-1 0-1,1 0 1,0 1 0,0-1 0,-1 1-1,1-1 1,0 1 0,-1 0 0,1 0-1,-1 0 1,1 1 0,-1-1-1,1 0 1,-1 1 0,0 0 0,0-1-1,0 1 1,0 0 0,2 2-27,-2 0 58,1 0 0,0 0 0,-1 1 0,0-1 0,0 1 0,0-1-1,0 1 1,-1 0 0,0-1 0,0 1 0,0 1-58,1 3 72,-2 1 0,1 0 0,-1 0 0,0 0-1,-1-1 1,-1 1 0,1 0 0,-1-1 0,-1 1-1,0-1 1,-3 8-72,-10 10 226,-1-1-1,-2-1 1,0 0 0,-1-2-1,-17 15-225,-8 11 742,44-49-745,1 0 1,-1 1 0,1-1-1,-1 0 1,1 1-1,0-1 1,-1 0-1,1 1 1,0-1-1,-1 1 1,1-1-1,0 0 1,-1 1 0,1-1-1,0 1 1,0-1-1,0 1 1,-1-1-1,1 1 1,0-1-1,0 1 1,0-1 0,0 1-1,0-1 1,0 1-1,0-1 1,0 1-1,0-1 1,0 1-1,0-1 1,0 1 0,0-1-1,1 1 1,-1-1-1,0 1 1,0-1-1,0 1 1,1-1-1,-1 1 1,0-1 0,1 1-1,-1-1 1,0 0-1,1 1 1,-1-1-1,1 0 1,-1 1-1,0-1 1,1 0 0,-1 0-1,1 1 1,-1-1-1,1 0 1,0 0 2,27 5 27,-25-5-28,45 1 362,46-4-361,0-1-269,-94 4 164,1 0-1,-1 0 1,0 1-1,1-1 1,-1 0-1,1 0 1,-1 1-1,0-1 0,0 0 1,1 0-1,-1 1 1,0-1-1,1 0 1,-1 1-1,0-1 0,0 0 1,0 1-1,1-1 1,-1 1-1,0-1 1,0 0-1,0 1 0,0-1 1,0 1-1,0-1 1,0 1-1,0-1 1,0 0-1,0 1 1,0-1-1,0 1 0,0-1 1,0 0-1,0 1 1,0-1-1,0 1 1,-1-1-1,1 0 106,0 3-1162,0 8-5220</inkml:trace>
  <inkml:trace contextRef="#ctx0" brushRef="#br0" timeOffset="15427.64">4206 1438 5977,'0'0'2275,"0"0"-834,0 0-41,0 0-89,0 0-295,0 0-284,15 5-121,-7-2-513,7 1 118,0 2-1,-1 0 0,1 0 0,-1 2 1,-1 0-1,7 4-215,-3 2 165,0 1 0,0 0 0,-2 1 0,0 1 0,0 0 0,-2 1 0,0 1 0,-1 0-1,-1 1 1,-1 0 0,5 13-165,-4-2-5,-1-1-1,-2 1 0,-1 1 0,-1-1 0,-1 1 0,-2 0 0,-1 28 6,-2-36-61,0 0-80,0 0 0,-2 0-1,-1 4 142,1-19-35,0-1 0,0 0 0,-1 0-1,0 0 1,0 0 0,0 0 0,-1-1 0,-1 0 0,1 0-1,-1 0 1,0 0 35,1-2-8,0 0 0,0-1 1,0 0-1,0 1 0,-1-1 0,1-1 0,-1 1 0,0-1 0,0 0 0,0 0 0,-3 1 8,-25 2-3484,33-10-1705,0-3 592</inkml:trace>
  <inkml:trace contextRef="#ctx0" brushRef="#br0" timeOffset="16234.86">5059 1747 1096,'0'0'9030,"0"0"-5301,0 0-2262,0 0-598,0 0-274,0 0-143,0 0-162,0 0-154,0 0-87,0 0-50,0 0 5,0 2 24,-1 2-7,1-1 0,-1 1 1,0-1-1,1 1 0,-2-1 0,1 0 1,0 1-1,-1-1 0,1 0 1,-1 0-1,0 0 0,0 0 0,-2 2-21,-35 37 64,28-32-47,-160 144-62,74-69-78,81-72 409,2-1-2249,16-9 857,9-2 422,-6-1 232,1-1 0,-1 0 1,-1 0-1,1 0 1,0-1-1,0 1 0,0-1 1,-1 0-1,1-1 0,0 0 452,-1 1-728,6-3-3020</inkml:trace>
  <inkml:trace contextRef="#ctx0" brushRef="#br0" timeOffset="16660.2">4772 1774 7498,'0'0'3394,"0"0"-2253,0 0-670,0 0 249,0 0 42,0 0-14,0 4-143,0-2-559,0-1 0,0 0 0,0 1-1,0-1 1,1 1 0,-1-1 0,0 0-1,1 1 1,-1-1 0,1 0 0,0 1-1,-1-1 1,1 0 0,0 0-1,0 0 1,0 0 0,0 0 0,0 0-1,0 0 1,1 1-46,29 15 971,-22-13-888,29 13 345,1-1-278,-2 1 0,0 2 0,-1 2 0,-1 1-1,2 4-149,-32-22-83,-1-1-1,0 1 0,-1 0 0,1 0 1,0 0-1,-1 0 0,0 1 1,0-1-1,-1 1 0,1 0 1,-1 0-1,0 0 0,0 0 0,-1 0 1,1 0-1,-1 0 0,0 1 1,0-1-1,-1 0 0,0 1 1,0 0 83,0-4-1314,1-2-1177,2 0-2710</inkml:trace>
  <inkml:trace contextRef="#ctx0" brushRef="#br0" timeOffset="17693.73">5508 1383 8146,'0'0'2438,"0"0"-1141,0 0-465,0 0-181,0 0-213,0 0-197,-4 7-122,-11 20 7,11-20 48,4-7 84,0 0 63,31 0 1119,11 0-807,54 1-291,-94-1-335,0 1 0,0-1 0,1 1 0,-1 0 0,0 0 0,0 0 0,0 0 0,0 0 1,0 0-1,0 1 0,0-1 0,-1 1 0,1-1 0,0 1 0,-1 0 0,1 0 0,-1-1 0,0 1 0,1 0 0,-1 0 1,0 0-1,0 1 0,0-1 0,-1 0 0,1 0 0,0 0 0,-1 1 0,1-1 0,-1 0 0,0 1-7,2 9 44,-1 0 0,-1 0 0,0 0 0,0 0 0,-1 3-44,-1-11 3,1 0-1,-1 1 1,1-1 0,-1 0 0,0 0-1,-1 0 1,1-1 0,-1 1 0,0-1-1,0 1 1,0-1 0,0 0 0,0 0 0,-1 0-1,1 0 1,-2 0-3,-63 40-78,57-36 68,-1-1 0,0 0 0,0-1 0,-1 0 0,1-1 0,-1 0 0,0-1 0,0 0 0,-7-1 10,19-2 16,1 1-29,0 0 1,0-1-1,0 1 1,0-1-1,0 1 0,0 0 1,0-1-1,0 1 1,0-1-1,1 1 1,-1-1-1,0 1 1,0 0-1,1-1 1,-1 1-1,0-1 0,1 1 1,-1-1-1,0 1 1,1-1-1,-1 0 1,1 1-1,-1-1 1,1 1-1,-1-1 0,1 0 1,-1 0-1,1 1 13,24 9-56,25-1 88,-29-6 16,-1 1 0,1 0 0,16 7-48,-30-9 41,0 1-1,-1-1 0,0 1 1,1 1-1,-1-1 1,0 1-1,-1 0 0,1 1 1,-1-1-1,0 1 0,0 0 1,0 1-1,0 0-40,-3-1 53,0-1 0,0 0 0,-1 1 0,0-1 0,0 1 0,0-1 0,-1 1-1,1 0 1,-1-1 0,0 1 0,0-1 0,-1 1 0,1 0 0,-1-1 0,0 1 0,-1-1 0,1 1-1,-1-1 1,1 0 0,-1 0 0,-1 0 0,1 0 0,-1 0 0,-1 3-53,-8 5 20,-1 0 1,-1 0-1,1-1 1,-2-1-1,0 0 0,0-1 1,0-1-1,-1 0 1,0-1-1,-1-1 1,0 0-1,-1-1-20,2-1-1649,0-1 1,-1-1-1,0 0 0,-14 0 1649,31-2-5151</inkml:trace>
  <inkml:trace contextRef="#ctx0" brushRef="#br0" timeOffset="18966.05">1971 2498 4993,'0'0'1315,"0"0"-400,0 0 238,0 0 370,0 0-37,0 0-280,1-2 3529,-4 5-3649,-3 7-1039,0 0-1,-1 0 1,0-1 0,-1 0 0,-3 3-47,-25 30 6,14-11 2,2 1-1,1 1 1,-14 31-8,26-45-10,0 0 0,1 0 0,1 0 0,1 1 0,0-1 1,2 1-1,0 0 0,1 7 10,1-6 2,0 0 1,2 0 0,0-1-1,1 1 1,1-1-1,4 8-2,-6-21-7,0 0-1,1 0 1,0-1-1,1 1 1,0-1 0,0 0-1,0 0 1,0 0-1,1-1 1,0 1-1,0-1 1,1 0 0,-1-1-1,1 1 1,0-1-1,0 0 1,1-1-1,-1 1 1,1-1 0,0 0 7,9 0-248,10 4-556,-18 0-5170,-8-3-886</inkml:trace>
  <inkml:trace contextRef="#ctx0" brushRef="#br0" timeOffset="20185.67">2469 2780 4889,'0'0'2641,"0"0"-1138,0 0-494,0 0-177,0 0-184,0 30-197,-3 188 79,3-180-177,1 7 159,-3 0 1,-1 0 0,-4 15-513,7-59 16,-1-1 1,1 1-1,-1 0 1,1-1 0,-1 1-1,1 0 1,-1-1-1,1 1 1,-1 0-1,1-1 1,-1 1 0,0-1-1,1 1 1,-1-1-1,0 1 1,1-1-1,-1 0 1,0 1 0,0-1-1,0 0 1,1 0-1,-1 1 1,0-1-1,0 0-16,0 0 9,1 0-1,-1 0 0,1 0 1,-1 1-1,1-1 0,-1 0 0,1 0 1,0 0-1,-1 0 0,1 0 1,-1 0-1,1 0 0,-1-1 0,1 1 1,-1 0-1,1 0 0,0 0 1,-1 0-1,1-1 0,-1 1 0,1 0 1,0 0-1,-1-1 0,1 1 0,-1 0 1,1 0-1,0-1 0,-1 1 1,1 0-1,0-1 0,0 1 0,-1-1 1,1 1-1,0 0 0,0-1 1,0 1-1,0-1 0,-1 1 0,1-1 1,0 1-1,0-1 0,0 1-8,0-470 56,0 467-56,1 1-1,-1 0 1,1 0-1,-1-1 1,1 1 0,0 0-1,0 0 1,0 0-1,0 0 1,0 0-1,1 0 1,-1 0-1,1 0 1,-1 0 0,1 1-1,0-1 1,-1 0-1,1 1 1,0 0-1,0-1 1,0 1-1,1 0 1,9-6-15,1 0 0,0 2-1,7-3 16,3-2 2,-4 1-2,1 0 1,0 2 0,1 0-1,-1 1 1,1 1 0,0 1-1,1 1 1,12 0-1,-33 3 0,-1 0-1,1 0 1,0 0-1,0 0 1,0 0 0,-1 1-1,1-1 1,0 0-1,-1 0 1,1 1 0,0-1-1,-1 1 1,1-1-1,0 0 1,-1 1 0,1-1-1,-1 1 1,1 0-1,0-1 1,-1 1 0,0-1-1,1 1 1,-1 0-1,1-1 1,-1 1 0,0 0 0,6 26 61,-10 30 81,1-49-130,1 1-1,-1-1 0,-1 1 0,1-1 1,-1 0-1,-1 0 0,1-1 0,-1 1 1,-1-1-1,-2 3-11,-16 17 2,-25 22-2,39-40-3,4-3-2,0-1-1,0 0 1,0 0-1,-1 0 0,1-1 1,-1 0-1,0-1 1,-1 1-1,1-1 0,-1-1 6,-4 1-17,0 0-1,0-1 0,0-1 1,-1 0-1,-11-1 18,-6 0-309,32 21 177,0-16 131,0 1 0,1-1 0,0 1 0,1-1 0,-1 0 0,1 0 0,0 0 0,0-1 0,0 1 1,1-1-1,-1 0 0,1 0 0,0-1 0,3 2 1,10 5 1,2-1 1,-1 0-1,14 3-1,-19-7 2,0 0-1,0 1 0,0 1 1,-1 0-1,1 1 1,-2 0-1,5 4-1,-12-7-38,1 0 0,-1 1 0,0-1 1,0 1-1,-1 0 0,0 0 0,0 1 0,0-1 0,0 4 38,3 22-6548,-7-31-694</inkml:trace>
  <inkml:trace contextRef="#ctx0" brushRef="#br0" timeOffset="20723.71">2885 2997 9394,'0'0'2174,"0"0"-1151,0 0-454,0 0 73,0 0-8,0 0-282,0 16-231,-1 6-103,-1 6-14,2 0 0,1-1 0,2 4-4,-2-25-40,0 0 0,0 0-1,0-1 1,1 1-1,0 0 1,1-1 0,-1 1-1,2 2 41,-2-6-14,-1 0-1,0-1 0,1 1 1,-1 0-1,1-1 0,0 1 0,-1-1 1,1 1-1,0-1 0,0 0 0,0 0 1,0 1-1,0-1 0,0-1 1,0 1-1,0 0 0,0-1 0,1 1 1,-1-1-1,0 1 0,0-1 0,1 0 1,-1 0 14,6 0 9,0 0 0,0 0 0,0-1 1,0 0-1,0 0 0,-1-1 1,1 0-1,0-1 0,2-1-9,-4 1 21,-1 0 0,0-1 0,0 0 0,0 0 0,0 0 0,-1-1 0,1 1 1,-1-1-1,0 0 0,0 0 0,-1-1 0,1-1-21,3-5 16,-1-2 0,-1 1 1,0-1-1,-1 0 0,0 0 1,-1 0-1,-1-1 0,0 1 0,-1 0 1,0-1-1,-1 0 0,-1 1 1,-1-1-1,0 0-16,0 8-14,0-1 0,0 1 0,-1 0 0,0-1 0,0 1 0,-1 1 0,1-1 0,-2 0 0,1 1 0,-1 0-1,0 0 1,0 0 0,-1 1 0,-1-2 14,2 3-59,-1-1-1,1 0 1,-1 1-1,0 0 1,0 1-1,-1-1 1,1 1-1,-1 0 1,0 1-1,0-1 0,0 1 1,0 1-1,0-1 1,0 1-1,-2 1 60,6 0-71,-1 1 0,1-1 0,-1 1 0,1 0 0,0 0 0,-1 1 0,1-1 0,0 1 0,0-1 0,0 1 0,0 0 0,0 0 0,0 1 0,1-1 0,-1 1 0,1-1 0,0 1 0,0 0 0,-1-1 0,2 1-1,-1 0 1,0 1 0,1-1 0,-2 3 71,-5 12-479,1 1-1,0 1 1,-3 17 479,5-16-356,-18 60-2102,4-11-2120</inkml:trace>
  <inkml:trace contextRef="#ctx0" brushRef="#br0" timeOffset="21540.81">3300 2864 3609,'0'0'6599,"0"0"-4064,0 0-1719,0 0-284,0 0-35,0 0-152,1 8-61,39 252 285,-40-257-583,1-1 0,-1 1 0,1 0 0,0 0 0,0 0 1,0-1-1,0 1 0,0 0 0,0-1 0,1 1 0,-1-1 0,1 1 0,0-1 0,0 0 0,1 2 14,-1-3-28,0 0-1,0 0 0,0 0 1,1 0-1,-1 0 0,0 0 0,1 0 1,-1-1-1,1 1 0,-1-1 1,1 0-1,-1 1 0,1-1 0,-1 0 1,0-1-1,1 1 0,-1 0 1,1-1 28,0 0-2,0 0 1,-1 0 0,1 0-1,-1 0 1,1-1 0,-1 1-1,1-1 1,-1 0 0,0 0-1,0 0 1,0 0 0,0 0-1,0 0 1,0-1 0,0 1-1,0-1 2,29-49 3,-22 36-2,-4 7-4,7-10-32,-1-1 0,-1 0 0,-1-1 0,-1 0 0,4-13 35,-14 60 160,2 0 0,0 0 0,4 20-160,-3-40-18,1 0 1,-1 0 0,1 0 0,0 0 0,1-1 0,0 1-1,0-1 1,0 1 0,0-1 0,1 0 0,0 0-1,0-1 1,0 1 0,1-1 0,-1 0 0,6 4 17,-6-5-16,-1-1 1,1 1 0,0-1-1,0 1 1,0-1 0,0 0-1,1-1 1,-1 1-1,0-1 1,1 0 0,-1 0-1,1 0 1,-1-1 0,1 1-1,-1-1 1,1 0 0,0-1-1,-1 1 1,1-1 0,-1 0-1,1 0 1,-1 0-1,2-1 16,-3 0 6,0 0-1,-1 0 1,1 0-1,-1 0 1,0-1-1,1 1 1,-1-1-1,0 1 1,-1-1-1,1 0 1,0 0-1,-1 0 1,0 0-1,1 0 1,-1 0-1,0-1-5,12-51 121,-9 30-64,-1-1 0,-2 1 0,0-1 0,-2 1 0,-3-21-57,-4 33 486,4 8-1744,2-1-5376,2-1 1255</inkml:trace>
  <inkml:trace contextRef="#ctx0" brushRef="#br0" timeOffset="22869.78">4096 2647 5089,'0'0'4165,"0"0"-2166,0 0-935,0 0-185,0 0-183,0 0-252,0 0-194,0 0-70,0 0 17,16 0 813,10 0-769,-16-1-184,1 1-1,-1 0 0,1 1 0,0 0 1,6 2-57,-14-2 6,1 0 0,-1 0 0,0 1 1,1-1-1,-1 1 0,0 0 0,0 0 0,0 0 1,0 0-1,-1 0 0,1 1 0,-1-1 1,1 1-1,-1 0 0,0 0 0,0 0 1,0 0-1,0 0 0,0 0-6,2 6 26,0 1 1,-1-1-1,0 1 0,-1 0 0,0 0 0,0 0 0,0 9-26,-1-14 17,-1 1-1,0-1 1,0 0-1,0 1 1,-1-1-1,0 1 1,0-1-1,0 0 1,-1 0-1,1 0 1,-1 0-1,0 0 1,-1 0-1,1 0 1,-4 3-17,-7 6 2,-1 0 0,0-1-1,-1-1 1,-1 0 0,0-1 0,0 0-1,-1-2 1,-1 0 0,-6 2-2,24-11-8,0 0 0,0 0-1,-1 0 1,1 0 0,0 0 0,0 0 0,0 0 0,0 0-1,0 0 1,0 0 0,0 0 0,0 0 0,0 0-1,-1 1 1,1-1 0,0 0 0,0 0 0,0 0 0,0 0-1,0 0 1,0 0 0,0 0 0,0 0 0,0 0-1,0 0 1,0 1 0,0-1 0,0 0 0,0 0 0,0 0-1,0 0 1,0 0 0,0 0 0,0 0 0,0 1 0,0-1-1,0 0 1,0 0 0,0 0 0,0 0 0,0 0-1,0 0 1,0 0 0,0 0 0,0 1 0,0-1 0,0 0-1,0 0 1,0 0 0,0 0 0,0 0 0,0 0-1,0 0 1,1 0 0,-1 0 0,0 0 0,0 0 0,0 1-1,0-1 1,0 0 0,0 0 0,0 0 0,0 0 0,0 0-1,1 0 1,-1 0 0,0 0 8,13 5-92,16 1 140,-13-2-30,0-1 0,0 2 0,-1 0 0,1 1 0,6 4-18,-14-6 29,0 0 1,-1 1-1,1-1 0,-1 1 0,0 1 1,0-1-1,-1 1 0,1 1 0,-1-1 1,-1 1-1,1 0-29,-5-4 26,0-1 1,0 0 0,0 0-1,0 1 1,0-1-1,0 1 1,-1-1-1,0 0 1,1 1-1,-1-1 1,0 1 0,0-1-1,0 1 1,0-1-1,-1 1 1,1-1-1,-1 1 1,1-1-1,-1 0 1,0 1 0,0-1-1,0 0 1,0 0-1,-1 1 1,1-1-1,0 0 1,-1 0-1,1-1 1,-1 1 0,0 0-1,0 0 1,0-1-1,0 1 1,0-1-27,-13 6-150,1-1 1,-1-1 0,0-1-1,0 0 1,-1-1 0,1 0-1,-1-2 1,0 1 0,0-2 149,15 0-617,1 0-352,0 0-591,0 0-1522,0 0-2009</inkml:trace>
  <inkml:trace contextRef="#ctx0" brushRef="#br0" timeOffset="23478.05">4458 2549 6449,'0'0'2934,"0"0"-1115,0 0-701,0 0-143,0 0-120,0 0-207,0 0-207,0 0-130,0 0-63,2 2 57,5 14-98,2 0-1,0-1 0,1-1 0,0 1 0,1-2 0,7 8-206,20 17 110,21 15-110,-25-24 12,0 3 0,11 16-12,-37-39 15,-1 1 0,-1 0 0,1 1 0,-2 0 0,1 0 0,-2 0 0,1 0 0,-1 1 0,-1 0 0,0 0 0,-1 0-1,0 5-14,-1-8 9,0 1 0,-1 0 0,0-1 0,-1 1 0,0 0 0,0-1 0,-1 1-1,0 0 1,-1-1 0,0 0 0,-1 0 0,1 0 0,-2 0 0,1-1-1,-5 5-8,-25 33-613,-3-2-1,-1-1 0,-3-3 0,-3 1 614,43-41-816,1 0-188,5-4-2666,6-5-186</inkml:trace>
  <inkml:trace contextRef="#ctx0" brushRef="#br0" timeOffset="24011.06">5410 2844 7698,'0'0'2718,"0"0"-1127,0 0-546,0 0-250,0 0-243,0 0-297,-11 10-125,-200 184 1355,104-96-1303,62-53-6706,45-45 3631</inkml:trace>
  <inkml:trace contextRef="#ctx0" brushRef="#br0" timeOffset="24373.62">5070 2892 2785,'0'0'7230,"0"0"-4832,0 0-1919,0 0-256,0 0 181,0 0 116,0 7-28,0 0-407,-1-4-16,1 1 1,0 0 0,0-1-1,0 1 1,0 0 0,0-1 0,1 1-1,0-1 1,0 1 0,0-1-1,0 1 1,0-1 0,1 0 0,0 1-1,-1-1 1,1 0 0,2 2-70,24 21 302,1-3 0,8 5-302,-3-3 84,22 23-84,98 110-463,-151-155 194,0-1-1,0 0 0,0 0 1,0 0-1,1 0 1,-1 0-1,1-1 1,-1 0-1,1 1 1,0-1-1,-1-1 0,1 1 1,0 0-1,0-1 1,-1 0-1,1 0 1,0 0-1,3-1 270,-5 1-314,13 0-5457</inkml:trace>
  <inkml:trace contextRef="#ctx0" brushRef="#br0" timeOffset="25325.73">5768 2453 6969,'0'0'1549,"0"0"-882,0 0-45,0 0 271,0 0-17,0 0-225,11 2-114,14 1-21,-1-2 0,0 0 0,0-2 1,0-1-1,9-2-516,-30 4 65,0-1-1,1 0 1,-1 1 0,0-1 0,1 1 0,-1 0 0,0 0 0,1 0 0,-1 1 0,0-1 0,0 1 0,4 0-65,-6 1 21,0-1 1,1 0 0,-1 1-1,0-1 1,0 0 0,0 1-1,0 0 1,0-1 0,0 1 0,0-1-1,0 1 1,-1 0 0,1 0-1,-1-1 1,1 1 0,-1 0-1,0 0 1,0 0 0,0 0-1,0 0 1,0-1 0,0 1-22,1 6 27,0 0 1,0 0 0,-1-1-1,0 1 1,0 0-1,-1 0 1,0-1-1,-1 1 1,0 0 0,0-1-1,0 0 1,-1 1-1,0-1 1,0 0-1,-4 5-27,-11 11 25,-2-1 0,0 0-1,-2-1 1,-13 10-25,-3 2 8,37-33-24,1 0-47,0 0-18,2 11-99,3-7 183,1 0 0,-1 0 0,1 0 1,0-1-1,0 0 0,0 0 0,1 0 0,-1-1 1,1 0-4,14 7 40,1 1 77,0 1-1,-1 1 1,-1 1-1,14 10-116,-25-15 84,0 0 1,0 0-1,-1 1 0,0 0 0,0 0 0,-1 1 0,0 0 0,-1 0 0,0 1 0,1 5-84,-4-11 61,-1 2 0,0-1 0,-1 0 0,0 0 1,0 0-1,0 1 0,-1-1 0,0 0 0,0 3-61,0-6 14,0 0 0,0 0 1,-1-1-1,1 1 0,-1 0 1,0 0-1,0 0 0,0 0 1,0-1-1,0 1 0,-1-1 1,1 1-1,-1-1 0,1 1 1,-1-1-1,0 0 0,0 0 1,0 1-1,0-1 0,-1 0-14,-10 5 4,0 0-1,-1 0 0,0-1 0,0-1 1,0-1-1,0 0 0,-1-1 0,0 0 1,-8 0-4,-26 0-961,-1-1 0,-12-4 961,-8 1-3579,70 1 2416,0 0-1239,0 0-2330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1.957"/>
    </inkml:context>
    <inkml:brush xml:id="br0">
      <inkml:brushProperty name="width" value="0.05" units="cm"/>
      <inkml:brushProperty name="height" value="0.05" units="cm"/>
    </inkml:brush>
  </inkml:definitions>
  <inkml:trace contextRef="#ctx0" brushRef="#br0">0 511 6641,'0'0'1582,"0"0"-475,0 0-129,0 0-314,0 0-283,0 0-154,3 1-50,12 2 84,0 0 1,0-2-1,0 1 0,0-2 1,0 0-1,1-1 0,0 0-261,30-1 222,28-1 347,50-9-569,-86 8 26,-32 3 45,-5 1-94,1 0-1,-1 0 0,0 0 0,0 0 1,0 0-1,0-1 0,0 1 0,1 0 1,-1-1-1,0 1 0,0 0 0,0-1 1,0 1-1,0-1 0,0 0 24,2-22-2961,-3 10-666</inkml:trace>
  <inkml:trace contextRef="#ctx0" brushRef="#br0" timeOffset="1106.53">570 103 2473,'0'0'5473,"0"0"-3273,0 0-1150,0 0-379,0 0-271,0 0 12,12-8-8,97-68-61,-104 73-340,0 1 0,0-1 1,1 1-1,-1 0 1,1 1-1,-1-1 1,1 1-1,0 0 1,-1 0-1,1 1 0,0 0 1,3 0-4,-8 0 8,0 1 1,0-1-1,0 0 1,0 1-1,-1-1 1,1 1-1,0-1 1,0 1-1,-1-1 1,1 1-1,0-1 1,-1 1-1,1 0 0,-1-1 1,1 1-1,-1 0 1,1-1-1,-1 1 1,1 0-1,-1 0 1,0 0-1,1-1 1,-1 1-1,0 0 1,0 0-1,0 0 1,0 0-1,1 0 1,-1 0-1,0-1 0,-1 1 1,1 0-9,1 39 260,-1-29-147,0 6-76,0 1 0,0-1 1,-2 0-1,0 0 0,-1 0 0,-1 0 0,0-1 0,-4 9-37,-14 29-74,2 1 1,1 6 73,11-33-25,2 0 1,1 0 0,2 1 0,0 0 0,2 5 24,1-29-10,0 2 5,-1 1-1,2-1 1,-1 1-1,1-1 1,0 0-1,0 1 1,1-1-1,0 0 1,0 0-1,1 0 1,1 1 5,21 52-94,-25-60 66,0 0-1,0 1 0,0-1 0,0 0 1,0 1-1,1-1 0,-1 0 0,0 1 1,0-1-1,0 0 0,0 0 1,1 1-1,-1-1 0,0 0 0,0 0 1,1 1-1,-1-1 0,0 0 0,0 0 1,1 0-1,-1 1 0,0-1 1,1 0-1,-1 0 0,0 0 0,0 0 1,1 0-1,-1 0 0,0 1 0,1-1 1,-1 0-1,0 0 0,1 0 1,-1 0-1,1 0 29,12-7-574,8-14 316,124-188 448,-144 207-132,0 1-1,0-1 1,-1 1-1,1-1 1,-1 1 0,1-1-1,-1 0 1,1 1-1,-1-1 1,0 0-1,0 1 1,0-1-1,0 0 1,0 1-1,0-1 1,0 0 0,0 0-1,-1 1 1,1-1-1,-1 1 1,1-1-1,-1 0 1,0 1-1,0-1 1,1 1 0,-1-1-1,0 1 1,0 0-1,-1-1 1,1 1-1,0 0 1,0 0-1,-1 0 1,1 0-1,-1 0-57,-7-7-21,-1 0-1,0 1 0,-1 0 1,-5-2 21,7 3 197,-15-9-3,18 10-20,-1 0 0,0 0-1,-1 1 1,1 0 0,-6-1-174,7 3 135,0 1 0,1 0 0,-1 1 1,0 0-1,0 0 0,0 0 1,-2 0-136,4 1 12,0-1 1,1 1 0,-1-1 0,0 0-1,0 0 1,0-1 0,0 1 0,1-1-1,-1 0 1,0 0 0,1 0 0,-1-1-1,0 1 1,1-1 0,0 0 0,-3-1-13,1-1 13,0-1 0,0 0 1,1 1-1,-1-1 1,1-1-1,0 1 0,1-1 1,-1 1-1,1-1 1,0 0-1,1 0 1,-1-1-1,1 1 0,0 0 1,1-1-1,0-1-13,0-8-1414,1 7 876,0 1-1,0-1 1,1 1-1,0 0 1,2-8 538,-2 13-133,0-1 0,1 0 0,-1 1 0,1-1 0,0 1 0,0-1 1,1 1-1,-1 0 0,1 0 0,-1 0 0,1 0 0,0 1 0,0-1 0,0 1 0,2-1 133,4-3-565,2 0 0,-1 1 0,0 0 0,1 1-1,9-3 566,-17 6-242,20-6-2215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4.730"/>
    </inkml:context>
    <inkml:brush xml:id="br0">
      <inkml:brushProperty name="width" value="0.05" units="cm"/>
      <inkml:brushProperty name="height" value="0.05" units="cm"/>
    </inkml:brush>
  </inkml:definitions>
  <inkml:trace contextRef="#ctx0" brushRef="#br0">0 18 4121,'0'0'2668,"0"0"-712,0 0-357,0 0-391,0 0-265,0 0-241,11 55 1250,-9 14-1483,-3 15-469,0 34-227,32-118-158,-2-1 476,0-2 1,14-3-92,-14 1-121,0 2 0,15 0 121,-43-17-4411,3 6 1009,3-2-1452</inkml:trace>
  <inkml:trace contextRef="#ctx0" brushRef="#br0" timeOffset="454.27">321 1 5577,'0'0'2671,"0"0"-733,0 0-594,0 0-454,0 0-307,0 0-220,0 21 621,8 300 897,-1-54-3789,-7-281 1724,1-1 0,1 1 0,1-9 184,9-19-3343,-7 30-804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6:09.335"/>
    </inkml:context>
    <inkml:brush xml:id="br0">
      <inkml:brushProperty name="width" value="0.1" units="cm"/>
      <inkml:brushProperty name="height" value="0.1" units="cm"/>
      <inkml:brushProperty name="color" value="#E71224"/>
    </inkml:brush>
  </inkml:definitions>
  <inkml:trace contextRef="#ctx0" brushRef="#br0">52 0 1488,'0'0'2658,"0"0"-1012,0 0-597,0 0-88,0 0 136,0 0 91,0 0-50,0 0-155,0 0-226,0 0-172,0 0-103,0 0-96,0 0-60,0 0-11,0 0 25,0 0-14,0 0-42,0 0-71,0 0-110,0 0-81,2 6 91,3 4-74,1-1 0,0 1 0,0-2 0,1 1 0,0 0 1,1-1-1,0-1 0,8 8-39,-3-4 4,0 2 1,-1-1-1,3 7-4,-7-9-8,-2-1 0,1 1-1,-1 0 1,-1 1 0,0-1 0,0 1-1,-1 0 1,0 0 0,-1 1-1,0-1 1,-1 1 0,-1-1 0,1 1-1,-2 7 9,0 51 178,-4 0 1,-3 0-1,-4 5-178,5-34 133,3-15-27,-2-1 0,-5 18-106,8-36 13,-1 0 0,0 0 0,0 0 0,0 0 0,-1 0 1,0-1-1,0 0 0,-1 0 0,1 0 0,-1 0 0,-3 2-13,-123 101 90,121-96-155,9-10-3346,22-40 64,-6 17-444</inkml:trace>
  <inkml:trace contextRef="#ctx0" brushRef="#br0" timeOffset="682.96">845 411 4609,'0'0'2138,"0"0"-314,0 0-356,0 0-249,0 0-144,0 0-191,0 0-165,0 0-156,0 0-133,0 0-76,0 0-48,0 0-49,0 0-89,-1 3-115,-11 14 13,-1 1 0,0-2-1,-1 0 1,-12 10-66,-11 14 8,-4 9-2,24-26-212,-1-2 1,-20 18 205,38-38-362,0-1-183,0 0-173,0-8-354,0 3 758,1 1 0,0-1 0,0 1-1,0-1 1,1 1 0,0-1 0,0 1-1,0 0 1,0 0 0,3-4 314,9-20-5933,-13 24 2028</inkml:trace>
  <inkml:trace contextRef="#ctx0" brushRef="#br0" timeOffset="1016.91">845 411 5601</inkml:trace>
  <inkml:trace contextRef="#ctx0" brushRef="#br0" timeOffset="1349.11">845 411 5601,'-160'6'2765,"128"-5"-849,32-1-628,0 0-346,0 0-127,0 0 117,0 0-17,0 0-252,0 0-242,0 0-195,0 0-141,8 6 18,16 17 77,-2 2 1,-1 1 0,3 5-181,46 55 118,-50-65-120,-7-9-20,-1 0 0,0 1 0,-1 1 0,8 13 22,-19-23-943,0-2-6443,0-2 2018</inkml:trace>
  <inkml:trace contextRef="#ctx0" brushRef="#br0" timeOffset="1712.01">1162 231 7346,'0'0'2253,"0"0"-898,0 0-641,0 0-379,0 0 169,0 0 169,0 0-58,22-5-158,-2-1-363,47-11 577,24-2-671,-85 18 28,42-4 37,-46 5-64,0 0 0,0 0 0,0 0 0,0 0 0,0 1 0,0-1 0,0 0 0,0 1 0,0 0 0,0-1 0,0 1 0,0 0 0,-1 0 0,1 0 0,0 0 0,0 0 0,-1 0 0,1 1 0,-1-1 0,2 2-1,0 2 26,-1 0-1,0 1 1,0-1-1,0 1 1,0 0 0,-1-1-1,0 1 1,0 0 0,0 0-1,-1 0-25,0 67 384,-1-38-303,-1-8-45,-1 0 0,-2 0-1,0-1 1,-2 0-1,-1 0 1,-2 5-36,-1 0 8,2 0 1,1 0-1,2 1 0,1 2-8,4 11-133,6-44 165,-1 0 1,0 0 0,0 0-1,1-1 1,-1 0 0,1 0-1,-1 0 1,2-1-33,-1 1 37,78-1 102,-2 0-67,14 4-72,-37 10-2127,-55-15-955,1-10-3958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7.106"/>
    </inkml:context>
    <inkml:brush xml:id="br0">
      <inkml:brushProperty name="width" value="0.05" units="cm"/>
      <inkml:brushProperty name="height" value="0.05" units="cm"/>
    </inkml:brush>
  </inkml:definitions>
  <inkml:trace contextRef="#ctx0" brushRef="#br0">16 7 2665,'0'0'745,"0"0"-162,0 0 202,0 0 226,0 0 177,0 0 15,-2-3-104,2 3-1022,0 0-1,0 0 0,0 0 1,-1-1-1,1 1 0,0 0 1,0 0-1,0 0 0,0-1 1,0 1-1,-1 0 0,1 0 0,0 0 1,0 0-1,0 0 0,-1 0 1,1-1-1,0 1 0,0 0 1,0 0-1,-1 0 0,1 0 1,0 0-1,0 0 0,-1 0 1,1 0-1,0 0 0,0 0 1,-1 0-1,1 0 0,0 0 1,0 0-1,-1 0 0,1 0 1,0 0-1,0 0 0,0 1 0,-1-1 1,1 0-1,0 0 0,0 0 1,0 0-1,-1 0 0,1 0 1,0 1-1,0-1 0,0 0 1,0 0-1,0 0 0,-1 1 1,1-1-1,0 0 0,0 0 1,0 0-1,0 1 0,0-1 1,0 0-1,0 0 0,0 1 1,0-1-1,0 0 0,0 0 0,0 0 1,0 1-1,0-1 0,0 0-76,-4 32 1174,9 42-1003,9 104 261,-8-86-416,8 28-16,1 7 29,-3 71-29,-5-69 1,-3-98-7,0-1-1,8 23 7,-5-25-26,-1 0-1,-2 1 0,-1 4 27,5 222-767,-5 138 752,-5-202 138,2 315-139,1-475 15,2-1 1,2 7 0,-1-7 0,-1 0 0,-1 8 0,-1 43 0,3 0 0,3 3 0,0-51-8,-5-22 8,1 1 0,-2 0 0,1 12 0,5 26-24,4-97-4258,-10 36 524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4.634"/>
    </inkml:context>
    <inkml:brush xml:id="br0">
      <inkml:brushProperty name="width" value="0.05" units="cm"/>
      <inkml:brushProperty name="height" value="0.05" units="cm"/>
    </inkml:brush>
  </inkml:definitions>
  <inkml:trace contextRef="#ctx0" brushRef="#br0">0 452 3753,'0'0'1176,"0"0"-273,0 0-48,0 0-135,0 0-109,0 0-155,8 0-112,44 0 848,-51 0-654,-1 0-218,0 0-71,23 0 1869,1-1-1586,-1-1 0,0-1 0,4-2-532,26-4-366,4 5-3762,-57 4-232</inkml:trace>
  <inkml:trace contextRef="#ctx0" brushRef="#br0" timeOffset="581.02">574 95 4137,'0'0'2146,"0"0"-626,0 0-300,0 0-288,0 0-186,0 0-50,0 0 3,0 0-14,0 0-28,0 0-37,-7 22 1215,-1 116-1541,7 73-294,2-103-749,-1-108 540,0 0 7,0 0-2,0 0-29,0 0-77,0 0-88,0 0 4,0 0 94,0 0-100,0 0-213,0-6-1344,0-29-1066,0 15 333</inkml:trace>
  <inkml:trace contextRef="#ctx0" brushRef="#br0" timeOffset="1167.12">800 0 3513,'0'0'2512,"0"0"-479,0 0-349,0 0-558,0 0-509,0 0-177,0 0-20,0 0-32,0 35 2066,0 48-2421,4 0-1,3 1 0,3-2 1,6 9-33,-15-88-7,3 13-134,-1 0-1,-1 0 1,0 8 141,-2-23-170,0-1-24,0 0 16,0 0-10,0 0-57,0 0-111,4-20-1220,-3 12-426,2-2-2374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44.821"/>
    </inkml:context>
    <inkml:brush xml:id="br0">
      <inkml:brushProperty name="width" value="0.05" units="cm"/>
      <inkml:brushProperty name="height" value="0.05" units="cm"/>
    </inkml:brush>
  </inkml:definitions>
  <inkml:trace contextRef="#ctx0" brushRef="#br0">0 656 4505,'0'0'3589,"0"0"-1726,0 0-636,0 0-238,0 0-295,0 0-266,0 0-111,0 0 51,0 0 8,0 0-58,2 0 2815,12 0-3276,363 7 132,-339-7 26,0-2 0,0-2 0,32-7-15,-35 6 2,1 2 0,-1 1 0,1 1 0,23 4-2,-22-2-546,-37-7-6048,0 5-1235</inkml:trace>
  <inkml:trace contextRef="#ctx0" brushRef="#br0" timeOffset="981.57">668 374 6329,'0'0'1769,"0"0"-513,0 0-301,0 0-275,0 0-185,0 0-72,3 1 41,13 3 173,-1 0 0,1-2 1,0 0-1,5 0-637,44 6 482,-24 0-273,20 5 294,9 5-503,-67-17 17,-1 1 0,0-1 0,1 1 0,-1-1 0,0 1 0,0 0-1,0 0 1,0 0 0,0 0 0,-1 1 0,1-1 0,-1 0 0,1 1 0,-1-1 0,0 2-17,18 40 174,-14-29-105,-2-7-33,0-1 1,-1 1-1,0 0 0,0 0 1,-1 0-1,1 4-36,-2-11 87,-6 19 401,-43 40-452,3 1 1,3 2 0,-7 18-37,37-60 10,-49 83-1,59-96-4899,3-1 281</inkml:trace>
  <inkml:trace contextRef="#ctx0" brushRef="#br0" timeOffset="3911.46">2265 0 1736,'0'0'3070,"0"0"-940,0 0-531,0 0-336,0 0-344,0 0-118,0 0 128,0 0 32,0 0-90,0 0-121,0 0-136,0 0-138,0 0-123,0 0-103,0 0-26,0 0-4,0 0 11,0 0 10,0 0 23,0 0 45,-6 0 143,-31 2-180,0 2 0,-19 4-272,-54 6 44,25-6-51,33-3-1,-21-1 8,62-4-4,1 1 0,0 0 1,0 1-1,0 0 0,0 0 0,0 1 0,0 1 0,-8 4 4,17-4-18,-1 0 0,1 0-1,0 0 1,1 0 0,-1 0-1,1 0 1,0 0 0,0 1-1,0-1 1,1 0 0,0 2 18,-1 6 1,2 94 11,5 1 0,5-1 0,16 63-12,-9-84-41,16 98-139,-29-111 175,-2-1-1,-4 1 1,-4 18 5,1-41 7,-5 168 1,-3 52 77,0 2-1,10-202-76,-3-1 0,-6 22-8,-1 21 18,2 61-18,5-58 14,-10 45-14,8-100-41,2 41 41,4-51-23,-3-1 0,-7 36 23,6-50 22,4-33-29,0 24 8,-7 34 23,7-58-17,0-1-8,0 0-29,0 0 37,0 0 33,0 0-23,0 0-3,0 0-5,0 0 0,0 0 5,0 0-5,0 0 0,0 0 5,0 0-5,0 0-1,0 0 0,0 0 1,0 0 11,0 0 16,0 0-13,0 0 18,0 0-19,0 0-13,0 0-4,0 0-11,7 0-17,37-3 23,1-2 1,-1-2-1,0-1 1,34-13-1,-34 9 3,0 1 1,1 3-1,0 1 1,39 1-4,-77 6-91,-6 0 59,-1 1 0,1-1 1,0 0-1,-1 0 1,1 0-1,-1 0 0,1 1 1,0-1-1,-1 0 1,1 0-1,-1 0 1,1 0-1,0 0 0,-1 0 1,1-1-1,-1 1 1,1 0-1,0 0 1,-1 0-1,1-1 0,-1 1 1,1 0-1,-1 0 1,1-1-1,-1 1 1,1-1-1,-1 1 0,1 0 1,-1-1-1,1 1 1,-1-1-1,0 1 1,1-1-1,-1 1 0,0-1 1,1 0 31,-1 1-676,0 0-274,0 0-780,-3 2-2241,-9 9-4766</inkml:trace>
  <inkml:trace contextRef="#ctx0" brushRef="#br0" timeOffset="6009.67">2748 265 5169,'0'0'2422,"0"0"-740,0 0-330,0 0-276,0 0-293,0 0-168,0 0 13,0 0 61,0 0 25,0 0-38,0 0-46,0 0-93,0 0-126,0 0-118,0 17 227,-2-12-511,1 0-1,-1 0 0,0-1 1,-1 1-1,1-1 0,-1 0 1,0 0-1,0 0 0,0 0 1,0 0-1,-1 0 1,-1 0-9,-11 16 3,-14 21 5,2 2 1,2 1-1,-15 38-8,31-58-19,1 0-1,1 0 1,1 0 0,1 1 0,1 1-1,1-1 1,1 0 0,2 15 19,0-20-35,2-1 0,0 1 0,2-1-1,0 0 1,1 0 0,6 18 35,-8-31-30,0 0 0,1 0 0,0 0-1,0 0 1,1 0 0,-1-1 0,1 0 0,0 1-1,1-1 1,-1-1 0,1 1 0,0-1 0,0 0 0,1 0-1,-1 0 1,1-1 0,0 1 0,-1-1 0,2-1-1,-1 1 1,0-1 0,2 0 30,3 1-43,1-1 0,-1-1 0,1 0 0,-1 0 0,1-1 0,0-1 0,-1 0-1,1 0 1,-1-1 0,1-1 0,-1 0 0,0 0 0,0-1 0,0 0 0,-1-1 0,8-5 43,-10 6-4,-1-1 0,-1 0 0,1 0 0,-1 0 0,1-1 0,-2 0 0,1 0 0,-1 0 0,1-1 0,-2 0 0,1 0 0,-1 0 0,0-1 0,-1 1 0,0-1 1,0 0-1,0 0 0,-1 0 0,0 0 0,-1 0 0,0-1 0,0 1 0,-1-3 4,0 6-1,1-7 32,-2 0 0,1 0 1,-1 0-1,-1 0 1,0 0-1,-2-5-31,3 14 12,-1 0-1,1 0 1,-1-1-1,1 1 1,-1 1 0,0-1-1,0 0 1,0 0-1,0 1 1,-1-1 0,1 1-1,-1 0 1,1 0 0,-1 0-1,0 0 1,0 0-1,0 0 1,0 1 0,0-1-1,0 1 1,0 0-1,-1 0 1,1 0 0,0 1-1,-3-1-11,2 0-20,1 0-1,-1 1 0,0 0 0,0-1 1,0 1-1,1 1 0,-1-1 0,0 0 0,0 1 1,1 0-1,-1 0 0,0 0 0,1 0 1,-1 1-1,1-1 0,-1 1 0,1 0 1,0 0-1,0 0 0,0 1 0,0-1 1,-2 2 20,-2 5-24,1-1 0,1 1 0,-1 0 0,1 0 0,1 1 0,-1-1 0,-1 9 24,-1 0-29,0 1 1,2 0-1,0-1 0,1 2 1,1-1-1,1 0 0,1 1 1,0 1 28,1-20-28,1 22-322,3-14-721,3-13-1265,-4-7-1213,-3-14-3642</inkml:trace>
  <inkml:trace contextRef="#ctx0" brushRef="#br0" timeOffset="18476.75">2846 1563 3593,'0'0'2135,"0"0"-763,0 0-340,0 0-345,0 0-267,0 0-61,0 0 106,0 0 28,0 0-100,0 0-88,0 0-67,0 0-38,0 0 16,0 0 81,0 0 62,0 0 12,0 0-27,0 0-51,0 0-5,0 0 4,0 0-16,0 0-28,0 0-3,0 0-16,0 0-46,0 0-106,-1 14-36,-20 39 30,11-31-65,1 1 0,1 0 1,1 1-1,1-1 1,1 1-1,1 1 0,2-1 1,-1 7-7,4-27-4,0 0 1,0-1-1,0 1 1,1 0-1,-1-1 1,1 1 0,0-1-1,0 0 1,0 0-1,0 0 1,0 0-1,1 0 1,-1 0 0,1 0-1,0-1 1,0 0-1,0 1 1,0-1-1,3 1 4,-1 1-36,1 0-1,0-1 0,0 0 0,0 0 1,0-1-1,0 1 0,1-1 0,-1-1 1,1 1-1,-1-1 0,4 0 37,-7-1-2,0 0 0,0 0-1,0-1 1,0 1-1,0-1 1,0 1 0,0-1-1,0 0 1,-1 0 0,1-1-1,0 1 1,-1-1 0,1 1-1,-1-1 1,1 0 2,4-4 40,-1 0 0,-1 0 1,1-1-1,3-6-40,-5 8 8,3-5 15,-1 0 0,0 0 0,-1-1 1,0 0-1,0 0 0,-1 0 1,-1 0-1,0-1 0,-1 1 0,1-8-23,1-18 197,-3 0-1,-1-26-196,-1 15 40,0 43-26,0-1-1,0 1 1,-1-1-1,1 1 1,-1 0 0,-1 0-1,1 0 1,-1 0 0,0 0-1,0 0 1,0 1-1,0 0 1,-1-1 0,0 1-1,0 0 1,-2-1-14,-11-14-5,15 17-24,0 1-1,0-1 0,0 1 0,1 0 0,-1 0 0,0 0 0,-1 0 0,1 0 0,0 0 0,0 0 0,0 1 0,0-1 1,-1 1-1,1-1 0,0 1 0,-1 0 0,1 0 0,0 0 0,0 0 0,-1 0 0,1 1 0,0-1 0,-1 1 0,1 0 1,0-1-1,-2 2 30,-3 1-173,0-1 1,1 1 0,-1 1 0,1 0 0,-1-1 0,1 2-1,0-1 1,1 1 172,3-3-89,0 0 0,0 0 0,1 0 0,-1 0 0,1 0 0,0 1 0,0-1 0,0 0 0,0 1 0,0-1 0,0 1 0,0-1 0,1 1 0,-1 0 0,1 1 89,1 44-2493,0-22-155,-1 4-2243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08.343"/>
    </inkml:context>
    <inkml:brush xml:id="br0">
      <inkml:brushProperty name="width" value="0.05" units="cm"/>
      <inkml:brushProperty name="height" value="0.05" units="cm"/>
    </inkml:brush>
  </inkml:definitions>
  <inkml:trace contextRef="#ctx0" brushRef="#br0">65 151 576,'0'0'1058,"0"0"-325,0 0 25,0 0 95,0 0 41,0 0 175,0 5 5936,0-5-6983,0 0 0,0 0-1,0 1 1,0-1-1,0 0 1,0 0 0,0 0-1,0 0 1,0 1 0,0-1-1,0 0 1,0 0-1,0 0 1,0 1 0,0-1-1,0 0 1,0 0-1,0 0 1,1 0 0,-1 0-1,0 1 1,0-1-1,0 0 1,0 0 0,0 0-1,0 0 1,1 0 0,-1 1-1,0-1 1,0 0-1,0 0 1,0 0 0,1 0-1,-1 0 1,0 0-1,0 0 1,0 0 0,0 0-1,1 0 1,-1 0 0,0 0-1,0 0 1,0 0-1,0 0 1,1 0 0,-1 0-1,0 0 1,0 0-1,0 0 1,1 0-22,5-2 22,1-1 0,-1 1 0,1 1-1,0 0 1,0-1 0,3 2-22,-9-1-7,1 1 0,0-1 1,0 1-1,0 0 0,0 0 0,-1 0 1,1 0-1,0 0 0,0 0 0,0 0 0,0 1 1,-1-1-1,1 1 0,0-1 0,0 1 0,-1 0 1,1 0-1,0 0 0,-1 0 0,1 0 1,-1 0-1,1 0 0,-1 0 0,0 0 0,1 1 1,-1 0 6,2 11-33,-1 1-1,0-1 1,-1 1 0,-1 0 0,0-1 0,-2 11 33,1 15-136,-1-21-50,0-1 0,-1 1 1,0-1-1,-2 0 0,0 0 0,-1 0 1,0-1-1,-2 0 0,0 0 1,0 0-1,-8 8 186,14-21-15,1-1-1,-1 1 1,0-1 0,0 0 0,0 0 0,0 0 0,0 0-1,0 0 1,-1 0 0,1 0 0,-1-1 0,1 1-1,-1-1 1,1 0 0,-1 0 0,-1 0 15,-3 1 60,0-1-1,0 0 1,0-1 0,0 1 0,-6-2-60,2 1 183,14 0-217,-1-1 0,1 0 0,0 0 1,0 0-1,-1-1 0,1 1 1,-1 0-1,1-1 0,-1 0 1,2-1 33,4-2-16,10-7 48,2 1 0,0 1 0,0 0 0,0 2-1,1 0 1,1 2 0,-1 0 0,1 1-1,0 1 1,0 1 0,12 1-32,-32 2-89,-2 0 35,0 0 23,0 0-41,3 10-4386,-2-10 1323</inkml:trace>
  <inkml:trace contextRef="#ctx0" brushRef="#br0" timeOffset="1318.57">775 2 2737,'0'0'2244,"0"0"-445,0 0-191,0 0-179,0 0-246,0 0-148,0 0-147,0 0-164,-13 0 983,-31-1-1355,9 0-105,-1 2 0,-31 4-247,57-3-33,1-1 1,-1 2 0,0-1 0,1 1-1,0 1 1,-1-1 0,1 2 0,1-1-1,-1 1 1,1 1 0,0-1 0,-4 5 32,10-9-43,1 1 0,-1 0 0,1 0 1,0 0-1,-1-1 0,1 2 0,0-1 1,0 0-1,1 0 0,-1 0 0,0 0 1,1 0-1,-1 1 0,1-1 0,0 0 1,0 0-1,0 1 0,0-1 0,0 2 43,9 49 70,-1-9-66,-8 54 91,0-98-121,0 0-72,0 0 36,3-2 75,0 0 0,1-1-1,-1 1 1,0 0 0,1 1 0,-1-1-1,1 1 1,0-1 0,-1 1 0,1 0-1,0 0 1,0 1 0,0-1 0,1 1-13,62 0-30,-37 1 44,96-1-73,-124 0 44,-1 1 0,0-1-1,0 1 1,1-1 0,-1 1 0,0-1-1,0 1 1,0 0 0,0 0 0,0-1-1,0 1 1,0 0 0,0 0 0,0 0-1,0 0 1,0 0 0,0 0 0,-1 0 0,1 1-1,0-1 1,-1 0 0,1 0 0,-1 0-1,1 1 1,-1-1 0,0 0 0,0 1-1,1-1 1,-1 0 0,0 2 15,3 44 27,-3-43-37,0 17 45,1-11-19,-1-1 0,-1 1 0,1 0 0,-1 0 0,-1 0 0,-1 2-16,2-8 9,-1 1-1,0-1 1,0 0-1,-1 0 1,1 0-1,-1-1 1,0 1-1,0 0 1,0-1-1,0 0 1,-1 0-1,1 0 1,-1 0-1,0 0 1,-1 0-9,-4 2 27,0 0 0,0-1 1,0 0-1,0 0 0,0-1 1,-1 0-1,0-1 0,1 0 1,-5 0-28,-19 1 180,1-2 0,-10-1-180,13-1 235,28 1-287,1 0-158,0 0-142,0 0-122,0 0-101,0 0-237,8 0-2877,-1 0-2149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5.892"/>
    </inkml:context>
    <inkml:brush xml:id="br0">
      <inkml:brushProperty name="width" value="0.05" units="cm"/>
      <inkml:brushProperty name="height" value="0.05" units="cm"/>
    </inkml:brush>
  </inkml:definitions>
  <inkml:trace contextRef="#ctx0" brushRef="#br0">65 20 4561,'0'0'2186,"0"0"-411,0 0-195,0 0-409,0 0-264,0 0-99,0 0-120,0 0-1,0 0-32,0 0-43,0 0-19,-12 15 453,3 5-1041,1 1 0,1 0-1,1 0 1,1 1 0,0-1 0,0 19-5,0 25-206,2 45 206,4-104-25,0 1 1,0 0 0,0 0 0,1-1 0,-1 1-1,2-1 1,-1 0 0,1 1 0,0-1 0,0 0-1,1 0 1,0 0 24,7 10-126,2 0 0,-1-1 1,10 7 125,-18-18-36,0-1 1,0 0 0,0-1 0,0 1-1,1-1 1,-1 0 0,1 0 0,-1 0-1,1-1 1,0 1 0,-1-1 0,1 0-1,0-1 1,0 1 0,0-1 0,0 0-1,0 0 1,2-1 35,-2 1-7,0-1 0,1 0 0,-1 0 0,0 0 0,0 0 0,0-1 0,1 0 0,-2 0 0,1 0 0,0-1 0,0 0 0,-1 0 0,0 0 0,1 0 0,-1-1 0,2-2 7,0-2-22,0 0-1,-1 0 1,0-1 0,-1 0 0,0 0 0,0 0 0,-1 0 0,0 0 0,-1-1 0,0 1 0,0-3 22,1-10 69,-1 0 1,-1 0 0,-2 0 0,-1-11-70,0 23 7,-1 0 0,0 1 0,0-1 0,-1 1 0,-1 0 1,1 0-1,-1 1 0,-1-1 0,0 1 0,0 0 0,-2-1-7,-12-19 11,4 7-4,0 1-1,-2 1 1,0 1-7,-42-49 71,60 66-74,-1 1 0,1-1 0,0 1 0,-1-1 0,1 1 0,-1 0 0,1-1 0,-1 1 0,1 0 1,0-1-1,-1 1 0,0 0 0,1 0 0,-1 0 0,1-1 0,-1 1 0,1 0 0,-1 0 0,1 0 0,-1 0 0,1 0 1,-1 0-1,0 0 0,1 0 0,-1 0 0,1 0 0,-1 0 0,1 0 0,-1 1 0,1-1 0,-1 0 0,1 0 0,-1 0 1,1 1-1,-1-1 0,1 0 0,-1 1 0,1-1 0,-1 0 0,1 1 0,0-1 0,-1 1 0,1-1 0,0 1 0,-1-1 1,1 1-1,0-1 0,0 1 0,-1-1 0,1 1 3,-17 29-516,16-26 370,-11 23-1465,2-1 1,-5 23 1610,14-43-516,1-3-3209,0-3-585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18.604"/>
    </inkml:context>
    <inkml:brush xml:id="br0">
      <inkml:brushProperty name="width" value="0.05" units="cm"/>
      <inkml:brushProperty name="height" value="0.05" units="cm"/>
    </inkml:brush>
  </inkml:definitions>
  <inkml:trace contextRef="#ctx0" brushRef="#br0">27 69 576,'0'0'1323,"0"0"-157,0 0 51,0 0 42,0 0 41,0 0-87,0 0-293,0 0-127,0 0-67,0 0-75,0-31 3962,-2 29-4547,1-1 0,0 1 0,0-1 0,0 0 0,1 0 0,-1 1 0,1-1 0,0 0 0,-1 0 0,1 0 0,0 1 0,1-2-66,-1 3 163,-5 11 551,-6 138-107,7 144-607,5-179-239,-1-112 154,0-1-19,0 0 20,0 0-45,0 0-51,0 0 8,0 0-52,0-11-2188,0 4-1551,0 1-2237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4:23.692"/>
    </inkml:context>
    <inkml:brush xml:id="br0">
      <inkml:brushProperty name="width" value="0.05" units="cm"/>
      <inkml:brushProperty name="height" value="0.05" units="cm"/>
    </inkml:brush>
  </inkml:definitions>
  <inkml:trace contextRef="#ctx0" brushRef="#br0">5 375 1016,'0'0'898,"0"0"-6,0 0 100,0 0 99,0 0-24,-1-2-266,-3-3 7819,26 6-8464,38-2 379,-56 1-511,0 0 0,0-1 0,1 0 0,-1 0 0,0 0 0,0-1 0,0 1 0,-1-1 0,1 0 0,0 0 0,-1 0 0,1-1-1,0 0-22,3-3-245,1 0 0,0 1 0,0 0 0,0 0 0,4-1 244,-9 4-161,1 0 0,0 1 0,-1-1-1,1 1 1,0 0 0,0 0 0,0 0 0,0 1 0,0-1 0,0 1-1,0 0 1,0 0 0,0 1 0,0-1 161,-4 1-2826,0 5-1651</inkml:trace>
  <inkml:trace contextRef="#ctx0" brushRef="#br0" timeOffset="954.82">390 11 2897,'0'0'2183,"0"0"-463,0 0-174,0 0-181,0 0-368,0 0-284,0 0-142,0 0-84,0 0-122,0 0-158,0 0-95,0 0-23,0 0-22,0 0-3,0 0-29,12-3 331,3 0-123,0 1-1,0 0 0,1 2 0,11 0-242,-14 0 26,-11 0-17,0 1 0,-1-1-1,1 1 1,0-1 0,0 1-1,-1 0 1,1 0 0,0 0-1,-1 0 1,1 0 0,-1 0-1,1 0 1,-1 1 0,0-1-1,1 0 1,-1 1 0,0-1-1,0 1 1,0 0 0,0-1-1,0 1 1,0 0 0,-1-1-1,1 1 1,0 0 0,-1 0-1,0 0 1,1 0 0,-1-1-1,0 3-8,2 9 89,0 0-1,-1 0 1,-1 12-89,0-24 4,1 22 1,-1 0 1,-1-1 0,-1 1-1,0-1 1,-2 1 0,-1-1 0,-8 21-6,-8 25-20,16-50 43,0 0-1,-1 0 1,-1-1-1,-5 8-22,12-25-9,0 0 0,-1 1 0,1-1 0,0 0 0,0 0 0,0 1 0,0-1 0,0 0 0,0 0 0,0 1 0,-1-1 0,1 0 0,0 1 1,0-1-1,0 0 0,0 0 0,0 1 0,0-1 0,0 0 0,0 1 0,0-1 0,0 0 0,1 0 0,-1 1 0,0-1 0,0 0 0,0 0 0,0 1 0,0-1 0,0 0 0,1 0 0,-1 1 0,0-1 0,0 0 0,0 0 0,1 0 0,-1 1 0,0-1 0,0 0 0,0 0 0,1 0 0,-1 0 0,0 0 0,0 1 0,1-1 0,-1 0 0,0 0 0,1 0 0,-1 0 0,0 0 0,0 0 0,1 0 0,-1 0 0,0 0 0,1 0 0,-1 0 0,0 0 0,0 0 0,1 0 0,-1 0 0,0-1 0,0 1 0,1 0 0,-1 0 9,18-4 78,-18 4-86,47-15 278,-32 9-372,0 1 0,0 0 0,0 1 0,1 1 0,-1 1 0,1 0 0,3 1 102,-13 0-574,-5 1 348,-1 0-1,1 0 1,0 0 0,0 0 0,0 0 0,-1 0-1,1 0 1,0 0 0,0 0 0,0 0 0,-1 0-1,1 0 1,0 0 0,0 1 0,-1-1 0,1 0-1,0 1 1,0-1 0,-1 0 0,1 1 0,0-1-1,-1 1 1,1-1 0,-1 1 0,1-1 0,0 1-1,-1 0 227,1 3-4499</inkml:trace>
  <inkml:trace contextRef="#ctx0" brushRef="#br0" timeOffset="1822.21">828 130 4489,'0'0'2390,"0"0"-725,0 0-170,0 0-316,0 0-241,0 0-79,0 3 2657,3 18-3345,-3 243-135,0-262-44,0 0 0,0-1-1,0 1 1,0 0 0,0 0-1,1 0 1,-1-1 0,1 1 0,-1 0-1,1 0 1,-1-1 0,1 1-1,0-1 1,0 1 0,0-1 0,0 2 8,0-3-17,0 1 0,-1-1 1,1 0-1,0 1 1,-1-1-1,1 1 0,0-1 1,-1 0-1,1 0 1,0 1-1,0-1 1,-1 0-1,1 0 0,0 0 1,0 0-1,-1 0 1,1 0-1,0 0 0,0 0 1,0 0-1,-1 0 1,1-1-1,0 1 1,0 0-1,-1 0 17,4-2-9,-1 0 0,1 0 0,-1 0 0,0 0 1,0 0-1,0-1 0,0 1 0,0-1 0,-1 0 0,1 0 0,-1 0 0,0 0 0,1-1 9,3-6 47,-1-1-1,0 1 0,-1-1 0,0 0 1,-1 0-1,0 0 0,-1 0 0,1-10-46,0-15 100,-2 0 0,-2-6-100,1 1 8,-1 38 4,0 0-1,0 0 1,0 0 0,0 0-1,-1 0 1,0 0-1,1 1 1,-1-1 0,0 0-1,0 1 1,0 0 0,-1-1-1,1 1 1,0 0 0,-1 0-1,0 0 1,1 0 0,-1 1-1,-2-2-11,-2-1 8,0 0 0,-1 0 0,0 0 0,0 1 0,1 0 0,-2 1 0,-2-1-8,7 2-67,0 1 0,0-1 0,0 1-1,0 0 1,0 0 0,0 0 0,0 0 0,0 1-1,0 0 1,0 0 0,-2 0 67,3 1-131,1-1 0,-1 1 0,1 0 1,-1 0-1,1 0 0,-1 0 0,1 0 0,0 1 0,0-1 0,0 0 1,1 1-1,-1 0 0,0-1 0,0 3 131,-9 18-4384,7-15 170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0:38.669"/>
    </inkml:context>
    <inkml:brush xml:id="br0">
      <inkml:brushProperty name="width" value="0.05" units="cm"/>
      <inkml:brushProperty name="height" value="0.05" units="cm"/>
    </inkml:brush>
  </inkml:definitions>
  <inkml:trace contextRef="#ctx0" brushRef="#br0">3 199 1456,'0'0'1938,"0"0"-574,0 0-151,0 0-41,0 0-191,0 0-156,0 0-152,0 0-79,0 0-20,0 0 20,0 0 6,-2 0 2054,6 0-2138,220 4-527,-223-4-38,-1 0 10,0 0-74,0 0-45,0 0-76,0 0-317,0 0-473,0 0-1049,0 0-1820</inkml:trace>
  <inkml:trace contextRef="#ctx0" brushRef="#br0" timeOffset="973.14">490 26 4281,'0'0'1367,"0"0"-338,0 0-112,0 0 55,0 0 21,0 0-51,0 0-859,0 0 0,-1 0-1,1-1 1,0 1 0,0 0 0,0 0 0,0-1 0,0 1-1,0 0 1,0 0 0,-1-1 0,1 1 0,0 0 0,0 0-1,0-1 1,0 1 0,0 0 0,0 0 0,0-1 0,0 1-1,0 0 1,1 0 0,-1-1 0,0 1 0,0 0 0,0 0-1,0-1 1,0 1 0,0 0 0,0 0 0,1 0 0,-1-1-1,0 1 1,0 0 0,0 0 0,0 0 0,1 0 0,-1-1-1,0 1 1,0 0 0,0 0 0,1 0 0,-1 0 0,0 0-1,0 0-82,13-4-14,-1 0-1,1 1 1,-1 1-1,1 0 1,0 1-1,-1 1 0,1 0 1,10 1 14,6-1-61,-29 1 57,1-1 1,0 0-1,-1 0 0,1 1 1,0-1-1,-1 1 0,1-1 0,0 0 1,-1 1-1,1-1 0,-1 1 1,1-1-1,-1 1 0,1 0 1,-1-1-1,0 1 0,1-1 1,-1 1-1,0 0 0,1-1 0,-1 1 1,0 0-1,0-1 0,1 1 1,-1 0-1,0 0 0,0-1 1,0 1-1,0 0 0,0 0 1,0-1-1,0 1 4,0 34 66,-1-23-17,1-3-32,-1 0 0,0 0 0,-1 0 0,0 0 0,0 0 0,-1-1 0,0 1 0,-2 2-17,-36 66 49,11-23-47,17-27-2,-6 11 16,-1 0 0,-11 12-16,26-44-4,3-4-1,0 1 0,1-1 0,-1 1 0,0-1 1,1 1-1,-1 0 0,1-1 0,0 1 1,0 0-1,0 0 0,0 0 0,1 0 1,-1 0-1,1 0 0,0 1 5,2-4-3,0 1-1,0 0 1,0-1 0,0 1 0,0-1-1,0 0 1,0 1 0,0-1-1,0 0 1,0-1 0,2 1 3,-3 0 0,37 1 99,-17 0-76,1-1 0,19-2-23,-35 2 8,-1-1 0,1 0 0,-1-1 0,1 1 0,-1-1 0,1 0 0,-1-1 0,0 1-1,0-1 1,0 0 0,0 0 0,-1 0 0,1-1-8,-5 4 15,20 0-5216,-13 0 1073</inkml:trace>
  <inkml:trace contextRef="#ctx0" brushRef="#br0" timeOffset="1872.65">973 70 544,'0'0'4364,"0"0"-2343,0 0-876,0 0-93,0 0-200,0 0-181,4-4-66,2-2-359,10-11 2893,-16 42-2939,0 8 22,-2 0-1,-2 0 1,-1-1-1,-2 2-221,3-16 14,0-1 0,-2 1 0,0-1 0,-1-1 0,-1 1 0,0-1 0,-1-1 0,-4 4-14,13-18-22,0-1 1,-1 0 0,1 1 0,0-1-1,-1 0 1,1 1 0,0-1 0,-1 1 0,1-1-1,0 1 1,0-1 0,-1 0 0,1 1-1,0-1 1,0 1 0,0-1 0,0 1-1,0-1 1,0 1 0,0-1 0,0 1-1,0 0 1,0-1 0,0 1 0,0-1-1,0 1 1,0-1 0,0 1 0,0-1 21,15 2-181,31-14 310,-35 8-181,26-6 91,0 2 1,0 2 0,1 1-1,35 0-39,-72 5 8,-1 0 3,0 0 13,0 0-1,0 0-66,0 0-68,0 0-93,0 0-132,8 0-4038,-1 0-74</inkml:trace>
  <inkml:trace contextRef="#ctx0" brushRef="#br0" timeOffset="2674.07">1267 50 544,'0'0'3872,"0"0"-1733,0 0-560,0 0-143,0 0-324,0 0-321,0 0-201,0 0-76,0 0 12,0 0-30,0 0-107,-3 14 39,-4 51 497,5-37-651,-1-1 0,-4 13-274,-29 100 210,-11 10-210,46-145-16,0 0 0,0 0 0,1 0 0,0 0 0,-1 0 0,1 0 0,1 0 16,-1-1-17,1-1-1,-1 1 1,0-1-1,-1 1 1,1-1-1,0 1 1,-1-1-1,0 1 0,0-1 1,0 0-1,0 1 1,-1-1-1,0 2 18,2-5-1,-3 4-75,1-1 0,0 0-1,0 1 1,0-1 0,0 1-1,1 0 1,-1 0 0,1 0-1,0 2 77,1-5-170,0-1-103,0 0-31,0 0 34,0 0-106,22-10-1822,-14 7-5138,-8 3 5128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3:58.778"/>
    </inkml:context>
    <inkml:brush xml:id="br0">
      <inkml:brushProperty name="width" value="0.05" units="cm"/>
      <inkml:brushProperty name="height" value="0.05" units="cm"/>
    </inkml:brush>
  </inkml:definitions>
  <inkml:trace contextRef="#ctx0" brushRef="#br0">86 310 1376,'0'0'1766,"0"0"-218,0 0-15,0 0-138,0 0-239,0 0-145,-1-3-111,-9-12 2669,9 35-59,2 0-4457,-1 39 1164,-2 7-143,4 0 1,2 0-1,11 48-74,-10-85-29,-4-19-129,1 1-1,0-1 1,0 0-1,1 0 0,1 0 1,3 6 158,-6-20-600,0-1 1,1 1-1,0 0 1,0-1-1,0 1 1,0 0-1,3-2 600,4-11-4462,-5 6-2924</inkml:trace>
  <inkml:trace contextRef="#ctx0" brushRef="#br0" timeOffset="725.74">437 453 4241,'0'0'2080,"0"0"-479,0 0-420,0 0-295,0 0-75,0 0-123,0 12-115,-11 83 630,7-55-844,1 1-1,2 0 1,3 20-359,0 15 231,-2-73-239,0-1-1,1 1 0,-1-1 1,1 0-1,-1 1 1,1-1-1,0 1 1,0-1-1,0 0 0,0 0 1,0 1-1,1-1 1,-1 0-1,0 0 1,1 0-1,0-1 1,0 1-1,-1 0 0,1 0 1,0-1-1,0 1 1,0-1-1,1 0 1,-1 0-1,0 0 0,0 0 1,1 0-1,-1 0 1,0 0-1,1-1 9,0 1-4,1 0 0,-1 0 0,1-1-1,0 0 1,-1 0 0,1 0 0,-1 0-1,1 0 1,-1 0 0,1-1 0,0 0 0,-1 0-1,0 0 1,1 0 0,-1 0 0,0-1 0,1 0-1,-1 1 1,0-1 0,0 0 0,1-1 4,8-10 43,0 0 1,0-1 0,-2 0-1,1-1 1,-2 0 0,1-1-44,47-99 102,-56 114-102,7-19 112,-1 0 1,0-1 0,-1 0-1,-1 0 1,-1-1-1,-2 1 1,0-1 0,0 1-1,-3-14-112,1 28 108,0 0-1,0 0 1,-1 0-1,0 0 1,-1 0-1,0 0 0,0 0 1,0 0-1,-3-4-107,4 9 7,0 1 0,0-1 0,0 0 0,0 0-1,-1 1 1,1-1 0,-1 0 0,1 1 0,-1 0 0,0-1-1,1 1 1,-1 0 0,0 0 0,0 0 0,0 0-1,0 0 1,0 0 0,0 0 0,0 1 0,0-1 0,0 1-1,0 0 1,-1-1 0,1 1 0,0 0 0,0 0 0,0 1-1,0-1 1,0 0 0,-1 1 0,1-1 0,0 1-1,0 0 1,0-1-7,-1 2-30,1-1 0,-1 1 0,1 0 0,0-1 0,0 1 0,-1 0 0,1 0 0,0 1-1,0-1 1,1 0 0,-1 1 0,1-1 0,-2 2 30,-19 39-585,18-35 442,-12 28-360,4-6-985,2-11-2663,10-16-197</inkml:trace>
  <inkml:trace contextRef="#ctx0" brushRef="#br0" timeOffset="24660.64">1011 11 3505,'0'0'1857,"0"0"-595,0 0-427,0 0-343,0 0-152,0 0 200,3-1 198,4-1 828,1 0 0,0 0 0,-1 1 0,1 0 0,2 0-1566,74 3 779,-34-1-264,256-4-380,-306 3-136,1 0 1,-1 0-1,0 0 0,1 0 0,-1 1 1,1-1-1,-1 0 0,1 0 0,-1 0 1,1 1-1,-1-1 0,0 0 0,1 1 1,-1-1-1,1 0 0,-1 1 1,0-1-1,1 0 0,-1 1 0,0-1 1,0 0-1,1 1 0,-1-1 0,0 1 1,0-1-1,0 1 0,0-1 0,1 1 1,-1-1-1,0 1 0,0-1 0,0 1 1,1 17-2,-1-15 16,-12 742 2536,-4-516-2000,-14 35-550,-2 11 283,-45 241 161,36-277-314,-2 123 54,18-127-20,17-131 288,5 91-452,3-144 17,0-51-3,0 0 16,0 38-122,0-34 111,0 1 0,0-1-1,-1 1 1,1-1 0,-1 1-1,0-1 1,0 0 0,-1 1-1,1-1 1,-1 0 0,0 0-1,0 0 1,-1 0 0,1 0-1,-1-1 1,1 1 0,-1-1-1,-1 1 1,1-1 0,0 0-1,-1 0 1,1-1 0,-1 1-1,-2 0-18,0 2 14,-2 2 45,0-1-1,0 0 1,-1 0-1,1-1 0,-1 0 1,-1-1-1,-6 3-58,9-5-22,1-1-1,-1-1 0,1 1 0,-1-1 1,0 0-1,0-1 23,-7 1-685,14 0 503,0 0-27,0 0-46,0 0 23,0 0 65,0 0 23,0 0-82,0 0-113,0 0-101,0 0-156,0 0-323,4-6-4534,-1 2-3240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05.059"/>
    </inkml:context>
    <inkml:brush xml:id="br0">
      <inkml:brushProperty name="width" value="0.05" units="cm"/>
      <inkml:brushProperty name="height" value="0.05" units="cm"/>
    </inkml:brush>
  </inkml:definitions>
  <inkml:trace contextRef="#ctx0" brushRef="#br0">319 1 4825,'0'0'1918,"0"0"-285,0 0-563,0 0-389,0 0-90,0 0-65,0 0-75,0 0-3,0 0 109,0 0 38,0 0 14,0 0-17,0 0-54,0 0-54,0 0-39,0 0-39,0 0-30,0 0-60,0 0-89,-14 0-87,-180 0 623,187 4-812,7-4 58,-1 1 0,0-1 0,1 1 0,-1-1 0,0 1 0,1-1 0,-1 1 0,0-1 0,1 1 0,-1-1 0,0 0 0,0 1 0,0-1-1,1 0 1,-1 0 0,0 0 0,0 0 0,0 0 0,1 0 0,-1 0 0,0 0 0,0 0 0,0 0-9,0 0 8,1 0 0,0 19-81,-2 46 79,-5 13-6,1-9 30,3 15-30,3-83 12,0-1 22,0 0 5,0 0 76,0 0-41,0 0-48,0 0 8,-1-1-35,1-1 0,0 1-1,1-1 1,-1 1 0,0-1-1,0 1 1,1-1 0,-1 1-1,0 0 1,1-1 0,0 1-1,-1 0 1,1-1 1,2 1-8,0-1 1,0 1-1,0-1 1,0 1-1,0 0 0,1 1 1,-1-1-1,0 0 0,0 1 1,1 0-1,-1 0 1,0 0-1,1 0 8,45 3-49,-47-2 29,0 0 1,1 0-1,-1 0 1,0 0-1,0 0 1,0 1-1,0-1 1,0 0-1,0 1 1,0 0-1,-1-1 1,1 1-1,1 2 20,-2-3-10,0 1 0,1 0 1,-1-1-1,1 1 0,-1-1 0,1 0 1,0 0-1,-1 1 0,1-1 0,0 0 1,0 0-1,-1-1 0,1 1 0,0 0 0,0 0 1,0-1-1,1 1 10,-2-1-6,0 0 1,-1 0-1,1 1 0,0-1 1,-1 0-1,1 1 0,0-1 1,-1 1-1,1-1 0,-1 1 0,1-1 1,-1 1-1,1 0 0,-1-1 1,1 1-1,-1 0 0,1-1 1,-1 1-1,0 0 0,0-1 1,1 1-1,-1 0 0,0 0 1,0-1-1,0 1 0,1 0 1,-1 0-1,0-1 0,0 1 1,0 0-1,-1 0 0,1 0 6,0 35-265,-1-24 281,1-12-14,1 6 6,-1-1 1,0 0-1,-1 1 1,1-1-1,-1 0 1,0 0-1,0 0 1,-2 3-9,2-6-6,0 0 1,0 0 0,0-1 0,-1 1 0,1-1 0,-1 1 0,1-1 0,-1 0 0,1 0 0,-1 0 0,0 0 0,1 0 0,-1 0 0,0 0 0,0 0 0,0 0 0,0-1-1,0 1 1,0-1 0,0 0 0,0 1 0,0-1 0,0 0 0,-1 0 5,-71 1-231,-10 2 305,83-3-121,0 1 1,-1-1-1,1 0 1,0 0 0,-1 1-1,1-1 1,0 1-1,0 0 1,0-1-1,-1 1 1,1 0 0,0-1-1,0 1 1,0 0-1,0 0 1,0 0-1,0 0 1,0 0 0,0 0-1,1 0 1,-1 1-1,0-1 1,1 0-1,-1 0 1,1 1 0,-1-1-1,1 0 1,-1 0-1,1 1 1,0-1-1,0 0 1,0 1 0,0-1-1,0 1 1,0-1 46,0 7-991,1-1 0,0 1 0,0-1 0,1 1 1,1 4 990,-3-11-44,5 19-5920</inkml:trace>
  <inkml:trace contextRef="#ctx0" brushRef="#br0" timeOffset="912.37">584 25 3921,'0'0'1671,"0"0"-476,0 0-55,0 0 110,0 0-75,0 0-214,0 0-286,0 0-159,0 0-73,0 0-55,0 0-79,0 0-95,0 0 7,0 18 647,0 31-589,-1-1 0,-2 0 0,-3 0 0,-7 29-279,7-42 113,1 0-1,2 0 0,1 1 0,3 26-112,-1-24 28,-8-7-6513,8-31-73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6:08.488"/>
    </inkml:context>
    <inkml:brush xml:id="br0">
      <inkml:brushProperty name="width" value="0.1" units="cm"/>
      <inkml:brushProperty name="height" value="0.1" units="cm"/>
      <inkml:brushProperty name="color" value="#E71224"/>
    </inkml:brush>
  </inkml:definitions>
  <inkml:trace contextRef="#ctx0" brushRef="#br0">1 209 2513,'0'0'1032,"0"0"-305,0 0-123,0 0 59,0 0 26,0 0 36,0 0 101,0 0 37,0 0 17,0 0-76,0 0-112,0 0-90,0 0-43,0 0-30,0 0-105,0 0-88,0 0-48,0 17 514,1 18-310,3 0 1,1 4-493,4 45 86,-2 112 67,-7-195-218,0-1-1,-1-24 140,0-1 0,1 0 0,2-4-74,0 9 45,-1-1 0,-1 1 0,-1 0 0,-1 0 0,-2-7-45,1 2 16,0 0 0,2 0 0,1 0 0,2-18-16,0-15 12,-2 49 10,2 0-1,-1 0 1,1 1 0,0-1-1,1 0 1,0 1-1,0 0 1,1 0-1,0-1-21,5-7 71,0 0-1,1 1 1,0 0-1,3-1-70,-11 14 5,-1 0-1,1 1 1,0-1-1,-1 1 1,1-1-1,0 1 1,0 0-1,0 0 1,0 0-1,0 0 1,0 0-1,1 0 1,-1 0-1,0 1 1,0-1-1,0 1 1,1 0-1,-1-1 1,0 1-1,1 0 1,-1 0-1,0 1 1,1-1-1,-1 0 1,0 1-1,0-1 1,0 1-1,1 0 1,-1 0-1,0 0 1,0 0-1,0 0 1,0 0-1,0 1 1,0-1-1,1 2-4,0 0-19,1-1 0,-1 1 0,0 1 0,1-1 0,-1 0 1,-1 1-1,1 0 0,0-1 0,-1 1 0,0 0 0,0 0 0,0 1 0,-1-1 0,1 0 0,-1 1 0,0-1 0,0 0 1,0 4 18,-1 5 3,0 0 64,0-1 0,-1 0 0,0 1 0,-1 0-67,1-8 14,-1 0 1,0 0-1,1 0 0,-2 0 0,1 0 0,-1 0 1,1-1-1,-1 0 0,-1 1 0,1-1 1,-1 0-15,-1 3 31,2-4-8,0 1 0,1-1 0,-1 1 0,0-1 0,-1 0 0,1 0 0,0 0 0,-1 0 0,0-1 0,1 1 0,-1-1-1,0 0 1,0 0 0,-1-1 0,1 1 0,0-1 0,0 0 0,-1 0 0,1 0 0,-1-1 0,1 1-23,3 2 5,0 0 0,0 0 0,0 0 0,1 0 0,-1 0 0,1 1 0,0-1 0,0 0-1,0 0 1,1 3-5,-1 4-105,2-8 107,-1 0 0,1 0-1,-1 0 1,1 0 0,-1-1-1,1 1 1,0-1 0,0 1 0,0-1-1,0 1 1,0-1 0,2 1-2,6 5 20,9 9 13,-1 2 0,-1 0-1,0 1 1,5 10-33,56 87 142,-65-97-137,-3 0-380,-8-15 187,-1 0 0,1-1 0,0 1 0,0-1 0,0 1 0,1-1 0,-1 0 0,1 0 1,0 0-1,0 0 0,0 0 0,1 0 188,-1-3-2099,-2 0-1019,2 0-3094</inkml:trace>
  <inkml:trace contextRef="#ctx0" brushRef="#br0" timeOffset="732.19">563 334 1064,'0'0'5091,"0"0"-2868,0 0-819,0 0-154,0 0-371,0 0-215,0 6-124,-6 53 884,-3 20-193,8-41-1140,0-20-73,1 0-1,0 1 0,1-1 1,1 0-1,1 0 0,1 3-17,-3-17-18,0 0 0,1 0-1,-1 0 1,1 0 0,0 0 0,0 0 0,0-1-1,1 1 1,-1-1 0,1 0 0,0 1 0,0-1-1,0-1 1,0 1 0,1 0 0,-1-1 0,1 1-1,-1-1 1,1 0 0,0 0 0,0-1 0,0 1-1,0-1 1,0 0 0,0 0 0,0 0 0,1 0-1,2-1 19,-4 1-8,1-1 0,-1 0 0,1 1-1,-1-2 1,1 1 0,-1 0 0,1-1-1,-1 1 1,1-1 0,-1 0 0,0 0 0,1 0-1,-1-1 1,0 1 0,0-1 0,0 0-1,2-1 9,-1-1 0,0 0 0,-1 0 0,0 0 0,1-1 0,-2 1 0,1-1 0,0 0 0,-1 0 0,0 0 0,0 0 0,0-2 0,2-10 11,0-1-1,-1 1 1,-1-1-1,-1 0 1,0 0-1,-1 1 1,-2-4-11,2-17-2,0 34 7,0 1-1,0 0 0,-1 0 0,1 0 0,-1 0 1,1 0-1,-1 0 0,0 0 0,0 0 0,-1 0 1,1 0-1,-1 0 0,1 1 0,-1-1 1,0 0-1,0 1 0,0 0 0,0-1 0,0 1 1,0 0-1,-1 0 0,1 0 0,-1 0 1,0 1-1,-1-2-4,-3 1-57,1-1 0,-1 1-1,1 0 1,-1 0 0,0 1 0,1 0 0,-1 0 0,0 1 0,0 0 0,0 0 0,-3 1 57,7 0-53,0 0 0,0 0 1,0 0-1,0 1 0,0-1 0,0 1 1,1-1-1,-1 1 0,0 0 1,1 0-1,0 0 0,-1 1 1,1-1-1,0 0 0,0 1 1,0 0-1,1-1 0,-1 1 1,1 0-1,-1 0 0,1 0 1,0 0-1,0 0 0,0 2 53,-1 1-261,0-1 1,1 0-1,0 0 0,0 1 0,0-1 0,1 1 0,0-1 0,0 0 0,0 1 0,1-1 0,-1 1 0,1-1 0,1 0 0,-1 1 0,2 1 261,38 59-2857,-25-32-1067</inkml:trace>
  <inkml:trace contextRef="#ctx0" brushRef="#br0" timeOffset="1585.71">914 447 4841,'0'0'2946,"0"0"-1123,0 0-704,0 0-283,0 0-234,0 0-113,1 0-380,0 0 0,0 1-1,0-1 1,0 0 0,0 1-1,0-1 1,0 1 0,0 0 0,0-1-1,0 1 1,0 0 0,0 0 0,-1-1-1,1 1 1,0 1-109,8 27 768,-1 0 0,3 23-768,-8-31 24,1 0-1,1-1 0,1 1 1,1-1-1,1 0 0,3 4-23,-10-22-5,1-1 0,-1 1 0,0 0 0,1-1 0,-1 1 0,1-1 0,0 0 0,-1 1 0,1-1 0,0 0 0,0 0 0,0 0 0,0 0 0,0 0 0,0-1 0,0 1 0,0-1 0,0 1 0,0-1 0,0 0 0,1 0 0,-1 1 0,0-2 0,0 1 0,0 0 0,0 0 0,0-1 0,0 1 0,1-1 0,-1 1 0,0-1 0,1-1 5,1-4 17,1 0 0,-1-1-1,-1 0 1,1 0 0,-1 0 0,0 0-1,0-1 1,-1 1 0,0-1-1,-1 0-16,3-5 3,17-72-15,-19 77 51,0 0-1,-1 0 1,0 0 0,0 0-1,-1-1 1,0 1-1,0-4-38,7 34-4,1 0-1,2 0 0,0-1 0,1-1 0,1 1 0,1-2 0,0 0 0,2 0 0,5 4 5,-15-19-10,0 0-1,0 0 0,0-1 0,0 0 0,0 0 0,1 0 0,0-1 1,-1 1-1,3-1 11,-6-1-3,0 0 0,0-1 0,0 1 0,0-1 1,0 1-1,0-1 0,1 0 0,-1 0 0,0 0 0,0 0 0,0 0 1,0 0-1,0 0 0,1-1 0,-1 1 0,0-1 0,0 0 1,0 0-1,0 0 0,0 1 0,-1-2 0,1 1 0,0 0 0,0 0 1,-1-1-1,1 1 0,0-1 0,0 0 3,2-6 14,1 0 0,-1 0 0,0 0 0,-1-1 0,0 0-1,-1 1 1,1-1 0,-2 0 0,1 0 0,-1-4-14,1-23 101,-1-37-101,-2 40 25,3-1-17,-1-25 9,-1 54-15,0 1-1,-1 0 0,1 0 0,-1 0 1,0 1-1,0-1 0,0 0 0,-1 0 1,0 0-1,1 1 0,-3-4-1,0 31-1511,4 39-518,0-19-2634,0-17-1152</inkml:trace>
  <inkml:trace contextRef="#ctx0" brushRef="#br0" timeOffset="2128.13">1741 87 6937,'0'0'2342,"0"0"-699,0 0-417,0 0-342,0 0-248,0 0-117,16-11 656,-15 12-1145,0-1-1,0 1 1,0-1 0,1 1 0,-1-1-1,0 1 1,0 0 0,0-1-1,0 1 1,0 0 0,0 0 0,0 0-1,0 0 1,0 0 0,-1 0-1,1 0 1,0 0 0,0 0 0,-1 0-1,1 0 1,-1 1 0,1-1-1,-1 0 1,0 0 0,1 1 0,-1-1-1,0 0 1,0 1 0,0-1 0,0 1-30,4 52 202,-4-39-116,0 115 117,-1-77-70,2 0-1,6 42-132,-7-91 7,1 0-8,-1 0 1,1 1-1,0-1 0,0 1 1,0-1-1,0 0 0,1 1 1,1 1 0,-3-6-31,0 0-154,0-4-358,0-43-2613,0 20-1483</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5.597"/>
    </inkml:context>
    <inkml:brush xml:id="br0">
      <inkml:brushProperty name="width" value="0.05" units="cm"/>
      <inkml:brushProperty name="height" value="0.05" units="cm"/>
    </inkml:brush>
  </inkml:definitions>
  <inkml:trace contextRef="#ctx0" brushRef="#br0">115 161 1344,'0'0'2058,"0"0"-566,0 0-245,0 0-86,0 0-225,-5 27 4750,3-23-5571,0-1-1,0 1 1,0 0-1,0 0 1,0 0-1,1 0 1,0 0-1,0 0 1,0 1-115,-5 14 224,-5 18-34,2 2 0,1-1 0,2 1 0,0 23-190,-3 16 107,5-20 89,4-57-172,0-1 11,0 0-6,0 0 45,0 0 28,-8-31 568,1 2-679,0 0 0,2 0 1,2 0-1,0-14 9,2-120-231,1 85 45,1 73 169,0 0 1,0 1 0,0-1 0,1 0-1,0 1 1,0-1 0,0 1 0,0 0 0,0-1-1,1 1 1,0 0 0,0 1 0,0-1-1,0 0 1,1 1 0,-1 0 0,1 0-1,1-1 17,14-11-9,0 2-1,1 0 1,2 0 9,-20 12-1,6-4-24,1 1 0,0-1-1,0 1 1,0 1-1,0 0 1,1 0 0,-1 1-1,1 0 1,0 0 0,-1 1-1,1 1 1,0 0 0,0 0-1,5 1 26,-12 0-9,-1 0 0,0 1 0,0-1 0,1 0-1,-1 1 1,0 0 0,0-1 0,-1 1 0,1 0-1,0 0 1,0 0 0,-1 0 0,0 0-1,1 0 1,-1 1 0,0-1 0,0 0 0,0 1-1,0-1 1,0 1 0,0 1 9,12 57 108,-11-41-57,-2 0-1,0 16-50,-1-4 60,1-30-54,-1 1 0,1-1 0,-1 1-1,1-1 1,-1 0 0,0 0-1,0 1 1,0-1 0,0 0 0,0 0-1,-1 0 1,1 0 0,0 0-1,-1 0 1,0 0 0,1-1 0,-1 1-1,0 0 1,0-1 0,0 0-1,-1 1-5,-8 5 35,0-1 0,0 0-1,-10 3-34,7-3 20,-12 3 12,0 0-1,-1-2 0,0 0 1,-6-1-32,-18 4 93,51-10-96,-1 0 1,1 0-1,-1 0 0,1 0 0,-1 1 1,1-1-1,-1 0 0,1 0 0,0 0 1,-1 0-1,1 1 0,-1-1 1,1 0-1,-1 0 0,1 1 0,-1-1 1,1 0-1,0 1 0,-1-1 0,1 1 1,0-1-1,-1 0 0,1 1 0,0-1 1,0 1-1,-1-1 0,1 1 0,0-1 1,0 1-1,0-1 0,0 1 0,0-1 1,0 1-1,-1-1 0,1 1 0,0-1 1,0 1-1,1-1 0,-1 1 0,0-1 1,0 1-1,0-1 0,0 1 0,0-1 1,0 1-1,1-1 0,-1 0 0,0 1 1,0-1-1,1 1 0,-1-1 0,0 1 1,1-1-1,-1 0 0,0 1 0,1-1 1,-1 0-1,1 1 3,19 17-78,62 17 10,-59-27 107,-1 1-1,0 1 1,0 1 0,6 6-39,-22-13-15,-1-1 0,0 1 0,0 1-1,0-1 1,0 1 0,-1 0 0,0 0 0,0 0 0,0 1 0,-1-1 0,1 1 0,-1 0 0,-1 0 0,1 0 0,-1 0 0,0 1-1,1 4 16,-2-3-1858,-1-13-2277,-1-4 2263,-2-11-3521</inkml:trace>
  <inkml:trace contextRef="#ctx0" brushRef="#br0" timeOffset="770.46">571 330 4625,'0'0'2316,"0"0"-699,0 0-534,0 0-414,0 0-253,0 0-68,-2 6-54,0-2-318,-2 2 186,1 0 1,0 1 0,1 0-1,-1-1 1,1 1-1,1 0 1,-1 0-1,1 0 1,1 0-1,-1 2-162,1 187 721,30-197-951,-25-3 233,1-1-1,-2 1 0,1-1 0,0 0 1,-1 0-1,0 0 0,0-1 1,-1 1-1,1-1 0,0-3-2,5-5 19,-3 4 8,-1 1 0,0-1 0,0 0 0,-1 0 0,0 0 1,-1-1-1,0 1 0,-1-1 0,0 0 0,-1 0 1,0 0-1,0 1 0,-2-6-27,2 9 6,-1 0 0,-1 0 0,0 0 0,1 1 0,-2-1 1,1 0-1,-1 0 0,0 1 0,-1-1 0,-1-2-6,2 6 2,1 0 1,-1 1-1,0 0 0,0-1 0,0 1 1,-1 0-1,1 0 0,0 0 1,-1 0-1,0 1 0,1-1 0,-1 0 1,0 1-1,0 0 0,0 0 1,1 0-1,-1 0 0,-1 0 1,1 1-1,0-1 0,0 1 0,0 0 1,0 0-1,-3 0-2,4 0-15,0 0 1,-1 0-1,1 0 1,-1 0-1,1 1 0,0-1 1,-1 1-1,1-1 1,0 1-1,0 0 1,-1 0-1,1 0 0,0 0 1,0 0-1,0 1 1,0-1-1,0 1 1,0-1-1,0 1 15,0 2-70,-1 0 0,1 0 0,0 0 0,0 0 0,0 0 0,0 0 0,1 1 0,-1-1 0,1 4 70,-7 46-1629,8-30-2466,0-20 204</inkml:trace>
  <inkml:trace contextRef="#ctx0" brushRef="#br0" timeOffset="1645.07">919 293 408,'0'0'4784,"0"0"-2354,0 0-897,0 0-227,0 0-321,0 0-290,0 14-161,0 230 1154,1-244-1686,0 1 0,1 0 0,-1-1 0,0 1 0,1-1 0,-1 0 0,0 1 0,1-1 0,-1 0 0,1 0 1,-1 0-1,1 0 0,-1 0 0,1 0 0,-1 0 0,0 0 0,2-1-2,-1 0 8,0 1 0,0-1 1,0 0-1,-1 0 0,1 0 1,0 0-1,-1 0 0,1 0 1,0-1-1,-1 1 0,0 0 0,1-1 1,-1 1-1,0-1 0,0 0 1,1 0-9,19-35 49,-12 20-27,1 0-18,-3 5 27,0 0-1,0 1 1,7-7-31,-7 12 1,-7 6 0,0 0 0,0 0 0,0 0-1,0-1 1,1 1 0,-1 0 0,0 0 0,0 0-1,0 0 1,0 0 0,0 0 0,0 0 0,1 0-1,-1 0 1,0 0 0,0 0 0,0 0 0,0 0-1,0 0 1,1 0 0,-1 0 0,0 0 0,0 0-1,0 0 1,0 0 0,0 0 0,0 0 0,1 0-1,-1 0 1,0 1 0,0-1 0,0 0 0,0 0-1,0 0 1,0 0 0,0 0 0,0 0 0,1 0-1,-1 0 1,0 1 0,0-1 0,0 0 0,0 0-1,0 0 1,0 0 0,0 0 0,0 0 0,0 1-1,0-1 1,0 0 0,0 0 0,0 0 0,0 0-1,0 0 1,0 0 0,0 1 0,0-1 0,0 0-1,0 0 1,0 0 0,0 0 0,0 0 0,0 1-1,0-1 1,0 0 0,0 0 0,0 0 0,-1 0-1,1 1 14,0 8 62,1 1 1,0-1-1,0 1 0,1-1 0,0 0 0,0 1 0,4 7-76,-4-13-1,-1 0 1,1-1 0,0 1-1,0-1 1,1 1 0,-1-1-1,1 0 1,-1 0 0,1 0-1,0 0 1,0 0 0,0-1-1,1 1 1,-1-1 0,0 0-1,1 0 1,0-1 0,-1 1-1,1 0 1,2-1 0,7 3 13,-1-2 1,1 0-1,0 0 0,0-1 1,0-1-1,-1 0 0,7-2-13,-18 2 1,1-1 0,0 1 0,0-1 0,-1 0 0,1 0 0,-1 0 0,1 0-1,-1 0 1,1-1 0,-1 1 0,0 0 0,1 0 0,-1-1 0,0 1 0,0-1 0,0 1 0,0-1-1,0 0 1,0 1 0,-1-1 0,1-1-1,12-41 23,-8 11-20,-1-1 0,-2 1 0,-2-1 0,0 1 1,-3-8-4,-3 26 37,-3 14-60,8 2 7,0 0 1,0 0-1,0 0 1,-1 0-1,1 0 0,0 1 1,0-1-1,1 0 0,-1 1 1,0-1-1,0 0 0,1 1 1,-1-1-1,1 1 1,-1 1 15,-18 91-3422,14-76-1003</inkml:trace>
  <inkml:trace contextRef="#ctx0" brushRef="#br0" timeOffset="2392.42">1726 116 232,'0'0'4782,"0"0"-2382,0 0-879,0 0-218,0 0-253,0 0-281,0 0-201,0 0-122,0 0-103,0 0-43,0-16 1609,-1 170-1097,-8 0-1,-8 12-811,12-153-271,-3-19-659,-7-23-2214,14 25 2370,-11-20-6416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29.610"/>
    </inkml:context>
    <inkml:brush xml:id="br0">
      <inkml:brushProperty name="width" value="0.05" units="cm"/>
      <inkml:brushProperty name="height" value="0.05" units="cm"/>
    </inkml:brush>
  </inkml:definitions>
  <inkml:trace contextRef="#ctx0" brushRef="#br0">92 216 1240,'0'0'1758,"0"0"-450,0 0-221,0 0-139,0 0-118,0 0-77,-1-3-18,-9-20 999,2 18 3414,4 29-4712,-14 62-393,3 1 1,4 1-1,2 48-43,9-136-17,0 0-62,0-30-207,0-33 287,3 1-1,3 0 1,6-24-1,-7 59-2,2 0-1,1 1 1,0 0-1,2 1 1,1 0-1,2 0 1,0 1-1,15-20 3,-23 37-18,0 0 0,0 1-1,1 0 1,0 0-1,6-5 19,-11 10-6,0 0 0,0 0 0,1 0 0,-1 0 0,0 1 0,0-1 0,0 0 0,1 1-1,-1-1 1,0 1 0,0-1 0,1 1 0,-1 0 0,0-1 0,1 1 0,-1 0 0,1 0 0,-1 0 0,0 0 0,1 0-1,-1 0 1,0 1 0,1-1 0,-1 0 0,0 1 0,1-1 0,-1 1 0,0-1 0,1 1 0,-1-1 0,0 1 0,0 0-1,0 0 1,0 0 0,0 0 0,0 0 0,0 0 0,0 0 0,0 0 6,4 6 0,0 1 1,-1 0 0,0 0-1,0 0 1,-1 0-1,0 1 1,0-1-1,-1 1 1,0 0-1,-1-1 1,0 2-1,2 24 12,-1-1 0,-3 13-12,1-14 3,-1-26-16,1 1-1,-2 0 1,1 0-1,-1 0 1,0-1-1,0 1 1,-1-1-1,1 0 1,-1 1-1,-1-1 1,1-1-1,-1 1 0,-1 0 1,1-1-1,0 0 1,-1 0-1,0 0 1,-1-1-1,1 1 1,-1-1-1,0 0 14,-4 2-7,1 0 0,-1 0 1,0-1-1,-1 0 0,1-1 0,-1-1 0,0 1 0,0-1 0,0-1 0,0 0 0,-1-1 1,-4 0 6,-33-1 438,48 0-487,1 0-59,9 0 11,11 0 169,-7-1-49,1 1 0,0 1 1,-1 1-1,3 0-23,-11-1 12,0 0-1,0 1 1,0 0 0,0 0 0,0 0 0,0 1-1,-1 0 1,1-1 0,-1 2 0,0-1 0,0 0-1,3 3-11,34 44 209,-30-35-1310,0-2 1,1 1 0,3 1 1100,-14-14-2736,-1-1-1255,0 0-821</inkml:trace>
  <inkml:trace contextRef="#ctx0" brushRef="#br0" timeOffset="654.54">488 430 4153,'0'0'2126,"0"0"-833,0 0-329,0 0-250,0 0-317,0 0-123,-4 9 37,-1 2-181,1 0 0,1 0 0,0 1 1,0 0-1,1 0 0,1-1 1,-1 5-131,3 78 1556,-1-92-1550,1-1 1,0 1-1,-1 0 0,1 0 0,0-1 0,0 1 1,0 0-1,0-1 0,0 1 0,0-1 1,1 1-1,-1-1 0,0 0 0,1 0 1,-1 1-1,1-1 0,-1 0 0,1 0 1,0 0-1,-1-1 0,1 1 0,0 0 1,0-1-1,-1 1 0,1-1 0,0 1 1,0-1-1,0 0 0,0 0-6,8 2 45,-1-2 0,0 1 0,1-1 0,-1 0-1,4-2-44,-11 2 2,0-1-1,0 0 0,0 1 1,0-1-1,0 0 0,0 0 0,-1 0 1,1-1-1,0 1 0,-1 0 1,1-1-1,-1 1 0,0-1 0,1 1 1,-1-1-1,0 0 0,0 1 0,0-1 1,0 0-1,0 0 0,0 0 1,0 0-1,-1-1-1,16-55 44,-13 42-30,2-12-2,-1 0-1,-2-1 0,-1 1 0,-1-11-11,-1 22 14,1 15-29,0 1 0,0-1 0,-1 0 0,1 1 0,-1-1 0,1 0 0,-1 1 0,0-1 0,1 1 0,-1-1 0,0 1 0,0-1 0,0 1-1,0 0 1,-1 0 0,1-1 0,0 1 0,0 0 0,-1 0 0,1 0 0,-1 0 0,1 0 0,-1 1 0,1-1 0,-1 0 0,1 1 0,-1-1 0,0 1 0,1-1 0,-1 1 0,0 0 0,1 0 0,-1 0-1,0 0 1,1 0 0,-2 0 15,0 0-180,-1 0 0,1 0 0,0 0 0,-1 1 0,1-1-1,0 1 1,0 0 0,-1 0 0,1 0 0,0 0 0,0 1-1,0-1 1,0 1 0,0-1 0,1 1 0,-1 0 0,1 0-1,-1 1 1,-1 1 180,-35 60-4450,26-36 2054</inkml:trace>
  <inkml:trace contextRef="#ctx0" brushRef="#br0" timeOffset="1435.85">801 416 2713,'0'0'3587,"0"0"-1799,0 0-579,0 0-352,0 0-375,0 0-162,0-7 189,0 4-224,0 6 1042,0 228-22,0-231-1310,0 1-1,0 0 1,1 0 0,-1 0 0,0 0-1,0-1 1,1 1 0,-1 0 0,0 0-1,1-1 1,-1 1 0,1 0 0,-1-1 0,1 1-1,-1 0 1,1-1 0,0 1 0,-1 0-1,1-1 1,0 1 0,-1-1 0,1 0 0,0 1-1,0 0 6,27 6-117,-24-7 110,0 0 0,-1 0 0,1 0 0,0 0 0,-1-1 0,1 1 0,0-1-1,-1 0 1,1 0 0,-1 0 0,1 0 0,-1-1 0,0 1 0,2-2 7,1-3 1,-1-1-1,1 0 1,-1 0-1,-1 0 1,1 0-1,-1-1 1,-1 0-1,1 1 1,-1-1-1,1-7 0,4-15-32,-1 1-1,0-12 33,-3 0-62,-4 40 67,4 19 18,-1 2 16,15 62 40,-16-76-84,0 1-1,1-1 1,-1 0 0,1 0-1,0 0 1,1 0 0,-1-1 0,1 1-1,0-1 1,5 5 5,-8-9-37,0 0-1,0 0 1,0-1 0,0 1-1,0 0 1,0 0 0,0-1-1,0 1 1,0 0 0,1-1-1,-1 1 1,0-1 0,0 0-1,1 1 1,-1-1 0,0 0-1,0 0 1,1 0 0,-1 0-1,0 0 1,1 0 0,-1 0-1,0 0 1,0 0 0,1-1-1,0 1 38,0-2-24,0 1-1,0 0 0,0-1 0,0 1 0,0-1 0,0 0 0,-1 0 0,1 0 0,-1 1 0,1-2 0,-1 1 0,1 0 0,-1-1 25,5-9 0,-1 0 0,0 0 0,-1 0 0,2-10 0,-5 18 8,4-12 68,-1-1 1,-1 0 0,0-1-1,-1 1 1,-1-13-77,-1 30-267,0 0-762,-1 0-1769,-6 0-2534</inkml:trace>
  <inkml:trace contextRef="#ctx0" brushRef="#br0" timeOffset="2140.47">1537 90 5153,'0'0'1738,"0"0"-482,0 0-413,0 0-182,0 0-34,0 0-59,0-5-44,0-10 242,0 26 486,0 36 18,-4 22-666,-2 0 0,-4-1 0,-9 26-604,3-9 12,-4 68-12,19-109-267,1-37-546,1-30-107,-1-48-5027,0 47-420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3.319"/>
    </inkml:context>
    <inkml:brush xml:id="br0">
      <inkml:brushProperty name="width" value="0.05" units="cm"/>
      <inkml:brushProperty name="height" value="0.05" units="cm"/>
    </inkml:brush>
  </inkml:definitions>
  <inkml:trace contextRef="#ctx0" brushRef="#br0">30 28 696,'0'0'694,"0"0"-416,0 0-152,0 0 112,0 0 153,0 0 96,-3-4 354,2 2-555,-1 1-114,1 0 1,0 0 0,-1-1-1,1 1 1,0 0 0,0-1-1,0 1 1,0-1 0,0 1-1,0-1 1,1 0 0,-1 1-1,0-2-172,-7 3 9433,5 0-7118,9 0-1871,27 2-431,0 3 0,-1 0 0,0 2 1,0 1-1,3 3-13,-21-6-2,-12-4-7969,-2-1 1070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4.728"/>
    </inkml:context>
    <inkml:brush xml:id="br0">
      <inkml:brushProperty name="width" value="0.05" units="cm"/>
      <inkml:brushProperty name="height" value="0.05" units="cm"/>
    </inkml:brush>
  </inkml:definitions>
  <inkml:trace contextRef="#ctx0" brushRef="#br0">42 12 1664,'0'0'2493,"0"0"-819,0 0-325,0 0-75,0 0-329,0 0-144,0 16-200,0 128 949,1-83-759,0-28-597,-1 0 1,-1 1 0,-2-1-1,-1 0 1,-6 20-195,11-52 3,-1-1-1,0 1 0,-1-1 1,1 1-1,0-1 1,0 1-1,0-1 1,0 1-1,0-1 1,0 1-1,-1-1 1,1 1-1,0-1 1,-1 1-1,1-1 1,0 1-1,0-1 1,-1 0-1,1 1 1,-1-1-1,1 0 1,0 1-1,-1-1 1,1 0-1,-1 1 1,1-1-1,-1 0 1,1 0-1,-1 1 1,1-1-1,-1 0 1,1 0-1,-1 0 1,1 0-1,-1 0 1,1 0-1,-1 0 1,1 0-1,-1 0 1,1 0-1,-1 0 1,0 0-1,1 0 1,-1 0-1,1-1-2,-9 1 415,8-28-238,3-104-193,11-72 16,-11 175 1,-3 22-4,1 0 0,1 0 0,-1 0 0,1 0 0,0 0 0,1 0 0,0 0 0,2-5 3,0 11-28,-1 0-1,1 1 1,-1-1-1,1 1 0,0 0 1,-1 0-1,1 0 0,1 1 29,3 0 11,-3-1-5,-1 1 0,1 0 0,0 1 0,0-1 0,-1 1 0,1 0 0,-1 0 0,1 0 0,-1 1 0,0 0 0,0 0 0,0 0 0,0 0 0,-1 0 0,1 1 0,-1-1 0,2 3-6,7 9-19,-1 0-1,0 0 1,-1 1 0,-1 1 19,-3-5 11,-1 0 1,-1 1-1,0 0 0,0 0 0,-2 0 0,1 0 1,-2 0-1,0 0 0,0 1 0,-2-1 1,1 0-1,-3 12-11,2-23-6,1-1 1,-1 1 0,0 0-1,0-1 1,0 1-1,0-1 1,0 1-1,0-1 1,0 1-1,0-1 1,-1 0 0,1 1-1,0-1 1,-1 0-1,1 0 1,-1 0-1,0 0 1,1 0 0,-1-1-1,0 1 1,1 0-1,-1-1 1,0 1-1,0-1 1,0 0-1,1 1 1,-1-1 0,0 0-1,0 0 6,-13 1-161,0 0-1,0-1 1,-7-1 161,3 0-108,-71 1 118,90 1-11,0-1 1,0 1 0,0-1-1,0 0 1,0 1 0,-1-1-1,1 0 1,0 1 0,0-1-1,0 1 1,0-1 0,0 0-1,1 1 1,-1-1-1,0 1 1,0-1 0,0 0-1,0 1 1,0-1 0,0 0-1,1 1 1,-1-1 0,0 0-1,0 1 1,1-1 0,-1 0-1,0 1 1,8 1 104,0 1-1,0-1 0,0-1 1,1 0-1,-1 0-103,31 6 444,-24-3-421,-1 1 1,0 0 0,0 1 0,-1 1-1,1 0 1,-1 0 0,-1 2 0,1-1-1,-2 2 1,1-1 0,-1 2 0,-1-1-1,1 2-23,-4-3-1029,0 1 0,-1 0 0,1 1-1,-2-1 1,0 1 0,3 7 1029,-7-10-5593</inkml:trace>
  <inkml:trace contextRef="#ctx0" brushRef="#br0" timeOffset="605.48">506 270 5009,'0'0'2265,"0"0"-825,0 0-209,0 0-187,0 0-326,0 0-274,0 17-151,0 146 562,0-162-851,-1 1 1,1 0-1,0-1 1,0 1-1,0-1 1,0 1-1,0 0 1,1-1-1,-1 1 1,1-1-1,-1 1 0,1-1 1,-1 1-1,1-1 1,-1 1-1,1-1 1,0 0-1,0 1 1,0-1-1,0 0 1,0 1-5,2-1 27,0 0 1,0-1-1,0 1 0,0 0 1,0-1-1,0 1 1,0-1-1,0 0 1,0 0-1,3-1-27,0 1 7,0-1 1,-1 0-1,1 0 1,0-1 0,-1 1-1,1-1 1,-1-1-1,0 1 1,0-1-1,0 0 1,0 0-1,0 0 1,0-1-1,-1 1 1,0-1-1,1 0 1,-1-1-1,-1 1 1,1-1-1,-1 1 1,0-1-1,0 0 1,0 0-1,-1-1 1,1 1-1,-1 0 1,-1-1-1,1 0 1,-1 1-1,0-1 1,0 0-1,-1 0 1,1-3-8,-1-2 14,0 0 0,-1-1 0,0 1 1,-1 0-1,0 0 0,-1 0 0,0 0 0,-2-5-14,3 12-11,0 1 0,0-1 0,0 1-1,0-1 1,-1 1 0,0 0 0,1 0 0,-1 0-1,0 0 1,0 1 0,0-1 0,-1 1 0,1-1-1,-1 1 1,1 0 0,-1 1 0,0-1 0,0 1-1,0-1 1,0 1 0,0 0 0,0 1 0,0-1-1,0 1 1,-1-1 11,1 1-79,0 0-1,1-1 0,-1 1 0,0 0 0,0 1 1,0-1-1,1 1 0,-1 0 0,0 0 1,-1 0 79,3 0-64,1 1 1,-1-1-1,0 0 1,1 1 0,-1-1-1,0 0 1,1 1-1,0 0 1,-1-1 0,1 1-1,0 0 1,0 0-1,0 0 1,0 0 0,0 0-1,0 0 1,1 0-1,-1 0 1,1 0-1,-1 0 64,-2 16-955,-1 0-1,2 0 0,0 10 956,2 13-2638</inkml:trace>
  <inkml:trace contextRef="#ctx0" brushRef="#br0" timeOffset="1402.84">804 273 6601,'0'0'2320,"0"0"-897,0 0-483,0 0-249,0 0-217,0 0-188,-5 25-126,-15 75-72,18-93-50,0 1 0,1-1 0,0 1 1,1 0-1,-1 0 0,2 5-38,0 3 52,-1-15-54,0-1 0,0 1 1,0 0-1,0-1 0,1 1 0,-1-1 0,0 1 0,0-1 1,1 1-1,-1-1 0,0 1 0,1-1 0,-1 1 0,0-1 1,1 1-1,-1-1 0,1 0 0,-1 1 0,1-1 0,-1 1 1,1-1-1,-1 0 0,1 0 0,-1 1 0,1-1 0,-1 0 0,1 0 1,0 0 1,24 4 25,-20-4-17,1 0 0,0 0 0,-1-1 0,1 0 0,0 0 0,-1-1 0,2 0-8,-3 0 6,0 0 0,0-1 0,0 1 1,0-1-1,-1 0 0,1 0 1,-1 0-1,0-1 0,0 1 1,0-1-1,0 0 0,-1 0 0,1 0 1,-1 0-1,0 0 0,0 0 1,-1-1-1,1 1 0,-1-1-6,2-10 14,-1 0 0,0 0 0,-1 0 0,-1 0 0,0-2-14,0 12 0,0 4 48,0 1 53,0 6 69,1 2-161,0 0 1,0 0-1,1 0 1,0 0-1,1 0 1,0 0 0,0-1-1,0 0 1,1 1-1,0-1 1,3 3-10,-1-1 0,1 0 0,0 0 0,1 0 1,0 0-1,0-1 0,1-1 0,-1 0 0,2 1 0,-8-7-22,1 1 1,0 0-1,-1 0 0,1-1 0,0 1 0,0-1 0,-1 0 0,1 0 0,0 0 0,0-1 1,0 1-1,0 0 0,1-1 0,-1 0 0,0 0 0,0 0 0,0 0 0,0-1 1,0 1-1,0-1 0,0 1 0,0-1 0,3-1 22,-3-1-4,1 1 0,-1-1 0,1 0-1,-1 0 1,0 0 0,0 0 0,0 0 0,0-1 0,-1 0 0,1 1 0,-1-1-1,0 0 1,0 0 0,-1 0 0,1 0 0,-1 0 4,5-18 25,0 0 1,-2 0-1,0-1 1,-2 1-1,0-1 0,-2 0 1,-1-10-26,1 17-103,0 15-340,0 1-460,0 0-797,0 0-1349,0 0-2054</inkml:trace>
  <inkml:trace contextRef="#ctx0" brushRef="#br0" timeOffset="2151.74">1517 66 5945,'0'0'1763,"0"0"-448,0 0-228,0 0-367,0 0-268,0 0 7,10-5-25,0-1-310,42-21 173,-48 25-272,-1 0 0,1 1 0,0 0 0,0 0 0,0 0 0,0 0 0,0 1 0,1-1 0,-1 1-1,0 0 1,0 1 0,0-1 0,4 1-25,-6 0 32,0 0 0,-1 0-1,1 0 1,0 1 0,-1-1 0,1 0-1,-1 1 1,1-1 0,-1 1 0,1-1-1,-1 1 1,0 0 0,0-1 0,0 1 0,0 0-1,0 0 1,0 1-32,13 38 150,-12-35-121,4 23 12,-2 0-1,0 0 1,-2 1 0,-2-1 0,0 1 0,-2-1-1,-2 5-40,1-16 10,-1-1 0,-1-1-1,0 1 1,-1-1-1,-1 0 1,-1 0 0,0-1-1,-1 0 1,-1 0 0,0-1-1,-1-1 1,0 1-1,-1-2 1,-5 4-10,11-11-8,-1-1 1,1 1-1,-1-2 0,0 1 1,-6 2 7,7-4-6,1 0 0,-1 1 1,1 0-1,-1 0 0,1 0 1,0 1-1,1 0 0,-1 0 1,0 0 5,4-2-5,0 1 0,0-1 0,0 1 0,0-1 1,1 1-1,-1-1 0,1 1 0,-1-1 0,1 1 0,0 0 1,0-1-1,0 1 0,0 0 0,0-1 0,1 1 1,-1-1-1,1 1 0,0-1 0,0 1 0,0-1 0,0 1 1,0-1-1,0 0 0,1 1 0,-1-1 0,1 0 1,-1 0-1,1 0 0,0 0 0,0-1 0,1 2 5,16 1 117,1 0-1,-1-2 1,1 0-1,0-2 0,-1 0 1,1-1-1,16-3-116,26-6 231,-43 5-279,0 2 0,1 0 0,10 1 48,-30 2-79,1 1 0,-1-1 0,1 0 0,-1 0 0,1 0 0,-1 1 0,1-1 0,-1 0 0,1 0 0,-1 1 0,1-1 0,-1 0 0,0 1 0,1-1 0,-1 1 0,0-1 0,1 1 0,-1-1 1,0 0-1,1 1 0,-1-1 0,0 1 0,0-1 0,0 1 0,0-1 0,1 1 0,-1-1 0,0 1 0,0 0 0,0-1 0,0 1 0,0-1 0,0 1 0,0-1 0,0 1 0,-1-1 0,1 1 0,0-1 0,0 1 0,0-1 0,-1 1 79,1 4-1807,0 3-5934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0.980"/>
    </inkml:context>
    <inkml:brush xml:id="br0">
      <inkml:brushProperty name="width" value="0.05" units="cm"/>
      <inkml:brushProperty name="height" value="0.05" units="cm"/>
    </inkml:brush>
  </inkml:definitions>
  <inkml:trace contextRef="#ctx0" brushRef="#br0">1 1 6385,'0'0'2634,"0"0"-815,0 0-460,0 0-347,0 0-295,0 0-212,0 0-101,0 0-387,0 0 1,0 0-1,0 0 0,0-1 1,0 1-1,0 0 0,1 0 0,-1 0 1,0 0-1,0 0 0,0 0 0,0 0 1,0 0-1,0 0 0,0 0 1,0 0-1,1 0 0,-1 0 0,0 0 1,0 0-1,0 0 0,0 0 0,0 0 1,0 0-1,0 0 0,0 0 1,1 0-1,-1 0 0,0 0 0,0 0 1,0 1-1,0-1 0,0 0 1,0 0-1,0 0 0,0 0 0,0 0 1,0 0-1,0 0 0,1 0 0,-1 0 1,0 0-1,0 0 0,0 1 1,0-1-1,0 0 0,0 0 0,0 0 1,0 0-1,0 0 0,0 0 0,0 0 1,0 0-1,0 1 0,0-1 1,0 0-1,0 0 0,0 0 0,0 0 1,0 0-1,0 0 0,0 0 0,0 0 1,0 1-18,0 521 983,0-521-1026,0-1-9,0 0-107,0-27-1261,0 26 1239,0-1 0,0 1-1,0 0 1,0 0 0,0 0 0,0 0 0,1 0 0,-1 0-1,0 0 1,1 0 0,-1 0 0,1 0 0,-1 1 0,1-1 0,0 0-1,-1 0 1,1 0 0,0 0 0,0 0 181,9-6-4454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trace contextRef="#ctx0" brushRef="#br0" timeOffset="924.1">7 113 5313,'-1'39'1874,"-3"-26"2291,3-8 973,10-6-4343,4-5-758,0-1 0,0 0-1,-1-1 1,1 0 0,-2-1 0,1 0 0,-1-1-1,1-2-36,-1 1 27,0 1-1,1 0 0,0 1 0,1 0 0,0 1 0,0 0 0,0 2 0,10-5-26,-13 8-22,1 1 0,-1 0 0,1 0 0,0 1 0,-1 1 0,2 0 22,-11 0-4,0 0 1,1 1-1,-1-1 1,0 1 0,1-1-1,-1 1 1,0-1-1,0 1 1,0 0 0,0 0-1,0 0 1,0-1-1,0 1 1,0 0-1,0 0 1,0 0 0,0 0-1,-1 1 1,1-1-1,0 0 1,-1 0-1,1 0 1,-1 1 0,1-1-1,-1 0 1,0 0-1,1 1 1,-1-1-1,0 0 1,0 1 0,0-1-1,0 0 4,2 53 110,-2-44-76,0-1-20,-1-1-1,0 1 0,-1-1 1,0 0-1,0 0 0,0 0 1,-1 0-1,0 0 0,-1 0 0,0-1 1,0 1-1,-1-1 0,0 0 1,0-1-1,-3 4-13,-3 2-12,0-1-1,-1 0 1,-1-1 0,0 0-1,0-1 1,-1-1 0,-10 5 12,16-8-1,-1-2-1,0 0 1,0 0 0,0 0 0,-1-1 0,1 0-1,0-1 1,-1 0 0,1-1 0,-5 0 1,13 0 70,1 0-48,0 0-18,10 0 41,14 3 24,1 0 0,-1 2 0,-1 1-1,1 1 1,7 3-69,-20-6 34,-5-2 23,-1-1 1,0 1 0,0 0 0,0 1 0,-1-1 0,1 1 0,0 0 0,-1 0 0,0 1-1,0-1 1,0 1 0,0 0 0,0 0 0,-1 0 0,2 3-58,-2-1 77,0 0 1,0 1-1,-1-1 0,0 1 1,0-1-1,0 1 0,-1 0 1,0 0-1,0 0 0,-1 0 1,0 6-78,1-5 20,-1 0 0,0 0 0,-1 0 0,0-1 1,0 1-1,0 0 0,-1 0 0,-1-1 0,1 1 0,-1-1 1,0 0-1,-1 0 0,1 0 0,-2 0 0,-2 4-20,-4 3 13,0 0 0,-1-1 0,0-1 0,-1 0 1,0 0-1,-6 2-13,12-9 2,0-1 0,-1 0 0,1 0 0,-1-1 1,0 0-1,0 0 0,0-1 0,0 0 1,0 0-1,0-1 0,-1 0 0,1-1 0,0 1 1,-5-2-3,11 1-20,0 0 0,0-1 0,0 1 0,0-1 0,0 1 0,0-1 0,0 0 0,0 1 0,0-1 0,1 0 0,-1 0 0,0-1 0,1 1 0,-1 0 0,0-1 0,1 1 0,0-1 0,-1 1 1,1-1 19,-2-2-12,1 0 1,0 0 0,-1 0-1,2 0 1,-1 0 0,0-1-1,1 1 1,-1-5 11,0-4-1003,0 0 0,1 0 0,1 0 1,0-1-1,1 1 0,0-2 1003,2 1-6113</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1.681"/>
    </inkml:context>
    <inkml:brush xml:id="br0">
      <inkml:brushProperty name="width" value="0.05" units="cm"/>
      <inkml:brushProperty name="height" value="0.05" units="cm"/>
    </inkml:brush>
  </inkml:definitions>
  <inkml:trace contextRef="#ctx0" brushRef="#br0">6 376 2633,'0'0'1823,"0"0"-498,0 0-139,0 0 114,0 0 42,0 0-149,-6 8 145,7-6 1708,109 1-1282,94 14-1764,-203-17-70,-1 0-1,1 0 1,-1 0 0,1 0-1,0 0 1,-1 0-1,1 0 1,-1 0 0,1 0-1,-1 0 1,1 0-1,0 0 1,-1 0-1,1 1 1,-1-1 0,1 0-1,-1 0 1,1 1-1,-1-1 1,1 0 0,-1 1-1,1-1 1,-1 0-1,1 1 1,-1-1-1,0 1 1,1-1 0,-1 1-1,0-1 1,1 1-1,-1-1 1,0 1 0,0-1-1,1 1 71,2 8-5059,0-6-213</inkml:trace>
  <inkml:trace contextRef="#ctx0" brushRef="#br0" timeOffset="999.49">716 118 5817,'0'0'1253,"0"0"-479,0 0-64,0 0-54,0 0-45,0 30 16,0 209 1329,0 46-370,-1-305-1696,-2 0 0,0 0-1,-5-18 111,3 17 33,1 0 0,1 0 0,1-1 0,1 0-33,1 17 5,-1-19 14,1 0 1,1 1-1,1-1 1,1 0-1,1 1 1,1 0-1,8-21-19,-7 28 2,6-17-4,1 1 0,2 0 1,1 1-1,2 0 1,10-13 1,-25 41-25,0 0 1,0 0-1,0 0 1,0 1 0,0-1-1,0 1 1,1 0-1,-1 0 1,1 0 0,-1 0-1,1 1 1,0-1-1,0 1 1,1 0 24,-3 0-19,0 1 1,0 0-1,0-1 1,1 1-1,-1 0 1,0 0-1,0 1 1,0-1-1,0 0 1,1 1-1,-1-1 1,0 1-1,0-1 1,0 1-1,0 0 1,0 0-1,0 0 1,0 0-1,-1 0 1,1 1-1,0-1 1,-1 1-1,1-1 1,0 1-1,-1-1 1,2 3 18,3 6-126,0 0-1,0 1 1,-1 0 0,0 0 0,-1 0-1,0 1 1,-1-1 0,1 11 126,1 5-619,-2 0 0,-2 1 0,0 9 619,-1-34-41,0 0 1,0 0 0,-1 1 0,1-1 0,-1 0 0,0 0 0,0 0 0,0 0 0,0 0 0,0 0 0,-1 0 0,1 0 0,-1-1 0,0 1 0,0 0 0,0-1 0,0 1 0,0-1 0,0 0 0,-1 0 0,1 0 0,-1 0 0,-2 1 40,-6 3-140,-1-1 1,0 0-1,0 0 1,0-2-1,-8 2 140,8-1-467,-1-1 0,1 2 0,-12 4 467,19-5 21,0-1-1,0 1 0,1 0 1,-1 0-1,1 0 0,0 0 1,0 1-1,0 0 0,0 1-20,2-4 353,1 1 0,-1-1 0,1 1 0,0-1 0,-1 1 0,1 0 0,1 0 0,-1 0 0,0-1 0,1 1 0,-1 2-353,1-3 48,1-1-1,-1 0 0,1 0 0,0 0 0,-1-1 0,1 1 1,0 0-1,0 0 0,0 0 0,-1 0 0,1-1 0,0 1 1,0 0-1,0-1 0,0 1 0,0-1 0,0 1 0,0-1 1,0 1-1,0-1 0,1 0 0,-1 0 0,1 1-47,3 1 130,62 21 787,-43-15-596,0 1 0,22 11-321,-37-15-48,-1 0 1,0 0 0,0 1 0,0 0 0,-1 1-1,0-1 1,0 1 0,0 1 0,3 6 47,1 2-1297,-1 2-1,-1-1 1,2 8 1297,-6-16-1376,3 7-3746</inkml:trace>
  <inkml:trace contextRef="#ctx0" brushRef="#br0" timeOffset="1560.24">1312 413 6673,'0'0'1877,"0"0"-694,0 0-230,0 0-179,0 0-191,0 0-183,0 20-148,0 160 98,0-178-349,0 1 0,0-1-1,0 0 1,0 0 0,0 1-1,0-1 1,0 0 0,1 0-1,0 0 1,-1 0 0,1 1-1,0-1 1,0 0 0,0 0-1,0 0 1,0 0-1,1-1-12,0 0-1,0 0 0,0 0 1,0 0-1,1 0 1,-1 0-1,0-1 1,0 1-1,0-1 1,1 0-1,-1 1 1,0-1-1,1 0 1,-1 0-1,2-1 13,0 1 10,1 0-1,-1 0 1,0 0 0,0 0-1,0-1 1,0 1 0,0-1-1,0-1 1,0 1 0,0 0-1,-1-1 1,1 0 0,0 1-1,-1-2 1,0 1 0,1 0-1,-1-1 1,0 1 0,0-1-1,0 0 1,0 0 0,-1 0-1,1-1 1,-1 1 0,0 0-1,0-1 1,0 0 0,0 1-1,-1-1 1,1 0 0,-1 0-1,0 0-9,4-12-1,-1-1 0,0 1-1,-1 0 1,-1-1 0,-1 0-1,0 1 1,-1-1 0,-1 0-1,-1 1 1,-1-8 1,2 20 4,-1-1 0,1 1 0,-1 0-1,0 0 1,0 0 0,0 0 0,-1 1 0,0-1-1,1 1 1,-1-1 0,0 1 0,-1 0 0,1 0 0,0 0-1,-1 0 1,0 1 0,-3-3-4,4 4-9,0-1 0,0 1 0,1 0-1,-1 0 1,0 0 0,-1 0 0,1 0 0,0 1 0,0-1-1,0 1 1,0 0 0,0 0 0,-1 0 0,1 0 0,0 0-1,0 1 1,0 0 0,0-1 0,0 1 0,0 0 0,0 0-1,0 1 1,0-1 0,0 1 0,1 0 0,-2 0 9,-1 2-113,0 1-1,1-1 1,-1 1 0,1 1 0,0-1 0,1 0 0,-1 1 0,1 0-1,0 0 1,-2 4 113,-18 65-4724,15-50 6</inkml:trace>
  <inkml:trace contextRef="#ctx0" brushRef="#br0" timeOffset="2308.69">1739 165 1144,'0'0'6295,"0"0"-3684,0 0-1271,0 0-237,0 0-359,0 0-339,2 29-189,14 183-102,-16-202-111,0 0 0,1 0 1,1 1-1,-1-1 0,2 0 0,-1 0 0,1-1 0,1 1 0,0 0 0,4 6-3,-8-16-9,0 1 0,0-1 0,1 1 0,-1 0 0,1-1 0,-1 1 0,1-1 0,-1 1 1,1-1-1,-1 1 0,1-1 0,-1 0 0,1 1 0,-1-1 0,1 0 0,0 1 0,-1-1 0,1 0 0,0 0 0,-1 1 0,1-1 0,0 0 0,-1 0 0,1 0 0,0 0 0,-1 0 1,1 0-1,0 0 0,-1 0 0,1 0 0,0 0 0,-1-1 0,1 1 0,0 0 0,-1 0 0,1 0 0,0-1 0,-1 1 0,1-1 0,-1 1 0,1 0 0,-1-1 0,1 1 1,-1-1-1,1 1 9,1-3-36,0 1-1,1 0 1,-1-1 0,0 0 0,-1 1 0,1-1 0,0 0 0,0-1 36,53-147-277,-24 60 78,-30 89 296,-1 7 366,0 362 1336,0-364-1802,0 0 0,0 0-1,0 0 1,0 1 0,0-1 0,1 0-1,-1 0 1,1 0 0,0 0-1,0 0 1,0-1 0,0 1 0,1 0-1,-1 0 1,1-1 0,0 2 3,1-2-10,-1-1 0,0 0 1,1 1-1,-1-1 0,0 0 0,1 0 1,0 0-1,-1 0 0,1-1 0,-1 1 1,1-1-1,0 1 0,-1-1 1,1 0-1,0 0 0,0 0 0,-1-1 1,1 1-1,0-1 10,1 0 3,1 0 0,-1-1 0,0 0 0,0 0 0,0 0 0,0-1 0,0 1 0,0-1 0,-1 0 0,1 0 0,-1 0 1,0-1-1,0 1 0,0-1 0,0 0 0,-1 0 0,3-3-3,5-11 40,0 0 0,0 0 0,2-10-40,-4 1-33,-1-1 0,-1 1 0,-1-1 0,-2 0 0,-1 0 0,-1-1 0,-2-22 33,1 30-172,0 15 82,0 3-36,1 0 0,-1-1 0,0 1 0,0-1 0,-1 1 0,1 0-1,-1-1 1,1 1 0,-1 0 0,0-1 0,-1 1 0,1 0 0,0 0 0,-1 0 0,0 0-1,1 0 1,-2 0 126,3 5-354,-1 0-1,0 0 1,0 0-1,1 0 1,-1 0-1,1 0 1,0 0-1,0 0 1,0 0-1,0 0 1,0 2 354,0 23-2785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38.836"/>
    </inkml:context>
    <inkml:brush xml:id="br0">
      <inkml:brushProperty name="width" value="0.05" units="cm"/>
      <inkml:brushProperty name="height" value="0.05" units="cm"/>
    </inkml:brush>
  </inkml:definitions>
  <inkml:trace contextRef="#ctx0" brushRef="#br0">33 169 3065,'0'0'2285,"0"0"-568,0 0-234,0 0-226,0 0-330,0 0-196,-1-3-108,0 92 3378,-1 12-4208,2-34 214,0 57 90,-7 26-97,6-148-53,-1-10 23,-3-26 12,-3-46-25,3-18-564,7-97 607,1 170-13,0 0-1,2 1 0,1-1 1,0 1-1,2 0 1,1 1-1,1 0 0,1 0 1,1 1-1,1 0 14,-12 20-7,0 0 0,1 1-1,0-1 1,-1 0 0,1 1-1,0-1 1,0 1 0,0-1 0,0 1-1,0 0 1,0 0 0,0 0-1,0 0 1,1 0 0,-1 1 0,0-1-1,0 1 1,1-1 0,-1 1-1,0 0 1,1 0 0,-1 0-1,1 0 1,-1 0 0,0 1 0,1-1-1,-1 0 1,0 1 0,0 0-1,1 0 1,-1 0 0,0 0 0,0 0-1,0 0 1,0 0 0,0 1-1,0-1 1,0 1 0,-1-1 0,1 1-1,-1 0 1,1 0 0,-1-1-1,1 1 1,-1 0 0,0 1-1,1 0 8,12 29-95,-1 0 0,-2 0-1,6 29 96,-13-41 18,-1 0 1,0 0-1,-1 0 0,-1 0 0,-2 1 1,0-1-1,-1 4-18,2-23 3,-1 0 1,1 0-1,-1 0 1,1 0-1,-1 0 1,1 0-1,-1 0 1,0 0 0,0 0-1,1 0 1,-1 0-1,0 0 1,0 0-1,0-1 1,0 1-1,0 0 1,0-1-1,0 1 1,0-1-1,0 1 1,-1-1-1,1 1 1,0-1-1,0 0 1,0 0-1,-1 1-3,-35 3-18,31-4 17,-6 1-31,4 0-1,-1 0 0,1-1 0,0 0 0,-1 0 0,1-1 0,-1 0 0,1-1 0,0 0 0,0 0 0,0 0 0,-5-3 33,12 4-35,1 1 7,0 14-61,2-7 122,-1-1 0,1 0 0,0 0 0,1 0 0,0-1-1,-1 1 1,2 0 0,-1-1 0,1 0 0,3 4-33,3 3 82,0 0-1,1-2 0,12 11-81,-8-11 46,1 0-1,0 0 0,0-1 0,1-1 0,3 0-45,48 25-136,-53-20-837,-13-6-4737,-2-6-1025</inkml:trace>
  <inkml:trace contextRef="#ctx0" brushRef="#br0" timeOffset="600.88">550 444 1296,'0'0'2853,"0"0"-1378,0 0-540,0 0-107,0 0-97,0 0-167,-3 19-213,-10 59-139,13-74-149,-1 0 1,1 0-1,0 1 1,1-1 0,-1 0-1,1 1 1,0-1-1,0 0 1,0 0-1,0 0 1,1 0 0,0 0-1,0 0 1,0 0-1,0 0 1,0-1-1,1 1 1,0-1 0,0 0-1,0 0 1,0 0-1,0 0 1,0 0-1,1-1 1,0 1 0,1 0-64,4 4 202,-6-4-186,0-1 1,0 1-1,1-1 1,-1 0-1,0 0 1,1 0-1,0-1 1,-1 1-1,1-1 0,0 0 1,0 0-1,-1 0 1,1 0-1,0-1 1,0 1-1,0-1 1,0 0-17,-3 0 4,0 0 0,0-1 0,0 1 0,0 0 0,-1 0 0,1-1 0,0 1 1,0-1-1,0 1 0,-1-1 0,1 1 0,0-1 0,0 1 0,-1-1 0,1 0 0,-1 1 1,1-1-1,0 0 0,-1 1 0,1-1 0,-1 0 0,0 0 0,1 0 0,-1 1 0,0-1 0,1 0 1,-1 0-5,7-30 153,-5 22-111,3-23 29,-1 0 0,-1-1 0,-1 0 0,-3 1 0,0-1 0,-2 0-71,2 26 12,-1 1 0,0 0 0,0 0-1,0 0 1,-1 0 0,1 0 0,-2 0 0,1 0 0,-1 1 0,1 0 0,-1 0-1,-5-4-11,7 6-14,0 1-1,0 0 1,0 0 0,-1 0-1,1 0 1,-1 0-1,1 0 1,-1 1-1,0-1 1,0 1-1,0 0 1,0 0-1,0 0 1,0 0-1,0 1 1,0-1-1,0 1 1,0-1-1,0 1 1,0 0-1,0 1 1,0-1 0,0 0-1,0 1 1,0 0-1,0-1 1,0 1-1,-1 1 15,2-1-28,0 0-1,0 1 1,0-1-1,0 1 1,0 0 0,0 0-1,0-1 1,0 1-1,1 0 1,-1 1-1,1-1 1,0 0 0,-1 0-1,1 1 1,0-1-1,0 1 1,0 1 28,-10 47-201,10-40 169,-4 28-1226,3 1-1,1 29 1259,1-49-1675,0 2-3426</inkml:trace>
  <inkml:trace contextRef="#ctx0" brushRef="#br0" timeOffset="1362.95">1006 322 4017,'0'0'1979,"0"0"-549,0 0-370,0 0-311,0 0-309,0 33-240,0 104-153,0-105-9,3 30-35,-3-58 16,1-1 0,0 1 1,1-1-1,-1 0 1,0 1-1,1-1 0,0 0 1,0 0-1,0 0 1,0 0-1,0 0 1,1-1-20,-1 0 29,1 1 1,0-1 0,0 0-1,0-1 1,0 1 0,0 0 0,0-1-1,0 0 1,1 0 0,-1 0 0,0 0-1,1 0 1,-1-1 0,1 1 0,-1-1-1,1 0 1,-1 0 0,3-1-30,-2 1 27,1 0 1,0-1-1,-1 1 1,1-1 0,0 0-1,-1-1 1,1 1-1,-1-1 1,0 0-1,0 0 1,1 0-1,-1-1 1,2-2-28,6-6 12,-2 0 0,1-1 0,-2-1 0,0 1 0,0-2 0,-1 1 0,-1-1-1,0 0 1,-1-1 0,0 0 0,-2 0 0,1 0 0,-2 0 0,0-1 0,-1 1 0,0-1 0,-1-6-12,-1 21 220,0 5 175,0 233 3,1-230-396,-1 0-1,1 0 0,1 0 0,-1 0 1,1 0-1,0-1 0,1 1 1,2 5-2,-4-10-26,0 0 0,0 1-1,1-1 1,-1 0 0,1 0 0,0 0 0,0 0 0,-1 0 0,1 0 0,0-1 0,1 1 0,-1-1 0,0 1 0,0-1 0,1 0-1,-1 0 1,0 0 0,1 0 0,-1 0 0,1 0 0,-1-1 0,1 1 0,0-1 0,-1 0 0,1 0 26,-1 0-32,0 0-1,0-1 1,0 1 0,0-1 0,0 0-1,0 1 1,0-1 0,0 0-1,0 0 1,-1 0 0,1-1 0,0 1-1,-1 0 1,1-1 0,-1 1 0,0 0-1,1-1 1,-1 0 0,0 1 0,0-1-1,0 0 1,0 0 0,0 0 0,0 1-1,0-1 1,-1 0 0,1 0-1,-1 0 1,0 0 0,1 0 0,-1 0-1,0-2 33,2-13 112,0 0 0,-1 0 1,-2-16-113,1 14 36,0-227 747,0 245-922,3 29-3309,-3-9 529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1:51.341"/>
    </inkml:context>
    <inkml:brush xml:id="br0">
      <inkml:brushProperty name="width" value="0.05" units="cm"/>
      <inkml:brushProperty name="height" value="0.05" units="cm"/>
    </inkml:brush>
  </inkml:definitions>
  <inkml:trace contextRef="#ctx0" brushRef="#br0">1 8 1672,'0'0'1363,"0"0"-281,0 0-62,0 0 80,0 0-5,0 0 71,0 0 30,0 0-101,0 0-155,0 0-140,0 0-202,0 0-129,0 0-51,0 0-46,0 0-80,0 0-35,0 0 14,0 0 12,0 0-7,0 0-6,0 0-40,0 0-55,0 0-34,0 0-30,0 0-3,0 0 16,0 0 5,0 0-9,0 0-64,0 0-40,0 0-1,19 0 226,161-4 637,-179 4-844,-1 0-19,14 0 1379,-101-1-537,42 0-2426,0 0-6539,45 1 3267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2:03.995"/>
    </inkml:context>
    <inkml:brush xml:id="br0">
      <inkml:brushProperty name="width" value="0.05" units="cm"/>
      <inkml:brushProperty name="height" value="0.05" units="cm"/>
    </inkml:brush>
  </inkml:definitions>
  <inkml:trace contextRef="#ctx0" brushRef="#br0">60 1230 1008,'0'0'1738,"0"0"-376,0 0-229,0 0-166,0 0-214,0 0-187,-1-5-242,-1 1 208,-7-16-1185,6 13 2606,5 5 3810,7 6-5659,0-1 0,1 0 1,-1-1-1,1 0 0,-1 0 0,1-1 1,0 0-105,29 5 121,-13 0-91,1-2 1,-1 0 0,1-2 0,11-1-31,-34-1 48,-4 0-68,1 0 1,-1-1 0,0 1-1,1 0 1,-1 0 0,0 0-1,0 0 1,1 0 0,-1 0-1,0 0 1,1 0 0,-1 0-1,0 0 1,1 0 0,-1 0-1,0 0 1,1 0 0,-1 0-1,0 1 1,1-1 0,-1 0-1,0 0 1,0 0-1,1 0 1,-1 0 0,0 1-1,0-1 1,1 0 0,-1 0-1,0 1 1,0-1 0,0 0-1,1 0 1,-1 1 0,0-1-1,0 0 1,0 0 0,0 1-1,0-1 1,1 0 0,-1 1-1,0-1 1,0 0 0,0 1-1,0-1 1,0 0 19,0 1-173,0-1-155,-15 10-4659,3-3-1494</inkml:trace>
  <inkml:trace contextRef="#ctx0" brushRef="#br0" timeOffset="1468.88">604 1029 984,'0'0'2025,"0"0"-584,0 0-302,0 0-96,0 0-65,0 0-81,1 2 7803,0 11-8651,-4-3-42,-1-1 0,0 0 0,-1 1 0,-2 2-7,-17 39 14,12-15-60,2 0 0,1 1 0,2 0 0,2 1 0,1-1 0,2 20 46,2-56-10,0 0-1,1 0 1,0 0 0,-1 0-1,1 0 1,-1 0-1,1 0 1,0 0 0,0 0-1,0 0 1,0 0-1,-1 0 1,1-1-1,0 1 1,0 0 0,1-1-1,-1 1 1,0-1-1,0 1 1,0-1-1,0 1 1,0-1 0,2 0 10,34 11 41,-28-9-13,9 1-6,-1 0 0,1-1 1,0 0-1,12-2-22,-28 0 5,0-1-1,-1 0 1,1 1 0,0-1-1,-1 0 1,1 0 0,-1 1-1,1-1 1,-1-1 0,0 1-1,1 0 1,-1 0 0,0 0-1,0-1 1,0 1 0,0 0-1,0-1 1,0 1 0,0-1-1,0 0 1,0 1 0,0-2-5,16-42 116,-15 39-103,1-3 19,0 0 0,-1 0 1,0-1-1,-1 1 0,1-4-32,-2 10 14,0 0 1,0 0 0,0 1-1,-1-1 1,1 0-1,0 0 1,-1 0-1,0 1 1,0-1-1,0 0 1,0 1 0,0-1-1,0 1 1,-1-1-1,1 1 1,-1 0-1,0-1 1,0 1-1,-1-1-14,-4-4 16,-1 1 0,1 0-1,-1 0 1,-5-2-16,11 7-17,-1-1 0,0 1 0,0 0 0,0 0 0,0 0 0,0 0-1,0 1 1,0-1 0,-1 1 0,1 0 0,0 0 0,0 0 0,0 0 0,0 0 0,-3 2 17,4-2-19,0 1 0,1 0 0,-1 0 0,1 0 0,-1 0 0,1 0 0,-1 1 0,1-1 0,0 0 0,-1 1 0,1-1 0,0 1 19,0-1 1,0 1 0,0-1-1,0 1 1,0-1 0,-1 0 0,1 0 0,0 0-1,0 0 1,-1 0 0,1 0 0,-1 0 0,1 0 0,-1-1-1,1 1 1,-1 0 0,0-1 0,1 1 0,-1-1-1,1 0-26,0 1 1,0-1-1,1 1 1,-1-1-1,0 1 1,0 0-1,1-1 1,-1 1-1,0 0 1,1-1-1,-1 1 1,1 0-1,-1 0 1,1 0-1,-1-1 1,1 1-1,-1 0 1,1 0-1,0 0 1,0 0-1,-1 0 26,-6 23-599,7-21 440,-3 42-2404,3-45 2137,0 0-186,0 0-436,0 0-1011,0 0-1207,0-3-1070</inkml:trace>
  <inkml:trace contextRef="#ctx0" brushRef="#br0" timeOffset="-2943.19">106 95 1088,'0'0'1330,"0"0"-18,0 0-100,0 0-114,0 0-261,0 0-272,0 0-112,0 0 36,0 0 134,0 0 33,0 0-78,0 0-67,0 0-59,0 0-30,0 0 40,0 0 71,0 0 50,0 0-23,0 0-34,0 0-28,0 0-85,0 0-133,0 0-79,0 0-64,0 0-67,0 0-6,0 0-39,0 0-16,19-4 77,2 1-44,52-3-96,-69 10 64,0 0 0,0 0 1,-1 1-1,0-1 0,1 1 0,-2 0 1,1 0-1,0 1-10,-2-4 3,1 7-25,1 0-1,-1 1 1,-1-1-1,0 1 1,0 0 0,-1-1-1,-1 1 1,1 0-1,-1-1 1,-1 2 22,1-7-4,0 0 0,0 1 0,-1-1 0,0 0 0,1 0 0,-1 0 0,-1 0 0,1 0 0,-1 0 0,1 0 0,-1-1 0,-2 2 4,-43 40-175,30-29 169,-6-1 22,21-13 16,-1 0 0,1 0-1,-1 1 1,1-1-1,0 1 1,0-1-1,0 1 1,0 1-32,-2 3 23,0 0 0,1 0 0,0 1 0,0-1 0,0 1 0,1 0 1,0 0-1,1 0 0,0 1 0,0-1 0,1 4-23,-3 19 31,3 0 1,0 15-32,1-37-2,0-8 4,1 0 0,-1 0 0,0 0 0,1 0 1,-1 0-1,1 0 0,-1-1 0,1 1 0,0 0 0,-1 0 0,1 0 1,0-1-1,-1 1 0,1 0 0,0 0 0,0-1 0,0 1 0,-1-1 1,1 1-1,0-1 0,0 1 0,0-1 0,0 0 0,0 1 0,0-1 1,0 0-1,0 0 0,0 0 0,0 0 0,0 0 0,0 0 0,0 0 1,1 0-3,46 0 109,-32-1-90,-13 0-13,0 1 0,0-1 0,0 0 0,-1 0 0,1 0 0,0 0 0,0-1 0,-1 1 0,1-1 0,-1 1 0,1-1 0,-1 0 1,0 0-1,1 0 0,-1 0 0,0-1 0,-1 1 0,1 0 0,0-1 0,-1 1 0,1-1 0,0-1-6,3-6 30,0 0-1,-1 0 1,0 0-1,-1 0 1,2-7-30,-4 14 40,0 0-1,-1 1 1,1-1 0,0 0-1,-1 0 1,0 0 0,0 0-1,0 0 1,0 1 0,0-1-1,0 0 1,-1 0 0,1 0 0,-1 0-1,0 1 1,0-1 0,0 0-1,0 1 1,0-1 0,-1 1-1,1-1 1,-1 1 0,0-1-1,1 1 1,-1 0 0,0 0-1,0 0 1,-1 0 0,0 0-40,-12-15 99,13 14-79,1 1 0,-1 0 0,1 1 0,-1-1 0,1 0 0,-1 0 0,0 1 0,0-1-1,0 1 1,0-1 0,0 1 0,0 0 0,0 0 0,-1 0 0,1 0 0,0 0 0,-1 0-1,1 1 1,-1-1 0,1 1-20,-1-1 23,0 0-1,0 1 1,1-1-1,-1-1 1,0 1-1,1 0 1,-1-1-1,1 1 1,0-1-1,-1 0-22,-17-9 23,-6 5-14,21 5 0,0 0-1,0 0 1,0-1 0,0 0-1,0 0 1,0 0 0,0 0-1,1-1 1,-1 0 0,1 0-1,-3-2-8,5 2 1,0 1-1,0-1 1,0 1-1,1-1 1,-1 1-1,1-1 1,0 0-1,0 0 1,0 0-1,0 0 1,0 0-1,1 0 1,-1 0-1,1 0 1,0-1-1,1-55-81,0 32 81,-2 9-33,0 15 28,1-1 0,-1 1 0,1-1 0,0 0 0,0 1 0,0-1 1,1 1-1,-1-1 0,1 1 0,0-1 0,0 1 0,0-1 0,0 1 1,0 0-1,1 0 0,0 0 0,1-2 5,-1 4-51,0 0 1,1 1-1,0 0 1,-1 0-1,1-1 0,-1 1 1,1 1-1,-1-1 0,3 1 51,2-1-67,-1 0-43,-1-1-1,1 0 1,-1 0-1,1 0 1,-1-1-1,3-1 111,-3 2-355,0-1 1,0 1-1,0-1 0,0 1 1,1 1-1,1-1 355,-7 2-121,1-1-1,0 0 1,-1 1 0,1-1 0,-1 1-1,1-1 1,-1 1 0,1 0 0,-1-1-1,1 1 1,-1-1 0,1 1 0,-1 0 0,0 0-1,1-1 1,-1 1 0,0 0 0,0-1-1,0 1 1,1 0 0,-1 0 0,0-1-1,0 1 1,0 0 0,0 0 121,2 24-1705,-2-22 1198,1 30-3679</inkml:trace>
  <inkml:trace contextRef="#ctx0" brushRef="#br0" timeOffset="-1246.75">619 0 2961,'0'0'2759,"0"0"-537,0 0-623,0 0-356,0 0-191,0 0-189,0 4-242,0-1-528,-1 0 0,1 0 1,-1-1-1,0 1 0,1 0 0,-1 0 0,-1 0 0,1-1 0,0 1 0,-1-1 0,1 1 1,-1-1-1,-1 2-93,-31 34 1715,25-30-1508,1 0 1,1 1-1,-1 0 1,-5 10-208,3-3 11,1 2 0,0-1 0,2 1 0,0 0 0,1 1 0,1 0 0,0 0 0,2 0 0,0 0 0,1 1 0,1 7-11,0 9 13,-1-20-7,2-1 1,0 1-1,1-1 1,1 3-7,-1-15 2,0 0 1,1-1-1,-1 1 1,1-1 0,-1 1-1,1-1 1,0 1-1,0-1 1,0 0-1,0 0 1,0 1 0,0-2-1,0 1 1,3 2-3,37 20 36,-30-19-36,66 27 70,-73-31-62,-1 0-1,0 0 0,1 0 0,-1-1 0,1 0 1,-1 1-1,0-2 0,1 1 0,-1 0 0,1-1 1,-1 0-1,0 0 0,0 0 0,1-1 0,-1 1 1,0-1-1,0 0 0,0 0 0,-1 0 0,1-1 1,0 1-1,-1-1 0,0 0 0,1 0 0,0-2-7,-1 0 30,1 0-1,-1-1 1,0 0 0,0 0-1,-1 0 1,0 0-1,0 0 1,0 0-1,-1-1 1,0-1-30,3-66 294,-4 63-237,0 9-55,-1 0 0,1 1-1,0-1 1,-1 1 0,1-1-1,-1 1 1,1-1 0,-1 1-1,0 0 1,0-1 0,0 1-1,1 0 1,-1-1 0,-1 1 0,1 0-1,0 0 1,0 0 0,0 0-1,0 0 1,-1 0 0,1 0-1,-1 1 1,1-1 0,0 0-1,-1 1 1,1-1 0,-1 1-1,1-1 1,-1 1 0,0 0 0,1 0-1,-1 0 1,1 0 0,-1 0-1,1 0 1,-1 0 0,0 0-2,-3 0-4,0 0 0,0 1 1,0-1-1,1 1 1,-1 0-1,0 0 0,0 1 1,1-1-1,-1 1 1,1 0-1,-2 1 4,-35 17 20,36-18-26,0-1 1,1 1 0,-1 1-1,1-1 1,-1 1 0,1-1-1,0 1 1,0 0 0,0 1 0,0-1-1,-2 4 6,0 2-130,2 1-1,-1 0 1,1 0 0,1 0-1,0 1 1,0-1-1,1 1 1,0 5 130,-7 26-1012,9-62-4077,7 3 2238</inkml:trace>
  <inkml:trace contextRef="#ctx0" brushRef="#br0" timeOffset="2549.53">974 917 808,'0'0'2961,"0"0"-622,0 0-744,0 0-395,0 0-154,0 0-158,0 35 2881,7 436-2458,-7-471-1402,0 21-676,0-4-904,0-15-1834,0-11 617,0-5-1418</inkml:trace>
  <inkml:trace contextRef="#ctx0" brushRef="#br0" timeOffset="3563.73">732 856 984,'0'0'1433,"0"0"-507,0 0-494,0 0-237,0 0-104,0 0-4,0-9 565,0 8 2867,0 1 3763,-21 22-6972,8-10-314,0 4-24,2 1-1,0 1 0,-4 10 29,5-9-549,-1-1 0,0-1 0,-8 9 549,17-22-154,0 0 0,1 0 0,-1 0 0,1 0 0,0 1 0,0-1 0,1 0 0,-1 0 0,1 1 0,0-1 0,0 0 0,0 1 0,1-1 0,0 3 154,0 12-2491,-1-5-1195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6:12.646"/>
    </inkml:context>
    <inkml:brush xml:id="br0">
      <inkml:brushProperty name="width" value="0.1" units="cm"/>
      <inkml:brushProperty name="height" value="0.1" units="cm"/>
      <inkml:brushProperty name="color" value="#E71224"/>
    </inkml:brush>
  </inkml:definitions>
  <inkml:trace contextRef="#ctx0" brushRef="#br0">281 342 968,'0'0'1737,"0"0"-241,0 0-154,0 0-176,0 0-120,0 0-62,0-14 496,0 12 4647,1 68-6014,3 0 0,10 53-113,-5-47 28,-3 0 1,-2 54-29,-4-125 13,0-1 23,0 0-16,0 0-10,0-27 54,-4-393-295,5 414 227,-1 1-1,2-1 1,-1 1 0,1-1-1,0 1 1,0-1 0,0 1 0,1 0-1,0 0 1,0 0 0,0 0 0,0 1-1,1-1 1,0 1 0,2-2 4,4-4-6,-1 1 1,2 1 0,-1-1-1,1 2 1,0-1 0,6-1 5,-16 8-6,1 0 0,-1 1 0,0-1 0,1 1 0,-1-1 0,0 1 0,1-1 0,-1 1 0,1 0 0,-1 0 0,1-1 0,-1 1 0,0 0 0,1 1 0,-1-1 0,1 0 0,-1 0 0,1 0 0,-1 1 0,0-1 0,1 1 0,-1-1 0,1 1 0,-1 0 0,0 0 0,0-1 0,0 1 0,1 0 0,-1 0 0,0 0 0,0 0 0,0 0 0,0 0 0,0 0 0,-1 1 0,1-1 0,0 0 0,0 1 0,-1-1-1,1 0 1,-1 1 0,1 0 6,3 9-20,-1 0 0,0 0-1,-1 0 1,0 1-1,0 3 21,0-5 41,0 3-17,-1 0-1,1 0 0,-2 0 0,0 0 1,-1-1-1,0 1 0,0 0 0,-2 0-23,2-9 6,0-1 1,0 1-1,0-1 0,-1 1 0,1-1 0,-1 0 1,0 0-1,0 0 0,0 0 0,-1 0 0,1 0 1,-1 0-1,1-1 0,-1 1 0,0-1 0,0 0 1,0 0-1,0 0 0,0 0 0,-1 0 0,1-1 1,-1 0-1,1 1 0,-1-1 0,1-1 0,-1 1 0,0 0 1,1-1-1,-3 0-6,0 1 10,1 0 4,0 0 0,0-1 0,0 0 0,0 0 0,0 0 0,0 0 0,1-1 1,-5-1-15,10 12-34,-1-6 22,-1 1 0,2 0 1,-1-1-1,1 1 0,-1 0 0,1-1 1,1 3 11,7 8 23,0 0 0,0-1 0,2 0 0,-1 0 0,2-1 0,0-1 0,8 7-23,20 14 43,39 24-43,-35-26 24,-37-26-416,20 17 740,-27-21-726,1-1 0,0 1 0,0 1-1,-1-1 1,1 0 0,0 0 0,-1 0 0,1 0 0,-1 0-1,1 1 1,-1-1 0,0 0 0,0 0 0,1 0 0,-1 1 378,0 1-6695</inkml:trace>
  <inkml:trace contextRef="#ctx0" brushRef="#br0" timeOffset="584.36">772 610 4929,'0'0'1975,"0"0"-303,0 0-153,0 0-221,0 0-258,0 0-270,-1 21 381,-2 10-913,1-1 0,1 1 0,2-1 0,1 3-238,-1-30-2,-1-1 0,0 1-1,1 0 1,0-1 0,-1 1 0,1-1-1,0 1 1,0-1 0,1 1 0,-1-1 0,0 0-1,1 0 1,0 0 0,-1 1 0,1-1 0,0-1-1,0 1 1,0 0 0,0 0 0,0-1-1,0 1 1,1-1 0,-1 0 0,1 0 0,0 1 2,3 0 10,0 0 0,0-1 0,1 0 0,-1 0 0,1 0 0,-1-1 0,1 0 0,-1 0 0,7-1-10,-10 0 7,-1 1 1,1-1-1,0 0 0,0 0 1,-1-1-1,1 1 1,-1-1-1,1 1 1,-1-1-1,0 0 1,1 0-1,-1 0 1,0 0-1,0 0 1,-1 0-1,1-1 1,0 1-1,-1-1 1,1 1-1,-1-1 0,0 1 1,0-1-1,0 0 1,0 0-1,0-1-7,2-7 8,0 0-1,-1 0 1,0 0 0,-1 0-1,0-1 1,-1 0-8,1 3 25,-1 0 1,-1 0-1,1 0 1,-1 0-1,-1 0 1,-1-6-26,1 12 6,0 0 1,1-1-1,-1 1 0,0 0 0,0 0 1,-1 0-1,1 0 0,-1 1 0,1-1 1,-1 1-1,0-1 0,0 1 1,0 0-1,0 0 0,0 0 0,-1 1 1,1-1-7,-4-1 6,0 0-1,1 1 1,-1-1 0,0 1 0,-6 0-6,11 1-15,1 1 0,0-1 0,-1 1 1,1 0-1,0 0 0,-1 0 0,1 0 0,0 0 0,0 0 0,-1 0 1,1 0-1,0 0 0,-1 0 0,1 1 0,0-1 0,-1 1 0,1-1 0,0 1 1,0-1-1,0 1 0,0 0 0,-1 0 0,1-1 0,0 1 0,0 0 1,1 0-1,-1 0 0,0 0 0,0 0 0,0 0 0,0 0 0,1 1 0,-1-1 1,0 1 14,-2 17-135,1 0 0,0 0 0,2 0 0,0 1 0,2 6 135,-1 24-559,-1-36 40,1-1 0,0 1-1,1 0 1,0-1 0,1 1 0,2 6 519,7 15-3702</inkml:trace>
  <inkml:trace contextRef="#ctx0" brushRef="#br0" timeOffset="1325.39">1126 518 5641,'0'0'2125,"0"0"-442,0 0-220,0 0-375,0 0-372,0 0-201,2 23-91,7 73-76,-8-83-298,1 0 0,0 0 0,0 0 0,2 0 0,0 0 0,0-1 0,1 1-1,0-1 1,4 5-50,-6-13-8,-1 1 1,0-1-1,1 0 0,0 0 0,0 0 0,0 0 0,1-1 0,-1 0 0,1 1 0,0-1 0,-1 0 0,2-1 0,-1 1 0,0-1 0,0 1 0,1-1 0,-1-1 0,1 1 0,0-1 0,-1 1 0,1-1 1,0-1-1,0 1 0,0-1 0,0 0 0,3 0 8,-7 0-5,1-1 1,-1 1-1,1 0 0,-1-1 1,0 0-1,1 1 1,-1-1-1,0 0 0,1 0 1,-1 1-1,0-1 1,0 0-1,0 0 0,0-1 1,0 1-1,0 0 1,0 0-1,0 0 1,0-1-1,-1 1 0,1 0 1,0-1-1,-1 1 1,1 0-1,-1-1 5,13-42 15,-12 38-22,4-24 189,-1 0 0,-2 0-1,-1-1-181,2 46 12,1 0 0,0 0-1,1 0 1,0-1-1,1 0 1,1 0 0,0 0-1,1-1 1,1 0-1,8 10-11,-16-22-4,0 1-1,0-1 0,1 0 0,-1 0 1,0 1-1,0-1 0,1 0 0,-1 0 1,1-1-1,-1 1 0,1 0 0,-1 0 1,1-1-1,0 1 0,-1-1 0,1 1 1,0-1-1,-1 0 0,1 1 0,0-1 1,-1 0-1,1 0 0,0 0 0,0-1 1,1 1 4,-1-1 11,1-1 0,-1 1 0,0 0 0,1-1 1,-1 0-1,0 1 0,0-1 0,0 0 0,0 0 0,0 0 1,-1 0-1,1-1 0,-1 1 0,2-3-11,4-7 58,-1-1 1,-1-1-1,0 1 1,-1-1-1,3-12-58,-3-6 14,0-1 0,-3 1 0,0 0-1,-3-5-13,1-16-559,1 52-68,0 1-584,0 2-1508,0 3-2149</inkml:trace>
  <inkml:trace contextRef="#ctx0" brushRef="#br0" timeOffset="1940.88">1723 365 8090,'0'0'2047,"0"0"-738,0 0-346,0 0-297,0 0-229,0 0-97,0-2-90,0 0-212,0 0 1,0 1 0,1-1-1,-1 0 1,1 1 0,-1-1-1,1 1 1,0-1 0,0 0-1,-1 1 1,1 0 0,0-1-1,0 1 1,1 0 0,-1-1-1,0 1 1,0 0 0,1 0-1,-1 0-38,4-3 104,1 0-1,-1 1 0,1 0 0,-1 0 1,7-2-104,0 0 72,0 1 1,1 1-1,0 0 1,0 0-1,8 0-72,-9 3 14,-5-1-16,0 0 0,1 1 0,-1 0 0,0 1 0,1-1 0,-1 2 0,1-1 2,-6 0-1,0 0 0,0-1 0,0 1-1,0 0 1,0 0 0,-1 1 0,1-1 0,0 0-1,-1 1 1,1-1 0,-1 1 0,1-1-1,-1 1 1,0 0 0,1 0 0,-1-1-1,0 1 1,0 0 0,0 0 0,-1 0 0,1 0-1,0 0 1,-1 0 0,1 0 0,-1 1-1,0 0 2,3 11 26,-1 1 0,0-1 0,-1 1 0,-1 0 0,0 0-1,-1 0 1,-1-1 0,0 1 0,-1-1 0,-1 1 0,0-1 0,-1 0-1,-4 9-25,-30 38 54,25-41-55,1 0-1,1 1 0,1 0 0,-1 5 2,12-26-2,0 1 0,0-1 0,0 0 0,0 0 0,0 0 0,0 1 0,0-1 0,0 0 0,0 0 0,0 1 0,0-1 0,0 0 0,0 0 0,0 1 0,0-1 0,0 0 0,0 0 0,0 1 0,0-1 0,0 0 0,0 0 0,1 0 0,-1 1 0,0-1 0,0 0 0,0 0 0,0 0 0,0 1 0,1-1 0,-1 0 0,0 0 0,0 0 0,0 0 0,1 0 0,-1 0 0,0 1 0,0-1 0,1 0-1,-1 0 1,0 0 0,0 0 0,1 0 0,-1 0 0,0 0 0,0 0 0,1 0 0,-1 0 2,16 0 20,-11-1-20,13 2 54,0-2 0,0-1 0,0 0 0,0-1-1,-1-1 1,3-1-54,4-1 17,0 0 0,0 2-1,0 0 1,20 1-17,16 2-3836,-52 1-427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27:21.664"/>
    </inkml:context>
    <inkml:brush xml:id="br0">
      <inkml:brushProperty name="width" value="0.1" units="cm"/>
      <inkml:brushProperty name="height" value="0.1" units="cm"/>
      <inkml:brushProperty name="color" value="#E71224"/>
    </inkml:brush>
  </inkml:definitions>
  <inkml:trace contextRef="#ctx0" brushRef="#br0">227 438 3177,'0'0'853,"0"0"-167,0 0 75,0 0-62,0 0-256,-4-1-255,-6-4-175,5 2-216,0 0-1,0 1 0,0 0 0,0 0 0,-1 1 1,1-1-1,-1 1 0,1 0 0,-6 0 204,2 2 388,1 5 6064,6 3 912,2 0-5356,0 2-4646,3 36 3772,7 44-1134,1 16 344,-8 43 94,-3-149-420,0-1 27,0 0-28,0 0-11,-2-10-41,1-1 1,1 1 0,-1-1 0,2 1 0,0-10 34,1-15-40,-6-255-49,5 279 78,1 1 0,0-1 1,0 1-1,1 0 0,1 0 1,0 0-1,0 0 0,1 1 1,0-1-1,0 1 0,1 0 1,0 1-1,1 0 0,0 0 1,0 0-1,1 0 0,0 1 1,0 1-1,1-1 0,8-4 11,-15 10-17,0 0 0,1 0 0,-1 0 0,0 0 0,0 0 0,1 1-1,-1-1 1,0 1 0,1-1 0,-1 1 0,0 0 0,1 0 0,-1 0 0,0 0-1,1 0 1,-1 1 0,0-1 0,1 1 0,-1-1 0,0 1 0,1 0 0,-1 0-1,0 0 1,0 0 0,0 0 0,0 1 0,0-1 0,0 1 0,0-1-1,-1 1 1,1 0 0,0-1 0,0 2 17,1 2-8,0-1-1,0 1 1,-1 0-1,1 0 1,-1 1 0,0-1-1,0 0 1,-1 1-1,0-1 1,0 1-1,0-1 1,0 1-1,-1 3 9,0-5 11,0-1-1,0 0 1,0 0-1,0 1 1,-1-1-1,1 0 1,-1 0-1,0 0 1,0 0-1,0 0 0,0 0 1,0 0-1,-1 0 1,-1 2-11,0-2 9,0 0 0,0-1 0,-1 1 0,1-1 0,-1 0 0,0 0 0,1 0 0,-1 0 0,0 0 0,0-1 0,-2 1-9,-35 6-64,-5 0 11,44-7 45,0 0 0,-1-1 0,1 1 0,-1 0-1,1 1 1,0-1 0,0 0 0,0 1 0,0-1 0,0 1 0,0 0-1,0-1 1,0 1 0,-1 2 8,1 1 1,1 1-1,0-1 1,-1 1-1,2-1 1,-1 1-1,1 0 1,-1 0-1,2-1 1,-1 1-1,1 0 1,0 1-1,0 14 130,-1-20-120,1 1 0,-1-1 0,1 0 0,-1 0 0,1 0 0,0 0 0,-1 1 0,1-1 0,0 0 1,0 0-1,0 0 0,0-1 0,0 1 0,0 0 0,0 0 0,0 0 0,0-1 0,0 1 0,1 0-10,31 16 88,-15-9-53,-5 1-16,-1 1 0,0 0-1,-1 0 1,0 1 0,0 0 0,-1 1 0,-1 0-19,20 29-302,11 22 302,-29-45-192,-9-15-61,0 1 0,0 0 0,0 1 0,0-1-1,-1 0 1,0 0 0,0 1 0,0-1 0,0 3 253,0 23-4290,-1-16-1256</inkml:trace>
  <inkml:trace contextRef="#ctx0" brushRef="#br0" timeOffset="625.87">646 584 4417,'0'0'4277,"0"0"-2243,0 0-847,0 0-39,0 0-253,0 0-314,0 9-35,-1 63 129,-1 10 161,6 25-836,-4-104 4,0 0 0,1-1 1,-1 1-1,1-1 0,0 1 0,0 0 1,0-1-1,0 0 0,0 1 1,0-1-1,1 0 0,-1 1 1,1-1-1,-1 0 0,1 0 1,0 0-1,0-1 0,0 1 1,0 0-1,0-1 0,1 1 1,-1-1-1,0 0 0,1 1 1,-1-1-1,1 0 0,-1-1 1,3 2-5,3-1-2,0 1 0,0-1 0,0 0 0,0-1 0,0 0 0,0-1 0,1 1 0,5-2 2,-11 1 8,-1 0 1,1 0-1,0 0 0,0 0 1,-1 0-1,1-1 1,-1 1-1,1-1 0,-1 0 1,0 1-1,1-1 1,-1 0-1,0-1 0,0 1 1,0 0-1,-1 0 1,1-1-1,-1 1 0,1-1 1,-1 0-1,0 1 1,0-1-1,0 0 0,0 0 1,0 1-1,-1-1 0,1-3-8,2-10 49,-1-1 0,-1 0 0,-1 0 0,-1-8-49,1 5 29,0 16-21,0 0 0,-1 0 0,1 0 0,-1 1 0,0-1 0,0 0 0,0 1 0,0-1 0,0 1 0,-1-1 0,0 1 0,0-1 0,0 1 0,0 0 0,0 0 0,-1 0 0,1 0 0,-1 1 0,0-1 0,0 1 0,0-1 0,0 1 0,0 0 0,-2 0-8,-2-2-53,0 1-1,0 0 0,0 1 1,0 0-1,0 0 1,-1 1-1,1-1 0,-1 2 1,0-1-1,1 1 1,-1 0-1,0 1 54,5-1-39,1 0 0,0 1 0,0-1 0,0 1 0,0-1 0,1 1 0,-1 0 0,0 0 0,0 0 0,0 0 0,0 0 0,1 0 0,-1 1 0,1-1 0,-1 0 0,1 1 0,-1-1 0,0 2 39,-1 1-75,1 0 0,-1 1 1,1-1-1,0 1 0,0-1 0,0 1 1,1 0-1,-1 1 75,0 4-731,0 1 0,0 0 0,1 0 0,0 0 0,1 0 0,1 0 0,0 3 731,2-3-4203</inkml:trace>
  <inkml:trace contextRef="#ctx0" brushRef="#br0" timeOffset="1290.02">1023 584 6809,'0'0'3852,"0"0"-1961,0 0-713,0 0-270,0 0-408,0 0-225,0 11-61,-1 28-38,-1-1 113,4 40-289,-2-70 6,1 1 0,0 0 0,0-1-1,1 0 1,1 1 0,-1-1 0,1 0-1,0 0 1,1 0 0,0 0-1,4 5-5,-6-11-19,-1-1 0,1 0 0,-1 0 0,1-1 0,0 1 0,-1 0-1,1 0 1,0-1 0,0 1 0,-1-1 0,1 1 0,0-1 0,0 0-1,0 0 1,-1 0 0,1 0 0,0 0 0,0 0 0,0 0-1,0-1 1,-1 1 0,1-1 0,0 1 0,0-1 0,-1 0 0,1 1-1,0-1 1,-1 0 0,1 0 0,-1 0 0,1-1 0,-1 1 0,0 0-1,1 0 1,-1-1 0,0 1 0,0-1 0,0 1 0,0-2 19,14-23-50,-1-1 1,-2 0-1,-1-1 0,-1-1 1,-1 0-1,-2 0 1,0-5 49,-5 10 352,-2 23-29,0 4-7,-2 55 62,0-33-353,1 0 0,1 0 0,2 1-1,3 18-24,-3-38-8,0 0 1,0 0-1,0 0 0,1-1 0,0 1 0,0-1 0,1 1 0,-1-1 1,1 0-1,0 0 0,1-1 0,-1 1 0,1-1 0,0 0 0,0 0 1,0-1-1,0 1 0,3 0 8,0 0-2,-1 0 0,1-1 0,-1 0 0,1-1 0,0 0 0,0 0 0,0 0 0,1-1 0,-1 0 0,0-1 0,0 0 0,1 0 0,-1-1 0,1 0 2,-6 0 5,0-1 0,1 0 0,-1 0 0,0 0 0,0 0 0,0 0 0,0-1 0,0 1 0,0-1 0,-1 0 0,1 0 0,-1 0 0,0 0 0,0 0 0,0 0 0,0-1 0,-1 1 0,1-1 0,-1 1 0,0-1 0,1-2-5,4-12 0,-1 0 0,-1 0 0,2-16 0,-3-6-215,-1 0 1,-2-13 214,-1 13-739,1 40 638,0 0 1,0 0-1,0-1 0,0 1 0,0 0 1,-1 0-1,1-1 0,0 1 1,0 0-1,0 0 0,0-1 1,-1 1-1,1 0 0,0 0 1,0 0-1,-1-1 0,1 1 1,0 0-1,0 0 0,-1 0 0,1 0 1,0 0-1,0-1 0,-1 1 1,1 0-1,0 0 0,-1 0 1,1 0-1,0 0 0,0 0 1,-1 0-1,1 0 0,0 0 1,-1 0-1,1 0 0,0 0 0,0 0 1,-1 1-1,1-1 0,0 0 1,-1 0-1,1 0 0,0 0 1,-1 0 100,-3 3-4827</inkml:trace>
  <inkml:trace contextRef="#ctx0" brushRef="#br0" timeOffset="1833.11">1767 285 5881,'0'0'3817,"0"0"-2117,0 0-693,0 0-191,0 0-206,0 0-146,23 5 639,-20-1-1026,0 0-1,0 0 1,-1 0-1,1 0 1,-1 1 0,0-1-1,0 1 1,0-1-1,0 1 1,-1 0 0,0 0-1,0 3-76,8 65 599,-8-58-518,7 68 174,2-1-1,14 44-254,-20-106-794,-4-19-13,0-1-300,0-5-4380,0-7-1496</inkml:trace>
  <inkml:trace contextRef="#ctx0" brushRef="#br0" timeOffset="2284.88">2080 27 4865,'0'0'2092,"0"0"-821,0 0 62,0 0 168,0 0-312,0 0-321,13 10-149,-8-6-681,13 10 271,-1 1 1,0 1 0,-1 0 0,-1 1-1,0 1 1,10 15-310,-16-14 115,0 0 0,-1 1-1,0-1 1,-2 1 0,0 1 0,-2-1-1,0 1 1,0 10-115,0 29 31,-2 1-1,-4 18-30,2-63-77,-2 0 0,0-1 0,-1 1 0,-1-1 0,0 0 0,-1 0 0,-1 0 0,0 0 0,-1-1 0,-1 0 0,0-1 0,-4 6 77,3-7-466,-1 0 0,0 0 0,-1-1 0,0-1 0,0 0 0,-1 0 0,-1-1 0,-1 0 466,-21 8-4115</inkml:trace>
  <inkml:trace contextRef="#ctx0" brushRef="#br0" timeOffset="3419.47">106 0 2897,'0'0'2910,"0"0"-986,0 0-654,0 0-142,0 0-265,0 0-255,8 7 3862,-10 18-4267,-1 0 1,-2 0-1,0 0 1,-1-1-1,-2 0 0,-2 4-203,-12 42 42,5 5-36,3 1 1,4 0-1,3 1 0,3 0 1,4 9-7,0-66-86,1 0 1,1-1-1,0 1 0,2-1 1,0 0-1,1 0 0,1 0 1,7 13 85,-7-19-220,0-1 0,1 0 0,1-1-1,0 1 1,0-1 0,1-1 0,0 0 0,1 0 0,0-1 0,1 0 0,0-1 0,9 6 220,12 5-5188</inkml:trace>
  <inkml:trace contextRef="#ctx0" brushRef="#br0" timeOffset="4681.74">303 1332 6425,'0'0'1787,"0"0"-988,0 0-335,0 0 178,0 0-43,0 0-217,-5 8-79,-28 44 1470,3 1-1,-7 21-1772,27-52 91,1 1 1,1 0-1,1 1 0,1 0 0,1 0 0,1 0 1,0 18-92,2-7 39,2 0 1,1 0 0,5 26-40,-4-49-33,1 0 0,0-1 1,0 1-1,1-1 0,1 0 1,0 0-1,1 0 0,0-1 0,0 1 1,1-1-1,0-1 0,6 6 33,5 2-962,0-1 1,1-1-1,0 0 0,7 2 962,-2-4-3566</inkml:trace>
  <inkml:trace contextRef="#ctx0" brushRef="#br0" timeOffset="5844.62">650 1658 7602,'0'0'1336,"0"0"-707,0 0-7,0 0 247,0 0-39,0 0-155,0 14-25,7 164 2542,1-83-2803,-1-9-99,9 38-290,-13-117-266,-1-16 89,0-20-73,-13-180-276,10 162 375,0 19 92,1 1 0,1-1 0,6-27 59,-6 46-2,2 0 0,-1 1 0,1-1 0,0 1-1,1-1 1,0 1 0,0 0 0,1 0 0,0 1 0,0 0 0,1-1 0,0 2-1,0-1 1,2-1 2,0 1-8,0 1-1,1 0 0,0 0 0,-1 1 0,2 0 1,-1 0-1,6-1 9,-10 4-26,1 0 0,-1 1 0,1-1 1,-1 1-1,1 0 0,0 1 0,-1 0 0,1-1 1,0 2-1,0-1 0,-1 1 0,1 0 0,-1 0 1,4 1 25,-7-1 6,0 0 0,-1 1 0,1-1 0,0 0 0,0 1 0,-1 0 0,1-1 0,-1 1 0,0 0 0,1 0 0,-1 0 0,0 0 0,0 0 0,0 0 0,0 0 0,-1 0 0,1 0 0,0 0 0,-1 0 0,0 1 0,1 1-6,3 51 319,-4-32-215,1-8-21,-2 1 0,1-1 0,-3 9-83,2-19 14,0 1 0,-1-1 0,0 1 0,0-1 0,0 0 0,0 0 0,-1 0 0,0 0 0,0-1 0,0 1 0,-3 2-14,-2 2-31,-1 0-1,1 0 1,-1-1 0,-1-1 0,0 1 0,-8 4 31,13-9-134,0-1 1,0 0 0,0 0 0,-1 0 0,1 0 0,0-1 0,-1 0 0,0 0 0,1 0 0,-1-1 0,1 1 0,-1-2 0,0 1 0,1-1 0,-5 0 133,8 0-32,0 1 1,0-1-1,0 1 1,0-1-1,0 0 1,0 0-1,0 0 1,0 0-1,1-1 1,-1 1-1,0 0 1,1-1-1,-1 1 1,1-1-1,-1 0 1,1 1-1,0-1 1,-1 0-1,1 0 0,0 0 1,0 0-1,1 0 1,-1 0-1,0 0 32,1 1 94,0 1 2,0 0 61,0 0 102,0 0 89,6 0-220,0 1 0,0 1 0,0-1-1,-1 1 1,1 0 0,0 0 0,-1 1 0,1-1 0,-1 1 0,0 0 0,0 1-1,0 0-127,29 15 232,-13-9-80,1 1 0,-2 1 1,0 1-1,0 1 0,7 8-152,-17-14-88,0 1-1,-1 1 0,0 0 1,0 0-1,-1 1 0,0 0 0,-1 0 1,0 1-1,-1 0 0,2 6 89,-6-11-591,0 0-1,0 0 1,-1 0 0,0 0-1,0 0 1,-1 7 591,0 4-4813</inkml:trace>
  <inkml:trace contextRef="#ctx0" brushRef="#br0" timeOffset="6378.36">1197 1824 7642,'0'0'2127,"0"0"-1006,0 0-215,0 0 243,0 0 0,0 0-158,-2 26-183,0 3-583,-3 38 886,3 21-1111,2-84 41,-1 1 0,2-1 0,-1 0-1,0 0 1,1 0 0,0 0 0,0 1 0,0-1 0,1 0 0,-1-1-1,1 1 1,0 0 0,0 0 0,2 2-41,-2-4 10,1 1-1,0 0 1,0-1-1,0 1 1,1-1 0,-1 0-1,1 0 1,-1-1-1,1 1 1,-1-1 0,1 1-1,0-1 1,0 0-1,0-1 1,0 1-1,0-1-8,4 2 6,0-1 0,0 0 1,1-1-1,-1 0 1,0 0-1,1 0 1,-1-1-1,0-1 1,4 0-8,-8 0 6,0 1 1,-1-1 0,1 0-1,0 0 1,-1 0 0,1 0-1,-1-1 1,1 1 0,-1-1-1,0 0 1,0 0-1,-1 0 1,1 0 0,-1-1-1,1 1 1,-1-1 0,0 1-1,0-1 1,0-1-7,2-7 3,-1 0 0,0 0 0,0 0 0,-2 0 0,1-1 1,-1 1-1,-1-1 0,-1-10-3,1 3-18,-1 12-57,1 0 0,-1 0 1,-1 1-1,1-1 1,-1 0-1,0 1 0,-1-1 1,0 1-1,0 0 1,-1 0-1,0 0 1,0 1-1,-3-4 75,4 6-119,0 0 1,-1 0-1,1 0 0,-1 0 1,0 1-1,0 0 0,0-1 0,-1 2 1,1-1-1,-1 0 0,1 1 1,-1 0-1,0 0 0,0 0 1,0 1-1,0 0 0,0 0 1,0 0-1,-1 0 0,-1 1 119,4 0-33,0 0 0,0 1 0,0-1 0,1 1 0,-1 0 0,0 0-1,0 0 1,1 0 0,-1 1 0,0-1 0,1 1 0,-1-1 0,1 1 0,0 0 0,0 0-1,-1 0 1,1 0 0,1 0 0,-1 1 0,0-1 0,0 1 0,1-1 0,0 1 0,-1-1 0,1 1-1,0 0 1,0 0 0,0-1 0,1 1 0,-1 1 33,-3 13-63,1-1 0,1 1 1,0 0-1,1 14 63,0 85-3477,1-68-1116</inkml:trace>
  <inkml:trace contextRef="#ctx0" brushRef="#br0" timeOffset="7043.8">1552 1770 5761,'0'0'4429,"0"0"-2555,0 0-1037,0 0-104,0 0-16,0 0 42,4 9-140,32 82 194,-17-40-399,17 32-414,-34-79-20,0 0-1,0 0 1,0-1 0,0 1 0,1 0 0,0-1 0,0 0 0,0 1 0,0-1 0,0 0 0,1-1 0,-1 1-1,1 0 1,0-1 0,0 0 0,0 0 0,0 0 0,0-1 0,0 1 0,0-1 0,0 0 0,1 0 0,-1 0-1,1-1 1,-1 1 0,0-1 0,1 0 0,-1-1 0,1 1 0,-1-1 0,2 0 20,-2 0-3,0-1 1,-1 0-1,1 1 1,0-1-1,-1-1 1,1 1-1,-1-1 0,0 1 1,0-1-1,0 0 1,0 0-1,0 0 1,-1 0-1,1-1 1,-1 1-1,0-1 0,1-2 3,5-8-15,-1-1-1,0 0 0,4-15 16,-8 20 22,0 0-1,-1-1 1,0 1-1,-1 0 1,0-1-1,-1-5-21,0 16 51,1 6-208,0 0 161,0 0 0,1 1 0,0-1 0,0 0 0,1 0 0,0 0 0,0-1 0,0 1 0,1 0 0,-1-1 0,1 0 0,1 0 0,-1 0 0,1-1 0,0 0 0,0 1 0,0-1 0,2 0-4,1 1-15,0 0 1,1-1-1,0 0 0,0 0 1,0-1-1,0 0 0,0-1 1,1 0-1,-1-1 0,1 0 0,-1 0 1,3-1 14,-10 1 6,1-1-1,-1 0 1,0 0 0,1 0-1,-1 0 1,0 0 0,0 0 0,1-1-1,-1 1 1,0-1 0,0 0 0,0 1-1,1-1 1,-1 0 0,0 0 0,0 0-1,0-1 1,-1 1 0,1 0 0,0-1-1,0 1 1,-1-1 0,1 0 0,-1 1-1,1-1 1,-1 0 0,0 0-1,0 0 1,0 0 0,0 0 0,0 0-1,0 0 1,0-2-6,6-15 109,-1-1 0,-1 1 0,0-1 0,-2 0 0,2-18-109,-2-24-3381,-3-11 3381,0 49-2517,0 42-914,0 5 610</inkml:trace>
  <inkml:trace contextRef="#ctx0" brushRef="#br0" timeOffset="7449.07">2401 1417 1016,'0'0'7391,"0"0"-4918,0 0-1667,0 0 149,0 0-137,0 0-177,8 2-157,-4-1-441,-2 0-14,0-1-1,0 1 1,0 0-1,0 0 1,0 0-1,0 0 1,0 0-1,0 0 1,0 0-1,0 0 1,0 1-1,-1-1 1,1 1-1,0 0 1,-1-1-1,0 1 0,1 0 1,-1 0-1,0 0 1,0 0-1,0 0 1,0 0-1,0 0 1,0 0-1,-1 0 1,1 0-1,-1 1 1,1-1-29,7 77 499,-3 1-1,-3-1 1,-5 20-499,1 19-1014,2-73-3240,0-40-53</inkml:trace>
  <inkml:trace contextRef="#ctx0" brushRef="#br0" timeOffset="8829.06">2745 1135 6009,'0'0'2006,"0"0"-803,0 0-169,0 0 419,0 0-119,0 0-414,23 4 1095,-5 5-1767,-2 0 1,1 2-1,-2 0 1,1 0-1,-1 1 0,-1 1 1,0 1-1,-1 0 0,1 3-248,4 6 52,0 1-1,-2 0 0,-1 1 0,-1 1 0,8 20-51,-14-20 29,-1 0-1,-1 1 1,-1 0-1,-1-1 1,-1 1-1,-2 1 0,-1-1 1,-1 0-1,-3 22-28,1-30-8,-1 1 1,-1 0-1,-1-1 0,0 0 0,-1-1 0,-1 1 0,-1-1 1,-1-1-1,-2 4 8,-18 24-1153,-2-2 0,-29 31 1153,55-67-443,4-4 144,0 0-1,0-1 1,0 1 0,0-1 0,0 1-1,-1-1 1,1 0 0,-1 0-1,0 0 1,1 0 0,-1-1-1,0 1 1,0-1 0,-2 1 299,4-2-4413,1-4 2958,0 3 585,3-14-2480</inkml:trace>
  <inkml:trace contextRef="#ctx0" brushRef="#br0" timeOffset="9260.98">3299 1658 7738,'0'0'2167,"0"0"-807,0 0-214,0 0-63,0 0-150,0 0-137,15 0-89,276 0 1800,-271-1-2547,-11 1-135,0-1-1,1 1 1,-1 1 0,1 0-1,-1 0 1,0 1 0,1 0-1,0 1 176,-2 6-4459,-8-6-2107</inkml:trace>
  <inkml:trace contextRef="#ctx0" brushRef="#br0" timeOffset="9725.29">4051 1220 9026,'0'0'2793,"0"0"-1553,0 0-707,0 0 278,0 0-16,0 0-266,-9 35-195,-28 117 6,21-87-65,4 0 1,2 0 0,3 1-1,3 0 1,3 0 0,3 1-276,-1-58-32,0 0 0,0 0 1,1 0-1,1 0 1,-1 0-1,1-1 1,1 1-1,0-1 1,0 0-1,4 6 32,-6-10-154,1 1-1,1-1 1,-1 1-1,1-1 1,-1 0 0,1 0-1,0-1 1,1 1-1,-1-1 1,1 0-1,-1 0 1,1 0-1,0-1 1,0 1 0,0-1-1,0 0 1,1-1-1,4 2 155,69-2-5314,-48-1-498</inkml:trace>
  <inkml:trace contextRef="#ctx0" brushRef="#br0" timeOffset="10572.06">4341 1491 8586,'0'0'1895,"0"0"-1140,0 0-463,0 0 436,0 0 278,0 0-68,0 26-140,0 193 830,0 11-1340,-3-206-336,3-24 49,0 1-1,-1-1 0,1 1 0,0-1 1,-1 1-1,1-1 0,0 1 1,-1-1-1,1 1 0,-1-1 0,1 0 1,-1 1-1,1-1 0,-1 0 1,1 1-1,-1-1 0,1 0 0,-1 0 1,1 1-1,-1-1 0,1 0 1,-1 0-1,0 0 0,1 0 0,-1 0 1,1 0-1,-1 0 0,0 0 1,1 0-1,-1 0 0,1 0 1,-1 0-1,0 0 0,1 0 0,-1-1 1,1 1-1,-1 0 0,-3-8-171,-2-32 151,3 0 0,1-1-1,2 0 1,4-29 20,-1 47 8,0 0 1,1 0-1,1 1 1,1-1-1,5-10-8,-5 18 8,0 1 0,1 0 0,0 0 0,1 0 0,0 1 0,1 0 0,1 1 1,6-7-9,-13 16-11,1 1 1,-1-1 0,0 1 0,1 0 0,0 0 0,-1 0-1,1 0 1,0 1 0,0 0 0,0-1 0,0 2 0,0-1-1,0 0 1,1 1 10,9-1-88,-1 0 0,0 1 0,10 2 88,-21-2-15,0 0 1,0 1-1,0-1 1,0 1-1,0-1 1,0 1-1,0 0 0,0 0 1,0 0-1,0 0 1,-1 0-1,1 0 1,0 1-1,-1-1 1,1 1-1,-1-1 1,1 1-1,-1-1 0,1 2 15,1 2-8,-1-1-1,1 1 1,-1-1-1,0 1 1,-1 0-1,1 0 1,-1 0-1,1 3 9,0 7 20,-1 0-1,0 0 1,-1 0 0,0 1-1,-2 2-19,2-16 5,-1 1 0,0-1-1,0 1 1,0-1 0,0 1-1,0-1 1,0 0 0,-1 1 0,1-1-1,-1 0 1,0 0 0,1 0-1,-1 0 1,0 0 0,0 0-5,-35 25 4,29-21 5,1-1-45,-1-1-1,1 1 0,-1-1 1,0-1-1,0 1 1,0-1-1,0-1 1,0 0-1,-1 0 0,1 0 1,-1-1-1,0 0 37,7-1 46,2 0 35,0 2-24,0 1 0,0 0 0,0-1 0,0 1 0,0-1 0,0 1 0,1 0 0,0-1 0,-1 1 0,1-1 0,0 1 0,0-1 0,0 1 0,0-1 0,1 0 0,-1 1 0,1-1 0,-1 0 0,1 0 0,0 0 0,0 0 0,0-1 1,0 1-1,0 0 0,0-1 0,0 1 0,2 0-57,10 7 104,2-1 1,-1 0-1,1-1 1,0 0-105,3 1 139,27 12-144,55 27-552,-38-10-5121,-47-24-1580</inkml:trace>
  <inkml:trace contextRef="#ctx0" brushRef="#br0" timeOffset="11292.22">4926 1614 4353,'0'0'5935,"0"0"-3876,0 0-1487,0 0 101,0 0 137,0 0-347,-3 11-117,-5 17-234,-4 11 385,2 0 0,1 1 0,2 0-1,0 33-496,6-69 15,1-1-1,0 1 0,0 0 0,0-1 0,1 1 0,0 0 1,-1-1-1,1 1 0,0-1 0,1 1 0,-1-1 0,1 2-14,0-4 4,-1 1-1,1-1 0,0 1 1,0-1-1,-1 0 0,1 0 1,0 0-1,0 0 0,0 0 1,0 0-1,1-1 0,-1 1 1,0-1-1,0 1 0,0-1 1,0 0-1,1 0 0,-1 0 1,0 0-1,0 0 0,0-1-3,24 2-8,-12-1-19,0 0 0,1 0 1,-1-2-1,12-2 27,-21 3-7,0 0 1,-1-1-1,1 0 1,-1 0 0,1 0-1,-1 0 1,0-1-1,1 0 1,-1 0-1,-1 0 1,1 0 0,0-1-1,-1 1 1,0-1-1,3-4 7,1-2-19,-1 0 0,-1 0 0,1-1 0,-2 0 0,1 0 0,-2 0 0,1 0 0,-2-1 0,1-5 19,0-3-105,-1-1 1,-1 0-1,-1 1 1,-2-20 104,0 33-32,1 0 0,-1 0 0,0 0 0,0 0 0,-1 1-1,0-1 1,0 1 0,0 0 0,-1-1 0,0 2 0,0-1 0,-1 0 0,1 1 0,-4-2 32,5 4-103,0-1-1,0 2 1,0-1 0,-1 0-1,1 1 1,-1 0 0,0 0-1,1 0 1,-1 0 0,0 0-1,0 1 1,0 0 0,-1-1-1,1 2 1,0-1 0,0 0 0,-1 1-1,1 0 1,0 0 0,-1 0-1,1 1 1,0-1 0,0 1-1,-3 1 104,6-2-40,0 1 0,0 0 1,-1 0-1,1-1 0,0 1 0,1 0 0,-1 0 0,0 0 0,0 0 0,0 0 0,0 0 0,1 0 0,-1 1 0,1-1 1,-1 0-1,1 0 0,-1 0 0,1 1 0,-1-1 0,1 0 0,0 1 0,0-1 0,0 0 0,0 2 40,0 39-1118,1-27 26,-1 17-2695</inkml:trace>
  <inkml:trace contextRef="#ctx0" brushRef="#br0" timeOffset="11992.89">5413 1569 6105,'0'0'2496,"0"0"-1188,0 0-87,0 0 261,0 0-404,-2 32-556,-9 97-252,10-120-195,1 0-1,-1 0 1,1 0 0,1 0 0,-1 1 0,2-1 0,-1-1-1,2 7-74,0-12 28,-1 1 1,0 0-1,1 0 0,-1-1 0,1 1 0,0-1 0,0 0 0,1 0 0,-1 0 0,1 0 0,2 1-28,-2-1-11,0-1-18,1 1-1,-1-1 1,1 0 0,0 0 0,0-1-1,-1 1 1,1-1 0,0 0 0,0-1-1,0 1 1,5-1 29,-6 1-40,0-1 0,0 0 0,0-1 0,0 1 0,0 0 0,1-1 0,-1 0 0,-1 0 0,1 0 0,0-1 0,0 1 0,0-1 0,-1 0 0,1 0 0,0 0 40,4-8 35,1-1 0,-2 0 0,1 0 0,-1 0 0,-1-1 0,0 0 0,-1 0 0,0-1 0,-1 1 0,0-1 0,-1 0 0,-1 0 0,0 0 0,0-1 0,-1-9-35,-1 22 333,0 1-130,0 0-63,0 3-26,-1 22-26,0-11-65,1 0 0,0 0 1,1 0-1,1-1 0,2 15-23,-3-26-2,0 1 1,0 0-1,-1-1 0,2 1 1,-1 0-1,0-1 0,0 0 1,1 1-1,0-1 0,-1 0 1,1 1-1,0-1 0,0 0 1,0-1-1,0 1 0,0 0 1,1 0-1,-1-1 0,0 0 1,1 1-1,-1-1 0,1 0 1,0 0-1,-1 0 0,1 0 1,0-1-1,0 1 0,-1-1 1,1 0-1,0 0 0,2 0 2,1 1 40,0-1 0,-1 0 0,1 0 0,0 0 0,-1-1 0,1 0-1,0 0 1,-1-1 0,0 1 0,1-1 0,-1 0 0,0-1 0,0 1 0,0-1-1,0 0 1,0-1 0,-1 1 0,1-1 0,2-3-40,4-3 24,-1-1 1,-1 0-1,0-1 0,-1 0 0,0-1 1,-1 0-1,0 0 0,-1 0 1,0-1-1,-1 0 0,-1 0 1,0 0-1,-1-1 0,-1 1 0,0-1 1,0 0-1,-2 1 0,0-2-24,0 16-56,0-1-1,0 0 1,0 0-1,0 0 1,0 0-1,0 1 1,0-1 0,0 0-1,0 0 1,-1 1-1,1-1 1,0 0-1,-1 0 1,1 1-1,0-1 1,-1 0-1,1 0 1,-1 1-1,1-1 1,-1 1-1,1-1 1,-1 0-1,1 1 1,-1-1 0,0 1-1,1-1 57,-22-1-2938,19 2 2423,-13 0-3488</inkml:trace>
  <inkml:trace contextRef="#ctx0" brushRef="#br0" timeOffset="12686.76">6342 1325 10178,'0'0'1679,"0"0"-801,0 0 13,0 0 265,0 0-339,0 0-393,5-5-17,6-2-120,0 0 0,1 1 0,0 0 0,0 1 0,0 0-1,5-1-286,86-23 1275,-98 27-1225,13-2 47,1 0 0,-1 1 1,1 1-1,0 1 0,0 1 0,7 1-97,-24-1-5,-1 0 1,1 1-1,-1-1 1,1 1-1,-1-1 1,1 1-1,-1 0 1,1 0-1,-1 0 0,1-1 1,-1 1-1,0 1 1,0-1-1,1 0 1,-1 0-1,0 0 0,0 1 1,0-1-1,0 0 1,0 1-1,-1-1 1,1 1-1,0-1 1,-1 1-1,1-1 0,-1 1 1,0 0-1,1-1 1,-1 1-1,0 0 5,2 10-13,-1-1 0,0 0 0,-1 1-1,-1 3 14,1-2-19,0-1-91,-2 0 1,1 0-1,-2 0 1,1 0-1,-2-1 1,1 1-1,-2-1 1,1 0-1,-2 0 1,1 0-1,-2-1 1,-4 7 109,-16 19-657,-1-2-1,-29 27 658,34-37-16,9-10 25,-1 2-72,1-1-1,-11 18 64,21-28 47,1 0 1,0 0-1,0 0 0,1 0 0,-1 1 0,1-1 0,1 1 0,-1 0 1,1 0-1,0 0 0,0-1 0,0 6-47,1-10 21,0-1 0,0 1 1,0 0-1,0 0 0,1-1 0,-1 1 0,0 0 1,0-1-1,0 1 0,1-1 0,-1 1 0,0 0 1,1-1-1,-1 1 0,0-1 0,1 1 0,-1 0 1,1-1-1,-1 1 0,1-1 0,-1 0 0,1 1 1,0-1-1,-1 1 0,1-1 0,-1 0 0,1 0 1,0 1-1,-1-1 0,1 0 0,0 0-21,24 2 207,-19-2-139,33 0 145,17 1-61,0-3 1,0-2-1,11-4-152,20-6-4,33 0 4,-31 11-5051,-88 3-27</inkml:trace>
  <inkml:trace contextRef="#ctx0" brushRef="#br0" timeOffset="13156.93">7070 985 9482,'0'0'2338,"0"0"-680,0 0-75,0 0 68,0 0-267,0 0-397,28 19-138,92 58-81,-69-47-167,-37-23-378,-1 1 0,0 1 1,-1 0-1,2 2-223,-9-6 46,-1 0 0,1 0 0,-2 0-1,1 0 1,0 1 0,-1-1 0,0 1 0,-1 0 0,1 0 0,0 3-46,1 4 19,0 1-1,-1-1 1,-1 0 0,0 1 0,-1-1 0,0 1-1,-1 0 1,-1-1 0,0 1 0,-1 0-1,0-1 1,-2 3-19,-1 4-121,-1 0 0,-1-1 0,-1 0 0,-1-1-1,0 1 1,-2-2 0,-8 13 121,-10 9-1318,-1-1 0,-2-2 0,-1-1-1,-2-2 1,-26 19 1318,25-26-5237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42.479"/>
    </inkml:context>
    <inkml:brush xml:id="br0">
      <inkml:brushProperty name="width" value="0.05" units="cm"/>
      <inkml:brushProperty name="height" value="0.05" units="cm"/>
    </inkml:brush>
  </inkml:definitions>
  <inkml:trace contextRef="#ctx0" brushRef="#br0">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2:17.200"/>
    </inkml:context>
    <inkml:brush xml:id="br0">
      <inkml:brushProperty name="width" value="0.05" units="cm"/>
      <inkml:brushProperty name="height" value="0.05" units="cm"/>
    </inkml:brush>
  </inkml:definitions>
  <inkml:trace contextRef="#ctx0" brushRef="#br0">1 55 496,'0'0'1322,"0"0"-266,0 0-137,0 0-54,0 0 93,0 0 58,0 0 18,0 0-102,0 0-217,0 0-177,0 0-133,0 0 19,0 0-6,0 0-50,0 0-69,0 0-33,0 0-117,0 0-56,0 0-10,0 0 6,0 0 7,0 0-21,0 0-4,0 0 61,0 0 72,0 0-3,0 0-19,0 0-16,30 0 814,56-3-322,-85 3-615,-1 0 14,0 0 18,0 0 29,0 0 21,0 0-20,0 0-21,0 0-16,0 0-40,0 0 10,0 0-42,0 0-38,2-2 92,0 1 0,0-1 0,0 1-1,0 0 1,0 0 0,1 0-1,-1 0 1,0 0 0,1 0 0,-1 1-1,0-1 1,1 1 0,-1-1 0,1 1-50,-3 0-31,0-3 6,0 3 65,0 0 56,0 0 60,-30 0 1327,-45-7-1355,196 0-135,-85 2 13,-30 3-1,1 1 0,-1-1 0,1 2 0,-1-1 0,1 1 0,-1 0-1,1 0 1,2 1-5,-8-11 398,-209 10-314,208 0-91,0 0-16,0 0-50,0 0 8,0 0-34,0 0-38,0 0-111,0 0-317,6 0-3498,-5 0-3091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2:29.444"/>
    </inkml:context>
    <inkml:brush xml:id="br0">
      <inkml:brushProperty name="width" value="0.05" units="cm"/>
      <inkml:brushProperty name="height" value="0.05" units="cm"/>
    </inkml:brush>
  </inkml:definitions>
  <inkml:trace contextRef="#ctx0" brushRef="#br0">201 228 2336,'0'0'1690,"0"0"-408,0 0-242,0 0-142,0 0-17,-15-7 6463,14-5-7049,1 7-228,0 1-1,0 0 1,0-1 0,0 1-1,1 0 1,0 0 0,0-1-1,0 1 1,1-1-67,-1 3-14,0 1 0,0-1 0,0 1 1,0 0-1,0 0 0,1-1 0,-1 1 0,0 0 0,1 0 1,-1 0-1,1 0 0,-1 1 0,1-1 0,0 0 0,-1 1 0,1-1 1,0 1-1,-1 0 0,1-1 0,0 1 0,0 0 0,-1 0 1,1 0-1,0 0 0,0 0 0,-1 0 14,14 0 132,26-1 11,-39 1-151,0 0 0,-1 0 0,1 0 0,-1 0 0,1 0 0,-1 1 0,1-1 0,-1 0 0,1 1 0,-1 0 0,1-1 0,-1 1 0,1 0 0,-1 0 0,0-1 0,1 1 0,-1 0 0,0 1 0,1 0 8,9 8-18,-10-8 6,0 1 1,-1-1-1,1 0 0,-1 0 0,0 0 0,1 0 0,-1 0 0,0 0 0,0 1 0,-1-1 0,1 0 0,0 0 0,-1 1 12,1 20 38,1-18-35,1 0 0,0 1 0,-1-1-1,0 1 1,-1-1 0,1 1 0,-1 0 0,0-1 0,-1 6-3,1 7-17,-2-14 21,0 0-1,0-1 0,0 1 0,-1-1 1,1 0-1,-1 1 0,0-1 0,0 0 1,0-1-1,0 1 0,0 0 0,-1-1 0,-2 1-3,-6 7 8,-18 12 19,24-19-22,1 1 1,0-1 0,0 1 0,1 0-1,-1 0 1,1 0 0,0 1 0,0-1-1,0 1-5,-9 13 4,9-12 0,-1-1-1,1 1 0,0 0 0,1 0 1,-1 0-1,1 1 0,1-1 0,-1 1 0,1-1 1,0 1-1,0 0 0,0 5-3,-5 73-123,7-84 119,-1 0 0,1 0 0,0 0-1,0 0 1,0 1 0,0-1 0,1 0-1,-1 0 1,0 0 0,0 0-1,1 0 1,-1 0 0,0 0 0,1 0-1,-1 0 1,1 0 0,0 0-1,-1 0 1,1 0 0,0-1 0,-1 1-1,1 0 1,0 0 0,0-1 0,0 1 4,2 0-23,-1 0 1,1-1 0,-1 1 0,1-1 0,-1 0 0,1 0 0,-1 0 0,1 0 0,2 0 22,10-1 73,56 1 81,-69-2-135,1 0 0,0-1 1,-1 1-1,0-1 1,1 0-1,-1 1 0,0-1 1,0-1-20,0 1 14,21-26 42,18-27 49,-41 55-60,1-1-1,-1 1 0,1-1 0,-1 1 0,0-1 0,1 1 0,-1-1 0,0 1 1,0-1-1,0 1 0,0-1 0,0 1 0,0-1 0,-1 1 0,1-1 0,0 1 1,-1-1-1,1 1 0,-1-1 0,0 1 0,1 0 0,-1-1 0,0 1 0,0 0 1,0 0-1,0-1 0,0 1 0,0 0 0,0 0 0,0 0 0,-1 0 0,1 0 1,0 1-1,0-1 0,-2 0-44,-13-4 94,1-1 1,-1 0-1,2-1 0,-1 0 1,1-1-1,0-1 0,0-1 1,-8-7-95,-4 4 261,24 12-255,0 1 1,0-1-1,0 1 1,1-1 0,-1 0-1,0 1 1,1-1-1,-1 0 1,1 0 0,-1 0-1,1-1 1,-1 1 0,1 0-1,0 0 1,-1-1-1,0-1-6,-13-16 104,14 18-109,0 1-1,0-1 1,0 0-1,1-1 0,-1 1 1,0 0-1,0 0 1,1 0-1,-1 0 1,1-1-1,-1 1 0,1 0 1,-1 0-1,1-1 1,0 1-1,-1 0 1,1-1-1,0 1 0,0 0 1,0-1-1,0 1 1,0-1 5,0-4-14,0 1 0,0-1 0,0 1 0,1-1 0,0 1 0,0 0 0,0-1 0,1 1 0,-1 0 0,1 0 0,1 0 0,-1 0 0,1 0 0,-1 0 0,2 0 14,7-15-49,-9 17-22,0 1 1,0 0-1,0 0 0,0 0 1,1 1-1,-1-1 0,1 0 1,-1 1-1,1 0 0,0-1 1,0 1-1,-1 0 0,3 0 71,9-5-256,-8 4 67,1 0 0,0 1 0,-1-1 0,1 1 0,0 1 0,-1-1 0,1 1 0,0 0 0,0 1 0,-1 0 0,3 0 189,-9-1-100,1 0-1,0 0 1,-1 1 0,1-1-1,-1 0 1,1 0-1,-1 1 1,1-1 0,-1 0-1,1 1 1,-1-1 0,1 1-1,-1-1 1,1 1 0,-1-1-1,0 0 1,1 1 0,-1-1-1,0 1 1,1 0 0,-1-1-1,0 1 1,0-1-1,1 1 1,-1-1 0,0 1-1,0 0 1,0-1 100,1 8-4186</inkml:trace>
  <inkml:trace contextRef="#ctx0" brushRef="#br0" timeOffset="1845.6">820 4 2032,'0'0'1411,"0"0"-164,0 0-10,0 0-134,0 0-118,0 0-191,0 0-638,0-1 1,0 1 0,1 0 0,-1-1 0,0 1 0,0 0 0,1 0 0,-1 0-1,0-1 1,1 1 0,-1 0 0,0 0 0,1 0 0,-1 0 0,1-1 0,-1 1-1,0 0 1,1 0 0,-1 0 0,0 0 0,1 0 0,-1 0 0,1 0 0,-1 0 0,0 0-1,1 0 1,-1 1 0,0-1 0,1 0 0,-1 0-157,-3 8 62,0 0 1,-1 0-1,0 0 1,-1-1-1,0 0 1,0 1-1,0-2 0,-2 2-62,-15 22 121,-2 6 199,12-19-236,1 0-1,0 0 0,1 1 1,1 0-1,1 1 0,1 0 1,0 0-1,-1 8-83,1 8 244,4-21-226,-1 1-1,2-1 1,0 1 0,0 0 0,2 0 0,0 0 0,0 0 0,3 9-18,-2-22 13,0 0 0,0 1 0,0-2 0,0 1 0,0 0 1,0 0-1,1 0 0,-1 0 0,1-1 0,-1 1 0,1-1 1,0 1-1,0-1 0,0 0 0,1 1-13,36 19 299,-23-13-239,-8-5-53,-1-1 0,1 0 0,-1 0 0,1 0 0,0-1 0,0-1 0,0 1 0,-1-1 0,1 0 0,6-2-7,12 2 3,-23-1-2,0 0-1,0 0 1,0-1-1,-1 1 1,1 0 0,0-1-1,-1 0 1,1 0-1,-1 0 1,0 0 0,0 0-1,0 0 1,0 0-1,0-1 1,0 1 0,1-2-1,0-1 13,1 0 0,-1 0 0,1 0 0,-1-1 0,-1 1-1,1-1 1,-1 0 0,0-1-13,0-4-23,0 3 69,-1 0 1,1 0 0,-2 0-1,1-1 1,-1-1-47,-1 8 10,1-1 0,0 1 0,-1 0 0,1-1 0,-1 1 0,0-1 0,0 1 0,0 0 0,0 0 0,0 0 0,0 0-1,-1 0 1,1 0 0,-1 0 0,1 0 0,-1 0 0,0 0 0,1 1 0,-3-2-10,-5-6 10,8 7-8,-1 0 1,0 0 0,0 0-1,1 1 1,-1-1 0,0 0-1,-1 1 1,1 0 0,-2-2-3,2 2 5,-1 1 1,1-1 0,-1 1 0,0-1 0,1 1 0,-1 0 0,0 0 0,1 0 0,-1 0 0,1 0 0,-1 0 0,0 1-1,1 0 1,-1-1 0,1 1 0,-1 0 0,1 0 0,-1 0 0,1 1 0,-1 0-6,-9 5-5,1 0 1,0 1-1,-6 7 5,-2 1 8,15-13-18,1 0 1,0 1-1,0-1 1,0 1 0,0-1-1,0 1 1,1 0-1,0 0 1,0 0 0,0 0-1,0 1 1,1-1-1,0 0 1,-1 1 0,2-1-1,-1 1 1,0 4 9,1-9 0,-8 64-821,8-64 373,0 0-197,0-9-2074,0-9 262</inkml:trace>
  <inkml:trace contextRef="#ctx0" brushRef="#br0" timeOffset="3024.17">1 1145 2721,'0'0'2288,"0"0"-312,0 0-469,0 0-380,0 0-254,0 0-73,0-1 4310,8-1-4455,1 2-632,13 0 27,1 0 1,-1-1 0,0-2-1,0 0 1,8-3-51,-21 3 9,0 2 0,0-1 0,0 1 0,0 0-1,0 1 1,1 0-9,-10 0 18,0 0 30,0 0 6,0 0-2,0 0 12,0 0 20,0 0 23,0 0-24,0 0-44,0 0-116,0 0-180,-15 5-3188,4 4 915</inkml:trace>
  <inkml:trace contextRef="#ctx0" brushRef="#br0" timeOffset="4490.81">623 833 2473,'0'0'1628,"0"0"-198,0 0-149,0 0-83,0 0-89,0 0-202,0 27 2395,-2-22-3104,0 0 0,-1-1 0,1 0 0,-1 0 0,0 1 0,0-1 1,0-1-1,0 1 0,-3 2-198,-21 29 574,-3 26-408,3 2 0,-13 49-166,36-96-23,1 0 1,1 0-1,1 0 0,0 0 1,1 0-1,2 13 23,-1 13-307,0-42 302,-1 1 0,1 0 0,0 0 0,-1 0 0,1 0 0,0-1 0,0 1 0,-1 0 0,1-1 0,0 1 0,0-1 0,0 1 1,0-1-1,0 1 0,0-1 0,0 1 0,0-1 0,0 0 0,0 0 0,0 0 0,0 1 0,0-1 0,0 0 0,0 0 0,0 0 5,28 2 191,12-1-134,-22 0 2,1-1-1,0-1 1,5-1-59,-22 1 10,0 0-1,0 0 1,0 0-1,-1 0 1,1-1-1,0 1 1,-1-1 0,0 0-1,1 0 1,-1 0-1,0 0 1,0 0-1,0 0 1,0 0-1,0-1 1,0 1-10,27-46 130,-24 37-114,-2 7 41,-1 0 0,0-1 0,0 0 0,0 1 1,-1-1-1,1 0 0,-1 0 0,0 0 0,-1 0 0,1 0 1,-1 0-58,0 2 50,0 1 0,-1-1 1,1 1-1,-1-1 1,1 1-1,-1-1 1,0 1-1,0 0 1,0-1-1,0 1 1,0 0-1,-1 0 0,1 0 1,-1 0-1,1 0 1,-1 0-1,0 0 1,0 0-1,0 1 1,0-1-1,-1 0-50,-1-1 17,-1 2 0,1-1-1,0 0 1,-1 1 0,1 0 0,0 0-1,-1 0 1,0 0 0,1 1 0,-4 0-17,-56 1-26,29 1 10,1 3-66,32-4 45,1-1 1,-1 1 0,1 0-1,0-1 1,-1 1 0,1 0 0,0 0-1,0-1 1,0 1 0,-1 0-1,1 0 1,0 1 0,0-1-1,0 0 1,1 0 0,-1 0 0,0 1-1,0-1 1,1 0 0,-1 1-1,0-1 37,-7 21-152,6-18 120,1 0 0,-1 0 0,1-1 0,0 1 0,0 0 0,0 1 0,1-1 0,-1 3 32,-3 15-2046,2-17-1067,1-15 263,1-3-1266</inkml:trace>
  <inkml:trace contextRef="#ctx0" brushRef="#br0" timeOffset="5555.33">952 829 656,'0'0'2299,"0"0"-418,0 0-320,0 0-215,0 0-72,0 0-222,0 0-191,0 0-133,0 0-50,0 0 15,0 0 5,0 0-73,0 0-114,0 0-15,0 0-36,0 0-118,0 22 266,0 486 1219,0-507-1855,0-1 1,-1 1-1,1 0 1,0 0-1,1 0 1,-1 0-1,0 0 0,0 0 1,0 0-1,0 0 1,1 0-1,-1 0 0,0 0 1,1-1-1,-1 1 1,1 0-1,-1 0 1,1 0-1,0-1 0,-1 1 1,1 0-1,0-1 1,-1 1-1,1 0 1,0-1-1,0 1 0,-1-1 1,1 1-1,0-1 1,0 0-1,0 1 28,0-1-133,-1 0-1,0 0 21,0 0 0,0-50-4182,0 32-1480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5.482"/>
    </inkml:context>
    <inkml:brush xml:id="br0">
      <inkml:brushProperty name="width" value="0.1" units="cm"/>
      <inkml:brushProperty name="height" value="0.1" units="cm"/>
      <inkml:brushProperty name="color" value="#E71224"/>
    </inkml:brush>
  </inkml:definitions>
  <inkml:trace contextRef="#ctx0" brushRef="#br0">42 67 128,'0'0'1472,"0"0"-449,0 0-393,0 0-232,0 0-121,0 0-36,1-10 8,1-29-322,-2 26 2643,1 8 4414,-3 27-6687,0-1-1,-1 0 1,-2 1-1,0-2 1,-1 2-297,0-2-300,1 2 0,1-1 1,0 0-1,2 1 0,0 0 300,2-21-758,0-1-750,0-3-1462,0-14-1636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6:46.262"/>
    </inkml:context>
    <inkml:brush xml:id="br0">
      <inkml:brushProperty name="width" value="0.1" units="cm"/>
      <inkml:brushProperty name="height" value="0.1" units="cm"/>
      <inkml:brushProperty name="color" value="#E71224"/>
    </inkml:brush>
  </inkml:definitions>
  <inkml:trace contextRef="#ctx0" brushRef="#br0">254 0 832,'0'0'1260,"0"0"-334,0 0-202,0 0-22,0 0 95,0 0 93,0 0-93,0 0-131,0 0-72,0 0-79,0 0-107,0 0-100,0 0 3,0 0 193,0 0 68,0 0-64,0 0-114,0 0-42,0 0 25,0 0-17,0 0-30,0 0-35,0 0-66,0 0-57,0 0-67,0 0-77,0 0-72,-16 25 212,-81 116-13,40-72-84,49-55 90,1 0 0,0 1 1,1-1-1,1 1 0,0 0 0,1 1 1,1-1-1,0 1 0,0 14-161,-14 57 302,11-56-179,2 0-1,0 1 0,3-1 0,0 1 0,4 26-122,-1 16 680,-2 130 93,1-197-730,0 1 0,0-1 1,1 1-1,0-1 1,1 1-1,0-1 0,3 6-43,8 23 163,-12-28-176,1-1-1,0 0 1,0 0-1,1-1 1,0 1-1,0-1 1,1 1-1,-1-1 1,6 5 13,-8-7-329,-1-1 0,0 1-1,0 0 1,-1 0 0,1 0 0,-1 0 0,0 0 0,0 0-1,0-1 1,0 1 0,-2 4 329,2 0-1220,0-22-2637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42.479"/>
    </inkml:context>
    <inkml:brush xml:id="br0">
      <inkml:brushProperty name="width" value="0.05" units="cm"/>
      <inkml:brushProperty name="height" value="0.05" units="cm"/>
    </inkml:brush>
  </inkml:definitions>
  <inkml:trace contextRef="#ctx0" brushRef="#br0">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6:48.282"/>
    </inkml:context>
    <inkml:brush xml:id="br0">
      <inkml:brushProperty name="width" value="0.1" units="cm"/>
      <inkml:brushProperty name="height" value="0.1" units="cm"/>
      <inkml:brushProperty name="color" value="#E71224"/>
    </inkml:brush>
  </inkml:definitions>
  <inkml:trace contextRef="#ctx0" brushRef="#br0">91 1 4001,'0'0'1846,"0"0"-427,0 0-153,0 0-220,0 0-196,0 0-5,0 0-22,0 0-124,0 0-90,0 0-2,0 0 25,0 0-52,0 0-144,0 0-128,0 0-53,0 0-68,0 0-63,0 0-31,0 0 34,0 0 70,0 0 54,0 0-8,0 0-46,0 0-62,0 0-58,0 0-10,10 7-4,-10-6-62,15 7 34,0 0 0,-1 1 1,0 1-1,2 3-35,-11-8 1,0 1 0,0-1 1,-1 1-1,1 0 0,-1 0 0,-1 0 1,1 0-1,-1 1 0,0-1 0,0 1 1,0 5-2,4 14 44,-2 1 1,-1 0-1,-1 0 1,-1 24-45,-1-18 45,2 0 0,1 0 0,1 0-45,4 5 3,9 47 11,-17-56-35,0 0 0,-2 4 21,0 8 132,-1-28-90,0 0 0,-1-1 0,-1 1 0,0-1 0,-1 0 0,0 0 0,-1 0 1,-6 10-43,2-3 36,-72 137 67,80-151-119,-1-1 0,1 1 0,-1 0 0,0-1 0,-1 0 0,1 0 0,-1 0 0,0 0 0,0 0 0,0-1 0,0 1 0,0-1 0,-5 2 16,-25 17-641,26-16 337,0 0-1,-1 0 1,0-1-1,0-1 1,-8 4 304,37-33-1311,34-33-1777,-31 33-1519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2:56.783"/>
    </inkml:context>
    <inkml:brush xml:id="br0">
      <inkml:brushProperty name="width" value="0.05" units="cm"/>
      <inkml:brushProperty name="height" value="0.05" units="cm"/>
    </inkml:brush>
  </inkml:definitions>
  <inkml:trace contextRef="#ctx0" brushRef="#br0">1 398 1592,'0'0'1845,"0"0"-600,0 0-278,0 0 27,0 0 29,0-3 62,0-24 2084,0 6 3434,30 21-6527,-12-1 61,0 0 0,-1-1 0,1-2 0,-1 1 0,0-2 0,0 0 0,0-1 0,6-4-137,-19 8 19,-2 1-9,0 0 0,0 0 0,1 1 0,-1-1 0,0 1 1,0-1-1,1 1 0,-1 0 0,0 0 0,1 0 0,-1 0 0,1 0-10,13-6 133,-13 2-7528,-3 0 679</inkml:trace>
  <inkml:trace contextRef="#ctx0" brushRef="#br0" timeOffset="748.59">469 28 3345,'0'0'2296,"0"0"-635,0 0-260,0 0-66,0 0-293,0 0-298,1-4-80,1-7-908,1-2 4263,-2 24-1875,-1 329-1835,0-331-415,-1-1 1,0 1-1,-1-1 0,0 1 1,0-1-1,-1 0 0,0 0 0,-2 5 106,3-9-317,1 1 0,0-1-1,0 1 1,1-1-1,-1 1 1,1 0-1,0-1 1,0 1-1,1 0 1,0 2 317,0 21-274,-1-26 238,0-2-99,0-24-3480,0 7-1820</inkml:trace>
  <inkml:trace contextRef="#ctx0" brushRef="#br0" timeOffset="1878.84">782 154 3025,'0'0'1819,"0"0"-183,0 0-180,0 0-97,0 0-129,0 0-91,4-12 3296,-4 21-4371,0 0-1,0 0 0,-1 0 1,-1 0-1,1 1 0,-1-1 0,-1-1 1,0 1-1,0 0-63,-7 15 21,2 0-1,0 1 1,2 0 0,0 0 0,0 13-21,1 17-201,2-1 0,2 5 201,2-58-3,-1 0 0,1 0-1,0-1 1,0 1-1,-1 0 1,1-1-1,0 1 1,0-1 0,0 1-1,0-1 1,0 1-1,0-1 1,0 0-1,0 1 1,0-1 0,0 0-1,0 0 1,0 0-1,0 0 1,0 0-1,0 0 1,0 0 0,1 0 3,29 1 12,-29-1-16,10 0 41,-7 1-5,0-1-1,0 1 0,-1-1 0,1-1 0,0 1 0,0-1 1,-1 1-1,1-1 0,-1-1 0,1 1 0,-1-1 0,1 0 0,-1 0 1,0 0-1,1 0 0,-1-1 0,-1 1 0,1-1 0,2-2-31,2-3 60,0 0 0,-1 0-1,0-1 1,0 1 0,-1-1-1,0-1 1,-1 1 0,0-1-1,-1 0 1,0 0 0,0-1-1,-1 1 1,2-9-60,0-15 206,-1 1-1,-2 0 1,-2-31-206,-1 59 3,0 1 0,0-1 1,0 0-1,0 1 0,-1-1 1,0 1-1,0-1 0,0 1 1,-1 0-1,0-1-3,-30-43 12,28 42-17,3 5-49,-1 0 1,1 0-1,-1 0 1,0 1-1,0-1 1,1 1-1,-1 0 1,0 0-1,0-1 1,1 2-1,-1-1 1,0 0-1,0 1 1,1-1 0,-1 1-1,0 0 1,1 0-1,-1 0 1,1 0-1,-1 0 1,0 1 53,-10 13-736,-8 10-1599,2-16-2711,11-8-716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3:00.828"/>
    </inkml:context>
    <inkml:brush xml:id="br0">
      <inkml:brushProperty name="width" value="0.05" units="cm"/>
      <inkml:brushProperty name="height" value="0.05" units="cm"/>
    </inkml:brush>
  </inkml:definitions>
  <inkml:trace contextRef="#ctx0" brushRef="#br0">112 113 1224,'0'0'2587,"0"0"-577,0 0-455,0 0-201,0 0-161,0 0-207,3-4-209,2-4-473,1 1 0,-1-1-1,2 1 1,-1 1-1,1-1 1,0 1 0,0 0-1,1 0 1,-1 1-1,1 0 1,1 1 0,-1 0-1,1-1-303,6 0 21,-1 0 0,1 1 1,-1 1-1,1 0 0,0 1 0,0 1 0,0 0 0,3 1-21,-17 0 10,0 0 1,0 0-1,1 0 0,-1 0 0,0 1 1,0-1-1,0 0 0,0 0 1,0 1-1,0-1 0,0 1 0,0-1 1,0 1-1,0 0 0,0-1 0,0 1 1,-1 0-1,1-1 0,0 1 1,0 0-1,-1 0 0,1 0 0,0 0 1,-1 0-1,1 0 0,-1 0 1,1 1-11,0 1 29,0 1 0,0-1 0,0 1 0,-1-1 0,1 1 1,-1 0-1,0-1 0,0 1 0,-1 2-29,0 4 24,0 0 0,-1-1 0,-1 1 0,0-1 0,0 0 0,0 0 0,-2 2-24,-11 18 12,10-15 11,-1 0 0,-1-1 0,0 0 0,-1-1 0,0 0 0,-11 11-23,4-8 7,1 1 0,1 1 0,1 0 0,1 1 0,0 0 0,1 1 0,1 0 0,1 1 1,0 1-8,8-19-3,0 1 0,0 0 1,1-1-1,-1 1 1,1 0-1,0 0 1,0 0-1,0 0 1,0 2 2,0 9-147,1-13 149,-1 0 1,1-1-1,0 1 0,-1 0 0,1-1 0,0 1 0,0-1 1,-1 1-1,1-1 0,0 1 0,0-1 0,0 0 0,0 1 1,-1-1-1,1 0 0,0 0 0,0 0 0,0 1 1,0-1-1,1 0-2,25 3 45,-23-2-51,2 0 19,1 0 1,-1-1-1,1 0 1,-1 0-1,1 0 1,-1-1-1,1 0 1,4-1-14,-8 1 11,1 0 1,-1-1 0,0 0 0,1 0 0,-1 0 0,0 0-1,0 0 1,0 0 0,-1-1 0,1 1 0,-1-1 0,1 0 0,-1 0-1,0 0 1,2-3-12,3-5 74,-1 0 1,0-1-1,-1 1 0,0-1 0,-1 0 0,0-1 0,0 1 0,-2-1 0,0 0 1,0 1-1,-1-1 0,0-1-74,-5 11 56,0 1 0,0-1 0,0 1 0,0 0 0,-1 0 0,1 1 0,-1-1 0,1 1 0,-1 0 0,-2 0-56,-44-3 103,43 5-76,0-2 0,-1 1 0,1-1-1,0 0 1,-1-1 0,1 1 0,0-2 0,0 1 0,-7-4-27,0-2 58,10 7-29,1-1 0,0 0 1,-1 0-1,1 0 0,0-1 1,0 0-1,1 1 0,-1-1 1,1 0-1,-1-1 0,1 1 1,0-1-1,-2-2-29,3 0-12,0 0 0,1-1-1,0 1 1,0 0 0,0 0 0,1 0-1,0-1 1,0 1 0,0 0 0,1-1 0,0 1 12,0-17-41,-1 20 6,0 0 0,0 1-1,0-1 1,1 0-1,-1 1 1,1-1-1,-1 0 1,1 1 0,0-1-1,0 1 1,0-1-1,0 1 1,0-1-1,2-1 36,0 1-90,1-1 0,-1 1 0,1 0 0,0 1 0,0-1 0,0 1-1,5-2 91,0-1-275,0 0 0,0 1 0,0 0-1,1 1 1,0 0 0,7-1 275,19 1-3322,-33 5-421,-2 10-3731</inkml:trace>
  <inkml:trace contextRef="#ctx0" brushRef="#br0" timeOffset="1218.49">792 11 4017,'0'0'3894,"0"0"-1759,0 0-761,0 0-117,0 0-27,0 0-10,-5 2-61,-2 3-931,0 0-1,0 1 1,1-1 0,-1 1-1,1 0 1,1 1-1,-1-1 1,1 1 0,-1 2-228,-45 74 386,40-62-339,2 0-1,0 0 1,1 1-1,1 0 0,1 0 1,-2 16-47,2 6-188,2 0 1,1 0-1,3 2 188,3-44-27,-1 0-1,1-1 0,0 0 0,0 1 1,-1-1-1,1 0 0,0 0 0,0-1 1,0 1-1,0 0 0,1-1 0,1 0 28,1 1-32,19 2 16,-1 0 0,1-2 0,0-1 1,5-2 15,21 1-84,-48 0 81,0 0-1,0 0 1,0 0-1,-1 0 0,1-1 1,-1 1-1,1-1 1,-1 0-1,1 1 1,-1-1-1,0 0 1,0 0-1,0 0 1,0-1-1,0 1 1,0-1-1,-1 1 1,1-2 3,3-3-11,-1 0 0,0 0 0,0-1 1,0 0-1,-1 1 0,0-3 11,-1-1 35,-1-1-1,0 1 1,0-1-1,-2 1 1,1-1-1,-1 1 1,-1-4-35,1 14 5,0 0 1,1 0-1,-1 0 1,0 0-1,0 0 1,0 0 0,1 0-1,-1 0 1,0 0-1,0 1 1,0-1 0,-1 0-1,1 0 1,0 1-1,0-1 1,0 1 0,0-1-1,-1 1 1,1 0-1,0-1 1,0 1-1,-1 0 1,1 0 0,0 0-1,-1 0-5,-39-1 60,30 1-7,-17-1 126,-28 0-91,52 1-104,1 0 1,-1 1 0,1-1 0,-1 1 0,1 0-1,0 0 1,-1 0 0,1 0 0,0 1 0,0-1-1,0 1 1,0 0 0,-2 1 15,-4 6-46,1 0 0,-1 0 1,1 0-1,1 1 0,-3 4 46,7-8-224,0-1-1,0 1 0,0-1 0,1 1 0,0 0 0,0 0 0,0 0 1,1 0-1,0 0 0,0 1 0,0 3 225,1-9-723,0-1-325,0 0-1007,0 0-1991</inkml:trace>
  <inkml:trace contextRef="#ctx0" brushRef="#br0" timeOffset="2282.83">10 1078 200,'0'0'1340,"0"0"-295,0 0-156,0 0 43,0 0 142,0 0 117,-9 0 889,8 0 970,2 0 3362,249 0-5958,-249 0-450,-1 0 34,0 0-8,0 0 18,0 0-27,0 0-142,0 0-154,0 0-41,0 0 64,0 0-70,0 0-370,0 0-831,0 0-2195,0 0-4646</inkml:trace>
  <inkml:trace contextRef="#ctx0" brushRef="#br0" timeOffset="3462.5">682 755 2577,'0'0'3788,"0"0"-1544,0 0-759,0 0-253,0 0-145,0 0-160,-12 18 1084,-3 5-1743,1 0 0,1 0-1,0 1 1,2 1 0,-7 24-268,5-17 166,2-4-162,1-1 1,2 2 0,1-1-1,1 1 1,1 0 0,2 0-1,1 0 1,1 9-5,1-35-7,0 0 0,1 0-1,-1 0 1,1 1 0,0-1 0,0 0-1,0 0 1,0-1 0,1 1 0,-1 0 0,1 0-1,-1-1 1,1 1 0,0 0 0,0-1-1,0 0 1,1 0 0,-1 1 0,0-1 0,1-1-1,-1 1 1,1 0 0,0-1 0,0 1 0,0-1-1,-1 0 1,1 0 0,0 0 0,0 0-1,1 0 1,-1-1 0,0 1 7,16 2-31,1 0 1,-1-1-1,1-2 1,17 0 30,-18 0 25,-14-1-19,0 0 1,-1 0-1,1 0 0,-1-1 0,1 1 1,-1-1-1,0 0 0,0-1 1,1 1-1,-2-1 0,1 1 1,0-1-1,0 0 0,-1-1 1,0 1-1,0 0 0,0-1 1,0 0-1,0 0 0,1-3-6,3-4 25,0 0 0,-1 0 0,-1-1 0,0 0 0,0 0 0,-1 0 0,0-4-25,-4 16 23,0-1-1,0 0 1,0 1-1,0-1 0,1 1 1,-1-1-1,-1 0 1,1 1-1,0-1 1,0 1-1,0-1 0,0 1 1,0-1-1,0 0 1,-1 1-1,1-1 1,0 1-1,0-1 0,-1 1 1,1-1-1,-1 1 1,1-1-1,0 1 1,-1-1-1,1 1 0,-1 0 1,1-1-1,-1 1-22,-20-7 283,-37 7-225,37 1-25,-88-1-644,107 1 570,1-1 0,-1 1-1,1 0 1,-1 0 0,1 0 0,-1 0 0,1 0-1,0 0 1,-1 0 0,1 0 0,0 0-1,0 0 1,0 1 0,0-1 0,0 1 0,0-1-1,0 0 1,0 1 0,0 0 41,-17 35-509,16-32 437,-13 22-251,12-23 275,0 1 0,0-1 0,0 1 0,1 0 0,0 0 0,0 0 0,0 0 0,-1 4 48,3-8-7,0-1-18,0 0-71,0 0-44,0 0-114,5-10-2254,2 6-422</inkml:trace>
  <inkml:trace contextRef="#ctx0" brushRef="#br0" timeOffset="4227.33">1094 854 2721,'0'0'3730,"0"0"-1422,0 0-686,0 0-200,0 0-185,0 0-194,0 0-185,0 0-257,0 0-113,3 14 459,-3 495 423,-7-469-1630,7-40 234,0 0-15,0 0-161,0 0-163,0 0 5,0 0 103,0-13-1216,0 0-1178,0 2-3364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3:19.143"/>
    </inkml:context>
    <inkml:brush xml:id="br0">
      <inkml:brushProperty name="width" value="0.05" units="cm"/>
      <inkml:brushProperty name="height" value="0.05" units="cm"/>
    </inkml:brush>
  </inkml:definitions>
  <inkml:trace contextRef="#ctx0" brushRef="#br0">0 150 2240,'0'0'1913,"0"0"-343,0 0-436,0 0-171,0 0 52,0-1 5918,1-2-3579,-1 2-3350,0 0 0,0 0 0,1 0-1,-1-1 1,0 1 0,1 0 0,-1 0 0,1 0 0,-1 0 0,1 0 0,-1 0-1,1 0 1,0 1 0,0-1 0,-1 0-4,6-1 35,0 0 1,0 0-1,0 1 0,0-1 0,0 2 1,0-1-1,0 1 0,5 0-35,32-5 44,-18-3 14,-14 5 35,0 0 0,1 0 0,-1 0 1,0 2-1,9-1-93,-19 2 8,-1-2 182,0 0-8662,0 2 189</inkml:trace>
  <inkml:trace contextRef="#ctx0" brushRef="#br0" timeOffset="932.22">465 0 3273,'0'0'2575,"0"0"-413,0 0-626,0 0-454,0 0-284,0 0-183,0 0-223,0 6 3741,-2 84-3238,-4 4-895,-7 53 129,11-80-6541,2-67 2035</inkml:trace>
  <inkml:trace contextRef="#ctx0" brushRef="#br0" timeOffset="2162.88">657 190 6873,'0'0'2236,"0"0"-777,0 0-546,0 0-253,0 0-102,0 0-192,0 10-148,-4 255 1187,5-263-1405,-1-1 0,1 0 0,0 0 0,0 0 0,-1 0 0,1 0 0,0 0 0,0 0 0,0 0 0,0 0-1,0 0 1,0-1 0,0 1 0,1 0 0,-1-1 0,0 1 0,0 0 0,0-1 0,1 0 0,-1 1-1,0-1 1,1 0 0,-1 0 0,0 0 0,1 1 0,-1-1 0,1-1 0,42 4 64,-43-3-59,2-1 30,1 1-1,-1-1 1,1 0 0,-1 0-1,1 0 1,-1 0 0,0 0-1,1-1 1,-1 0 0,0 0-1,0 0 1,0 0 0,0 0-1,-1 0 1,1-1 0,0 1-1,-1-1 1,0 0 0,0 0-1,0 0 1,0 0 0,0 0-1,0-1-34,7-14 192,-1 1-1,-1-1 0,5-18-191,-7 23-43,0-8 247,-1-1 0,-1 0-1,-1 0 1,-1 0 0,-1 0-1,-2-20-203,1-12 275,-1 45-172,1 0 0,-1 0 0,0 0 0,-1 0 0,0 0 1,0 1-1,-1-1 0,0 1 0,-3-5-103,6 13 3,0-1-1,1 1 1,-1-1 0,0 1 0,1-1-1,-1 1 1,0 0 0,0-1 0,0 1-1,1 0 1,-1 0 0,0-1 0,0 1-1,0 0 1,0 0 0,1 0 0,-1 0-1,0 0 1,0 0 0,0 0-1,0 1 1,1-1 0,-2 0-3,-2 1-2,2-1-30,0 1-1,-1-1 0,1 1 1,-1 0-1,1 0 0,0 0 0,-1 0 1,1 0-1,0 0 0,0 1 1,0-1-1,0 1 0,0-1 1,0 1-1,1 0 0,-1 0 0,1 0 1,-1 0-1,1 0 0,-1 0 1,1 0-1,0 0 0,0 2 33,-6 9-191,2 0-1,0 1 0,-2 8 192,7-21-4,-8 30-200,-8 22-1147,4-21 450,1 1 0,0 6 901,8-27-605,3-8 638,0-3-2474,0 0 1076,0-4-1209</inkml:trace>
  <inkml:trace contextRef="#ctx0" brushRef="#br0" timeOffset="4233.27">314 873 5193,'0'0'2779,"0"0"-762,0 0-769,0 0-464,0 0-164,0 0-13,6-3 77,3-3-439,-1 2-45,-1-1-1,1 1 1,0 0-1,0 1 1,0 0-1,0 0 1,1 1-1,-1 0 1,2 0-200,-9 3 22,0-1 0,0 0 1,0 1-1,0-1 1,0 1-1,0 0 0,0-1 1,-1 1-1,1 0 0,0-1 1,0 1-1,0 0 0,-1 0 1,1 0-1,-1-1 1,1 1-1,0 0 0,-1 0 1,0 0-1,1 0 0,-1 0 1,1 0-1,-1 0-22,10 31 266,-7-21-231,-1-4-33,-1 0-1,0 0 1,-1 0 0,0 0 0,0 0 0,0 0 0,-2 5-2,1 12-5,0-19 3,1 0 1,-1-1 0,0 1 0,0-1 0,-1 0 0,0 1 0,1-1-1,-1 0 1,-1 0 0,-1 4 1,-32 42-1,22-33 6,-14 20-42,9-13 93,1 0 1,2 1-1,0 1 1,2 0-1,-3 9-56,13-25-30,0 1 0,1 0 0,0 1 0,1-1 0,0 0 0,1 1 0,1-1 1,-1 0-1,2 1 30,-1-11 1,0-1-1,1 1 1,-1-1 0,0 1 0,1-1 0,-1 1 0,1-1 0,-1 1 0,1-1 0,-1 0 0,1 1 0,-1-1 0,1 0 0,-1 0 0,1 1 0,-1-1 0,1 0 0,0 0 0,-1 0 0,1 1 0,-1-1 0,1 0 0,0 0 0,-1 0 0,1 0-1,-1 0 1,1 0 0,0-1-1,19 1 115,-18 0-103,21 1 1,-14-1 6,0 0 0,1 0 1,-1 0-1,8-3-19,-14 3 5,0-1 0,0 0 1,0 0-1,-1 0 1,1-1-1,0 1 0,0-1 1,-1 1-1,1-1 1,-1 0-1,0 0 0,1 0 1,-1 0-1,0-1 1,0 1-1,1-2-5,7-11 45,0 0-1,-1-1 1,-1 0 0,-1-1-1,0 0 1,2-9-45,-7 17 60,-1 0-1,-1-1 1,0 1-1,0-1 1,0 1-1,-1-1 1,-1 1-1,0 0 1,0 0-1,0-1 1,-1 2-1,-1-1 1,-1-3-60,4 9 28,0 0 1,0 1-1,0-1 0,-1 0 1,1 1-1,-1-1 1,0 1-1,1 0 1,-1 0-1,0-1 1,0 1-1,0 0 1,-1 0-1,1 1 1,0-1-1,-1 0 1,1 1-1,-1 0 1,0-1-1,1 1 1,-1 0-1,0 0 1,0 1-1,1-1 1,-3 0-29,-3 0 26,1 0 1,-1 0-1,1-1 1,-1 0-1,1-1 1,0 0-1,0 0 1,0 0-1,0-1 1,1 0-1,-3-2-26,-28-14 301,35 18-300,0 1 1,0 0-1,0-1 0,0 1 1,0-1-1,1 0 1,-1 1-1,0-1 1,1 0-1,0 0 0,-1 0 1,1 0-1,0 0 1,0 0-1,0-1 0,0 1 1,1 0-1,-1 0 1,1-1-1,-1 1 1,1-2-2,-3-56-155,3 45 109,1 13 40,-1 0-1,0 0 1,1 1-1,0-1 1,-1 1-1,1-1 1,0 0-1,0 1 1,-1-1-1,1 1 1,0-1-1,1 1 1,-1 0-1,0 0 1,0-1-1,0 1 1,1 0-1,0 0 7,31-21-8,-19 13-16,1-4-78,-13 10 1,0 1 0,0 0 0,0 0 0,0 0 0,0 1 0,1-1 0,-1 0 0,1 1 0,-1 0 0,1-1 1,-1 1-1,1 0 0,0 0 0,2 0 101,-4 1-68,0 1 1,1-1 0,-1 1 0,0 0-1,0-1 1,0 1 0,0 0 0,0 0-1,0 0 1,-1 0 0,1 0-1,0 0 1,0 0 0,-1 0 0,1 0-1,0 0 1,-1 0 0,1 1 67,12 26-668,-11-23 292,8 15-1633,0-5-2049</inkml:trace>
  <inkml:trace contextRef="#ctx0" brushRef="#br0" timeOffset="5760.27">695 900 3513,'0'0'3090,"0"0"-711,0 0-787,0 0-498,0 0-214,0 0-200,-8 11 1134,4 2-1713,0 0 1,-1-1-1,-6 12-101,-13 36 41,18-28-57,1 0 0,2 0 0,1 0 0,2 27 16,0-53-6,0-4 2,1-1 0,-1 1 0,1-1 1,-1 0-1,1 1 0,0-1 0,-1 0 1,1 0-1,0 0 0,0 1 0,0-1 1,0 0-1,0 0 0,0 0 0,0 0 0,0 0 1,1-1 3,26 21 34,-10-9-7,-15-10-22,1 0 0,-1 0 0,1 0 0,0-1 0,-1 0 0,1 0 0,0 0 0,0 0 1,0 0-1,3 0-5,43 2 94,-46-4-71,0 1 1,0 0-1,0-1 0,-1 0 0,1 0 0,0 0 0,-1-1 0,1 1 0,-1-1 0,0 0 0,1 1 0,-1-2 1,0 1-1,0 0 0,0-1 0,0 1 0,-1-1 0,1 0 0,-1 0 0,1 0 0,-1 0 0,0 0 1,0-1-1,-1 1 0,1-2-23,2-4 68,0-1 1,-1 0-1,0 0 0,-1 0 1,0 0-1,0 0 1,-1 0-1,-1-1 0,0 1 1,-1-9-69,1 2 280,0 16-280,0 0 0,0 0 0,0 0 1,0 0-1,0 0 0,0-1 0,0 1 0,0 0 1,0 0-1,-1 0 0,1 0 0,0 0 0,-1 0 0,1 0 1,-1 0-1,1 0 0,-1 0 0,0 0 0,1 0 0,-1 0 1,0 0-1,0 0 0,0 0 0,0 1 0,1-1 0,-1 0 1,0 1-1,0-1 0,0 1 0,0-1 0,-1 1 0,1-1 1,0 1-1,0 0 0,0-1 0,0 1 0,0 0 0,0 0 1,-1 0-1,1 0 0,0 0 0,0 0 0,0 0 0,0 0 1,0 1-1,-1-1 0,1 0 0,0 1 0,-4 0-10,1 0 0,0 1 0,0 0 1,0 0-1,0 0 0,0 0 0,0 0 0,0 1 0,1 0 0,-1 0 0,1 0 0,-1 0 10,0 2 6,-1 0-1,0-1 1,0 0 0,0 0-1,0 0 1,-1-1-1,-2 2-5,1-1 3,0 1-108,1 1 1,-1 0-1,1 0 0,0 1 1,0 0-1,1 0 1,-1 0-1,2 1 1,-1 0-1,1 0 1,0 0-1,1 0 1,-2 6 104,5-10 512,0-2-4298,0-2-82,0-6-1490</inkml:trace>
  <inkml:trace contextRef="#ctx0" brushRef="#br0" timeOffset="7364.28">695 863 784,'0'0'3006,"0"0"-808,0 0-886,0 0-565,0 0-239,0 0-16,-1-7 4940,-2-24-4466,3 24-895,0 0 1,0 0-1,1 0 1,0 1 0,1-1-1,-1 0 1,2-1-72,-2 5 9,-1 1 1,2 0-1,-1 0 1,0 0-1,0 0 1,1 0-1,-1 0 1,1 0-1,-1 1 1,1-1-1,0 0 0,0 1 1,0-1-1,0 1 1,0 0-1,0 0 1,0 0-1,0 0 1,0 0-1,0 0 1,1 0-1,1 0-9,5-1 84,1 0-1,-1-1 1,0 0-1,0-1 1,-1 0-1,1 0 1,-1-1-1,0 0 0,0-1 1,3-2-84,-7 6 55,0 1-1,0 0 1,0 0-1,0 0 1,0 1 0,1-1-1,-1 1 1,0 0 0,0 0-1,1 0 1,-1 1 0,2 0-55,10 0 45,-12-1 1049,-8 0-590,-4 1-560,-1 0-1,1 0 1,0 0-1,-1 1 0,-5 3 57,8-2-41,3-1 37,0-1-1,0 1 0,0 0 0,0-1 0,0 0 0,0 0 1,-1 0-1,1 0 0,0-1 0,-2 1 5,4-1-4,0 1 0,0-1-1,-1 1 1,1-1 0,0 1 0,0-1-1,1 1 1,-1-1 0,0 1 0,0 0-1,0 0 1,0-1 0,0 1 0,1 0-1,-1 0 1,0 0 0,1 0 0,-1 0-1,1 0 5,-16 27-195,7-12 148,-17 18-251,22-30 275,-1 1 0,1 0 0,0 1 0,0-1 1,1 1-1,0-1 0,0 1 0,0 0 0,0 1 1,1-1 22,-40 113-1321,38-97 1094,0 0-1,2 1 1,0-1-1,2 1 1,1 11 227,-1 3-3038,0-30-547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3:30.188"/>
    </inkml:context>
    <inkml:brush xml:id="br0">
      <inkml:brushProperty name="width" value="0.05" units="cm"/>
      <inkml:brushProperty name="height" value="0.05" units="cm"/>
    </inkml:brush>
  </inkml:definitions>
  <inkml:trace contextRef="#ctx0" brushRef="#br0">147 123 96,'0'0'1595,"0"0"-549,0 0-322,0 0-61,0 0 11,0 0 0,0-2 6199,0-4-3514,0-27-3212,0-48 551,0 81-677,0 0-3,0 0 23,0 0-12,0 0 13,0 0-25,0 0 3,0 0 16,0 0-32,0 0-23,0 18 119,-1 8-86,-2 1-1,-1-1 1,-1 0-1,-2 4-13,0-4 7,2 1-1,1 0 1,1 0-1,1 5-6,2 100 99,-4-41-18,2-80 125,-3-22 241,-2-22 202,3-6-657,3 0 0,1 1 0,2-2 8,0-35-8,-2-118 312,0 192-263,0 1-17,0 0 22,0 0-21,0 0 18,0 0-17,0 0-14,0 0 2,0 0 2,0 15 88,-2 17-68,-1 1 0,-1-1 0,-3 1-36,-6 60 53,9-52-52,1-3 3,-1-1-1,-4 11-3,3 18-4,5-38 1,0-24 2,0-9 1,-4-482-3,4 486-9,0 1-22,0 0 12,0 0-12,0 0 10,0 0-19,0 0 39,0 0 12,0 0 0,0 0 12,0 7 120,-1 65-90,-3-1 1,-4 0-1,-4 12-50,9-61-10,2 1 0,0 0 0,1 0 0,2 2 10,0 30-48,-2-54-40,0-1 9,0 0-9,0 0-57,0 0 21,0 0 58,0-21 58,1-15 29,1 1-1,1-1 0,2 1 0,2 0 1,1-1-21,-3 12 40,-1 0 1,-1 0-1,-1-11-40,-1 16 8,0 0 1,1 0-1,2-1 0,0 1 0,4-13-8,0 14 12,-6 15-1,0 0-1,-1 0 1,0 0 0,0 0 0,1-1-1,-2 1 1,1-1 0,0 1-1,-1-3-10,0 5 68,0 1-6,0 0 16,0 0-14,0 0-36,0 34-988,-1-11 472,-3-7 166,0 0 0,-1-1-1,-4 8 323,3-11-706,2 1 1,-1-1-1,2 1 0,0 1 1,-1 8 705,3-5-1591,1-3-1046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3:40.494"/>
    </inkml:context>
    <inkml:brush xml:id="br0">
      <inkml:brushProperty name="width" value="0.05" units="cm"/>
      <inkml:brushProperty name="height" value="0.05" units="cm"/>
    </inkml:brush>
  </inkml:definitions>
  <inkml:trace contextRef="#ctx0" brushRef="#br0">0 350 2240,'0'0'1065,"0"0"-450,0 0-242,0 0-42,1-9 13598,1 4-12060,2 1-3400,8-2 1674,0-1 0,1 2 0,-1-1 0,1 2-1,0 0 1,0 0 0,0 1 0,5 0-143,48-3-633,-1 4-3813,-65 2-643</inkml:trace>
  <inkml:trace contextRef="#ctx0" brushRef="#br0" timeOffset="1508.94">593 17 1640,'0'0'2404,"0"0"-528,0 0-594,0 0-181,0 0-139,0 0-138,-2-13 368,0 10 3536,0 5-4701,-1 0 0,1 0 0,0 0 0,0 1 0,0 0 0,0-1 0,1 1 0,-1 0 0,1 0 0,-1-1 0,0 4-27,-5 8 43,-11 18-32,1 0 0,2 1 0,2 1 0,0 1-1,3 0 1,1 0 0,-1 9-11,0 25 9,2 1 0,4-1 0,3 23-9,1-90 5,0 0 0,0 0 1,1 0-1,-1 0 1,1 0-1,-1 0 0,1-1 1,0 1-1,0 0 1,-1 0-1,1-1 0,1 1 1,-1 0-1,0-1 1,0 1-1,1-1 0,-1 0 1,0 1-1,1-1 1,-1 0-1,1 0 1,0 0-1,-1 0 0,1 0 1,0 0-1,0-1 1,0 1-1,-1-1 0,1 1 1,0-1-1,0 1 1,0-1-1,1 0-5,11 2 111,0-1 0,0 0 1,0-1-1,8-2-111,0 2 42,-20-1-34,0 1-1,1 0 1,-1 0 0,0-1 0,0 1-1,0-1 1,0 1 0,0-1 0,0 0-1,0 0 1,0 0 0,0 0 0,0 0-1,0-1 1,0 1 0,-1 0 0,1-1-1,-1 0 1,1 1 0,-1-1 0,1 0-1,-1 1 1,0-1 0,0 0 0,0 0-1,0 0 1,0 0 0,0 0 0,-1 0-1,1-1 1,-1 1 0,1 0-1,-1 0-7,2-12 40,-1 0 0,0 0 0,-1 1-1,0-1 1,-1-2-40,0-9-30,1-50 299,-1 74-264,1 0 0,-1 1 0,1-1 0,-1 0 0,0 1 0,1-1-1,-1 1 1,0-1 0,1 1 0,-1 0 0,0-1 0,0 1-1,1 0 1,-1-1 0,0 1 0,0 0 0,0 0 0,0 0 0,1 0-1,-1 0 1,0 0 0,0 0 0,0 0 0,0 0 0,0 0-5,-32 0 92,26 1 12,-39-1-37,44 2-96,0 1 1,0 0 0,0 0 0,0 0 0,1 0 0,-1 0 0,1 0 0,0 0 0,0 1-1,0-1 1,0 1 28,1-3-3,-6 21-105,0 1 0,2 1-1,1-1 1,1 2 108,0 26-2620,2-50 1874,1-8 198,0 0 0,-1 0 0,0 0 0,0 0 0,0 0-1,-1-2 549,0-14-1679,1-8-2115</inkml:trace>
  <inkml:trace contextRef="#ctx0" brushRef="#br0" timeOffset="2957.72">808 126 384,'0'0'555,"0"0"214,0 0 377,0 0 289,0 0 251,0 0-130,0 0-169,0 0-196,0 0-171,0 0-120,0 0-113,0 0-79,0 0-82,0 0-93,0 0-105,0 0-4,0 0 23,0 0 12,0 0-24,0 0-73,0 0-48,0 0-68,0 0-75,0 0-61,0 0-44,0 0-47,0 0 1,0 0 55,0 0 34,0 0-17,0 0-43,24 0 179,152-4 239,-170 2-453,-5 1-8,0 1 0,-1-1 0,1 1 0,0-1 0,0 1 0,-1 0 0,1-1 0,0 1 0,0 0 0,0 0 0,0-1 0,0 1 0,-1 0 0,1 0 0,0 0 0,0 0-1,0 0 1,0 0-6,0 0 16,-1 0 6,0 0 32,0 0 27,0 0-9,0 0-15,0 0-14,0 0-18,0 0 26,0 0-33,0 0-10,0 0 0,0 0 0,0 0 0,0 0 11,-2 49 54,-2 0 1,-1 0-1,-10 31-73,-8 37-165,-7-40-154,28-69 129,0-1 0,1 1 0,-1-1 0,2 1 0,-1 0 0,1 0 190,0-7-8,0-1-27,0 0-98,0 0-82,0-33-1723,0 22-202,0 1-1784</inkml:trace>
  <inkml:trace contextRef="#ctx0" brushRef="#br0" timeOffset="4789.87">1280 31 4625,'0'0'2735,"0"0"-608,0 0-670,0 0-378,0 0-178,0 0-193,0 0-121,0 0-46,0 0 9,0 0-15,0 0-11,0 0-59,0 0-85,0 0-53,0 0-78,0 23 368,0 473 676,-4-411-1134,4-85-124,0 0-21,0 0-6,0 0 0,0 0-2,0 0-12,0 0-8,0 0-21,0 0 35,0 0 67,0 0 15,0 0-16,0 0-22,0 0-30,0 0 1,0-38 34,0-484-753,0 522 696,0 0 0,0 0 0,0 0 0,0 0 0,0 0-11,0 0-59,0 0-88,0 0-60,0 0-110,0 0-202,0 23-5506,0-9-2512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6:49.077"/>
    </inkml:context>
    <inkml:brush xml:id="br0">
      <inkml:brushProperty name="width" value="0.1" units="cm"/>
      <inkml:brushProperty name="height" value="0.1" units="cm"/>
      <inkml:brushProperty name="color" value="#E71224"/>
    </inkml:brush>
  </inkml:definitions>
  <inkml:trace contextRef="#ctx0" brushRef="#br0">253 273 5617,'0'0'2610,"0"0"-718,0 0-685,0 0-462,0 0-285,0 0-212,0 8 81,0-2-257,-1-1-1,0 1 1,0-1-1,0 1 1,-1-1-1,0 0 1,0 0-1,0 0 1,-1 0 0,0 1-72,-34 51 324,17-29-222,-17 26-432,-2-1 1,-41 41 329,78-92-632,-13 16 524,12-12-2819,1-1-3607,2-5 5040</inkml:trace>
  <inkml:trace contextRef="#ctx0" brushRef="#br0" timeOffset="500.72">102 324 3489,'0'0'2810,"0"0"-822,0 0-618,0 0-426,0 0-259,0 0-110,0 0 19,0 0-17,0 0-57,0 0-37,23 2 1015,-19 0-1460,0 1 1,0 0-1,-1 0 1,1 1-1,-1-1 1,0 1 0,0 0-1,0 0 1,-1 0-1,1 0 1,-1 0-1,1 3-38,23 59 288,-18-43-157,6 16-2,62 152 22,-73-183-132,0 1-1,0 0 1,-1-1-1,-1 1 1,1 7-19,8 30-680,-8-43 183,-1-2-6084,-1-1 1897</inkml:trace>
  <inkml:trace contextRef="#ctx0" brushRef="#br0" timeOffset="1531.39">623 55 3993,'0'0'2512,"0"0"-919,0 0-692,0 0-137,0 0 129,0 0 119,12-4-221,92-35 572,-99 37-1295,0 0 0,0 0 1,-1 1-1,1-1 1,0 1-1,0 0 1,0 1-1,0-1 1,1 1-1,-1 0 0,0 1 1,4 0-69,-7-1 3,1 1 0,0 0 0,-1 0 0,1 1 0,-1-1 0,1 0 0,-1 1 0,0-1 0,0 1 0,1 0 0,-1 0 0,-1 0 0,1 0 0,0 0 0,0 0 0,-1 1 0,1-1 0,-1 1 0,0-1 0,1 1-1,-1-1 1,0 3-3,6 17 28,-1 1 0,0-1-1,-2 1 1,-1 0 0,0 10-28,-1 119 260,-3-94-34,1-41-117,-2 1 1,0-1 0,-1 0 0,-1 0-1,-1 0 1,0-1 0,-1 1-1,-1-1 1,0-1 0,-1 1 0,-1-1-1,-1-1 1,0 0 0,0 0 0,-2-1-1,1 0 1,-2-1 0,-9 8-110,21-19 21,1-1 40,0 0-27,0 0 24,0 0-27,0 0-20,0 0 7,0 0 45,0 0 28,0 0 46,0 0-3,19 0 16,-8 0-138,9-1 31,1 1-1,-1 0 1,0 2-1,0 1 1,0 0-1,0 1 1,0 1-1,11 5-42,16 8 31,28 5-31,-53-16 17,-22-7-30,0 0 0,1 0 0,-1 0 0,0 1 1,0-1-1,1 0 0,-1 0 0,0 0 0,0 0 0,1 1 0,-1-1 0,0 0 0,0 0 0,1 0 0,-1 1 0,0-1 0,0 0 0,0 0 0,0 1 0,1-1 0,-1 0 0,0 1 0,0-1 0,0 0 0,0 0 0,0 1 0,0-1 1,0 0-1,0 1 0,0-1 0,0 0 0,0 1 0,0-1 0,0 0 0,0 0 0,0 1 0,0-1 0,0 0 0,-1 1 13,1 3-287,0-1 100,0 0 0,-1 0 0,1 0 0,-1-1 0,0 1 0,0 0-1,0 0 1,0-1 0,0 1 0,-1 0 0,1-1 0,-1 0 0,1 1 0,-1-1 0,0 0 0,0 0-1,-2 2 188,-18 20-3606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14.682"/>
    </inkml:context>
    <inkml:brush xml:id="br0">
      <inkml:brushProperty name="width" value="0.1" units="cm"/>
      <inkml:brushProperty name="height" value="0.1" units="cm"/>
      <inkml:brushProperty name="color" value="#E71224"/>
    </inkml:brush>
  </inkml:definitions>
  <inkml:trace contextRef="#ctx0" brushRef="#br0">86 432 512,'0'0'2290,"0"0"-1068,0 0-710,0 0-170,0 0 8,0 0-111,0 0-42,0 0 62,0 0 45,0 34 3862,0-7-3994,1 1 1,2 0-1,1-1 0,3 9-172,-4-18 14,-1 0 0,0 0 0,-1 1 0,-2 7-14,5 10 80,-4-36-60,0 0 43,0 0 4,0 0 43,0-19-18,0 13-88,0-68-542,-8-57 538,-5 85 6,11 40 1,-1-1 0,1 1 0,0-1 1,1 0-1,0 0 0,0 1 0,0-5-7,1 4 33,0-1-23,-1 0 1,1 0-1,1 0 0,-1 1 0,1-1 1,1 0-1,0 0 0,0 1 0,0-1 1,1 1-1,0-1 0,0 1 0,2-1-10,1-2 5,-5 8-11,0-1 1,0 1-1,0 0 0,0 0 1,1 0-1,-1 0 1,1 0-1,-1 0 1,1 0-1,0 0 0,0 1 1,0-1-1,0 1 1,0-1-1,0 1 0,0 0 1,0 0-1,0 0 1,1 0-1,-1 0 0,0 0 1,1 1-1,-1-1 1,1 1-1,-1 0 1,1-1-1,-1 1 0,3 1 6,-3-2-8,1 1-1,-1 0 1,1 0-1,-1 1 1,0-1-1,1 0 1,-1 1-1,0-1 1,1 1-1,-1 0 1,0 0-1,0 0 1,1 0-1,-1 0 1,0 1-1,1 0 9,0 1 0,-1 0 0,0 0 0,0 0 0,0 0 0,-1 0 0,1 1 0,-1-1 0,0 1 0,0-1 0,0 1 0,0-1 0,2 12-25,0-1 1,-2 0-1,0 1 0,0-1 0,-1 0 0,-1 1 0,0-1 0,-1 0 0,-2 4 25,3-15-39,0 0 0,0 0 0,0 1 0,-1-1 0,1 0 0,-1 0 0,0 0 0,0-1 0,0 1 0,0 0 0,-1-1 0,1 1 0,-1-1 0,1 0 0,-1 0 0,0 0 0,0 0 0,-1 0 39,-1 1-78,-1-1-1,0 0 1,0 0-1,1 0 1,-1-1-1,0 0 1,0 0-1,-1-1 1,-5 0 78,12 0-5,0 0 10,0 0 15,0 0 44,0 0-12,0 0-20,0 0 71,8 20 620,6-9-600,0-1 0,0-1 0,1 0 0,1 0 0,1-1-123,0 0 61,1 1 1,-2 2 0,17 11-62,-25-15 14,0 0 1,-1 0 0,0 1 0,0 0 0,0 1-1,-1-1 1,0 1 0,-1 1 0,0-1 0,-1 1-1,0-1 1,3 11-15,-7-18-198,1 2 367,0-2-4133,2-2 1121</inkml:trace>
  <inkml:trace contextRef="#ctx0" brushRef="#br0" timeOffset="961.34">448 669 1920,'0'0'962,"0"0"-331,0 0-10,0 0 55,0 0-92,0 0-213,1 9-93,6 26-28,-7-33-232,1-1 0,0 1 0,-1-1 0,1 1 0,0-1 0,0 1 0,0-1 0,1 0 0,-1 1 0,0-1-1,0 0 1,1 0 0,-1 0 0,0 0 0,1 0 0,-1 0 0,1 0 0,0 0 0,-1-1 0,1 1-18,10 6 95,-5-1-32,1 1 0,0-1 0,0-1-1,7 4-62,-12-7 33,-1-1 0,1 0 0,-1 0 0,1 0 0,0 0 0,-1 0 1,1 0-1,0-1 0,0 1 0,-1-1 0,1 0 0,0 0 0,0 0 0,0 0 0,-1 0 0,1-1 0,0 0 0,0 1 0,1-2-33,-2-1 19,1 0 0,-2 0 0,1 0 0,0-1-1,-1 1 1,1 0 0,-1-1 0,0 1 0,0-1 0,-1 0 0,1 1 0,-1-1 0,1 0 0,-1-1-19,1-2 53,0 2-9,-1-1-1,1 0 0,-1 0 0,1 1 1,-2-1-1,1 0 0,-1 0 1,0 1-1,0-1 0,-1-3-43,1 6 11,-1-1 0,0 1 0,0-1 0,0 1 0,0 0-1,-1 0 1,1 0 0,-1 0 0,0 0 0,0 0 0,0 1 0,0-1 0,0 1 0,-1 0-1,0 0-10,-3-2 10,0 1-1,-1 0 0,1 0 0,-1 1 0,1 0 0,-1 0 0,0 1 0,1 0 0,-1 0 0,0 1 1,0 0-1,-6 1-9,-2-1 313,15 1-353,0 0 0,0 0 0,0 0 0,0 0 0,1 0 1,-1 0-1,0 0 0,1 0 0,-1 0 0,0 0 0,1 1 0,-1-1 0,1 0 0,0 0 0,-1 0 0,1 1 0,0-1 0,0 1 40,-7 30-877,7-29 638,-1 22-2701,1-18 48</inkml:trace>
  <inkml:trace contextRef="#ctx0" brushRef="#br0" timeOffset="2228.56">720 540 3929,'0'0'1525,"0"0"-660,0 0-353,0 0-141,0 0 29,0 0 128,0 4 132,0 7-431,1-1-1,1 0 1,0 0-1,0 0 1,0 0 0,2 0-1,-1-1 1,1 1 0,1-1-1,-1 0 1,2 0-1,2 4-228,7 7 41,0 0 0,2-1 0,0-1 0,15 12-41,-31-29 6,0 0 0,0 0 0,0-1-1,0 1 1,-1 0 0,1-1 0,0 1 0,0-1-1,0 1 1,0-1 0,0 1 0,0-1-1,0 0 1,1 0 0,-1 0 0,0 1 0,0-1-1,0 0 1,0 0 0,0 0 0,0 0 0,0-1-1,0 1 1,0 0 0,0 0 0,0-1 0,0 1-1,0 0 1,0-1 0,0 1 0,0-1-1,0 0 1,0 1 0,0-1 0,0 0 0,0 1-1,-1-1 1,1 0 0,0 0 0,-1 0 0,2 0-6,2-6 24,1 0 0,-1 0 0,0 0 0,0-1 1,0-3-25,-2 7-13,1-5 11,-2 1 0,1 0 0,-1-1 1,-1 1-1,1 0 0,-1-1 0,-1 1 1,0-7 1,-1-14 127,2 28-106,0 1-2,0 0 17,0 0-71,0 0-38,0 0 0,0 0 3,0 0 17,1 0 51,0 1-1,0-1 1,0 0 0,0 1 0,0-1-1,0 1 1,0 0 0,0-1 0,0 1-1,0 0 1,0-1 0,-1 1 0,1 0-1,0 0 1,-1 0 0,1 0 2,13 25 18,1-1-1,1 0 1,1-2 0,12 12-18,-25-31 4,1 0 1,0-1 0,0 1 0,0-1-1,0 0 1,0-1 0,1 0 0,-1 1 0,1-2-1,-1 1 1,1-1 0,0 1 0,0-2 0,0 1-1,0-1 1,-1 0 0,6 0-5,-10 0 4,-1 0 1,1-1-1,0 1 0,-1 0 1,1-1-1,0 1 1,-1 0-1,1-1 0,0 1 1,-1-1-1,1 1 1,-1-1-1,1 1 0,-1-1 1,1 1-1,-1-1 1,1 0-1,-1 1 0,0-1 1,1 0-1,-1 1 1,0-1-1,0 0 0,1 1 1,-1-1-1,0 0 0,0 0 1,0 1-1,0-1 1,0 0-1,0 0-4,2-29 8,-2 27-3,2-44 2,-1 33-4,0-1-1,0 1 0,-2-1 1,1 1-1,-2-1 0,0 1 0,-1-1 1,-1-1-3,4 15-28,-1 0 0,1 0 0,0 0 0,-1-1 0,1 1 0,-1 0 0,1 0 0,-1 0 0,0 0 0,0 0 0,1 0 0,-1 0 0,0 0 0,0 1 0,0-1 0,0 0 0,0 0 0,0 1 0,0-1-1,0 1 1,0-1 0,0 1 0,0-1 0,-1 1 28,2 17-4915,0-14 2253</inkml:trace>
  <inkml:trace contextRef="#ctx0" brushRef="#br0" timeOffset="4456.41">1339 245 416,'0'0'1560,"0"0"-365,0 0-129,0 0-6,0 0-182,0 0-216,0 0-204,0 0-162,0 0-112,0 0-55,0 0 17,0 0-10,0 0-71,0 0-36,0 0 19,0 0 3,0 0 8,0 0 21,0 0 37,0 0 79,0 0 55,0 0 72,0 0 3,-8 4 380,8 31-229,-1-3-184,2 0-1,1 0 1,4 16-293,0-14 216,-3-10-3,2-1 1,3 11-214,-5-23-77,-1 0 0,0-1 0,-1 1 0,-1 0 0,1 0 0,-2 3 77,1-1-780,15-14-4322,-11-4 3044</inkml:trace>
  <inkml:trace contextRef="#ctx0" brushRef="#br0" timeOffset="5258.96">1418 119 3409,'0'0'2005,"0"0"-736,0 0-262,0 0-10,0 0-115,0 0-253,3 0-191,2 1-254,-1-1 1,1 1 0,-1 0-1,0 0 1,0 1 0,1 0-1,-1-1 1,0 1 0,0 1-1,-1-1 1,1 0 0,0 1-1,-1 0 1,1 0 0,-1 0-1,0 0 1,0 1-185,13 14 193,-1 0 1,11 20-194,-12-17 84,-4-7-63,-1 1 1,0 1-1,-2-1 0,1 1 1,-2 0-1,0 1 1,2 12-22,-2-2 65,-2 0 1,-1 0-1,-1 1 1,-1 15-66,-1-23-25,-1 1-1,-1-1 1,-1 1 0,-1-1 0,-1 0 0,-1 2 25,2-9-479,-1-1 0,-1 1 1,0-1-1,-3 4 479,3-6-1326,0-1 0,-1 0 0,-1 0 0,1-1 1,-6 5 1325,5-7-3002</inkml:trace>
  <inkml:trace contextRef="#ctx0" brushRef="#br0" timeOffset="6640.39">14 0 1424,'0'0'1801,"0"0"-710,0 0-326,0 0-73,0 0-26,0 0-37,0 41 4727,-11 251-3970,9-239-1417,1-1 0,4 19 31,1-49 3,0-1 0,1 1-1,1-1 1,1-1 0,6 11-3,-3-4-19,-6-15-183,1 0 0,0 0 0,1 0 0,0-1 0,1 0 0,0 0 0,1 0 0,0-1 0,1 0 0,0-1 0,0 0 0,1 0 0,0-1 0,1 0 0,0-1 0,0 0 0,0-1 0,10 3 202,44 18-3120,-38-14 406</inkml:trace>
  <inkml:trace contextRef="#ctx0" brushRef="#br0" timeOffset="7960.08">1856 469 2737,'0'0'1728,"0"0"-369,0 0-24,0 0 22,0 0-215,0 0-226,1-4 3632,2-12-4990,0 16 424,-3 0 90,-1 27 567,-22 47-498,14-52-82,2 1 0,1 0 0,-4 21-59,11-33-1163,-1-10 993,0-1 1,0 1-1,1-1 1,-1 1-1,0 0 1,0-1-1,0 1 0,0-1 1,0 1-1,0 0 1,0-1-1,0 1 1,0-1-1,0 1 1,0 0-1,0-1 0,0 1 1,-1-1-1,1 1 1,0-1-1,0 1 1,-1 0-1,1-1 1,0 1-1,-1-1 0,1 1 1,0-1-1,-1 0 1,1 1-1,-1-1 1,1 1-1,-1-1 1,1 0-1,-1 1 0,1-1 1,-1 0-1,1 0 1,-1 1-1,1-1 1,-1 0 169,-2 0-3833</inkml:trace>
  <inkml:trace contextRef="#ctx0" brushRef="#br0" timeOffset="8490.62">1735 520 3393,'0'0'1620,"0"0"-468,0 0-126,0 0 2,0 0-84,0 0-148,0 0-725,0 0 0,0 0 0,0 0 0,0 0 0,-1 0 0,1 0 0,0 0 0,0 0 0,0 0 0,0 0 0,0 0 0,0 0 0,-1 0 0,1 0 0,0 0 0,0 0 0,0 0 0,0 0 0,0 0 0,0 0-1,-1 0 1,1 0 0,0 0 0,0 0 0,0 0 0,0 0 0,0 1 0,0-1 0,0 0 0,0 0 0,0 0 0,-1 0 0,1 0 0,0 0 0,0 0 0,0 1 0,0-1 0,0 0 0,0 0 0,0 0 0,0 0 0,0 0-1,0 0 1,0 1 0,0-1 0,0 0 0,0 0 0,0 0 0,0 0 0,0 0 0,0 0 0,0 1 0,0-1 0,0 0-71,1 4 38,0 0 1,0 1-1,1-1 0,-1 0 1,1 0-1,0 0 0,0 0 1,0 0-1,0-1 0,1 1 1,-1 0-1,1-1 1,0 0-1,0 0 0,0 0 1,1 0-1,2 2-38,6 5 14,2-1-1,-1 0 1,1-1 0,4 2-14,13 4-655,1-2 0,25 6 655,-51-17-957,-4-1-4754,-2 0 567</inkml:trace>
  <inkml:trace contextRef="#ctx0" brushRef="#br0" timeOffset="9170.11">2064 286 1880,'0'0'2986,"0"0"-1036,0 0-560,0 0-111,0 0-226,0 0-257,0 0-129,0 28 1827,1 3-2365,3 0 1,0 0-1,7 20-129,6 51 7,-16-87-302,1 1 0,0-1 0,1 0 0,1 0 0,0 0 0,1 0 0,4 8 295,-9-23-237,1 0 0,0 0 0,-1 1 0,1-1 0,-1 0-1,1 0 1,0 0 0,-1 0 0,1 0 0,-1 0 0,1 0-1,0 0 1,-1 0 0,1 0 0,0 0 0,-1 0 0,1 0-1,-1 0 1,1-1 0,0 1 0,-1 0 0,1 0-1,-1-1 1,1 1 0,0-1 237,2-10-2623</inkml:trace>
  <inkml:trace contextRef="#ctx0" brushRef="#br0" timeOffset="9640.54">2211 306 1040,'0'0'3617,"0"0"-1998,0 0-775,0 0-12,0 0 17,0 0-89,2 8 3594,7 36-3989,17 104-44,-9-63-1032,0 40 711,-17-91-3843,0-23-1091</inkml:trace>
  <inkml:trace contextRef="#ctx0" brushRef="#br0" timeOffset="11337.45">131 1318 808,'0'0'1384,"0"0"-390,0 0 13,0 0 78,0 0-46,0 0-116,0 0-101,0 0 46,0 0-47,0 0-167,0 0-111,0 0 21,0 0 23,0 0-46,0 0-97,0 0-76,0 0-18,0 0-53,0 0-77,0 0-43,0 0-45,0 0 2,0 0 35,0 0 31,0 0-42,0 0-78,-1 18 201,-1-5-277,-2 0-1,1 0 1,-2-1-1,-2 7-3,1-5-2,1 0 0,0 1 0,-2 11 2,3 16-26,1 0 0,2 1 0,2-1 0,3 12 26,-4-49-8,1 0-1,1 0 1,-1 0-1,1 0 1,0 0-1,0 0 1,0 0-1,1-1 1,-1 1-1,2 1 9,35 44-53,-24-33 31,-6-6-151,0 0 1,1-1-1,0-1 1,1 0-1,0 0 1,0-1-1,1 0 1,5 2 172,-12-9-496,-5-1-5039,0 0 5535,0 0-4902</inkml:trace>
  <inkml:trace contextRef="#ctx0" brushRef="#br0" timeOffset="12470.82">520 1580 2865,'0'0'1791,"0"0"-354,0 0 73,0 0 49,0 0-388,0 0-355,4 12-182,13 47 36,-3 1 0,-2 0 1,1 29-671,-13-31 152,-7-98-227,3 0 1,1 0 0,2-13 74,1-176-84,0 229 75,1-1 1,-1 1-1,0-1 0,1 0 1,-1 1-1,1-1 0,-1 1 1,0-1-1,1 1 0,-1 0 1,1-1-1,0 1 0,-1 0 1,1-1-1,-1 1 0,1 0 1,-1-1-1,1 1 0,0 0 1,-1 0-1,1 0 0,0 0 1,-1-1-1,1 1 0,0 0 1,-1 0-1,1 0 0,-1 0 1,1 1-1,0-1 9,27 0-18,-20 0 11,-6 1 4,0-1 1,0 0 0,0 1 0,0-1-1,0 1 1,0 0 0,0-1 0,0 1-1,0 0 1,-1 0 0,1 1 0,0-1-1,-1 0 1,1 0 0,-1 1 0,1-1-1,-1 1 1,1-1 0,-1 1 0,0 0-1,0 0 1,0-1 0,0 1-1,0 0 1,0 0 0,-1 0 0,1 0-1,-1 0 1,1 0 0,-1 0 0,0 0-1,1 0 1,-1 0 0,0 2 2,0 1-43,0 0-1,0 0 1,0-1 0,0 1 0,-1 0-1,1 0 1,-1-1 0,-1 1 0,1 0-1,-1-1 1,1 1 0,-1-1 0,-1 0-1,1 0 1,-1 1 43,0-1-101,0 0-1,0-1 1,0 1 0,-1-1-1,0 0 1,1 0 0,-1 0-1,0 0 1,-1-1-1,1 0 1,0 0 0,-1 0-1,1 0 1,-1 0 0,0-1-1,1 0 1,-4 0 101,8-1 80,0 0 53,0 0 47,0 0-33,0 0-59,0 0-8,0 0-25,0 0-27,0 3 23,1 0 0,-1 0 0,1-1 0,0 1-1,-1 0 1,1 0 0,1-1 0,-1 1 0,0-1 0,1 1 0,-1-1 0,1 0 0,0 1 0,0-1 0,0 0 0,0 0 0,0 0 0,0 0 0,0-1-1,2 2-50,10 6 76,-1-1-1,1 0 0,8 2-75,9 6 72,-13-7-99,-12-6-93,0 0 0,0 0 0,0 0 0,0 1 0,-1 0 0,1 0 0,-1 1 0,1 1 120,-5 0-4753,-1-5-1991</inkml:trace>
  <inkml:trace contextRef="#ctx0" brushRef="#br0" timeOffset="13014.73">893 1610 4505,'0'0'1976,"0"0"-635,0 0-264,0 0-63,0 0-163,0 0-69,-1 14-149,-5 148 580,6-161-1214,1 0 0,-1 0 0,0 0-1,1 0 1,0 0 0,-1 0 0,1 0-1,-1 0 1,1-1 0,0 1 0,0 0 0,-1 0-1,1-1 1,0 1 0,0 0 0,0-1 0,0 1-1,0-1 1,0 0 0,0 1 0,0-1 0,0 1-1,0-1 1,0 0 0,0 0 0,0 0-1,0 0 1,0 0 0,0 0 0,0 0 0,0 0 1,43 1 206,-35-1-219,-6 0 21,0 0 0,0 0 0,1 0 0,-1 0 0,0-1-1,0 1 1,0-1 0,1 0 0,-1 0 0,0 0 0,0 0 0,1-1-8,-3 0 5,1 1 0,-1-1 0,0 1 0,0-1 0,0 1 0,1-1 0,-1 1 0,-1-1 0,1 0 0,0 0 0,0 0 0,-1 1 0,1-1 0,-1 0 0,1 0 0,-1 0 0,0 0 0,0 0 0,0 0 0,0 0 0,0-2-5,0-7 23,0 0 0,-1-1-1,0 1 1,-1 0 0,-1-4-23,1 9-5,0 1 1,0-1-1,-1 1 0,0 0 1,0-1-1,0 1 0,-1 1 1,1-1-1,-1 1 1,0-1-1,-1 1 5,2 1-20,-1 0 1,1 0-1,-1 0 0,0 1 1,0-1-1,0 1 0,0 0 1,-3-1 19,6 3-54,0-1 0,0 1 0,0-1 0,-1 1 0,1 0 0,0 0 0,0-1 0,-1 1 0,1 0 0,0 0 0,0 0 0,-1 0 1,1 1-1,0-1 0,0 0 0,-1 0 0,1 1 0,0-1 0,0 1 0,0-1 0,-1 1 0,1-1 0,0 1 0,0 0 0,0 0 0,0-1 0,0 1 0,0 0 1,0 0-1,1 0 0,-1 0 0,0 0 0,0 0 0,1 1 54,-4 7-859,0 0 1,1 0-1,1 1 1,-1 0-1,0 7 859,2-10-908,-3 11-3655</inkml:trace>
  <inkml:trace contextRef="#ctx0" brushRef="#br0" timeOffset="13750.34">1173 1634 704,'0'0'4756,"0"0"-2673,0 0-900,0 0-163,0 0-280,0 0-264,2 17-173,-1-7-257,1 15 177,1-1 0,2 0 1,0 0-1,4 8-223,-6-27 5,0 1 0,0-1 1,0 0-1,1 1 0,0-2 0,0 1 0,3 3-5,-6-7-2,1 0-1,-1 0 0,0 0 1,1 0-1,-1 0 1,1 0-1,-1 0 0,1 0 1,-1 0-1,1-1 0,0 1 1,-1-1-1,2 1 3,-2-1 0,0 0-1,-1 0 0,1 0 0,0-1 1,0 1-1,-1 0 0,1 0 1,0 0-1,0-1 0,-1 1 1,1 0-1,0-1 0,-1 1 1,1-1-1,0 1 0,-1-1 1,1 1-1,-1-1 0,1 1 1,0-1-1,-1 0 0,0 1 1,1-1-1,-1 0 0,1 1 1,-1-1-1,0 0 0,1 0 1,-1 0 0,7-22 52,-1-1 0,-2 1 0,0-1 1,-1 0-1,-1-24-52,-2 70 86,-1-11-37,1-1 1,0 0-1,1 0 0,0 0 0,0 0 0,1 0 0,2 4-49,-3-11 4,0-1-1,0 1 1,1-1-1,-1 1 1,1-1-1,-1 0 1,1 0-1,0 0 1,0 0-1,0 0 1,0 0-1,0 0 0,1-1 1,-1 1-1,0-1 1,1 1-1,-1-1 1,1 0-1,0 0 1,-1 0-1,1 0 1,0-1-1,-1 1 0,1-1 1,0 0-1,0 1 1,-1-1-1,1-1 1,2 1-4,-4 0 0,0 0-1,0 0 1,0 0 0,1 0 0,-1-1-1,0 1 1,0 0 0,0-1 0,0 1-1,0-1 1,0 1 0,0-1 0,0 1-1,0-1 1,0 0 0,0 0 0,0 1 0,-1-1-1,1 0 1,0 0 0,0 0 0,-1 0 0,2-2-3,0 0 1,-1 0 0,0 0 0,0 0 0,0 0 0,0 0 0,0 0 0,0-3 2,1-11-13,-1 0 1,-1 0-1,-1-8 13,0 3-4,2-1-100,-1-33-568,-1 53 614,1 0-1,0 0 1,-1 0 0,0 0 0,0 0 0,1 0 0,-2 0-1,1 1 1,0-1 0,-1 0 0,1 0 0,-1 1 0,0-1 0,0 1-1,0-1 59,-2 2-2338,3 2-1420,1 5-532</inkml:trace>
  <inkml:trace contextRef="#ctx0" brushRef="#br0" timeOffset="14387.11">1543 1383 5873,'0'0'2481,"0"0"-880,0 0-471,0 0-407,0 0-291,0 0-75,0 0 62,12 0 307,21-2-344,-25 1-357,0 0 1,1 1-1,-1 0 0,0 0 1,0 1-1,0 0 0,1 0-25,-6 0 1,-1 0-1,0 0 0,0 0 0,0 0 0,0 0 1,0 0-1,0 0 0,0 1 0,-1-1 0,1 1 1,0-1-1,-1 1 0,1 0 0,-1 0 1,1 0-1,-1 0 0,0 0 0,0 0 0,0 0 1,0 0-1,0 0 0,-1 0 0,1 0 0,-1 1 1,1-1-1,-1 0 0,0 2 0,2 7-42,0 0 0,-1 0 0,-1 0 0,1 0 0,-2 0 0,0 0 0,0 1 0,-1-1 0,0-1 0,-1 1 0,-1 0 0,1-1 0,-2 1 0,1-1 0,-1 0 0,-1-1 0,0 1 1,0-1-1,-5 5 42,3-3-149,7-9 113,0 0 0,0-1 0,0 1 0,0 0 0,0-1 0,0 1 0,-1-1 1,1 1-1,-1-1 0,1 0 0,-1 0 0,1 1 0,-1-1 0,0 0 0,0 0 1,1-1-1,-2 2 36,2-2-66,1 0 70,0 0 47,0 0 65,3 0 84,21 0-3,-11 1-151,1-1-1,0 0 1,0-2 0,0 1 0,10-4-46,-17 4-63,0 0 0,1 0 1,-1 0-1,0 1 0,0 0 1,3 0 62,5 0-2290,-14 0-1356</inkml:trace>
  <inkml:trace contextRef="#ctx0" brushRef="#br0" timeOffset="14822.57">1743 1121 5513,'0'0'1738,"0"0"-228,0 0-18,0 0-199,0 0-270,0 0-325,12 9-157,32 26 309,-1 1-1,6 10-849,-22-17 125,-1 0-1,-1 1 1,-2 2 0,0 2-125,-14-20 2,0 1 0,-2 0 0,0 0 0,0 1 0,-2 0 0,0 0 0,-1 0 0,0 1 0,-1-1 0,0 14-2,-2-11-159,-1 69-575,0-79 246,-2-1 1,1 1-1,-1-1 0,0 1 0,-1-1 0,1 0 0,-2 1 0,-2 5 488,-14 21-5845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56.686"/>
    </inkml:context>
    <inkml:brush xml:id="br0">
      <inkml:brushProperty name="width" value="0.1" units="cm"/>
      <inkml:brushProperty name="height" value="0.1" units="cm"/>
      <inkml:brushProperty name="color" value="#E71224"/>
    </inkml:brush>
  </inkml:definitions>
  <inkml:trace contextRef="#ctx0" brushRef="#br0">91 1695 1672,'0'0'463,"0"0"-587,0 0 49,0 0 463,0 0 337,0 0 212,0 0 153,0 0-53,0 0-146,0 0-53,0 0-3,0 0-11,0 0-136,0 0-276,0 0-232,0 0-105,0 0-50,0 24-356,-1-11 4241,-4-12-3779,-1 0 0,1 1 1,-1 0-1,1 0 0,0 0 0,0 0 0,0 1 0,-4 3-131,46-3 648,121-10-1080,-158 7 440,0-3 132,0-3-797,-1 5-5366,-5 1 647</inkml:trace>
  <inkml:trace contextRef="#ctx0" brushRef="#br0" timeOffset="755.21">472 1640 4105,'0'0'1706,"0"0"-638,0 0-284,0 0 0,0 0 36,0 0-100,0 0-114,0 0-18,0 0 24,0 0-74,0 0-96,0 0-74,0 0-38,0 0-13,0 0-1,0 0-160,-8 11-158,1 1-44,-1 1 1,2-1 0,-1 1 0,2 1 0,0-1-1,0 1 1,2 0 0,-1 0 0,2 0-1,0 0 1,0 0 0,2 1 0,0 5 45,0-14-34,0-1 0,0 1 0,1 0 0,0 0 0,0-1 0,0 1 0,1-1 0,0 1 0,0-1 0,0 0 0,1 0 0,-1 0 0,1 0 0,1 0 0,-1 0 0,1-1 0,-1 0 0,1 1 0,1-2 0,-1 1 0,0 0 0,1-1 0,3 2 34,25 17-697,-22-15 374,-1 0 0,0 0 0,8 8 323,-16-12-358,1-1-1,0 1 0,-1 0 1,0 0-1,0 0 0,0 0 1,0 1-1,0-1 1,-1 1-1,1-1 0,-1 1 1,0-1-1,0 1 0,0 2 359,-1 5-4569</inkml:trace>
  <inkml:trace contextRef="#ctx0" brushRef="#br0" timeOffset="2054.04">698 1797 2657,'0'0'1110,"0"0"-617,0 0-275,0 0 82,0 0 152,0 0 46,2 14 85,4 41 1024,4 0 1,6 20-1608,-11-52 326,-4-16-232,1 0 1,0 0-1,0-1 0,0 1 1,3 4-95,-5-11 6,0 0 0,0 0 1,0 1-1,0-1 1,0 0-1,0 0 0,0 1 1,1-1-1,-1 0 1,0 0-1,0 0 0,0 1 1,0-1-1,0 0 1,0 0-1,0 0 0,0 1 1,1-1-1,-1 0 1,0 0-1,0 0 0,0 0 1,0 0-1,1 1 1,-1-1-1,0 0 1,0 0-1,0 0 0,1 0 1,-1 0-1,0 0 1,0 0-1,0 0 0,1 0 1,-1 0-1,0 0 1,0 0-1,1 0 0,-1 0 1,0 0-1,0 0 1,0 0-1,1 0 0,-1 0 1,0 0-1,0 0 1,1 0-7,2-14 27,-2-27-177,-1 34 186,0-19 28,-1-40 400,4 0 0,7-40-464,-10 104-11,0 0 0,1 1 0,0-1 0,-1 1-1,1-1 1,0 1 0,0-1 0,0 1-1,-1-1 1,2 1 0,-1 0 0,0-1-1,0 1 1,0 0 0,1 0 0,-1 0-1,0 0 1,1 0 0,-1 0 0,1 0-1,-1 0 1,1 1 0,0-1 0,-1 1-1,1-1 1,0 1 0,-1 0 0,1-1 0,0 1 11,10-1-20,-1 0 0,0 1 0,0 0 0,6 2 20,5-1 69,-20-2-64,0 1 0,0 0 0,0 0 0,0 0 0,0 1 0,0-1 0,0 0-1,0 1 1,0-1 0,0 1 0,0 0 0,-1-1 0,1 1 0,0 0 0,0 0 0,-1 0-1,1 0 1,0 1 0,-1-1 0,2 1-5,-2 1 6,1 0 0,-1 0 0,0 0 0,0 0 0,0 0 0,0 0 0,-1 0-1,1 0 1,-1 1 0,0-1 0,0 0 0,0 0 0,0 1-6,0 26 31,-27-22-618,14-4 443,1 1 0,0 0 0,0 1 0,1 0 0,-1 1 0,2 0 0,-1 1 0,1 0 0,0 0 0,0 1 144,9-7-86,1-2-106,0 0-108,0 0-107,0 0-101,0 0 156,0 0 272,0 0 7,0 0-82,0 0 17,0 0 99,0 0 32,0 0 13,0 0 2,0 0 1,0 0 28,0 0 125,0 0 163,38 0 1341,-34 0-1575,1 0 1,0 1 0,0 0 0,0 0 0,0 1-1,-1-1 1,1 1 0,-1 0 0,1 1 0,-1-1-1,0 1 1,0-1 0,0 1 0,0 0 0,0 1-1,-1-1 1,1 1 0,0 0-92,9 12 49,0 1 1,-2 0-1,9 15-49,-9-13 25,-1 3-149,-9-19-39,0 0 1,1 0 0,-1 0-1,1 0 1,-1 0 0,1 0-1,0 0 1,2 2 162,-3-5-254,0 1 1,0 0 0,0-1-1,0 1 1,0 0-1,0-1 1,0 1-1,0-1 1,0 1 0,0-1-1,1 0 1,-1 0-1,0 1 1,0-1-1,0 0 1,1 0-1,-1 0 254,6 0-2437</inkml:trace>
  <inkml:trace contextRef="#ctx0" brushRef="#br0" timeOffset="2901.26">1159 1912 4809,'0'0'1730,"0"0"-510,0 0-162,0 0-161,0 0-294,0 0-262,-11 35 469,10-20-733,0-1 0,0 1 0,3 13-77,-1 4-2,-1-30 1,0 0-1,0 0 1,0 0 0,1 0-1,-1-1 1,0 1-1,1 0 1,0 0-1,0 0 1,-1 0 0,1-1-1,0 1 1,0 0-1,0-1 1,1 1 0,-1-1-1,0 1 1,1-1-1,-1 0 1,1 1 0,-1-1-1,1 0 1,0 0-1,-1 0 1,1 0 0,0 0-1,0-1 1,-1 1-1,2 0 2,3 0-56,-1 1-1,0-1 1,1 0-1,-1-1 0,1 0 1,-1 0-1,1 0 1,-1 0-1,0-1 0,1 0 57,-4 1 1,0-1-1,0 0 0,0 0 0,0 0 1,0-1-1,0 1 0,0 0 1,-1-1-1,1 1 0,-1-1 0,1 1 1,-1-1-1,1 0 0,-1 0 0,0 1 1,0-1-1,0 0 0,0 0 1,0 0-1,-1 0 0,1-1 0,0 1 1,-1 0-1,0 0 0,1 0 0,-1-1 0,2-10-4,0 0-1,-2 0 0,1-10 5,-1 22-1,0-9-3,1 0-1,-1 1 1,-1-1-1,0 0 1,0 1 0,-1-1-1,0 1 1,-1-1-1,0 1 1,-1 0-1,0 0 1,0 0-1,0 1 1,-5-7 4,7 12-80,0 1 1,0-1-1,0 0 1,0 1-1,-1 0 1,1-1 0,0 1-1,-1 0 1,0 0-1,1 0 1,-1 1-1,0-1 1,-1 0 79,-1 1-376,1 0 0,-1 0 1,1 1-1,-1-1 0,0 1 1,1 0-1,-1 0 0,1 1 0,-4 0 376,6-1-43,0 1-1,0 0 1,0 0-1,0 0 1,0 0-1,0 0 0,0 0 1,0 0-1,0 1 1,1-1-1,-1 1 1,0-1-1,1 1 1,0 0-1,-1-1 0,1 1 1,0 0-1,0 0 1,0 0-1,0 0 1,0 0-1,0 0 1,1 0-1,-1 0 0,1 0 1,-1 1-1,1-1 1,0 0-1,0 1 44,-2 13 314,0 0 0,2 0 0,0 13-314,0-14-167,0-11-594,0-4-882</inkml:trace>
  <inkml:trace contextRef="#ctx0" brushRef="#br0" timeOffset="3963.47">1378 1854 3305,'0'0'1857,"0"0"-648,0 0-308,0 0 69,0 0-63,0 0-290,0-5-215,4-19-98,-4 24-273,0 0 1,0-1 0,0 1 0,0-1 0,0 1-1,0-1 1,1 1 0,-1 0 0,0-1 0,0 1 0,1-1-1,-1 1 1,0 0 0,1-1 0,-1 1 0,0 0 0,1-1-1,-1 1 1,0 0 0,1 0 0,-1-1 0,1 1-1,-1 0 1,1 0 0,-1 0 0,0-1 0,1 1 0,-1 0-1,1 0 1,-1 0 0,1 0 0,-1 0 0,1 0-1,-1 0 1,1 0 0,-1 0 0,0 0 0,1 0 0,-1 1-1,1-1 1,-1 0 0,1 0 0,-1 0 0,1 1-1,-1-1 1,0 0 0,1 0 0,-1 1 0,0-1 0,1 0-32,11 46 223,18 59-148,-29-103-103,0 0-1,0 0 0,0-1 0,0 1 1,0 0-1,0 0 0,0-1 1,1 1-1,-1-1 0,1 1 0,-1-1 1,1 0-1,-1 1 0,1-1 0,0 0 1,0 0-1,0 0 0,0 0 1,-1-1-1,1 1 0,0-1 0,0 1 1,0-1-1,1 1 0,-1-1 0,0 0 1,0 0 28,1 0-31,1 0 0,0 0 0,-1-1 0,1 1 0,-1-1-1,1 0 1,-1 0 0,0 0 0,1-1 0,-1 1 0,0-1 0,0 0 0,0 0 0,0 0 0,0 0 0,1-1 31,-1-1-129,-1-1-1,0 1 1,0-1 0,0 0-1,0 1 1,-1-1 0,0 0-1,1-5 130,3-7-41,3-47-303,-8 60 621,0 17-245,1 0 0,0 0-1,0 0 1,3 6-32,-3-14 3,0 0 1,1 0-1,0-1 1,0 1-1,0 0 1,0-1-1,1 1 0,0-1 1,0 0-1,0 0 1,1 0-1,3 3-3,-5-5-19,1 1 0,0-1 0,0 0 0,0-1 0,0 1 0,0 0 0,0-1 0,0 0 0,1 1 0,-1-1 0,1-1 0,-1 1 0,0 0 0,1-1 0,-1 0 0,1 0 0,-1 0 0,1 0 0,2-1 19,-4 2-35,-1-1 0,1 0 1,0 0-1,-1 0 0,1 0 0,0 0 1,0-1-1,-1 1 0,1-1 1,0 1-1,-1-1 0,1 1 0,-1-1 1,1 0-1,-1 0 0,1 0 35,-1 0-8,0-1 0,0 0-1,0 1 1,-1-1 0,1 0-1,0 0 1,-1 1 0,0-1-1,1 0 1,-1 0 0,0 0 0,0 0-1,0 1 1,0-1 0,0-1 8,0-27-67,1 13-115,-1 0 0,0-1 0,-2-3 182,2 19-215,-1 1-1,1-1 0,-1 1 1,0-1-1,1 1 0,-1 0 1,0-1-1,0 1 0,1 0 1,-1 0-1,0 0 0,0-1 1,-1 1-1,1 0 0,0 0 1,0 0-1,0 1 0,-1-1 1,1 0-1,0 0 0,-1 1 1,1-1-1,-1 1 0,1-1 1,-1 1-1,1 0 0,-1-1 0,1 1 1,-1 0 215,2 0-894</inkml:trace>
  <inkml:trace contextRef="#ctx0" brushRef="#br0" timeOffset="4662.16">1925 1674 960,'0'0'2053,"0"0"-426,0 0-358,0 0-219,0 0-81,0 0 72,19 7 1403,-15 1-2198,-1 0 0,0 1 0,0-1 0,-1 1 0,0-1 0,0 1 0,-1 0-1,0 7-245,-2 78 188,0-45-138,1 4 49,0-31-5432,0-22 742</inkml:trace>
  <inkml:trace contextRef="#ctx0" brushRef="#br0" timeOffset="5396.08">2069 1535 128,'0'0'3792,"0"0"-1689,0 0-712,0 0-30,0 0-153,0 0-322,0 0-222,22 7 1226,-16 0-1813,0-1 1,-1 1-1,0 0 1,0 0-1,-1 1 1,0 0-1,0-1 1,-1 1-1,2 8-77,-3-12 20,4 14 38,0 0 1,-1 0-1,-2 0 0,1 0 0,-2 1 0,-1 3-58,1 41 32,-3 12-32,0-5-14,0-61-79,0-1 1,0 0-1,-1 1 1,1-1-1,-2 0 0,1 0 1,-1 0-1,-1-1 0,1 1 1,-1-1-1,-5 6 93,-8 12-1565,-1-2 1,-14 15 1564,24-29-745,-12 13-2196</inkml:trace>
  <inkml:trace contextRef="#ctx0" brushRef="#br0" timeOffset="7796.05">95 20 928,'0'0'3084,"0"0"-1135,0 0-911,0 0 87,0 0 114,0 0-242,-3 15-275,-7 43-137,-23 147 1048,29 0-647,4-183-1065,-15-307-92,15 266 151,0 0-1,0 0 1,0 0-1,2 0 0,1 0 1,0 0-1,3-7 21,-4 22 5,-1-1-1,1 1 1,0 0 0,0 0 0,0 0 0,1 0 0,-1 0-1,1 0 1,0 1 0,0-1 0,1 1 0,-1 0 0,1 0-1,-1 0 1,1 0 0,0 0 0,0 1 0,0 0 0,1 0-1,-1 0 1,0 1 0,1-1 0,-1 1 0,1 0 0,-1 0-1,1 0 1,0 1 0,3 0-5,5-1 86,2 0-67,0 0 0,0 1 0,0 1 1,3 0-20,-14 0-6,0 0 1,0-1-1,-1 1 1,1 1 0,0-1-1,-1 0 1,1 1-1,-1 0 1,0 0 0,1 0-1,-1 0 1,0 0-1,0 1 1,0-1 0,0 1-1,-1 0 1,1 0-1,0 1 6,1 2-7,-1 0 0,0 0-1,-1 0 1,1 0 0,-1 1 0,-1-1-1,1 0 1,-1 1 0,0-1 0,0 1-1,-1 0 1,0-1 0,0 6 7,-1-10-3,1 0 1,0-1-1,-1 1 1,0 0-1,1-1 1,-1 1-1,0-1 0,0 1 1,0-1-1,0 1 1,0-1-1,0 0 1,0 1-1,-1-1 1,1 0-1,0 0 1,-1 0-1,1 0 1,-1 0-1,1 0 1,-1-1-1,0 2 3,-40 15-224,37-16 178,-11 5-100,-21 6-578,-35 17 724,61-23 49,0 0-1,0 0 1,0 1 0,1 1 0,0 0 0,0 0-1,1 1 1,-1 1-49,10-10 14,0 1 0,0-1 0,-1 0 0,1 1 0,0-1-1,0 0 1,0 1 0,-1-1 0,1 1 0,0-1 0,0 0 0,0 1 0,0-1-1,0 1 1,0-1 0,0 0 0,0 1 0,0-1 0,0 1 0,0-1 0,0 1-1,0-1 1,0 0 0,0 1 0,1-1 0,-1 0 0,0 1 0,0-1 0,0 1-1,0-1 1,1 0 0,-1 1 0,0-1 0,1 0 0,-1 1 0,0-1 0,0 0-1,1 0 1,-1 1 0,1-1 0,-1 0 0,0 0 0,1 0 0,-1 0 0,0 1-1,1-1 1,-1 0 0,1 0 0,-1 0 0,0 0 0,1 0 0,-1 0 0,1 0-1,-1 0 1,0 0 0,1 0 0,-1 0 0,1 0-14,35 4 537,-26-3-416,6 1-12,-1 2 0,0-1-1,-1 2 1,1 0 0,-1 1-1,0 0 1,0 1 0,-1 0-1,0 2 1,2 1-109,24 19-130,-1 3 0,17 18 130,-11-9-489,-43-40 281,0 0 0,-1-1 1,1 1-1,0 0 1,-1-1-1,1 1 0,0-1 1,0 1-1,0-1 1,-1 0-1,1 1 0,0-1 1,0 0-1,0 1 1,0-1-1,0 0 0,0 0 1,0 0 207,4 0-7743</inkml:trace>
  <inkml:trace contextRef="#ctx0" brushRef="#br0" timeOffset="8413.68">581 295 5249,'0'0'3742,"0"0"-1872,0 0-867,0 0-190,0 0-116,0 0-233,-3 11-212,0 1-226,-3 6 48,1 0 1,1 1 0,0-1 0,1 1 0,1 6-75,2-10 28,0-8-16,-1 0 0,2 0 0,-1 0 0,1 0 0,0 0 0,0 0-1,2 1-11,-3-6 2,2 1-1,-1-1 0,0 0 0,0 0 0,1 0 0,-1 0 0,1 0 0,-1 0 1,1 0-1,0-1 0,0 1 0,0-1 0,0 1 0,0-1 0,0 0 0,0 0 0,1 1 1,-1-2-1,0 1 0,1 0 0,-1 0 0,0-1 0,1 1-1,2 0-7,0 0-1,0 0 1,0-1-1,1 1 1,-1-1-1,0 0 1,0 0-1,0-1 1,1 0-1,-1 1 1,0-2-1,0 1 1,0-1-1,0 0 1,-1 0-1,1 0 1,0 0-1,-1-1 1,1 0-1,-1 0 1,0 0-1,1-1 8,0-2-16,1 0 0,-1 0 0,0 0-1,-1-1 1,1 0 0,-1 0 0,-1 0-1,1 0 1,-1-1 0,-1 1 0,1-1 0,-1 1-1,-1-1 1,1-3 16,0 2 15,-1 0-1,0 0 1,-1-1 0,0 1-1,0 0 1,-1 0 0,0 0-1,0 0 1,-3-6-15,3 11 3,-1 0 0,1 1 0,-1-1 0,0 1 0,0-1 0,0 1 0,0 0 0,-1 0 0,1 0 0,-1 0 0,0 0 0,0 0 0,0 1-1,0 0 1,-1-1 0,1 1 0,0 1 0,-1-1 0,0 0 0,1 1 0,-1 0 0,0-1 0,0 1-3,-5-1-52,0 0 0,0 1 0,0-1-1,1 2 1,-1-1 0,0 1 0,-1 1 0,2-1-1,-1 2 1,0-1 0,0 1 0,0 0 0,0 1 52,5-1-175,0 0 0,1-1 1,-1 2-1,0-1 1,1 0-1,-1 1 1,1-1-1,0 1 0,0 0 1,0 0-1,0 1 1,0-1-1,1 0 1,-1 1-1,1 0 0,0-1 1,0 1-1,1 0 1,-1 0-1,1 0 1,0 0-1,0 0 0,0 1 1,0-1-1,1 0 1,0 0-1,-1 1 1,2 1 174,-1-4-204,0 1 1,0-1-1,0 1 1,1 0-1,-1-1 1,1 1-1,0-1 0,-1 1 1,1-1-1,0 0 1,1 1-1,-1-1 1,0 0-1,1 0 1,-1 0-1,1 0 1,0 0-1,-1 0 1,1 0-1,2 1 204,22 18-2093</inkml:trace>
  <inkml:trace contextRef="#ctx0" brushRef="#br0" timeOffset="9098.07">948 339 7058,'0'0'3946,"0"0"-1882,0 0-612,0 0-195,0 0-332,0 0-398,-1 1-518,0-1-1,1 1 1,-1-1 0,1 1 0,-1-1-1,1 1 1,-1-1 0,1 1-1,0-1 1,-1 1 0,1-1-1,0 1 1,-1 0 0,1-1-1,0 1 1,0 0 0,-1-1 0,1 1-1,0 0 1,0-1 0,0 1-1,0 0 1,0 0-9,0 17 16,0 1-1,2-1 1,0 0 0,3 10-16,-4-22 1,1 0 0,0-1 0,0 1 0,0-1 0,0 0 0,1 0 0,0 0 0,0 0 0,0 0 0,1 0 0,0-1 0,0 0 0,0 0 0,0 0 0,1 0 0,3 2-1,-6-4-59,0-1 0,1 1 0,-1-1 0,1 0 0,-1 0 0,1 0 1,0 0-1,-1 0 0,1-1 0,0 1 0,0-1 0,-1 0 0,1 0 0,0 0 1,0 0-1,-1 0 0,1 0 0,0-1 0,0 1 0,2-2 59,-1 0-59,0 0-1,0 0 1,0-1 0,0 1-1,0-1 1,0 0-1,-1 0 1,1 0 0,-1-1-1,0 1 1,2-5 59,4-4-92,-1 0 1,-1-1 0,-1-1 0,1 1-1,-2-1 1,0 0 0,1-7 91,-3 4-27,0-1 1,-2 0-1,0 0 0,-1-12 27,0 23 14,-1 7-9,1 0 0,-1 0 1,0 0-1,0-1 0,0 1 1,0 1-1,1-1 1,-1 0-1,0 0 0,0 0 1,0 0-1,1 1 1,-1-1-1,0 0 0,0 0 1,1 1-1,-1-1 1,0 1-1,1-1 0,-1 1 1,0-1-1,1 1 0,-1-1 1,0 1-6,-2 10 1,0-1 0,0 1 0,1-1 0,0 1 0,0 0 0,2 0 0,-1 0 0,1 0 0,1 4-1,-1-1 0,0-11-4,1 0-1,-1 0 1,1 1-1,-1-1 1,1 0-1,0 0 1,0 0-1,0 0 1,1 0-1,-1-1 1,1 1-1,0 0 1,-1-1-1,1 1 1,0-1-1,1 1 1,-1-1-1,0 0 1,1 0-1,-1 0 1,1 0-1,-1 0 1,1-1-1,0 1 1,0-1-1,0 0 1,0 0 0,0 0-1,0 0 1,0 0 4,6 1-44,0 0 0,0-1 0,0 1 1,-1-2-1,1 1 0,0-1 0,0-1 1,0 0-1,0 0 0,5-2 44,-9 2-51,0-1 0,0 0 0,0 0 0,-1 0 0,1-1 0,-1 0 0,1 0 0,-1 0 0,0 0 0,0-1 0,0 1 0,0-1 0,-1 0 0,0 0 0,0-1 0,0 1 0,0-1 0,-1 1 1,2-5 50,1-1-24,-1-1 1,-1 1 0,0-1-1,0 0 1,-1 0 0,0 0-1,-1 0 1,-1-10 23,1 17 5,-1 0 0,0 1-1,0-1 1,-1 1 0,1-1-1,-1 1 1,1-1 0,-1 1-1,0-1 1,-1 1 0,1-1-1,-1 1 1,1 0-5,-1 1-86,0 0 1,0 1-1,1 0 1,-1-1-1,0 1 0,0 0 1,0 0-1,0 0 1,0 0-1,0 0 1,-1 1-1,1-1 0,0 1 1,0-1-1,-1 1 1,1 0-1,0 0 0,0 0 1,-1 0-1,-1 0 86,-8 0-2660,0 0-1640</inkml:trace>
  <inkml:trace contextRef="#ctx0" brushRef="#br0" timeOffset="9762.49">1850 91 3089,'0'0'3528,"0"0"-1755,0 0-785,0 0-69,0 0 48,0 0-171,3 0-165,-2 0-573,1 0 1,0 0-1,0 1 1,-1-1-1,1 0 1,0 0 0,-1 1-1,1-1 1,0 1-1,-1 0 1,1-1-1,-1 1 1,1 0-1,-1 0 1,1 0-1,-1 0 1,0 0 0,1 0-1,-1 0 1,0 1-1,1 0-58,0 2 69,0 0-1,0 0 0,0 0 1,0 0-1,-1 1 0,1-1 0,-1 0 1,0 1-1,-1 0-68,6 43 609,-2 0 0,-2 1 0,-4 40-609,0-2 266,2 104-993,-8-191-3025,5 0-251</inkml:trace>
  <inkml:trace contextRef="#ctx0" brushRef="#br0" timeOffset="23137.07">140 869 360,'0'0'1092,"0"0"-361,0 0-131,0 0 230,0 0 147,0 0-230,0 0-321,0 0-106,0 0 52,0 0 8,0 0 16,0 0 37,0 0-105,0 0-197,0 0 6,1-16 1216,-3 12 2165,-1 4-3533,0 0 0,-1 0 0,1 0 0,-1 0 1,1 1-1,0-1 0,0 1 0,-1 0 0,1 0 0,0 1 0,0-1 1,0 0-1,0 1 0,0 0 15,-1 1-12,1 1 1,-1 0-1,1-1 1,0 1-1,0 1 0,1-1 1,-1 0-1,1 0 1,-1 4 11,-9 19-12,1 0 0,-3 18 12,-5 14-8,17-52-2,1 0 1,0 0-1,1 0 1,-1-1-1,2 1 1,-1 0 0,1 6 9,1 12-21,-2-15 18,-1-1 3,1 0 0,0 0 1,1-1-1,0 1 0,0 0 0,1 0 0,0 0 0,0-1 0,1 1 1,0-1-1,1 1 0,-1-3-4,-2-3 0,0-1 0,1 0 1,-1 0-1,0 0 0,1 0 0,-1 0 0,1 0 0,-1 0 0,1 0 0,0-1 1,0 1-1,0 0 0,0-1 0,0 0 0,0 1 0,0-1 0,2 0 4,-1 2-18,-2-3-225,0 0-1,-1 0 1,1 0 0,0 1 0,0-1 0,0 0 0,0 0-1,-1 0 1,1 0 0,0 0 0,0-1 0,0 1 0,0 0-1,-1 0 1,1-1 0,0 1 0,0 0 0,0-1 243,2-7-2569</inkml:trace>
  <inkml:trace contextRef="#ctx0" brushRef="#br0" timeOffset="25064.87">276 995 2184,'0'0'1908,"0"0"-658,0 0-407,0 0-152,0 0 7,0 0 100,-1 0-662,0 0-1,0 0 0,0 0 0,0 0 0,1 0 0,-1 0 0,0 0 0,0 1 0,0-1 0,0 0 0,1 0 1,-1 1-1,0-1 0,0 1 0,1-1 0,-1 1 0,0 0-135,-1 27 146,0 1 0,-4 9-146,2-10 29,1 1-1,1 10-28,2 29 53,0-57-2525,-2-74 2390,0 30 103,2-1 0,4-33-21,0 53-180,1 1 0,-1 0 0,2-1-1,0 2 1,1-1 0,0 1 0,1 0 0,5-7 180,-10 16 16,-1 0 1,1 0 0,0-1 0,0 2 0,0-1-1,0 0 1,1 1 0,-1-1 0,1 1 0,0 0-1,-1 0 1,1 0 0,0 1 0,0 0 0,0-1 0,0 1-1,1 1 1,-1-1 0,0 0 0,0 1 0,0 0-1,1 0 1,1 1-17,-5-1-5,0 1 0,0 0 0,0 0 0,0-1-1,-1 1 1,1 0 0,0 0 0,-1 0 0,1 0-1,0 0 1,-1 0 0,1 0 0,-1 0 0,0 0-1,1 0 1,-1 0 0,0 1 0,1-1 0,-1 0-1,0 0 1,0 0 0,0 0 0,0 1 5,0 33-54,0-27 70,0 53 533,-2-58-560,0 0-1,0 0 1,0-1-1,0 1 1,-1 0-1,1-1 1,-1 1-1,0-1 1,0 0-1,0 0 1,0 0-1,-1 0 12,-7 7-55,3-2 54,-23 17-5,29-23 33,1 0-1,-1 0 1,0-1 0,0 1-1,0-1 1,0 1 0,0-1-1,-1 0 1,1 1 0,0-1 0,0 0-1,0 0 1,0-1 0,0 1-1,0 0 1,0-1 0,-1 0-27,-22 0 197,25 1-189,-1 0-1,0 0 0,0 0 1,1 0-1,-1 0 0,0 0 1,0 1-1,1-1 1,-1 0-1,0 1 0,1-1 1,-1 0-1,0 1 1,1-1-1,-1 1 0,0-1 1,1 1-1,-1-1 0,1 1 1,-1 0-1,1-1 1,-1 1-1,1 0 0,0-1 1,-1 1-1,1 0-7,34 0 1172,-30 0-1103,0 0-1,0 1 0,-1 0 1,1 0-1,0 0 0,-1 0 0,1 1 1,-1-1-1,0 1 0,0 0 1,0 0-1,0 0 0,0 0 1,-1 1-1,1-1 0,-1 1 0,1 2-68,0-2 35,0 1 0,0-1 0,1 1-1,-1-1 1,1 0 0,0-1-1,0 1 1,0-1 0,0 1 0,1-1-1,-1 0 1,3 0-35,4 2-3,0-1 0,0 0 0,0-1 1,1-1-1,0 1 0,9-1 3,-20-2-411,-1 0-192,0 0 4,4 0-3780,-4 0 1307</inkml:trace>
  <inkml:trace contextRef="#ctx0" brushRef="#br0" timeOffset="25961.39">578 1121 808,'0'0'2701,"0"0"-1072,0 0-766,0 0-259,0 0-201,0 0-180,-9 9-26,-27 29 227,33-34-248,0 0 0,1 0-1,0 0 1,0 0 0,0 1 0,0-1-1,0 1 1,1-1 0,0 1-1,0 0 1,0-1 0,1 1 0,-1 0-1,1 0 1,0-1 0,1 1-1,-1 0 1,1 3-176,0 11 57,0-16-51,-1-1 0,0 0 0,1 0 0,-1 0 0,1 0 0,-1 0 0,1 0 0,0 0 0,0 0 0,0 0 1,0 0-1,0 0 0,1 0 0,-1-1 0,0 1 0,1 0 0,0-1 0,-1 1 0,1-1 0,0 0 0,-1 1 0,1-1 0,0 0 0,0 0 1,0 0-1,0-1 0,0 1 0,0 0 0,1-1-6,2 2 55,-1-1 0,1 0 0,-1-1 0,1 1 0,-1-1 0,1 0 0,-1 0 0,1 0 0,-1-1 0,0 0 0,1 1 0,-1-2 1,1 1-1,2-1-55,-3-1 3,1 0 0,-1 0 0,0 0 0,0 0 0,0-1 0,0 0 1,-1 1-1,1-1 0,-1-1 0,0 1 0,0 0 0,-1-1 0,2-3-3,0 2-78,-1-1 0,0 0-1,-1 0 1,0 0 0,0 0-1,0-1 1,-1 1 0,0 0-1,0-4 79,-1-134-961,-3 144 457,0 1 0,0-1 1,0 0-1,0 1 0,0-1 1,0 1-1,0 0 0,1 0 0,-1 0 1,0 0-1,0 1 0,0-1 0,0 1 1,-1 0 503,-2 4-313,0 0 1,0 1-1,1 0 1,-1 0-1,2 0 1,-1 1-1,1 0 1,-1 0-1,2 0 1,-1 0 312,1-1-43,-9 15-130</inkml:trace>
  <inkml:trace contextRef="#ctx0" brushRef="#br0" timeOffset="27180.4">827 1080 4697,'0'0'1519,"0"0"-688,0 0-176,0 0 133,0 0-11,0 0-241,0 0-260,0 0-39,0 0-15,0 17 918,-1 14-477,0-12-553,1-1 0,0 1-1,2-1 1,1 5-110,-3-19-1,1 0-1,0 0 1,0 0 0,0 0-1,0 0 1,1 0-1,0-1 1,0 1 0,0-1-1,0 1 1,0-1-1,1 0 1,-1 0 0,1 0-1,0 0 1,0 0-1,0-1 1,0 1 0,0-1-1,1 0 1,2 1 1,-4-2-63,1 0 0,0 0-1,0 0 1,-1-1 0,1 0 0,0 1 0,0-1 0,0 0 0,0 0 0,0-1 0,-1 1-1,1 0 1,0-1 0,0 0 0,0 0 0,-1 0 0,1 0 0,0 0 0,-1 0 0,1-1 0,-1 1-1,0-1 1,1 1 0,-1-1 0,0 0 0,0 0 0,0 0 0,0-1 0,0 1 0,0-1 63,3-4-15,1-1 0,-1 1 0,-1-1 0,0 0 0,0 0 0,0-1 0,-1 1 1,0-1-1,0-2 15,-2-30 45,-2 24 26,1 17-42,0 0 70,0 0 7,2 0-85,0 0 0,0 1-1,0-1 1,0 1 0,-1-1 0,1 1-1,0 0 1,-1-1 0,1 1-1,0 0 1,-1 0 0,1 0-1,-1 1 1,1-1 0,-1 0 0,0 1-1,1-1 1,-1 0 0,0 1-1,0-1 1,0 1 0,0 0 0,0 0-22,24 41 79,-21-34-71,0-1 0,1 0 0,-1 0 0,2-1-1,-1 0 1,1 1 0,2 0-7,-5-6 11,0 1-1,0-1 0,1 1 0,-1-1 0,1 0 0,-1 0 1,1 0-1,0-1 0,0 0 0,0 1 0,0-1 0,0 0 1,0-1-1,0 1 0,0-1 0,0 0 0,0 0-10,-2 0 9,1-1 1,-1 0-1,0 0 0,0 1 0,0-1 0,0-1 0,0 1 0,0 0 1,0 0-1,-1-1 0,1 1 0,0-1 0,-1 1 0,1-1 1,-1 0-1,0 0 0,1 1 0,-1-1 0,0 0 0,0 0 1,0 0-1,0 0 0,-1-1 0,1 1-9,2-5 26,-1 1-1,1-1 1,-2 0-1,1 0 1,-1 0-1,0 0 1,0-3-26,-1 4-42,0 0 0,-1 0 0,0 1 0,0-1 0,0 0 0,0 0 0,-1 1 0,0-1 0,-1 1 0,1 0 0,-1-1 0,-3-3 42,3 5-441,2 4 336,1 0 0,0 0 1,0 0-1,0 0 0,0 0 0,0 0 0,0 0 1,-1 0-1,1 0 0,0 0 0,0 0 1,0 0-1,0 0 0,0 0 0,0 0 1,-1 0-1,1 0 0,0 0 0,0 0 1,0 0-1,0 0 0,0 0 0,0 0 0,0 0 1,-1 0-1,1 0 0,0 1 0,0-1 1,0 0-1,0 0 0,0 0 0,0 0 1,0 0-1,0 0 0,0 0 0,0 0 0,0 1 1,0-1-1,0 0 0,0 0 0,0 0 1,0 0-1,0 0 0,-1 0 0,1 1 1,0-1-1,1 0 0,-1 0 0,0 0 0,0 0 1,0 0-1,0 0 0,0 1 0,0-1 1,0 0-1,0 0 105,0 9-2147</inkml:trace>
  <inkml:trace contextRef="#ctx0" brushRef="#br0" timeOffset="28359.96">1434 1022 3065,'0'0'1831,"0"0"-796,0 0-422,0 0-157,0 0-172,0 0-108,0 0 60,0 0 170,0 0 85,12-20 1772,-10 19-2227,-1 0 0,0 0 1,1 0-1,-1 0 0,0 1 1,1-1-1,-1 0 1,1 1-1,0 0 0,-1-1 1,1 1-1,-1 0 0,1-1 1,-1 1-1,1 0 0,0 0 1,-1 1-1,1-1 1,-1 0-1,1 0 0,-1 1 1,1-1-1,0 1 0,-1-1 1,1 1-37,0 1 15,-1-1-1,1 1 1,0-1 0,-1 1 0,1 0 0,-1 0-1,0 0 1,1 0 0,-1 0 0,0 0-1,0 0 1,0 1 0,-1-1 0,1 0 0,0 1-15,2 12-10,-1 0 0,0 0 0,-1 0 1,-1 14 9,0-24 53,-1 1-174,1 0-1,-1 0 1,0 0-1,0 0 1,-1 0 0,1 0-1,-1-1 1,-1 1-1,1-1 1,-1 1-1,0-1 1,0 0-1,-1 0 1,1 0 0,-5 4 121,5-6 41,1 0 1,0 1 0,0-1 0,0 1-1,0 0 1,0-1 0,1 1 0,-1 0 0,1 1-42,1-5 101,0 0-30,0 7 130,0-7-200,0 1 1,-1-1-1,1 1 1,0-1-1,0 1 1,0 0-1,0-1 0,-1 1 1,1 0-1,0-1 1,0 1-1,0-1 1,0 1-1,0 0 1,0-1-1,1 1 1,-1 0-1,0-1 1,0 1-1,0-1 1,1 1-1,-1-1 1,0 1-1,0 0 1,1-1-1,-1 1 1,1-1-1,-1 1 1,0-1-1,1 0 1,-1 1-1,1-1 1,-1 1-1,1-1 1,-1 0-1,1 1 1,0-1-1,0 0-1,100 0-432,-100 0 336,36 0-4505,-29 0 3077,-1 0-536</inkml:trace>
  <inkml:trace contextRef="#ctx0" brushRef="#br0" timeOffset="29623.9">1668 947 1200,'0'0'1194,"0"0"-475,0 0-209,0 0 48,0 0-187,-3-4-247,0 0-130,0 0-1,0-1 1,0 0 0,1 0 0,-1 0 0,1 0 0,1 0 0,-1 0 0,1-1 0,-1 1 0,2-1 0,-1 1-1,0-1 1,1 0 6,-1 1-297,-5-2 4967,0 8 303,4 7-4733,3 0-145,1 1 0,0-1-1,0 1 1,0-1 0,1 1-1,1-1 1,-1 0 0,1 0-1,1-1 1,-1 1 0,1-1-1,4 5-94,17 28 109,-18-25-95,-1-5-12,-1 1 1,0-1-1,-1 1 0,0 0 0,-1 0 0,0 0 1,-1 1-1,0-1 0,-1 1 0,0 0 0,-1 7-2,1 38 61,0-26-683,-2 0 1,-2-1-1,0 1 622,0-26-399,0 0 0,-1 0 0,1-1 0,-1 1 1,0-1-1,0 1 0,0-1 0,-1 0 0,1 0 0,-1-1 0,0 1 0,0-1 1,-3 2 398,-1 3-2150,-8 6-2034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03.289"/>
    </inkml:context>
    <inkml:brush xml:id="br0">
      <inkml:brushProperty name="width" value="0.05" units="cm"/>
      <inkml:brushProperty name="height" value="0.05" units="cm"/>
    </inkml:brush>
  </inkml:definitions>
  <inkml:trace contextRef="#ctx0" brushRef="#br0">0 374 328,'0'0'1903,"0"0"-216,0 0-275,0 0-193,0 0-132,0-4-118,0-25 781,3 19 6187,47-1-7879,0 3 1,0 1-1,1 3 0,10 3-58,-52 1 44,-11 0-599,-17 0-1705,8 0 308,-4 0-2656</inkml:trace>
  <inkml:trace contextRef="#ctx0" brushRef="#br0" timeOffset="725.18">472 1 832,'0'0'4446,"0"0"-1848,0 0-840,0 0-467,0 0-264,0 0-160,0 6 2218,0 32-2361,-3 423-123,-1-424-584,4-36 14,0-1 89,0 0 73,0 0-50,0 0-80,0 0-41,0-24-1171,0-12-4144,0 28-98</inkml:trace>
  <inkml:trace contextRef="#ctx0" brushRef="#br0" timeOffset="1829.4">703 133 2921,'0'0'2955,"0"0"-596,0 0-583,0 0-481,0 0-400,0 0-224,0 5-140,-2 20-71,-1 0 0,-1-1 0,-1 1 0,-3 8-460,1-7 230,1 0 0,1 1 0,2-1 0,0 13-230,3-20 90,-1-13-106,1 0-1,0 0 0,0 0 1,1 0-1,0 0 0,0 0 1,0 0-1,1 3 17,-1-8 10,0 1 0,0 0 0,1-1 0,-1 1-1,0-1 1,1 1 0,-1-1 0,1 0 0,-1 1 0,1-1 0,-1 0-1,1 0 1,0 0 0,0 0 0,0 0 0,0-1 0,-1 1 0,1 0-1,0-1 1,0 0 0,0 1 0,0-1 0,0 0 0,0 0-1,0 0 1,0 0 0,2 0-10,1-1 31,-1 1 1,1 0-1,0-1 0,0 0 0,-1 0 1,1-1-1,-1 1 0,1-1 0,-1 0 1,0 0-1,1 0 0,-1-1 1,0 0-1,0 1 0,-1-1 0,1-1 1,0 0-32,2-2 27,0-1 1,0 0-1,-1-1 1,0 1 0,-1-1-1,0 0 1,0 0-1,2-8-27,27-49 538,-31 59-511,0 0 1,-1-1 0,0 1-1,0-1 1,-1 1-1,1-1 1,-2 0-1,1 1 1,0-1 0,-1 0-28,-1-15 52,2-111 12,0 131-73,-1 0 0,0 0 0,0 0 0,0 0 0,-1 1 0,1-1 0,0 0 0,-1 0 0,1 1 0,-1-1 0,0 1 0,1-1 0,-1 1 0,0 0 0,0 0 0,0 0 0,0 0 0,0 0 0,0 0 0,-1 0 9,-12-9-107,14 10 90,1 0-23,-19 1-603,14 2 569,1-1-1,0 1 1,0 1 0,0-1-1,1 0 1,-1 1-1,1 0 1,-1 0 0,1 0-1,1 0 1,-1 0 0,0 1-1,1-1 1,-1 4 74,-1-1-320,1-1 0,-1 1-1,-1-1 1,1 0 0,-1 0 0,-1 1 320,5-7-711,1 0-208,0 0-190,0-1-550,0-5-948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06.885"/>
    </inkml:context>
    <inkml:brush xml:id="br0">
      <inkml:brushProperty name="width" value="0.05" units="cm"/>
      <inkml:brushProperty name="height" value="0.05" units="cm"/>
    </inkml:brush>
  </inkml:definitions>
  <inkml:trace contextRef="#ctx0" brushRef="#br0">220 110 1512,'0'0'2347,"0"0"-195,0 0-392,0 0-334,0 0-367,0 0-267,1-25 2524,0 22-3225,1-1 0,0 1 0,0 0 0,0 0 0,0 1 0,0-1 0,1 0 0,-1 1 0,1-1 0,0 1 0,0 0 0,0 0 0,0 0 0,0 0 0,0 1 0,0-1 0,3 0-91,2-1 14,0 1-1,-1 0 0,1 0 1,0 0-1,0 1 0,0 1 1,4-1-14,-11 1 6,1 1-1,-1-1 1,0 1 0,1-1 0,-1 1 0,0 0-1,0-1 1,0 1 0,0 0 0,1 0 0,-1 0-1,0 0 1,0 0 0,0 0 0,-1 0 0,1 0-1,0 0 1,0 0 0,-1 0 0,1 1 0,0-1-1,-1 0 1,1 0 0,-1 1 0,0-1 0,1 0-1,-1 1 1,0 0-6,6 41 257,-6-25-228,1-12-42,-1 0 1,0 0-1,0 0 1,0 0-1,0 0 1,-1-1-1,0 1 1,-1 0-1,1 0 1,-1-1-1,0 1 1,0-1-1,-1 1 1,0-1-1,0 0 1,-1 2 12,-65 85-74,-20 39 74,82-119-13,1 1 0,0-1 0,1 1 0,0 0 0,1 0 0,0 1 0,1 0 0,1-1 0,0 1 0,0 0 0,2 0 0,0 11 13,1-24-1,0 0-1,0 0 0,0 0 0,0 0 0,0 0 0,0 0 1,0 0-1,0 0 0,0 0 0,0 0 0,1 0 1,-1-1-1,0 1 0,0 0 0,1-1 0,-1 1 0,1-1 1,-1 0-1,0 1 0,1-1 0,-1 0 0,1 0 0,-1 0 1,1 0 1,40 4 278,-30-4-239,-4 0 0,1 0 0,-1 0 0,1-1-1,-1 0 1,0 0 0,3-2-39,-8 2 13,1 0 0,-1-1 1,0 0-1,0 1 0,0-1 0,0 0 0,0-1 1,0 1-1,-1 0 0,1-1 0,-1 0 0,0 1 1,0-1-1,0 0 0,0 0 0,0 0 0,0-1-13,1-5 42,0-1 0,0 0 0,-1 0 0,0 0-1,-1-1 1,0 1 0,-1 0 0,0 0 0,0-1 0,-2-8-42,0-20 29,2 37-15,0 1-1,-1-1 0,1 1 0,0-1 1,-1 1-1,1-1 0,-1 1 0,1 0 0,-1-1 1,0 1-1,0 0 0,0-1 0,0 1 1,0 0-1,0 0 0,0 0 0,0 0 1,0 0-1,0 0 0,0 0 0,-1 0 1,1 0-1,0 1 0,-1-1 0,1 0-13,-45-14 233,13 4-42,23 5-163,1 0 0,0-1-1,1 0 1,-1 0 0,1-1-1,1 1 1,-1-2 0,1 1-1,1-1 1,0 0 0,0-1-1,1 1 1,0-1 0,0 0 0,1-1-1,1 1 1,-3-11-28,5 14-15,-1 0-1,1 0 1,1 0 0,0 0-1,0 0 1,0 0 0,1 0-1,-1 0 1,2 1 0,-1-1 0,1 0-1,0 0 1,1 1 0,-1-1-1,1 1 1,0 0 0,1 0-1,0 0 1,0 0 0,0 1-1,1-1 1,-1 1 0,4-2 15,3-6-21,-8 8-49,1 0 0,0 0-1,1 1 1,-1 0 0,1 0 0,0-1 70,-4 5-55,-1-1 1,1 1 0,0-1 0,0 1-1,-1 0 1,1-1 0,0 1-1,0 0 1,0 0 0,0-1 0,0 1-1,-1 0 1,1 0 0,0 0-1,0 0 1,0 0 0,0 0 0,0 0-1,0 0 1,0 1 0,-1-1 0,1 0-1,0 0 1,0 1 0,0-1-1,0 0 1,-1 1 0,1-1 0,0 1-1,0-1 1,-1 1 0,1 0-1,0-1 1,-1 1 0,1 0 0,-1-1-1,1 1 1,-1 0 0,1 0 0,-1-1-1,0 1 1,1 0 54,1 3-164,5 8-660,1 0 0,0 0-1,1-1 1,0 0 0,4 2 824,2-1-4484</inkml:trace>
  <inkml:trace contextRef="#ctx0" brushRef="#br0" timeOffset="1462.88">616 1 3449,'0'0'2852,"0"0"-387,0 0-614,0 0-483,0 0-282,0 0-194,0 0-81,0 0-102,0 0-182,0 0-89,0 0-62,0 0-32,0 0-31,0 0-61,0 0-75,0 8 160,-2 9-274,0 0 0,-1 0 0,-1-1 0,-1 0 0,0 0 0,-1 0 0,-3 5-63,-12 36 69,10-16-69,2 1-1,1-1 1,3 2 0,1-1-1,3 0 1,1 23 0,0-62 0,1 1 0,-1-1 0,0 1 0,1-1 0,0 1 0,-1-1 0,1 0 1,1 0-1,-1 1 0,0-1 0,1 0 0,0 0 0,0 0 0,-1 0 0,2 0 0,-1-1 1,0 1-1,1-1 0,-1 1 0,1-1 0,-1 0 0,1 0 0,0 0 0,0 0 0,0-1 1,0 1-1,1-1 0,3 2 21,0-1 1,0 0-1,0 0 0,0-1 1,0 0-1,0 0 1,1-1-1,-1 0 0,0 0 1,0-1-1,1 0 1,-1 0-1,0 0-21,-5 0 4,-1 1 0,1-1 0,-1 0 0,1 1 0,-1-1 0,0 0 0,1 0 0,-1 0 0,0 0 0,0 0 0,0 0 0,0 0 0,0-1 0,0 1 0,0 0 0,0-1 0,0 1 0,-1 0 0,1-2-4,10-12 37,-8 12-28,0 0-1,0-1 0,0 0 1,0 0-1,-1 0 0,1 0 0,-1 0 1,0 0-1,0-1 0,-1 1 1,1-1-1,-1 1 0,0-1 0,0-3-8,1-9 43,-1-1-1,0 1 0,-2-7-42,0-2 132,-37 20-260,18 4 96,18 1 7,1 0-1,-1 1 1,0 0 0,0-1-1,0 1 1,0 0-1,1 0 1,-1 0-1,0 0 1,0 0-1,0 0 1,0 1 0,0-1-1,1 1 1,-1-1-1,0 1 1,0 0-1,1-1 1,-1 1-1,0 0 1,1 0 0,-1 0-1,1 0 1,-1 1-1,1-1 1,0 0-1,-1 1 26,-46 65-1315,47-66 107,-6 9-1237,7-7-3690,0-3 3098</inkml:trace>
  <inkml:trace contextRef="#ctx0" brushRef="#br0" timeOffset="2729.82">4 1190 80,'0'0'1687,"0"0"-344,0 0-369,0 0-457,0 0-221,0 0-25,0 0-293,-3 0 6081,2 0-180,4 0-6221,141 10 973,-53-10-240,-91 0-382,0 0 12,0 0 27,0 0 4,0 0 10,0 0 3,0 0 6,0 0-3,0 0-13,1-3 295,-1 3-484,0 0-1,0-1 0,0 1 0,0 0 0,0 0 1,0 0-1,0-1 0,0 1 0,0 0 0,0 0 0,0 0 1,0-1-1,0 1 0,0 0 0,0 0 0,0 0 1,0-1-1,0 1 0,0 0 0,0 0 0,0 0 1,0-1-1,-1 1 0,1 0 0,0 0 0,0 0 1,0-1-1,0 1 0,0 0 0,0 0 0,-1 0 0,1 0 1,0 0-1,0 0 0,0-1 0,-1 1 0,1 0 1,0 0-1,0 0 0,0 0 0,-1 0 0,1 0 1,0 0-1,0 0 0,0 0 0,-1 0 0,1 0 135,-7 0-5788</inkml:trace>
  <inkml:trace contextRef="#ctx0" brushRef="#br0" timeOffset="3996.97">476 1020 536,'0'0'1790,"0"0"-375,0 0 0,0 0 80,0 0-75,5-8-180,15-24-179,-14 26 5574,-4 11-5244,-2 9-2512,0-14 1584,-4 13-442,-1 1 0,0-1 1,-1 0-1,-5 8-21,-10 20 4,10-13-45,1 0-1,1 1 1,1 0-1,2 0 1,1 0-1,1 1 1,2 0-1,1 20 42,1-48-9,0-1-1,1 1 1,-1-1-1,1 0 1,0 1-1,-1-1 1,1 0-1,0 1 1,0-1 0,0 0-1,0 0 1,0 0-1,0 0 1,0 0-1,0 0 1,0 0-1,1 0 1,-1 0-1,0-1 1,1 1 0,0 0 9,36 16 46,-26-12-45,-4-2 4,0-2 0,-1 1 0,1-1 0,0 0 0,0 0 0,0-1 0,0 0-1,6-1-4,8 1 19,-21-1-13,1 1 0,0-1 0,-1 1 1,1-1-1,-1 0 0,1 0 0,-1 0 0,1 0 1,-1 0-1,1 0 0,-1 0 0,0 0 0,0 0 1,1-1-1,-1 1 0,0 0 0,0-1 1,0 1-1,-1-1 0,1 1 0,0-1 0,0 1 1,-1-1-1,1 0 0,-1 1 0,0-1 0,1 0 1,-1 0-1,0 0-6,2-8 58,0 0 0,-1 0 0,0 0 0,-1-4-58,1 9 32,-1-1 1,-1 1-1,1-1 1,-1 1 0,0 0-1,0 0 1,-1-5-33,0 7 5,0 0 0,0 0 0,0 0 1,0 0-1,0 1 0,0-1 0,-1 1 1,1-1-1,-1 1 0,1 0 0,-1 0 1,-2-1-6,-2-1 19,2 0-79,0 0 1,0 1-1,0 0 0,-1 0 1,0 0-1,1 1 1,-1 0-1,-2-1 60,6 3-22,0 0-1,0 0 0,0 0 1,0 0-1,0 1 1,0-1-1,0 0 1,0 1-1,0-1 1,0 1-1,0 0 1,0 0-1,0 0 1,0 0-1,0 0 1,1 0-1,-1 0 1,0 0-1,1 1 1,-1-1-1,1 1 1,0-1-1,-1 1 1,1 0-1,0-1 0,0 1 1,-1 2 22,-4 4-24,1 1 1,-1 0-1,2 0 0,-1 1 1,-1 6 23,1 14-7142,5-30 3106</inkml:trace>
  <inkml:trace contextRef="#ctx0" brushRef="#br0" timeOffset="5006.22">752 1068 3305,'0'0'2214,"0"0"-270,0 0-376,0 0-311,0 0-109,0 0-53,0 0-95,0 0-137,0 0-140,0 0-106,0-1-560,0 1 0,0 0 0,0 0 0,0-1 0,0 1 0,0 0 0,0 0 0,0-1 0,0 1 0,0 0 0,0 0 1,0-1-1,1 1 0,-1 0 0,0 0 0,0-1 0,0 1 0,0 0 0,1 0 0,-1 0 0,0 0 0,0-1 0,0 1 0,1 0 0,-1 0 0,0 0 0,0 0 0,0 0 0,1 0 0,-1 0 0,0-1 0,0 1 0,1 0 0,-1 0 0,0 0-57,116-17 691,-91 17-659,-24 0-25,-1 0 8,0 0 19,0 0-18,0 0-2,0 0-5,0 0-1,0 0 8,0 22 104,1-9-145,-1 0 0,0 0 1,-1 1-1,0-1 0,-1 0 0,-1 0 0,0 0 1,0 0-1,-2-1 0,0 2 25,-15 29-67,2 0 1,1 1-1,-1 13 67,17-54-101,-1 1-12,2-1-6340,0-3 2518</inkml:trace>
  <inkml:trace contextRef="#ctx0" brushRef="#br0" timeOffset="5794.76">1224 942 3769,'0'0'2120,"0"0"-101,0 0-252,0 0-424,0 0-260,0 0-105,0 0-69,0 0-75,0 28 1212,-11 222-992,6-165-1005,-6 9 155,7-64-2806,-6-75-1493,5 24-1694</inkml:trace>
  <inkml:trace contextRef="#ctx0" brushRef="#br0" timeOffset="7023.87">620 843 888,'0'0'1773,"0"0"-615,0 0-524,0 0-306,0 0-72,0 0 127,-7 1 8010,-16 2-8274,10 24 73,-2 5-162,-24 52-53,0 8 23,37-81-60,0 0 0,0 1-1,1-1 1,0 1 0,1-1 0,1 1-1,1 6 61,-1 19-4788,-1-30-2045</inkml:trace>
  <inkml:trace contextRef="#ctx0" brushRef="#br0" timeOffset="9855.91">759 1061 656,'0'0'1240,"0"0"-334,0 0-143,0 0-34,0 0 10,0 0 60,0 0-104,0 0-12,0 0-23,0 0-126,0 0-80,0 0-6,0 0 49,0 0 57,0 0-85,0 0-107,0 0-122,0 0-87,0 0-29,-15-27 862,-14 27 626,51 0 619,-17-1-2130,0 1-1,-1-1 1,1 0 0,0-1-1,0 1 1,0-1-1,-1 0 1,1 0-1,-1 0 1,1-1 0,2-1-101,-2 0 116,1 1 1,0 0-1,0 0 1,0 1-1,0 0 1,2-1-117,-2 2 38,0 1 0,0-1-1,1 1 1,-1 0 0,0 0 0,2 1-38,10 0 84,-17-1-75,-1 0-1,0 0 1,0 0 5,0 0-4,0 0 4,0 0-5,0 0-1,0 0 0,0 0 0,0 0-3,1 0-2,0 1-1,0-1 0,0 0 1,0 0-1,0 1 0,1-1 1,-1 0-1,0 0 0,0 0 1,0 0-1,0 0 0,1-1 1,-1 1-1,0 0 0,0-1 1,0 1-1,0 0 0,0-1 1,0 1-1,0-1 0,0 0 1,0 1-1,0-1 0,1 0-2,-1 0 1,1 0 1,0 0-1,0 0 0,0 0 0,-1 0 0,1 0 0,0 1 0,0-1 0,0 1 0,0 0 0,2-1-1,-3 1 8,-1 0 6,0 0-5,0 0 0,0 0 6,0 0 0,0 0-6,0 0-1,0 0 1,0 0 5,0 0-4,0 0 4,0 0-5,0 0-1,0 0-3,0 0-10,0 0-4,-1 16 25,-1-1 0,0 1 1,-1-1-1,-1 0 0,0 1 0,-1-2 1,0 1-1,-1-1 0,-1 0 0,-4 6-16,2-2-6,3-7 3,1 0-1,0 0 0,0 0 1,1 1-1,1-1 0,-2 9 4,1 3-20,-2 1 0,0-1 0,-3 2 20,8-16-195,-1 4 632,2-12-527,0-1 0,0 0 0,0 0 0,0 0 0,0 0 0,0 0 0,0 1 0,0-1 0,0 0 0,0 0 0,0 0 0,0 0 0,0 0 0,0 1 0,0-1 0,0 0-1,-1 0 1,1 0 0,0 0 0,0 0 0,0 0 0,0 1 0,0-1 0,0 0 0,0 0 0,0 0 0,0 0 0,-1 0 0,1 0 0,0 0 0,0 0 0,0 1 0,0-1 0,0 0 0,0 0 0,-1 0 0,1 0 0,0 0 0,0 0 0,0 0 0,0 0-1,0 0 1,-1 0 0,1 0 0,0 0 0,0 0 0,0 0 0,0 0 0,0 0 0,-1 0 0,1 0 0,0 0 0,0 0 90,-4-6-2704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14.682"/>
    </inkml:context>
    <inkml:brush xml:id="br0">
      <inkml:brushProperty name="width" value="0.1" units="cm"/>
      <inkml:brushProperty name="height" value="0.1" units="cm"/>
      <inkml:brushProperty name="color" value="#E71224"/>
    </inkml:brush>
  </inkml:definitions>
  <inkml:trace contextRef="#ctx0" brushRef="#br0">86 432 512,'0'0'2290,"0"0"-1068,0 0-710,0 0-170,0 0 8,0 0-111,0 0-42,0 0 62,0 0 45,0 34 3862,0-7-3994,1 1 1,2 0-1,1-1 0,3 9-172,-4-18 14,-1 0 0,0 0 0,-1 1 0,-2 7-14,5 10 80,-4-36-60,0 0 43,0 0 4,0 0 43,0-19-18,0 13-88,0-68-542,-8-57 538,-5 85 6,11 40 1,-1-1 0,1 1 0,0-1 1,1 0-1,0 0 0,0 1 0,0-5-7,1 4 33,0-1-23,-1 0 1,1 0-1,1 0 0,-1 1 0,1-1 1,1 0-1,0 0 0,0 1 0,0-1 1,1 1-1,0-1 0,0 1 0,2-1-10,1-2 5,-5 8-11,0-1 1,0 1-1,0 0 0,0 0 1,1 0-1,-1 0 1,1 0-1,-1 0 1,1 0-1,0 0 0,0 1 1,0-1-1,0 1 1,0-1-1,0 1 0,0 0 1,0 0-1,0 0 1,1 0-1,-1 0 0,0 0 1,1 1-1,-1-1 1,1 1-1,-1 0 1,1-1-1,-1 1 0,3 1 6,-3-2-8,1 1-1,-1 0 1,1 0-1,-1 1 1,0-1-1,1 0 1,-1 1-1,0-1 1,1 1-1,-1 0 1,0 0-1,0 0 1,1 0-1,-1 0 1,0 1-1,1 0 9,0 1 0,-1 0 0,0 0 0,0 0 0,0 0 0,-1 0 0,1 1 0,-1-1 0,0 1 0,0-1 0,0 1 0,0-1 0,2 12-25,0-1 1,-2 0-1,0 1 0,0-1 0,-1 0 0,-1 1 0,0-1 0,-1 0 0,-2 4 25,3-15-39,0 0 0,0 0 0,0 1 0,-1-1 0,1 0 0,-1 0 0,0 0 0,0-1 0,0 1 0,0 0 0,-1-1 0,1 1 0,-1-1 0,1 0 0,-1 0 0,0 0 0,0 0 0,-1 0 39,-1 1-78,-1-1-1,0 0 1,0 0-1,1 0 1,-1-1-1,0 0 1,0 0-1,-1-1 1,-5 0 78,12 0-5,0 0 10,0 0 15,0 0 44,0 0-12,0 0-20,0 0 71,8 20 620,6-9-600,0-1 0,0-1 0,1 0 0,1 0 0,1-1-123,0 0 61,1 1 1,-2 2 0,17 11-62,-25-15 14,0 0 1,-1 0 0,0 1 0,0 0 0,0 1-1,-1-1 1,0 1 0,-1 1 0,0-1 0,-1 1-1,0-1 1,3 11-15,-7-18-198,1 2 367,0-2-4133,2-2 1121</inkml:trace>
  <inkml:trace contextRef="#ctx0" brushRef="#br0" timeOffset="961.34">448 669 1920,'0'0'962,"0"0"-331,0 0-10,0 0 55,0 0-92,0 0-213,1 9-93,6 26-28,-7-33-232,1-1 0,0 1 0,-1-1 0,1 1 0,0-1 0,0 1 0,0-1 0,1 0 0,-1 1 0,0-1-1,0 0 1,1 0 0,-1 0 0,0 0 0,1 0 0,-1 0 0,1 0 0,0 0 0,-1-1 0,1 1-18,10 6 95,-5-1-32,1 1 0,0-1 0,0-1-1,7 4-62,-12-7 33,-1-1 0,1 0 0,-1 0 0,1 0 0,0 0 0,-1 0 1,1 0-1,0-1 0,0 1 0,-1-1 0,1 0 0,0 0 0,0 0 0,0 0 0,-1 0 0,1-1 0,0 0 0,0 1 0,1-2-33,-2-1 19,1 0 0,-2 0 0,1 0 0,0-1-1,-1 1 1,1 0 0,-1-1 0,0 1 0,0-1 0,-1 0 0,1 1 0,-1-1 0,1 0 0,-1-1-19,1-2 53,0 2-9,-1-1-1,1 0 0,-1 0 0,1 1 1,-2-1-1,1 0 0,-1 0 1,0 1-1,0-1 0,-1-3-43,1 6 11,-1-1 0,0 1 0,0-1 0,0 1 0,0 0-1,-1 0 1,1 0 0,-1 0 0,0 0 0,0 0 0,0 1 0,0-1 0,0 1 0,-1 0-1,0 0-10,-3-2 10,0 1-1,-1 0 0,1 0 0,-1 1 0,1 0 0,-1 0 0,0 1 0,1 0 0,-1 0 0,0 1 1,0 0-1,-6 1-9,-2-1 313,15 1-353,0 0 0,0 0 0,0 0 0,0 0 0,1 0 1,-1 0-1,0 0 0,1 0 0,-1 0 0,0 0 0,1 1 0,-1-1 0,1 0 0,0 0 0,-1 0 0,1 1 0,0-1 0,0 1 40,-7 30-877,7-29 638,-1 22-2701,1-18 48</inkml:trace>
  <inkml:trace contextRef="#ctx0" brushRef="#br0" timeOffset="2228.56">720 540 3929,'0'0'1525,"0"0"-660,0 0-353,0 0-141,0 0 29,0 0 128,0 4 132,0 7-431,1-1-1,1 0 1,0 0-1,0 0 1,0 0 0,2 0-1,-1-1 1,1 1 0,1-1-1,-1 0 1,2 0-1,2 4-228,7 7 41,0 0 0,2-1 0,0-1 0,15 12-41,-31-29 6,0 0 0,0 0 0,0-1-1,0 1 1,-1 0 0,1-1 0,0 1 0,0-1-1,0 1 1,0-1 0,0 1 0,0-1-1,0 0 1,1 0 0,-1 0 0,0 1 0,0-1-1,0 0 1,0 0 0,0 0 0,0 0 0,0-1-1,0 1 1,0 0 0,0 0 0,0-1 0,0 1-1,0 0 1,0-1 0,0 1 0,0-1-1,0 0 1,0 1 0,0-1 0,0 0 0,0 1-1,-1-1 1,1 0 0,0 0 0,-1 0 0,2 0-6,2-6 24,1 0 0,-1 0 0,0 0 0,0-1 1,0-3-25,-2 7-13,1-5 11,-2 1 0,1 0 0,-1-1 1,-1 1-1,1 0 0,-1-1 0,-1 1 1,0-7 1,-1-14 127,2 28-106,0 1-2,0 0 17,0 0-71,0 0-38,0 0 0,0 0 3,0 0 17,1 0 51,0 1-1,0-1 1,0 0 0,0 1 0,0-1-1,0 1 1,0 0 0,0-1 0,0 1-1,0 0 1,0-1 0,-1 1 0,1 0-1,0 0 1,-1 0 0,1 0 2,13 25 18,1-1-1,1 0 1,1-2 0,12 12-18,-25-31 4,1 0 1,0-1 0,0 1 0,0-1-1,0 0 1,0-1 0,1 0 0,-1 1 0,1-2-1,-1 1 1,1-1 0,0 1 0,0-2 0,0 1-1,0-1 1,-1 0 0,6 0-5,-10 0 4,-1 0 1,1-1-1,0 1 0,-1 0 1,1-1-1,0 1 1,-1 0-1,1-1 0,0 1 1,-1-1-1,1 1 1,-1-1-1,1 1 0,-1-1 1,1 1-1,-1-1 1,1 0-1,-1 1 0,0-1 1,1 0-1,-1 1 1,0-1-1,0 0 0,1 1 1,-1-1-1,0 0 0,0 0 1,0 1-1,0-1 1,0 0-1,0 0-4,2-29 8,-2 27-3,2-44 2,-1 33-4,0-1-1,0 1 0,-2-1 1,1 1-1,-2-1 0,0 1 0,-1-1 1,-1-1-3,4 15-28,-1 0 0,1 0 0,0 0 0,-1-1 0,1 1 0,-1 0 0,1 0 0,-1 0 0,0 0 0,0 0 0,1 0 0,-1 0 0,0 0 0,0 1 0,0-1 0,0 0 0,0 0 0,0 1 0,0-1-1,0 1 1,0-1 0,0 1 0,0-1 0,-1 1 28,2 17-4915,0-14 2253</inkml:trace>
  <inkml:trace contextRef="#ctx0" brushRef="#br0" timeOffset="4456.41">1339 245 416,'0'0'1560,"0"0"-365,0 0-129,0 0-6,0 0-182,0 0-216,0 0-204,0 0-162,0 0-112,0 0-55,0 0 17,0 0-10,0 0-71,0 0-36,0 0 19,0 0 3,0 0 8,0 0 21,0 0 37,0 0 79,0 0 55,0 0 72,0 0 3,-8 4 380,8 31-229,-1-3-184,2 0-1,1 0 1,4 16-293,0-14 216,-3-10-3,2-1 1,3 11-214,-5-23-77,-1 0 0,0-1 0,-1 1 0,-1 0 0,1 0 0,-2 3 77,1-1-780,15-14-4322,-11-4 3044</inkml:trace>
  <inkml:trace contextRef="#ctx0" brushRef="#br0" timeOffset="5258.96">1418 119 3409,'0'0'2005,"0"0"-736,0 0-262,0 0-10,0 0-115,0 0-253,3 0-191,2 1-254,-1-1 1,1 1 0,-1 0-1,0 0 1,0 1 0,1 0-1,-1-1 1,0 1 0,0 1-1,-1-1 1,1 0 0,0 1-1,-1 0 1,1 0 0,-1 0-1,0 0 1,0 1-185,13 14 193,-1 0 1,11 20-194,-12-17 84,-4-7-63,-1 1 1,0 1-1,-2-1 0,1 1 1,-2 0-1,0 1 1,2 12-22,-2-2 65,-2 0 1,-1 0-1,-1 1 1,-1 15-66,-1-23-25,-1 1-1,-1-1 1,-1 1 0,-1-1 0,-1 0 0,-1 2 25,2-9-479,-1-1 0,-1 1 1,0-1-1,-3 4 479,3-6-1326,0-1 0,-1 0 0,-1 0 0,1-1 1,-6 5 1325,5-7-3002</inkml:trace>
  <inkml:trace contextRef="#ctx0" brushRef="#br0" timeOffset="6640.39">14 0 1424,'0'0'1801,"0"0"-710,0 0-326,0 0-73,0 0-26,0 0-37,0 41 4727,-11 251-3970,9-239-1417,1-1 0,4 19 31,1-49 3,0-1 0,1 1-1,1-1 1,1-1 0,6 11-3,-3-4-19,-6-15-183,1 0 0,0 0 0,1 0 0,0-1 0,1 0 0,0 0 0,1 0 0,0-1 0,1 0 0,0-1 0,0 0 0,1 0 0,0-1 0,1 0 0,0-1 0,0 0 0,0-1 0,10 3 202,44 18-3120,-38-14 406</inkml:trace>
  <inkml:trace contextRef="#ctx0" brushRef="#br0" timeOffset="7960.08">1856 469 2737,'0'0'1728,"0"0"-369,0 0-24,0 0 22,0 0-215,0 0-226,1-4 3632,2-12-4990,0 16 424,-3 0 90,-1 27 567,-22 47-498,14-52-82,2 1 0,1 0 0,-4 21-59,11-33-1163,-1-10 993,0-1 1,0 1-1,1-1 1,-1 1-1,0 0 1,0-1-1,0 1 0,0-1 1,0 1-1,0 0 1,0-1-1,0 1 1,0-1-1,0 1 1,0 0-1,0-1 0,0 1 1,-1-1-1,1 1 1,0-1-1,0 1 1,-1 0-1,1-1 1,0 1-1,-1-1 0,1 1 1,0-1-1,-1 0 1,1 1-1,-1-1 1,1 1-1,-1-1 1,1 0-1,-1 1 0,1-1 1,-1 0-1,1 0 1,-1 1-1,1-1 1,-1 0 169,-2 0-3833</inkml:trace>
  <inkml:trace contextRef="#ctx0" brushRef="#br0" timeOffset="8490.62">1735 520 3393,'0'0'1620,"0"0"-468,0 0-126,0 0 2,0 0-84,0 0-148,0 0-725,0 0 0,0 0 0,0 0 0,0 0 0,-1 0 0,1 0 0,0 0 0,0 0 0,0 0 0,0 0 0,0 0 0,0 0 0,-1 0 0,1 0 0,0 0 0,0 0 0,0 0 0,0 0 0,0 0 0,0 0-1,-1 0 1,1 0 0,0 0 0,0 0 0,0 0 0,0 0 0,0 1 0,0-1 0,0 0 0,0 0 0,0 0 0,-1 0 0,1 0 0,0 0 0,0 0 0,0 1 0,0-1 0,0 0 0,0 0 0,0 0 0,0 0 0,0 0-1,0 0 1,0 1 0,0-1 0,0 0 0,0 0 0,0 0 0,0 0 0,0 0 0,0 0 0,0 1 0,0-1 0,0 0-71,1 4 38,0 0 1,0 1-1,1-1 0,-1 0 1,1 0-1,0 0 0,0 0 1,0 0-1,0-1 0,1 1 1,-1 0-1,1-1 1,0 0-1,0 0 0,0 0 1,1 0-1,2 2-38,6 5 14,2-1-1,-1 0 1,1-1 0,4 2-14,13 4-655,1-2 0,25 6 655,-51-17-957,-4-1-4754,-2 0 567</inkml:trace>
  <inkml:trace contextRef="#ctx0" brushRef="#br0" timeOffset="9170.11">2064 286 1880,'0'0'2986,"0"0"-1036,0 0-560,0 0-111,0 0-226,0 0-257,0 0-129,0 28 1827,1 3-2365,3 0 1,0 0-1,7 20-129,6 51 7,-16-87-302,1 1 0,0-1 0,1 0 0,1 0 0,0 0 0,1 0 0,4 8 295,-9-23-237,1 0 0,0 0 0,-1 1 0,1-1 0,-1 0-1,1 0 1,0 0 0,-1 0 0,1 0 0,-1 0 0,1 0-1,0 0 1,-1 0 0,1 0 0,0 0 0,-1 0 0,1 0-1,-1 0 1,1-1 0,0 1 0,-1 0 0,1 0-1,-1-1 1,1 1 0,0-1 237,2-10-2623</inkml:trace>
  <inkml:trace contextRef="#ctx0" brushRef="#br0" timeOffset="9640.54">2211 306 1040,'0'0'3617,"0"0"-1998,0 0-775,0 0-12,0 0 17,0 0-89,2 8 3594,7 36-3989,17 104-44,-9-63-1032,0 40 711,-17-91-3843,0-23-1091</inkml:trace>
  <inkml:trace contextRef="#ctx0" brushRef="#br0" timeOffset="11337.45">131 1318 808,'0'0'1384,"0"0"-390,0 0 13,0 0 78,0 0-46,0 0-116,0 0-101,0 0 46,0 0-47,0 0-167,0 0-111,0 0 21,0 0 23,0 0-46,0 0-97,0 0-76,0 0-18,0 0-53,0 0-77,0 0-43,0 0-45,0 0 2,0 0 35,0 0 31,0 0-42,0 0-78,-1 18 201,-1-5-277,-2 0-1,1 0 1,-2-1-1,-2 7-3,1-5-2,1 0 0,0 1 0,-2 11 2,3 16-26,1 0 0,2 1 0,2-1 0,3 12 26,-4-49-8,1 0-1,1 0 1,-1 0-1,1 0 1,0 0-1,0 0 1,0 0-1,1-1 1,-1 1-1,2 1 9,35 44-53,-24-33 31,-6-6-151,0 0 1,1-1-1,0-1 1,1 0-1,0 0 1,0-1-1,1 0 1,5 2 172,-12-9-496,-5-1-5039,0 0 5535,0 0-4902</inkml:trace>
  <inkml:trace contextRef="#ctx0" brushRef="#br0" timeOffset="12470.82">520 1580 2865,'0'0'1791,"0"0"-354,0 0 73,0 0 49,0 0-388,0 0-355,4 12-182,13 47 36,-3 1 0,-2 0 1,1 29-671,-13-31 152,-7-98-227,3 0 1,1 0 0,2-13 74,1-176-84,0 229 75,1-1 1,-1 1-1,0-1 0,1 0 1,-1 1-1,1-1 0,-1 1 1,0-1-1,1 1 0,-1 0 1,1-1-1,0 1 0,-1 0 1,1-1-1,-1 1 0,1 0 1,-1-1-1,1 1 0,0 0 1,-1 0-1,1 0 0,0 0 1,-1-1-1,1 1 0,0 0 1,-1 0-1,1 0 0,-1 0 1,1 1-1,0-1 9,27 0-18,-20 0 11,-6 1 4,0-1 1,0 0 0,0 1 0,0-1-1,0 1 1,0 0 0,0-1 0,0 1-1,0 0 1,-1 0 0,1 1 0,0-1-1,-1 0 1,1 0 0,-1 1 0,1-1-1,-1 1 1,1-1 0,-1 1 0,0 0-1,0 0 1,0-1 0,0 1-1,0 0 1,0 0 0,-1 0 0,1 0-1,-1 0 1,1 0 0,-1 0 0,0 0-1,1 0 1,-1 0 0,0 2 2,0 1-43,0 0-1,0 0 1,0-1 0,0 1 0,-1 0-1,1 0 1,-1-1 0,-1 1 0,1 0-1,-1-1 1,1 1 0,-1-1 0,-1 0-1,1 0 1,-1 1 43,0-1-101,0 0-1,0-1 1,0 1 0,-1-1-1,0 0 1,1 0 0,-1 0-1,0 0 1,-1-1-1,1 0 1,0 0 0,-1 0-1,1 0 1,-1 0 0,0-1-1,1 0 1,-4 0 101,8-1 80,0 0 53,0 0 47,0 0-33,0 0-59,0 0-8,0 0-25,0 0-27,0 3 23,1 0 0,-1 0 0,1-1 0,0 1-1,-1 0 1,1 0 0,1-1 0,-1 1 0,0-1 0,1 1 0,-1-1 0,1 0 0,0 1 0,0-1 0,0 0 0,0 0 0,0 0 0,0 0 0,0-1-1,2 2-50,10 6 76,-1-1-1,1 0 0,8 2-75,9 6 72,-13-7-99,-12-6-93,0 0 0,0 0 0,0 0 0,0 1 0,-1 0 0,1 0 0,-1 1 0,1 1 120,-5 0-4753,-1-5-1991</inkml:trace>
  <inkml:trace contextRef="#ctx0" brushRef="#br0" timeOffset="13014.73">893 1610 4505,'0'0'1976,"0"0"-635,0 0-264,0 0-63,0 0-163,0 0-69,-1 14-149,-5 148 580,6-161-1214,1 0 0,-1 0 0,0 0-1,1 0 1,0 0 0,-1 0 0,1 0-1,-1 0 1,1-1 0,0 1 0,0 0 0,-1 0-1,1-1 1,0 1 0,0 0 0,0-1 0,0 1-1,0-1 1,0 0 0,0 1 0,0-1 0,0 1-1,0-1 1,0 0 0,0 0 0,0 0-1,0 0 1,0 0 0,0 0 0,0 0 0,0 0 1,43 1 206,-35-1-219,-6 0 21,0 0 0,0 0 0,1 0 0,-1 0 0,0-1-1,0 1 1,0-1 0,1 0 0,-1 0 0,0 0 0,0 0 0,1-1-8,-3 0 5,1 1 0,-1-1 0,0 1 0,0-1 0,0 1 0,1-1 0,-1 1 0,-1-1 0,1 0 0,0 0 0,0 0 0,-1 1 0,1-1 0,-1 0 0,1 0 0,-1 0 0,0 0 0,0 0 0,0 0 0,0 0 0,0-2-5,0-7 23,0 0 0,-1-1-1,0 1 1,-1 0 0,-1-4-23,1 9-5,0 1 1,0-1-1,-1 1 0,0 0 1,0-1-1,0 1 0,-1 1 1,1-1-1,-1 1 1,0-1-1,-1 1 5,2 1-20,-1 0 1,1 0-1,-1 0 0,0 1 1,0-1-1,0 1 0,0 0 1,-3-1 19,6 3-54,0-1 0,0 1 0,0-1 0,-1 1 0,1 0 0,0 0 0,0-1 0,-1 1 0,1 0 0,0 0 0,0 0 0,-1 0 1,1 1-1,0-1 0,0 0 0,-1 0 0,1 1 0,0-1 0,0 1 0,0-1 0,-1 1 0,1-1 0,0 1 0,0 0 0,0 0 0,0-1 0,0 1 0,0 0 1,0 0-1,1 0 0,-1 0 0,0 0 0,0 0 0,1 1 54,-4 7-859,0 0 1,1 0-1,1 1 1,-1 0-1,0 7 859,2-10-908,-3 11-3655</inkml:trace>
  <inkml:trace contextRef="#ctx0" brushRef="#br0" timeOffset="13750.34">1173 1634 704,'0'0'4756,"0"0"-2673,0 0-900,0 0-163,0 0-280,0 0-264,2 17-173,-1-7-257,1 15 177,1-1 0,2 0 1,0 0-1,4 8-223,-6-27 5,0 1 0,0-1 1,0 0-1,1 1 0,0-2 0,0 1 0,3 3-5,-6-7-2,1 0-1,-1 0 0,0 0 1,1 0-1,-1 0 1,1 0-1,-1 0 0,1 0 1,-1 0-1,1-1 0,0 1 1,-1-1-1,2 1 3,-2-1 0,0 0-1,-1 0 0,1 0 0,0-1 1,0 1-1,-1 0 0,1 0 1,0 0-1,0-1 0,-1 1 1,1 0-1,0-1 0,-1 1 1,1-1-1,0 1 0,-1-1 1,1 1-1,-1-1 0,1 1 1,0-1-1,-1 0 0,0 1 1,1-1-1,-1 0 0,1 1 1,-1-1-1,0 0 0,1 0 1,-1 0 0,7-22 52,-1-1 0,-2 1 0,0-1 1,-1 0-1,-1-24-52,-2 70 86,-1-11-37,1-1 1,0 0-1,1 0 0,0 0 0,0 0 0,1 0 0,2 4-49,-3-11 4,0-1-1,0 1 1,1-1-1,-1 1 1,1-1-1,-1 0 1,1 0-1,0 0 1,0 0-1,0 0 1,0 0-1,0 0 0,1-1 1,-1 1-1,0-1 1,1 1-1,-1-1 1,1 0-1,0 0 1,-1 0-1,1 0 1,0-1-1,-1 1 0,1-1 1,0 0-1,0 1 1,-1-1-1,1-1 1,2 1-4,-4 0 0,0 0-1,0 0 1,0 0 0,1 0 0,-1-1-1,0 1 1,0 0 0,0-1 0,0 1-1,0-1 1,0 1 0,0-1 0,0 1-1,0-1 1,0 0 0,0 0 0,0 1 0,-1-1-1,1 0 1,0 0 0,0 0 0,-1 0 0,2-2-3,0 0 1,-1 0 0,0 0 0,0 0 0,0 0 0,0 0 0,0 0 0,0-3 2,1-11-13,-1 0 1,-1 0-1,-1-8 13,0 3-4,2-1-100,-1-33-568,-1 53 614,1 0-1,0 0 1,-1 0 0,0 0 0,0 0 0,1 0 0,-2 0-1,1 1 1,0-1 0,-1 0 0,1 0 0,-1 1 0,0-1 0,0 1-1,0-1 59,-2 2-2338,3 2-1420,1 5-532</inkml:trace>
  <inkml:trace contextRef="#ctx0" brushRef="#br0" timeOffset="14387.11">1543 1383 5873,'0'0'2481,"0"0"-880,0 0-471,0 0-407,0 0-291,0 0-75,0 0 62,12 0 307,21-2-344,-25 1-357,0 0 1,1 1-1,-1 0 0,0 0 1,0 1-1,0 0 0,1 0-25,-6 0 1,-1 0-1,0 0 0,0 0 0,0 0 0,0 0 1,0 0-1,0 0 0,0 1 0,-1-1 0,1 1 1,0-1-1,-1 1 0,1 0 0,-1 0 1,1 0-1,-1 0 0,0 0 0,0 0 0,0 0 1,0 0-1,0 0 0,-1 0 0,1 0 0,-1 1 1,1-1-1,-1 0 0,0 2 0,2 7-42,0 0 0,-1 0 0,-1 0 0,1 0 0,-2 0 0,0 0 0,0 1 0,-1-1 0,0-1 0,-1 1 0,-1 0 0,1-1 0,-2 1 0,1-1 0,-1 0 0,-1-1 0,0 1 1,0-1-1,-5 5 42,3-3-149,7-9 113,0 0 0,0-1 0,0 1 0,0 0 0,0-1 0,0 1 0,-1-1 1,1 1-1,-1-1 0,1 0 0,-1 0 0,1 1 0,-1-1 0,0 0 0,0 0 1,1-1-1,-2 2 36,2-2-66,1 0 70,0 0 47,0 0 65,3 0 84,21 0-3,-11 1-151,1-1-1,0 0 1,0-2 0,0 1 0,10-4-46,-17 4-63,0 0 0,1 0 1,-1 0-1,0 1 0,0 0 1,3 0 62,5 0-2290,-14 0-1356</inkml:trace>
  <inkml:trace contextRef="#ctx0" brushRef="#br0" timeOffset="14822.57">1743 1121 5513,'0'0'1738,"0"0"-228,0 0-18,0 0-199,0 0-270,0 0-325,12 9-157,32 26 309,-1 1-1,6 10-849,-22-17 125,-1 0-1,-1 1 1,-2 2 0,0 2-125,-14-20 2,0 1 0,-2 0 0,0 0 0,0 1 0,-2 0 0,0 0 0,-1 0 0,0 1 0,-1-1 0,0 14-2,-2-11-159,-1 69-575,0-79 246,-2-1 1,1 1-1,-1-1 0,0 1 0,-1-1 0,1 0 0,-2 1 0,-2 5 488,-14 21-5845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56.686"/>
    </inkml:context>
    <inkml:brush xml:id="br0">
      <inkml:brushProperty name="width" value="0.1" units="cm"/>
      <inkml:brushProperty name="height" value="0.1" units="cm"/>
      <inkml:brushProperty name="color" value="#E71224"/>
    </inkml:brush>
  </inkml:definitions>
  <inkml:trace contextRef="#ctx0" brushRef="#br0">91 1695 1672,'0'0'463,"0"0"-587,0 0 49,0 0 463,0 0 337,0 0 212,0 0 153,0 0-53,0 0-146,0 0-53,0 0-3,0 0-11,0 0-136,0 0-276,0 0-232,0 0-105,0 0-50,0 24-356,-1-11 4241,-4-12-3779,-1 0 0,1 1 1,-1 0-1,1 0 0,0 0 0,0 0 0,0 1 0,-4 3-131,46-3 648,121-10-1080,-158 7 440,0-3 132,0-3-797,-1 5-5366,-5 1 647</inkml:trace>
  <inkml:trace contextRef="#ctx0" brushRef="#br0" timeOffset="755.21">472 1640 4105,'0'0'1706,"0"0"-638,0 0-284,0 0 0,0 0 36,0 0-100,0 0-114,0 0-18,0 0 24,0 0-74,0 0-96,0 0-74,0 0-38,0 0-13,0 0-1,0 0-160,-8 11-158,1 1-44,-1 1 1,2-1 0,-1 1 0,2 1 0,0-1-1,0 1 1,2 0 0,-1 0 0,2 0-1,0 0 1,0 0 0,2 1 0,0 5 45,0-14-34,0-1 0,0 1 0,1 0 0,0 0 0,0-1 0,0 1 0,1-1 0,0 1 0,0-1 0,0 0 0,1 0 0,-1 0 0,1 0 0,1 0 0,-1 0 0,1-1 0,-1 0 0,1 1 0,1-2 0,-1 1 0,0 0 0,1-1 0,3 2 34,25 17-697,-22-15 374,-1 0 0,0 0 0,8 8 323,-16-12-358,1-1-1,0 1 0,-1 0 1,0 0-1,0 0 0,0 0 1,0 1-1,0-1 1,-1 1-1,1-1 0,-1 1 1,0-1-1,0 1 0,0 2 359,-1 5-4569</inkml:trace>
  <inkml:trace contextRef="#ctx0" brushRef="#br0" timeOffset="2054.04">698 1797 2657,'0'0'1110,"0"0"-617,0 0-275,0 0 82,0 0 152,0 0 46,2 14 85,4 41 1024,4 0 1,6 20-1608,-11-52 326,-4-16-232,1 0 1,0 0-1,0-1 0,0 1 1,3 4-95,-5-11 6,0 0 0,0 0 1,0 1-1,0-1 1,0 0-1,0 0 0,0 1 1,1-1-1,-1 0 1,0 0-1,0 0 0,0 1 1,0-1-1,0 0 1,0 0-1,0 0 0,0 1 1,1-1-1,-1 0 1,0 0-1,0 0 0,0 0 1,0 0-1,1 1 1,-1-1-1,0 0 1,0 0-1,0 0 0,1 0 1,-1 0-1,0 0 1,0 0-1,0 0 0,1 0 1,-1 0-1,0 0 1,0 0-1,1 0 0,-1 0 1,0 0-1,0 0 1,0 0-1,1 0 0,-1 0 1,0 0-1,0 0 1,1 0-7,2-14 27,-2-27-177,-1 34 186,0-19 28,-1-40 400,4 0 0,7-40-464,-10 104-11,0 0 0,1 1 0,0-1 0,-1 1-1,1-1 1,0 1 0,0-1 0,0 1-1,-1-1 1,2 1 0,-1 0 0,0-1-1,0 1 1,0 0 0,1 0 0,-1 0-1,0 0 1,1 0 0,-1 0 0,1 0-1,-1 0 1,1 1 0,0-1 0,-1 1-1,1-1 1,0 1 0,-1 0 0,1-1 0,0 1 11,10-1-20,-1 0 0,0 1 0,0 0 0,6 2 20,5-1 69,-20-2-64,0 1 0,0 0 0,0 0 0,0 0 0,0 1 0,0-1 0,0 0-1,0 1 1,0-1 0,0 1 0,0 0 0,-1-1 0,1 1 0,0 0 0,0 0 0,-1 0-1,1 0 1,0 1 0,-1-1 0,2 1-5,-2 1 6,1 0 0,-1 0 0,0 0 0,0 0 0,0 0 0,0 0 0,-1 0-1,1 0 1,-1 1 0,0-1 0,0 0 0,0 0 0,0 1-6,0 26 31,-27-22-618,14-4 443,1 1 0,0 0 0,0 1 0,1 0 0,-1 1 0,2 0 0,-1 1 0,1 0 0,0 0 0,0 1 144,9-7-86,1-2-106,0 0-108,0 0-107,0 0-101,0 0 156,0 0 272,0 0 7,0 0-82,0 0 17,0 0 99,0 0 32,0 0 13,0 0 2,0 0 1,0 0 28,0 0 125,0 0 163,38 0 1341,-34 0-1575,1 0 1,0 1 0,0 0 0,0 0 0,0 1-1,-1-1 1,1 1 0,-1 0 0,1 1 0,-1-1-1,0 1 1,0-1 0,0 1 0,0 0 0,0 1-1,-1-1 1,1 1 0,0 0-92,9 12 49,0 1 1,-2 0-1,9 15-49,-9-13 25,-1 3-149,-9-19-39,0 0 1,1 0 0,-1 0-1,1 0 1,-1 0 0,1 0-1,0 0 1,2 2 162,-3-5-254,0 1 1,0 0 0,0-1-1,0 1 1,0 0-1,0-1 1,0 1-1,0-1 1,0 1 0,0-1-1,1 0 1,-1 0-1,0 1 1,0-1-1,0 0 1,1 0-1,-1 0 254,6 0-2437</inkml:trace>
  <inkml:trace contextRef="#ctx0" brushRef="#br0" timeOffset="2901.26">1159 1912 4809,'0'0'1730,"0"0"-510,0 0-162,0 0-161,0 0-294,0 0-262,-11 35 469,10-20-733,0-1 0,0 1 0,3 13-77,-1 4-2,-1-30 1,0 0-1,0 0 1,0 0 0,1 0-1,-1-1 1,0 1-1,1 0 1,0 0-1,0 0 1,-1 0 0,1-1-1,0 1 1,0 0-1,0-1 1,1 1 0,-1-1-1,0 1 1,1-1-1,-1 0 1,1 1 0,-1-1-1,1 0 1,0 0-1,-1 0 1,1 0 0,0 0-1,0-1 1,-1 1-1,2 0 2,3 0-56,-1 1-1,0-1 1,1 0-1,-1-1 0,1 0 1,-1 0-1,1 0 1,-1 0-1,0-1 0,1 0 57,-4 1 1,0-1-1,0 0 0,0 0 0,0 0 1,0-1-1,0 1 0,0 0 1,-1-1-1,1 1 0,-1-1 0,1 1 1,-1-1-1,1 0 0,-1 0 0,0 1 1,0-1-1,0 0 0,0 0 1,0 0-1,-1 0 0,1-1 0,0 1 1,-1 0-1,0 0 0,1 0 0,-1-1 0,2-10-4,0 0-1,-2 0 0,1-10 5,-1 22-1,0-9-3,1 0-1,-1 1 1,-1-1-1,0 0 1,0 1 0,-1-1-1,0 1 1,-1-1-1,0 1 1,-1 0-1,0 0 1,0 0-1,0 1 1,-5-7 4,7 12-80,0 1 1,0-1-1,0 0 1,0 1-1,-1 0 1,1-1 0,0 1-1,-1 0 1,0 0-1,1 0 1,-1 1-1,0-1 1,-1 0 79,-1 1-376,1 0 0,-1 0 1,1 1-1,-1-1 0,0 1 1,1 0-1,-1 0 0,1 1 0,-4 0 376,6-1-43,0 1-1,0 0 1,0 0-1,0 0 1,0 0-1,0 0 0,0 0 1,0 0-1,0 1 1,1-1-1,-1 1 1,0-1-1,1 1 1,0 0-1,-1-1 0,1 1 1,0 0-1,0 0 1,0 0-1,0 0 1,0 0-1,0 0 1,1 0-1,-1 0 0,1 0 1,-1 1-1,1-1 1,0 0-1,0 1 44,-2 13 314,0 0 0,2 0 0,0 13-314,0-14-167,0-11-594,0-4-882</inkml:trace>
  <inkml:trace contextRef="#ctx0" brushRef="#br0" timeOffset="3963.47">1378 1854 3305,'0'0'1857,"0"0"-648,0 0-308,0 0 69,0 0-63,0 0-290,0-5-215,4-19-98,-4 24-273,0 0 1,0-1 0,0 1 0,0-1 0,0 1-1,0-1 1,1 1 0,-1 0 0,0-1 0,0 1 0,1-1-1,-1 1 1,0 0 0,1-1 0,-1 1 0,0 0 0,1-1-1,-1 1 1,0 0 0,1 0 0,-1-1 0,1 1-1,-1 0 1,1 0 0,-1 0 0,0-1 0,1 1 0,-1 0-1,1 0 1,-1 0 0,1 0 0,-1 0 0,1 0-1,-1 0 1,1 0 0,-1 0 0,0 0 0,1 0 0,-1 1-1,1-1 1,-1 0 0,1 0 0,-1 0 0,1 1-1,-1-1 1,0 0 0,1 0 0,-1 1 0,0-1 0,1 0-32,11 46 223,18 59-148,-29-103-103,0 0-1,0 0 0,0-1 0,0 1 1,0 0-1,0 0 0,0-1 1,1 1-1,-1-1 0,1 1 0,-1-1 1,1 0-1,-1 1 0,1-1 0,0 0 1,0 0-1,0 0 0,0 0 1,-1-1-1,1 1 0,0-1 0,0 1 1,0-1-1,1 1 0,-1-1 0,0 0 1,0 0 28,1 0-31,1 0 0,0 0 0,-1-1 0,1 1 0,-1-1-1,1 0 1,-1 0 0,0 0 0,1-1 0,-1 1 0,0-1 0,0 0 0,0 0 0,0 0 0,0 0 0,1-1 31,-1-1-129,-1-1-1,0 1 1,0-1 0,0 0-1,0 1 1,-1-1 0,0 0-1,1-5 130,3-7-41,3-47-303,-8 60 621,0 17-245,1 0 0,0 0-1,0 0 1,3 6-32,-3-14 3,0 0 1,1 0-1,0-1 1,0 1-1,0 0 1,0-1-1,1 1 0,0-1 1,0 0-1,0 0 1,1 0-1,3 3-3,-5-5-19,1 1 0,0-1 0,0 0 0,0-1 0,0 1 0,0 0 0,0-1 0,0 0 0,1 1 0,-1-1 0,1-1 0,-1 1 0,0 0 0,1-1 0,-1 0 0,1 0 0,-1 0 0,1 0 0,2-1 19,-4 2-35,-1-1 0,1 0 1,0 0-1,-1 0 0,1 0 0,0 0 1,0-1-1,-1 1 0,1-1 1,0 1-1,-1-1 0,1 1 0,-1-1 1,1 0-1,-1 0 0,1 0 35,-1 0-8,0-1 0,0 0-1,0 1 1,-1-1 0,1 0-1,0 0 1,-1 1 0,0-1-1,1 0 1,-1 0 0,0 0 0,0 0-1,0 1 1,0-1 0,0-1 8,0-27-67,1 13-115,-1 0 0,0-1 0,-2-3 182,2 19-215,-1 1-1,1-1 0,-1 1 1,0-1-1,1 1 0,-1 0 1,0-1-1,0 1 0,1 0 1,-1 0-1,0 0 0,0-1 1,-1 1-1,1 0 0,0 0 1,0 0-1,0 1 0,-1-1 1,1 0-1,0 0 0,-1 1 1,1-1-1,-1 1 0,1-1 1,-1 1-1,1 0 0,-1-1 0,1 1 1,-1 0 215,2 0-894</inkml:trace>
  <inkml:trace contextRef="#ctx0" brushRef="#br0" timeOffset="4662.16">1925 1674 960,'0'0'2053,"0"0"-426,0 0-358,0 0-219,0 0-81,0 0 72,19 7 1403,-15 1-2198,-1 0 0,0 1 0,0-1 0,-1 1 0,0-1 0,0 1 0,-1 0-1,0 7-245,-2 78 188,0-45-138,1 4 49,0-31-5432,0-22 742</inkml:trace>
  <inkml:trace contextRef="#ctx0" brushRef="#br0" timeOffset="5396.08">2069 1535 128,'0'0'3792,"0"0"-1689,0 0-712,0 0-30,0 0-153,0 0-322,0 0-222,22 7 1226,-16 0-1813,0-1 1,-1 1-1,0 0 1,0 0-1,-1 1 1,0 0-1,0-1 1,-1 1-1,2 8-77,-3-12 20,4 14 38,0 0 1,-1 0-1,-2 0 0,1 0 0,-2 1 0,-1 3-58,1 41 32,-3 12-32,0-5-14,0-61-79,0-1 1,0 0-1,-1 1 1,1-1-1,-2 0 0,1 0 1,-1 0-1,-1-1 0,1 1 1,-1-1-1,-5 6 93,-8 12-1565,-1-2 1,-14 15 1564,24-29-745,-12 13-2196</inkml:trace>
  <inkml:trace contextRef="#ctx0" brushRef="#br0" timeOffset="7796.05">95 20 928,'0'0'3084,"0"0"-1135,0 0-911,0 0 87,0 0 114,0 0-242,-3 15-275,-7 43-137,-23 147 1048,29 0-647,4-183-1065,-15-307-92,15 266 151,0 0-1,0 0 1,0 0-1,2 0 0,1 0 1,0 0-1,3-7 21,-4 22 5,-1-1-1,1 1 1,0 0 0,0 0 0,0 0 0,1 0 0,-1 0-1,1 0 1,0 1 0,0-1 0,1 1 0,-1 0 0,1 0-1,-1 0 1,1 0 0,0 0 0,0 1 0,0 0 0,1 0-1,-1 0 1,0 1 0,1-1 0,-1 1 0,1 0 0,-1 0-1,1 0 1,0 1 0,3 0-5,5-1 86,2 0-67,0 0 0,0 1 0,0 1 1,3 0-20,-14 0-6,0 0 1,0-1-1,-1 1 1,1 1 0,0-1-1,-1 0 1,1 1-1,-1 0 1,0 0 0,1 0-1,-1 0 1,0 0-1,0 1 1,0-1 0,0 1-1,-1 0 1,1 0-1,0 1 6,1 2-7,-1 0 0,0 0-1,-1 0 1,1 0 0,-1 1 0,-1-1-1,1 0 1,-1 1 0,0-1 0,0 1-1,-1 0 1,0-1 0,0 6 7,-1-10-3,1 0 1,0-1-1,-1 1 1,0 0-1,1-1 1,-1 1-1,0-1 0,0 1 1,0-1-1,0 1 1,0-1-1,0 0 1,0 1-1,-1-1 1,1 0-1,0 0 1,-1 0-1,1 0 1,-1 0-1,1 0 1,-1-1-1,0 2 3,-40 15-224,37-16 178,-11 5-100,-21 6-578,-35 17 724,61-23 49,0 0-1,0 0 1,0 1 0,1 1 0,0 0 0,0 0-1,1 1 1,-1 1-49,10-10 14,0 1 0,0-1 0,-1 0 0,1 1 0,0-1-1,0 0 1,0 1 0,-1-1 0,1 1 0,0-1 0,0 0 0,0 1 0,0-1-1,0 1 1,0-1 0,0 0 0,0 1 0,0-1 0,0 1 0,0-1 0,0 1-1,0-1 1,0 0 0,0 1 0,1-1 0,-1 0 0,0 1 0,0-1 0,0 1-1,0-1 1,1 0 0,-1 1 0,0-1 0,1 0 0,-1 1 0,0-1 0,0 0-1,1 0 1,-1 1 0,1-1 0,-1 0 0,0 0 0,1 0 0,-1 0 0,0 1-1,1-1 1,-1 0 0,1 0 0,-1 0 0,0 0 0,1 0 0,-1 0 0,1 0-1,-1 0 1,0 0 0,1 0 0,-1 0 0,1 0-14,35 4 537,-26-3-416,6 1-12,-1 2 0,0-1-1,-1 2 1,1 0 0,-1 1-1,0 0 1,0 1 0,-1 0-1,0 2 1,2 1-109,24 19-130,-1 3 0,17 18 130,-11-9-489,-43-40 281,0 0 0,-1-1 1,1 1-1,0 0 1,-1-1-1,1 1 0,0-1 1,0 1-1,0-1 1,-1 0-1,1 1 0,0-1 1,0 0-1,0 1 1,0-1-1,0 0 0,0 0 1,0 0 207,4 0-7743</inkml:trace>
  <inkml:trace contextRef="#ctx0" brushRef="#br0" timeOffset="8413.68">581 295 5249,'0'0'3742,"0"0"-1872,0 0-867,0 0-190,0 0-116,0 0-233,-3 11-212,0 1-226,-3 6 48,1 0 1,1 1 0,0-1 0,1 1 0,1 6-75,2-10 28,0-8-16,-1 0 0,2 0 0,-1 0 0,1 0 0,0 0 0,0 0-1,2 1-11,-3-6 2,2 1-1,-1-1 0,0 0 0,0 0 0,1 0 0,-1 0 0,1 0 0,-1 0 1,1 0-1,0-1 0,0 1 0,0-1 0,0 1 0,0-1 0,0 0 0,0 0 0,1 1 1,-1-2-1,0 1 0,1 0 0,-1 0 0,0-1 0,1 1-1,2 0-7,0 0-1,0 0 1,0-1-1,1 1 1,-1-1-1,0 0 1,0 0-1,0-1 1,1 0-1,-1 1 1,0-2-1,0 1 1,0-1-1,0 0 1,-1 0-1,1 0 1,0 0-1,-1-1 1,1 0-1,-1 0 1,0 0-1,1-1 8,0-2-16,1 0 0,-1 0 0,0 0-1,-1-1 1,1 0 0,-1 0 0,-1 0-1,1 0 1,-1-1 0,-1 1 0,1-1 0,-1 1-1,-1-1 1,1-3 16,0 2 15,-1 0-1,0 0 1,-1-1 0,0 1-1,0 0 1,-1 0 0,0 0-1,0 0 1,-3-6-15,3 11 3,-1 0 0,1 1 0,-1-1 0,0 1 0,0-1 0,0 1 0,0 0 0,-1 0 0,1 0 0,-1 0 0,0 0 0,0 0 0,0 1-1,0 0 1,-1-1 0,1 1 0,0 1 0,-1-1 0,0 0 0,1 1 0,-1 0 0,0-1 0,0 1-3,-5-1-52,0 0 0,0 1 0,0-1-1,1 2 1,-1-1 0,0 1 0,-1 1 0,2-1-1,-1 2 1,0-1 0,0 1 0,0 0 0,0 1 52,5-1-175,0 0 0,1-1 1,-1 2-1,0-1 1,1 0-1,-1 1 1,1-1-1,0 1 0,0 0 1,0 0-1,0 1 1,0-1-1,1 0 1,-1 1-1,1 0 0,0-1 1,0 1-1,1 0 1,-1 0-1,1 0 1,0 0-1,0 0 0,0 1 1,0-1-1,1 0 1,0 0-1,-1 1 1,2 1 174,-1-4-204,0 1 1,0-1-1,0 1 1,1 0-1,-1-1 1,1 1-1,0-1 0,-1 1 1,1-1-1,0 0 1,1 1-1,-1-1 1,0 0-1,1 0 1,-1 0-1,1 0 1,0 0-1,-1 0 1,1 0-1,2 1 204,22 18-2093</inkml:trace>
  <inkml:trace contextRef="#ctx0" brushRef="#br0" timeOffset="9098.07">948 339 7058,'0'0'3946,"0"0"-1882,0 0-612,0 0-195,0 0-332,0 0-398,-1 1-518,0-1-1,1 1 1,-1-1 0,1 1 0,-1-1-1,1 1 1,-1-1 0,1 1-1,0-1 1,-1 1 0,1-1-1,0 1 1,-1 0 0,1-1-1,0 1 1,0 0 0,-1-1 0,1 1-1,0 0 1,0-1 0,0 1-1,0 0 1,0 0-9,0 17 16,0 1-1,2-1 1,0 0 0,3 10-16,-4-22 1,1 0 0,0-1 0,0 1 0,0-1 0,0 0 0,1 0 0,0 0 0,0 0 0,0 0 0,1 0 0,0-1 0,0 0 0,0 0 0,0 0 0,1 0 0,3 2-1,-6-4-59,0-1 0,1 1 0,-1-1 0,1 0 0,-1 0 0,1 0 1,0 0-1,-1 0 0,1-1 0,0 1 0,0-1 0,-1 0 0,1 0 0,0 0 1,0 0-1,-1 0 0,1 0 0,0-1 0,0 1 0,2-2 59,-1 0-59,0 0-1,0 0 1,0-1 0,0 1-1,0-1 1,0 0-1,-1 0 1,1 0 0,-1-1-1,0 1 1,2-5 59,4-4-92,-1 0 1,-1-1 0,-1-1 0,1 1-1,-2-1 1,0 0 0,1-7 91,-3 4-27,0-1 1,-2 0-1,0 0 0,-1-12 27,0 23 14,-1 7-9,1 0 0,-1 0 1,0 0-1,0-1 0,0 1 1,0 1-1,1-1 1,-1 0-1,0 0 0,0 0 1,0 0-1,1 1 1,-1-1-1,0 0 0,0 0 1,1 1-1,-1-1 1,0 1-1,1-1 0,-1 1 1,0-1-1,1 1 0,-1-1 1,0 1-6,-2 10 1,0-1 0,0 1 0,1-1 0,0 1 0,0 0 0,2 0 0,-1 0 0,1 0 0,1 4-1,-1-1 0,0-11-4,1 0-1,-1 0 1,1 1-1,-1-1 1,1 0-1,0 0 1,0 0-1,0 0 1,1 0-1,-1-1 1,1 1-1,0 0 1,-1-1-1,1 1 1,0-1-1,1 1 1,-1-1-1,0 0 1,1 0-1,-1 0 1,1 0-1,-1 0 1,1-1-1,0 1 1,0-1-1,0 0 1,0 0 0,0 0-1,0 0 1,0 0 4,6 1-44,0 0 0,0-1 0,0 1 1,-1-2-1,1 1 0,0-1 0,0-1 1,0 0-1,0 0 0,5-2 44,-9 2-51,0-1 0,0 0 0,0 0 0,-1 0 0,1-1 0,-1 0 0,1 0 0,-1 0 0,0 0 0,0-1 0,0 1 0,0-1 0,-1 0 0,0 0 0,0-1 0,0 1 0,0-1 0,-1 1 1,2-5 50,1-1-24,-1-1 1,-1 1 0,0-1-1,0 0 1,-1 0 0,0 0-1,-1 0 1,-1-10 23,1 17 5,-1 0 0,0 1-1,0-1 1,-1 1 0,1-1-1,-1 1 1,1-1 0,-1 1-1,0-1 1,-1 1 0,1-1-1,-1 1 1,1 0-5,-1 1-86,0 0 1,0 1-1,1 0 1,-1-1-1,0 1 0,0 0 1,0 0-1,0 0 1,0 0-1,0 0 1,-1 1-1,1-1 0,0 1 1,0-1-1,-1 1 1,1 0-1,0 0 0,0 0 1,-1 0-1,-1 0 86,-8 0-2660,0 0-1640</inkml:trace>
  <inkml:trace contextRef="#ctx0" brushRef="#br0" timeOffset="9762.49">1850 91 3089,'0'0'3528,"0"0"-1755,0 0-785,0 0-69,0 0 48,0 0-171,3 0-165,-2 0-573,1 0 1,0 0-1,0 1 1,-1-1-1,1 0 1,0 0 0,-1 1-1,1-1 1,0 1-1,-1 0 1,1-1-1,-1 1 1,1 0-1,-1 0 1,1 0-1,-1 0 1,0 0 0,1 0-1,-1 0 1,0 1-1,1 0-58,0 2 69,0 0-1,0 0 0,0 0 1,0 0-1,-1 1 0,1-1 0,-1 0 1,0 1-1,-1 0-68,6 43 609,-2 0 0,-2 1 0,-4 40-609,0-2 266,2 104-993,-8-191-3025,5 0-251</inkml:trace>
  <inkml:trace contextRef="#ctx0" brushRef="#br0" timeOffset="23137.07">140 869 360,'0'0'1092,"0"0"-361,0 0-131,0 0 230,0 0 147,0 0-230,0 0-321,0 0-106,0 0 52,0 0 8,0 0 16,0 0 37,0 0-105,0 0-197,0 0 6,1-16 1216,-3 12 2165,-1 4-3533,0 0 0,-1 0 0,1 0 0,-1 0 1,1 1-1,0-1 0,0 1 0,-1 0 0,1 0 0,0 1 0,0-1 1,0 0-1,0 1 0,0 0 15,-1 1-12,1 1 1,-1 0-1,1-1 1,0 1-1,0 1 0,1-1 1,-1 0-1,1 0 1,-1 4 11,-9 19-12,1 0 0,-3 18 12,-5 14-8,17-52-2,1 0 1,0 0-1,1 0 1,-1-1-1,2 1 1,-1 0 0,1 6 9,1 12-21,-2-15 18,-1-1 3,1 0 0,0 0 1,1-1-1,0 1 0,0 0 0,1 0 0,0 0 0,0-1 0,1 1 1,0-1-1,1 1 0,-1-3-4,-2-3 0,0-1 0,1 0 1,-1 0-1,0 0 0,1 0 0,-1 0 0,1 0 0,-1 0 0,1 0 0,0-1 1,0 1-1,0 0 0,0-1 0,0 0 0,0 1 0,0-1 0,2 0 4,-1 2-18,-2-3-225,0 0-1,-1 0 1,1 0 0,0 1 0,0-1 0,0 0 0,0 0-1,-1 0 1,1 0 0,0 0 0,0-1 0,0 1 0,0 0-1,-1 0 1,1-1 0,0 1 0,0 0 0,0-1 243,2-7-2569</inkml:trace>
  <inkml:trace contextRef="#ctx0" brushRef="#br0" timeOffset="25064.87">276 995 2184,'0'0'1908,"0"0"-658,0 0-407,0 0-152,0 0 7,0 0 100,-1 0-662,0 0-1,0 0 0,0 0 0,0 0 0,1 0 0,-1 0 0,0 0 0,0 1 0,0-1 0,0 0 0,1 0 1,-1 1-1,0-1 0,0 1 0,1-1 0,-1 1 0,0 0-135,-1 27 146,0 1 0,-4 9-146,2-10 29,1 1-1,1 10-28,2 29 53,0-57-2525,-2-74 2390,0 30 103,2-1 0,4-33-21,0 53-180,1 1 0,-1 0 0,2-1-1,0 2 1,1-1 0,0 1 0,1 0 0,5-7 180,-10 16 16,-1 0 1,1 0 0,0-1 0,0 2 0,0-1-1,0 0 1,1 1 0,-1-1 0,1 1 0,0 0-1,-1 0 1,1 0 0,0 1 0,0 0 0,0-1 0,0 1-1,1 1 1,-1-1 0,0 0 0,0 1 0,0 0-1,1 0 1,1 1-17,-5-1-5,0 1 0,0 0 0,0 0 0,0-1-1,-1 1 1,1 0 0,0 0 0,-1 0 0,1 0-1,0 0 1,-1 0 0,1 0 0,-1 0 0,0 0-1,1 0 1,-1 0 0,0 1 0,1-1 0,-1 0-1,0 0 1,0 0 0,0 0 0,0 1 5,0 33-54,0-27 70,0 53 533,-2-58-560,0 0-1,0 0 1,0-1-1,0 1 1,-1 0-1,1-1 1,-1 1-1,0-1 1,0 0-1,0 0 1,0 0-1,-1 0 12,-7 7-55,3-2 54,-23 17-5,29-23 33,1 0-1,-1 0 1,0-1 0,0 1-1,0-1 1,0 1 0,0-1-1,-1 0 1,1 1 0,0-1 0,0 0-1,0 0 1,0-1 0,0 1-1,0 0 1,0-1 0,-1 0-27,-22 0 197,25 1-189,-1 0-1,0 0 0,0 0 1,1 0-1,-1 0 0,0 0 1,0 1-1,1-1 1,-1 0-1,0 1 0,1-1 1,-1 0-1,0 1 1,1-1-1,-1 1 0,0-1 1,1 1-1,-1-1 0,1 1 1,-1 0-1,1-1 1,-1 1-1,1 0 0,0-1 1,-1 1-1,1 0-7,34 0 1172,-30 0-1103,0 0-1,0 1 0,-1 0 1,1 0-1,0 0 0,-1 0 0,1 1 1,-1-1-1,0 1 0,0 0 1,0 0-1,0 0 0,0 0 1,-1 1-1,1-1 0,-1 1 0,1 2-68,0-2 35,0 1 0,0-1 0,1 1-1,-1-1 1,1 0 0,0-1-1,0 1 1,0-1 0,0 1 0,1-1-1,-1 0 1,3 0-35,4 2-3,0-1 0,0 0 0,0-1 1,1-1-1,0 1 0,9-1 3,-20-2-411,-1 0-192,0 0 4,4 0-3780,-4 0 1307</inkml:trace>
  <inkml:trace contextRef="#ctx0" brushRef="#br0" timeOffset="25961.39">578 1121 808,'0'0'2701,"0"0"-1072,0 0-766,0 0-259,0 0-201,0 0-180,-9 9-26,-27 29 227,33-34-248,0 0 0,1 0-1,0 0 1,0 0 0,0 1 0,0-1-1,0 1 1,1-1 0,0 1-1,0 0 1,0-1 0,1 1 0,-1 0-1,1 0 1,0-1 0,1 1-1,-1 0 1,1 3-176,0 11 57,0-16-51,-1-1 0,0 0 0,1 0 0,-1 0 0,1 0 0,-1 0 0,1 0 0,0 0 0,0 0 0,0 0 1,0 0-1,0 0 0,1 0 0,-1-1 0,0 1 0,1 0 0,0-1 0,-1 1 0,1-1 0,0 0 0,-1 1 0,1-1 0,0 0 0,0 0 1,0 0-1,0-1 0,0 1 0,0 0 0,1-1-6,2 2 55,-1-1 0,1 0 0,-1-1 0,1 1 0,-1-1 0,1 0 0,-1 0 0,1 0 0,-1-1 0,0 0 0,1 1 0,-1-2 1,1 1-1,2-1-55,-3-1 3,1 0 0,-1 0 0,0 0 0,0 0 0,0-1 0,0 0 1,-1 1-1,1-1 0,-1-1 0,0 1 0,0 0 0,-1-1 0,2-3-3,0 2-78,-1-1 0,0 0-1,-1 0 1,0 0 0,0 0-1,0-1 1,-1 1 0,0 0-1,0-4 79,-1-134-961,-3 144 457,0 1 0,0-1 1,0 0-1,0 1 0,0-1 1,0 1-1,0 0 0,1 0 0,-1 0 1,0 0-1,0 1 0,0-1 0,0 1 1,-1 0 503,-2 4-313,0 0 1,0 1-1,1 0 1,-1 0-1,2 0 1,-1 1-1,1 0 1,-1 0-1,2 0 1,-1 0 312,1-1-43,-9 15-130</inkml:trace>
  <inkml:trace contextRef="#ctx0" brushRef="#br0" timeOffset="27180.4">827 1080 4697,'0'0'1519,"0"0"-688,0 0-176,0 0 133,0 0-11,0 0-241,0 0-260,0 0-39,0 0-15,0 17 918,-1 14-477,0-12-553,1-1 0,0 1-1,2-1 1,1 5-110,-3-19-1,1 0-1,0 0 1,0 0 0,0 0-1,0 0 1,1 0-1,0-1 1,0 1 0,0-1-1,0 1 1,0-1-1,1 0 1,-1 0 0,1 0-1,0 0 1,0 0-1,0-1 1,0 1 0,0-1-1,1 0 1,2 1 1,-4-2-63,1 0 0,0 0-1,0 0 1,-1-1 0,1 0 0,0 1 0,0-1 0,0 0 0,0 0 0,0-1 0,-1 1-1,1 0 1,0-1 0,0 0 0,0 0 0,-1 0 0,1 0 0,0 0 0,-1 0 0,1-1 0,-1 1-1,0-1 1,1 1 0,-1-1 0,0 0 0,0 0 0,0 0 0,0-1 0,0 1 0,0-1 63,3-4-15,1-1 0,-1 1 0,-1-1 0,0 0 0,0 0 0,0-1 0,-1 1 1,0-1-1,0-2 15,-2-30 45,-2 24 26,1 17-42,0 0 70,0 0 7,2 0-85,0 0 0,0 1-1,0-1 1,0 1 0,-1-1 0,1 1-1,0 0 1,-1-1 0,1 1-1,0 0 1,-1 0 0,1 0-1,-1 1 1,1-1 0,-1 0 0,0 1-1,1-1 1,-1 0 0,0 1-1,0-1 1,0 1 0,0 0 0,0 0-22,24 41 79,-21-34-71,0-1 0,1 0 0,-1 0 0,2-1-1,-1 0 1,1 1 0,2 0-7,-5-6 11,0 1-1,0-1 0,1 1 0,-1-1 0,1 0 0,-1 0 1,1 0-1,0-1 0,0 0 0,0 1 0,0-1 0,0 0 1,0-1-1,0 1 0,0-1 0,0 0 0,0 0-10,-2 0 9,1-1 1,-1 0-1,0 0 0,0 1 0,0-1 0,0-1 0,0 1 0,0 0 1,0 0-1,-1-1 0,1 1 0,0-1 0,-1 1 0,1-1 1,-1 0-1,0 0 0,1 1 0,-1-1 0,0 0 0,0 0 1,0 0-1,0 0 0,-1-1 0,1 1-9,2-5 26,-1 1-1,1-1 1,-2 0-1,1 0 1,-1 0-1,0 0 1,0-3-26,-1 4-42,0 0 0,-1 0 0,0 1 0,0-1 0,0 0 0,0 0 0,-1 1 0,0-1 0,-1 1 0,1 0 0,-1-1 0,-3-3 42,3 5-441,2 4 336,1 0 0,0 0 1,0 0-1,0 0 0,0 0 0,0 0 0,0 0 1,-1 0-1,1 0 0,0 0 0,0 0 1,0 0-1,0 0 0,0 0 0,0 0 1,-1 0-1,1 0 0,0 0 0,0 0 1,0 0-1,0 0 0,0 0 0,0 0 0,0 0 1,-1 0-1,1 0 0,0 1 0,0-1 1,0 0-1,0 0 0,0 0 0,0 0 1,0 0-1,0 0 0,0 0 0,0 0 0,0 1 1,0-1-1,0 0 0,0 0 0,0 0 1,0 0-1,0 0 0,-1 0 0,1 1 1,0-1-1,1 0 0,-1 0 0,0 0 0,0 0 1,0 0-1,0 0 0,0 1 0,0-1 1,0 0-1,0 0 105,0 9-2147</inkml:trace>
  <inkml:trace contextRef="#ctx0" brushRef="#br0" timeOffset="28359.96">1434 1022 3065,'0'0'1831,"0"0"-796,0 0-422,0 0-157,0 0-172,0 0-108,0 0 60,0 0 170,0 0 85,12-20 1772,-10 19-2227,-1 0 0,0 0 1,1 0-1,-1 0 0,0 1 1,1-1-1,-1 0 1,1 1-1,0 0 0,-1-1 1,1 1-1,-1 0 0,1-1 1,-1 1-1,1 0 0,0 0 1,-1 1-1,1-1 1,-1 0-1,1 0 0,-1 1 1,1-1-1,0 1 0,-1-1 1,1 1-37,0 1 15,-1-1-1,1 1 1,0-1 0,-1 1 0,1 0 0,-1 0-1,0 0 1,1 0 0,-1 0 0,0 0-1,0 0 1,0 1 0,-1-1 0,1 0 0,0 1-15,2 12-10,-1 0 0,0 0 0,-1 0 1,-1 14 9,0-24 53,-1 1-174,1 0-1,-1 0 1,0 0-1,0 0 1,-1 0 0,1 0-1,-1-1 1,-1 1-1,1-1 1,-1 1-1,0-1 1,0 0-1,-1 0 1,1 0 0,-5 4 121,5-6 41,1 0 1,0 1 0,0-1 0,0 1-1,0 0 1,0-1 0,1 1 0,-1 0 0,1 1-42,1-5 101,0 0-30,0 7 130,0-7-200,0 1 1,-1-1-1,1 1 1,0-1-1,0 1 1,0 0-1,0-1 0,-1 1 1,1 0-1,0-1 1,0 1-1,0-1 1,0 1-1,0 0 1,0-1-1,1 1 1,-1 0-1,0-1 1,0 1-1,0-1 1,1 1-1,-1-1 1,0 1-1,0 0 1,1-1-1,-1 1 1,1-1-1,-1 1 1,0-1-1,1 0 1,-1 1-1,1-1 1,-1 1-1,1-1 1,-1 0-1,1 1 1,0-1-1,0 0-1,100 0-432,-100 0 336,36 0-4505,-29 0 3077,-1 0-536</inkml:trace>
  <inkml:trace contextRef="#ctx0" brushRef="#br0" timeOffset="29623.9">1668 947 1200,'0'0'1194,"0"0"-475,0 0-209,0 0 48,0 0-187,-3-4-247,0 0-130,0 0-1,0-1 1,0 0 0,1 0 0,-1 0 0,1 0 0,1 0 0,-1 0 0,1-1 0,-1 1 0,2-1 0,-1 1-1,0-1 1,1 0 6,-1 1-297,-5-2 4967,0 8 303,4 7-4733,3 0-145,1 1 0,0-1-1,0 1 1,0-1 0,1 1-1,1-1 1,-1 0 0,1 0-1,1-1 1,-1 1 0,1-1-1,4 5-94,17 28 109,-18-25-95,-1-5-12,-1 1 1,0-1-1,-1 1 0,0 0 0,-1 0 0,0 0 1,-1 1-1,0-1 0,-1 1 0,0 0 0,-1 7-2,1 38 61,0-26-683,-2 0 1,-2-1-1,0 1 622,0-26-399,0 0 0,-1 0 0,1-1 0,-1 1 1,0-1-1,0 1 0,0-1 0,-1 0 0,1 0 0,-1-1 0,0 1 0,0-1 1,-3 2 398,-1 3-2150,-8 6-2034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14.682"/>
    </inkml:context>
    <inkml:brush xml:id="br0">
      <inkml:brushProperty name="width" value="0.1" units="cm"/>
      <inkml:brushProperty name="height" value="0.1" units="cm"/>
      <inkml:brushProperty name="color" value="#E71224"/>
    </inkml:brush>
  </inkml:definitions>
  <inkml:trace contextRef="#ctx0" brushRef="#br0">86 432 512,'0'0'2290,"0"0"-1068,0 0-710,0 0-170,0 0 8,0 0-111,0 0-42,0 0 62,0 0 45,0 34 3862,0-7-3994,1 1 1,2 0-1,1-1 0,3 9-172,-4-18 14,-1 0 0,0 0 0,-1 1 0,-2 7-14,5 10 80,-4-36-60,0 0 43,0 0 4,0 0 43,0-19-18,0 13-88,0-68-542,-8-57 538,-5 85 6,11 40 1,-1-1 0,1 1 0,0-1 1,1 0-1,0 0 0,0 1 0,0-5-7,1 4 33,0-1-23,-1 0 1,1 0-1,1 0 0,-1 1 0,1-1 1,1 0-1,0 0 0,0 1 0,0-1 1,1 1-1,0-1 0,0 1 0,2-1-10,1-2 5,-5 8-11,0-1 1,0 1-1,0 0 0,0 0 1,1 0-1,-1 0 1,1 0-1,-1 0 1,1 0-1,0 0 0,0 1 1,0-1-1,0 1 1,0-1-1,0 1 0,0 0 1,0 0-1,0 0 1,1 0-1,-1 0 0,0 0 1,1 1-1,-1-1 1,1 1-1,-1 0 1,1-1-1,-1 1 0,3 1 6,-3-2-8,1 1-1,-1 0 1,1 0-1,-1 1 1,0-1-1,1 0 1,-1 1-1,0-1 1,1 1-1,-1 0 1,0 0-1,0 0 1,1 0-1,-1 0 1,0 1-1,1 0 9,0 1 0,-1 0 0,0 0 0,0 0 0,0 0 0,-1 0 0,1 1 0,-1-1 0,0 1 0,0-1 0,0 1 0,0-1 0,2 12-25,0-1 1,-2 0-1,0 1 0,0-1 0,-1 0 0,-1 1 0,0-1 0,-1 0 0,-2 4 25,3-15-39,0 0 0,0 0 0,0 1 0,-1-1 0,1 0 0,-1 0 0,0 0 0,0-1 0,0 1 0,0 0 0,-1-1 0,1 1 0,-1-1 0,1 0 0,-1 0 0,0 0 0,0 0 0,-1 0 39,-1 1-78,-1-1-1,0 0 1,0 0-1,1 0 1,-1-1-1,0 0 1,0 0-1,-1-1 1,-5 0 78,12 0-5,0 0 10,0 0 15,0 0 44,0 0-12,0 0-20,0 0 71,8 20 620,6-9-600,0-1 0,0-1 0,1 0 0,1 0 0,1-1-123,0 0 61,1 1 1,-2 2 0,17 11-62,-25-15 14,0 0 1,-1 0 0,0 1 0,0 0 0,0 1-1,-1-1 1,0 1 0,-1 1 0,0-1 0,-1 1-1,0-1 1,3 11-15,-7-18-198,1 2 367,0-2-4133,2-2 1121</inkml:trace>
  <inkml:trace contextRef="#ctx0" brushRef="#br0" timeOffset="961.34">448 669 1920,'0'0'962,"0"0"-331,0 0-10,0 0 55,0 0-92,0 0-213,1 9-93,6 26-28,-7-33-232,1-1 0,0 1 0,-1-1 0,1 1 0,0-1 0,0 1 0,0-1 0,1 0 0,-1 1 0,0-1-1,0 0 1,1 0 0,-1 0 0,0 0 0,1 0 0,-1 0 0,1 0 0,0 0 0,-1-1 0,1 1-18,10 6 95,-5-1-32,1 1 0,0-1 0,0-1-1,7 4-62,-12-7 33,-1-1 0,1 0 0,-1 0 0,1 0 0,0 0 0,-1 0 1,1 0-1,0-1 0,0 1 0,-1-1 0,1 0 0,0 0 0,0 0 0,0 0 0,-1 0 0,1-1 0,0 0 0,0 1 0,1-2-33,-2-1 19,1 0 0,-2 0 0,1 0 0,0-1-1,-1 1 1,1 0 0,-1-1 0,0 1 0,0-1 0,-1 0 0,1 1 0,-1-1 0,1 0 0,-1-1-19,1-2 53,0 2-9,-1-1-1,1 0 0,-1 0 0,1 1 1,-2-1-1,1 0 0,-1 0 1,0 1-1,0-1 0,-1-3-43,1 6 11,-1-1 0,0 1 0,0-1 0,0 1 0,0 0-1,-1 0 1,1 0 0,-1 0 0,0 0 0,0 0 0,0 1 0,0-1 0,0 1 0,-1 0-1,0 0-10,-3-2 10,0 1-1,-1 0 0,1 0 0,-1 1 0,1 0 0,-1 0 0,0 1 0,1 0 0,-1 0 0,0 1 1,0 0-1,-6 1-9,-2-1 313,15 1-353,0 0 0,0 0 0,0 0 0,0 0 0,1 0 1,-1 0-1,0 0 0,1 0 0,-1 0 0,0 0 0,1 1 0,-1-1 0,1 0 0,0 0 0,-1 0 0,1 1 0,0-1 0,0 1 40,-7 30-877,7-29 638,-1 22-2701,1-18 48</inkml:trace>
  <inkml:trace contextRef="#ctx0" brushRef="#br0" timeOffset="2228.56">720 540 3929,'0'0'1525,"0"0"-660,0 0-353,0 0-141,0 0 29,0 0 128,0 4 132,0 7-431,1-1-1,1 0 1,0 0-1,0 0 1,0 0 0,2 0-1,-1-1 1,1 1 0,1-1-1,-1 0 1,2 0-1,2 4-228,7 7 41,0 0 0,2-1 0,0-1 0,15 12-41,-31-29 6,0 0 0,0 0 0,0-1-1,0 1 1,-1 0 0,1-1 0,0 1 0,0-1-1,0 1 1,0-1 0,0 1 0,0-1-1,0 0 1,1 0 0,-1 0 0,0 1 0,0-1-1,0 0 1,0 0 0,0 0 0,0 0 0,0-1-1,0 1 1,0 0 0,0 0 0,0-1 0,0 1-1,0 0 1,0-1 0,0 1 0,0-1-1,0 0 1,0 1 0,0-1 0,0 0 0,0 1-1,-1-1 1,1 0 0,0 0 0,-1 0 0,2 0-6,2-6 24,1 0 0,-1 0 0,0 0 0,0-1 1,0-3-25,-2 7-13,1-5 11,-2 1 0,1 0 0,-1-1 1,-1 1-1,1 0 0,-1-1 0,-1 1 1,0-7 1,-1-14 127,2 28-106,0 1-2,0 0 17,0 0-71,0 0-38,0 0 0,0 0 3,0 0 17,1 0 51,0 1-1,0-1 1,0 0 0,0 1 0,0-1-1,0 1 1,0 0 0,0-1 0,0 1-1,0 0 1,0-1 0,-1 1 0,1 0-1,0 0 1,-1 0 0,1 0 2,13 25 18,1-1-1,1 0 1,1-2 0,12 12-18,-25-31 4,1 0 1,0-1 0,0 1 0,0-1-1,0 0 1,0-1 0,1 0 0,-1 1 0,1-2-1,-1 1 1,1-1 0,0 1 0,0-2 0,0 1-1,0-1 1,-1 0 0,6 0-5,-10 0 4,-1 0 1,1-1-1,0 1 0,-1 0 1,1-1-1,0 1 1,-1 0-1,1-1 0,0 1 1,-1-1-1,1 1 1,-1-1-1,1 1 0,-1-1 1,1 1-1,-1-1 1,1 0-1,-1 1 0,0-1 1,1 0-1,-1 1 1,0-1-1,0 0 0,1 1 1,-1-1-1,0 0 0,0 0 1,0 1-1,0-1 1,0 0-1,0 0-4,2-29 8,-2 27-3,2-44 2,-1 33-4,0-1-1,0 1 0,-2-1 1,1 1-1,-2-1 0,0 1 0,-1-1 1,-1-1-3,4 15-28,-1 0 0,1 0 0,0 0 0,-1-1 0,1 1 0,-1 0 0,1 0 0,-1 0 0,0 0 0,0 0 0,1 0 0,-1 0 0,0 0 0,0 1 0,0-1 0,0 0 0,0 0 0,0 1 0,0-1-1,0 1 1,0-1 0,0 1 0,0-1 0,-1 1 28,2 17-4915,0-14 2253</inkml:trace>
  <inkml:trace contextRef="#ctx0" brushRef="#br0" timeOffset="4456.41">1339 245 416,'0'0'1560,"0"0"-365,0 0-129,0 0-6,0 0-182,0 0-216,0 0-204,0 0-162,0 0-112,0 0-55,0 0 17,0 0-10,0 0-71,0 0-36,0 0 19,0 0 3,0 0 8,0 0 21,0 0 37,0 0 79,0 0 55,0 0 72,0 0 3,-8 4 380,8 31-229,-1-3-184,2 0-1,1 0 1,4 16-293,0-14 216,-3-10-3,2-1 1,3 11-214,-5-23-77,-1 0 0,0-1 0,-1 1 0,-1 0 0,1 0 0,-2 3 77,1-1-780,15-14-4322,-11-4 3044</inkml:trace>
  <inkml:trace contextRef="#ctx0" brushRef="#br0" timeOffset="5258.96">1418 119 3409,'0'0'2005,"0"0"-736,0 0-262,0 0-10,0 0-115,0 0-253,3 0-191,2 1-254,-1-1 1,1 1 0,-1 0-1,0 0 1,0 1 0,1 0-1,-1-1 1,0 1 0,0 1-1,-1-1 1,1 0 0,0 1-1,-1 0 1,1 0 0,-1 0-1,0 0 1,0 1-185,13 14 193,-1 0 1,11 20-194,-12-17 84,-4-7-63,-1 1 1,0 1-1,-2-1 0,1 1 1,-2 0-1,0 1 1,2 12-22,-2-2 65,-2 0 1,-1 0-1,-1 1 1,-1 15-66,-1-23-25,-1 1-1,-1-1 1,-1 1 0,-1-1 0,-1 0 0,-1 2 25,2-9-479,-1-1 0,-1 1 1,0-1-1,-3 4 479,3-6-1326,0-1 0,-1 0 0,-1 0 0,1-1 1,-6 5 1325,5-7-3002</inkml:trace>
  <inkml:trace contextRef="#ctx0" brushRef="#br0" timeOffset="6640.39">14 0 1424,'0'0'1801,"0"0"-710,0 0-326,0 0-73,0 0-26,0 0-37,0 41 4727,-11 251-3970,9-239-1417,1-1 0,4 19 31,1-49 3,0-1 0,1 1-1,1-1 1,1-1 0,6 11-3,-3-4-19,-6-15-183,1 0 0,0 0 0,1 0 0,0-1 0,1 0 0,0 0 0,1 0 0,0-1 0,1 0 0,0-1 0,0 0 0,1 0 0,0-1 0,1 0 0,0-1 0,0 0 0,0-1 0,10 3 202,44 18-3120,-38-14 406</inkml:trace>
  <inkml:trace contextRef="#ctx0" brushRef="#br0" timeOffset="7960.08">1856 469 2737,'0'0'1728,"0"0"-369,0 0-24,0 0 22,0 0-215,0 0-226,1-4 3632,2-12-4990,0 16 424,-3 0 90,-1 27 567,-22 47-498,14-52-82,2 1 0,1 0 0,-4 21-59,11-33-1163,-1-10 993,0-1 1,0 1-1,1-1 1,-1 1-1,0 0 1,0-1-1,0 1 0,0-1 1,0 1-1,0 0 1,0-1-1,0 1 1,0-1-1,0 1 1,0 0-1,0-1 0,0 1 1,-1-1-1,1 1 1,0-1-1,0 1 1,-1 0-1,1-1 1,0 1-1,-1-1 0,1 1 1,0-1-1,-1 0 1,1 1-1,-1-1 1,1 1-1,-1-1 1,1 0-1,-1 1 0,1-1 1,-1 0-1,1 0 1,-1 1-1,1-1 1,-1 0 169,-2 0-3833</inkml:trace>
  <inkml:trace contextRef="#ctx0" brushRef="#br0" timeOffset="8490.62">1735 520 3393,'0'0'1620,"0"0"-468,0 0-126,0 0 2,0 0-84,0 0-148,0 0-725,0 0 0,0 0 0,0 0 0,0 0 0,-1 0 0,1 0 0,0 0 0,0 0 0,0 0 0,0 0 0,0 0 0,0 0 0,-1 0 0,1 0 0,0 0 0,0 0 0,0 0 0,0 0 0,0 0 0,0 0-1,-1 0 1,1 0 0,0 0 0,0 0 0,0 0 0,0 0 0,0 1 0,0-1 0,0 0 0,0 0 0,0 0 0,-1 0 0,1 0 0,0 0 0,0 0 0,0 1 0,0-1 0,0 0 0,0 0 0,0 0 0,0 0 0,0 0-1,0 0 1,0 1 0,0-1 0,0 0 0,0 0 0,0 0 0,0 0 0,0 0 0,0 0 0,0 1 0,0-1 0,0 0-71,1 4 38,0 0 1,0 1-1,1-1 0,-1 0 1,1 0-1,0 0 0,0 0 1,0 0-1,0-1 0,1 1 1,-1 0-1,1-1 1,0 0-1,0 0 0,0 0 1,1 0-1,2 2-38,6 5 14,2-1-1,-1 0 1,1-1 0,4 2-14,13 4-655,1-2 0,25 6 655,-51-17-957,-4-1-4754,-2 0 567</inkml:trace>
  <inkml:trace contextRef="#ctx0" brushRef="#br0" timeOffset="9170.11">2064 286 1880,'0'0'2986,"0"0"-1036,0 0-560,0 0-111,0 0-226,0 0-257,0 0-129,0 28 1827,1 3-2365,3 0 1,0 0-1,7 20-129,6 51 7,-16-87-302,1 1 0,0-1 0,1 0 0,1 0 0,0 0 0,1 0 0,4 8 295,-9-23-237,1 0 0,0 0 0,-1 1 0,1-1 0,-1 0-1,1 0 1,0 0 0,-1 0 0,1 0 0,-1 0 0,1 0-1,0 0 1,-1 0 0,1 0 0,0 0 0,-1 0 0,1 0-1,-1 0 1,1-1 0,0 1 0,-1 0 0,1 0-1,-1-1 1,1 1 0,0-1 237,2-10-2623</inkml:trace>
  <inkml:trace contextRef="#ctx0" brushRef="#br0" timeOffset="9640.54">2211 306 1040,'0'0'3617,"0"0"-1998,0 0-775,0 0-12,0 0 17,0 0-89,2 8 3594,7 36-3989,17 104-44,-9-63-1032,0 40 711,-17-91-3843,0-23-1091</inkml:trace>
  <inkml:trace contextRef="#ctx0" brushRef="#br0" timeOffset="11337.45">131 1318 808,'0'0'1384,"0"0"-390,0 0 13,0 0 78,0 0-46,0 0-116,0 0-101,0 0 46,0 0-47,0 0-167,0 0-111,0 0 21,0 0 23,0 0-46,0 0-97,0 0-76,0 0-18,0 0-53,0 0-77,0 0-43,0 0-45,0 0 2,0 0 35,0 0 31,0 0-42,0 0-78,-1 18 201,-1-5-277,-2 0-1,1 0 1,-2-1-1,-2 7-3,1-5-2,1 0 0,0 1 0,-2 11 2,3 16-26,1 0 0,2 1 0,2-1 0,3 12 26,-4-49-8,1 0-1,1 0 1,-1 0-1,1 0 1,0 0-1,0 0 1,0 0-1,1-1 1,-1 1-1,2 1 9,35 44-53,-24-33 31,-6-6-151,0 0 1,1-1-1,0-1 1,1 0-1,0 0 1,0-1-1,1 0 1,5 2 172,-12-9-496,-5-1-5039,0 0 5535,0 0-4902</inkml:trace>
  <inkml:trace contextRef="#ctx0" brushRef="#br0" timeOffset="12470.82">520 1580 2865,'0'0'1791,"0"0"-354,0 0 73,0 0 49,0 0-388,0 0-355,4 12-182,13 47 36,-3 1 0,-2 0 1,1 29-671,-13-31 152,-7-98-227,3 0 1,1 0 0,2-13 74,1-176-84,0 229 75,1-1 1,-1 1-1,0-1 0,1 0 1,-1 1-1,1-1 0,-1 1 1,0-1-1,1 1 0,-1 0 1,1-1-1,0 1 0,-1 0 1,1-1-1,-1 1 0,1 0 1,-1-1-1,1 1 0,0 0 1,-1 0-1,1 0 0,0 0 1,-1-1-1,1 1 0,0 0 1,-1 0-1,1 0 0,-1 0 1,1 1-1,0-1 9,27 0-18,-20 0 11,-6 1 4,0-1 1,0 0 0,0 1 0,0-1-1,0 1 1,0 0 0,0-1 0,0 1-1,0 0 1,-1 0 0,1 1 0,0-1-1,-1 0 1,1 0 0,-1 1 0,1-1-1,-1 1 1,1-1 0,-1 1 0,0 0-1,0 0 1,0-1 0,0 1-1,0 0 1,0 0 0,-1 0 0,1 0-1,-1 0 1,1 0 0,-1 0 0,0 0-1,1 0 1,-1 0 0,0 2 2,0 1-43,0 0-1,0 0 1,0-1 0,0 1 0,-1 0-1,1 0 1,-1-1 0,-1 1 0,1 0-1,-1-1 1,1 1 0,-1-1 0,-1 0-1,1 0 1,-1 1 43,0-1-101,0 0-1,0-1 1,0 1 0,-1-1-1,0 0 1,1 0 0,-1 0-1,0 0 1,-1-1-1,1 0 1,0 0 0,-1 0-1,1 0 1,-1 0 0,0-1-1,1 0 1,-4 0 101,8-1 80,0 0 53,0 0 47,0 0-33,0 0-59,0 0-8,0 0-25,0 0-27,0 3 23,1 0 0,-1 0 0,1-1 0,0 1-1,-1 0 1,1 0 0,1-1 0,-1 1 0,0-1 0,1 1 0,-1-1 0,1 0 0,0 1 0,0-1 0,0 0 0,0 0 0,0 0 0,0 0 0,0-1-1,2 2-50,10 6 76,-1-1-1,1 0 0,8 2-75,9 6 72,-13-7-99,-12-6-93,0 0 0,0 0 0,0 0 0,0 1 0,-1 0 0,1 0 0,-1 1 0,1 1 120,-5 0-4753,-1-5-1991</inkml:trace>
  <inkml:trace contextRef="#ctx0" brushRef="#br0" timeOffset="13014.73">893 1610 4505,'0'0'1976,"0"0"-635,0 0-264,0 0-63,0 0-163,0 0-69,-1 14-149,-5 148 580,6-161-1214,1 0 0,-1 0 0,0 0-1,1 0 1,0 0 0,-1 0 0,1 0-1,-1 0 1,1-1 0,0 1 0,0 0 0,-1 0-1,1-1 1,0 1 0,0 0 0,0-1 0,0 1-1,0-1 1,0 0 0,0 1 0,0-1 0,0 1-1,0-1 1,0 0 0,0 0 0,0 0-1,0 0 1,0 0 0,0 0 0,0 0 0,0 0 1,43 1 206,-35-1-219,-6 0 21,0 0 0,0 0 0,1 0 0,-1 0 0,0-1-1,0 1 1,0-1 0,1 0 0,-1 0 0,0 0 0,0 0 0,1-1-8,-3 0 5,1 1 0,-1-1 0,0 1 0,0-1 0,0 1 0,1-1 0,-1 1 0,-1-1 0,1 0 0,0 0 0,0 0 0,-1 1 0,1-1 0,-1 0 0,1 0 0,-1 0 0,0 0 0,0 0 0,0 0 0,0 0 0,0-2-5,0-7 23,0 0 0,-1-1-1,0 1 1,-1 0 0,-1-4-23,1 9-5,0 1 1,0-1-1,-1 1 0,0 0 1,0-1-1,0 1 0,-1 1 1,1-1-1,-1 1 1,0-1-1,-1 1 5,2 1-20,-1 0 1,1 0-1,-1 0 0,0 1 1,0-1-1,0 1 0,0 0 1,-3-1 19,6 3-54,0-1 0,0 1 0,0-1 0,-1 1 0,1 0 0,0 0 0,0-1 0,-1 1 0,1 0 0,0 0 0,0 0 0,-1 0 1,1 1-1,0-1 0,0 0 0,-1 0 0,1 1 0,0-1 0,0 1 0,0-1 0,-1 1 0,1-1 0,0 1 0,0 0 0,0 0 0,0-1 0,0 1 0,0 0 1,0 0-1,1 0 0,-1 0 0,0 0 0,0 0 0,1 1 54,-4 7-859,0 0 1,1 0-1,1 1 1,-1 0-1,0 7 859,2-10-908,-3 11-3655</inkml:trace>
  <inkml:trace contextRef="#ctx0" brushRef="#br0" timeOffset="13750.34">1173 1634 704,'0'0'4756,"0"0"-2673,0 0-900,0 0-163,0 0-280,0 0-264,2 17-173,-1-7-257,1 15 177,1-1 0,2 0 1,0 0-1,4 8-223,-6-27 5,0 1 0,0-1 1,0 0-1,1 1 0,0-2 0,0 1 0,3 3-5,-6-7-2,1 0-1,-1 0 0,0 0 1,1 0-1,-1 0 1,1 0-1,-1 0 0,1 0 1,-1 0-1,1-1 0,0 1 1,-1-1-1,2 1 3,-2-1 0,0 0-1,-1 0 0,1 0 0,0-1 1,0 1-1,-1 0 0,1 0 1,0 0-1,0-1 0,-1 1 1,1 0-1,0-1 0,-1 1 1,1-1-1,0 1 0,-1-1 1,1 1-1,-1-1 0,1 1 1,0-1-1,-1 0 0,0 1 1,1-1-1,-1 0 0,1 1 1,-1-1-1,0 0 0,1 0 1,-1 0 0,7-22 52,-1-1 0,-2 1 0,0-1 1,-1 0-1,-1-24-52,-2 70 86,-1-11-37,1-1 1,0 0-1,1 0 0,0 0 0,0 0 0,1 0 0,2 4-49,-3-11 4,0-1-1,0 1 1,1-1-1,-1 1 1,1-1-1,-1 0 1,1 0-1,0 0 1,0 0-1,0 0 1,0 0-1,0 0 0,1-1 1,-1 1-1,0-1 1,1 1-1,-1-1 1,1 0-1,0 0 1,-1 0-1,1 0 1,0-1-1,-1 1 0,1-1 1,0 0-1,0 1 1,-1-1-1,1-1 1,2 1-4,-4 0 0,0 0-1,0 0 1,0 0 0,1 0 0,-1-1-1,0 1 1,0 0 0,0-1 0,0 1-1,0-1 1,0 1 0,0-1 0,0 1-1,0-1 1,0 0 0,0 0 0,0 1 0,-1-1-1,1 0 1,0 0 0,0 0 0,-1 0 0,2-2-3,0 0 1,-1 0 0,0 0 0,0 0 0,0 0 0,0 0 0,0 0 0,0-3 2,1-11-13,-1 0 1,-1 0-1,-1-8 13,0 3-4,2-1-100,-1-33-568,-1 53 614,1 0-1,0 0 1,-1 0 0,0 0 0,0 0 0,1 0 0,-2 0-1,1 1 1,0-1 0,-1 0 0,1 0 0,-1 1 0,0-1 0,0 1-1,0-1 59,-2 2-2338,3 2-1420,1 5-532</inkml:trace>
  <inkml:trace contextRef="#ctx0" brushRef="#br0" timeOffset="14387.11">1543 1383 5873,'0'0'2481,"0"0"-880,0 0-471,0 0-407,0 0-291,0 0-75,0 0 62,12 0 307,21-2-344,-25 1-357,0 0 1,1 1-1,-1 0 0,0 0 1,0 1-1,0 0 0,1 0-25,-6 0 1,-1 0-1,0 0 0,0 0 0,0 0 0,0 0 1,0 0-1,0 0 0,0 1 0,-1-1 0,1 1 1,0-1-1,-1 1 0,1 0 0,-1 0 1,1 0-1,-1 0 0,0 0 0,0 0 0,0 0 1,0 0-1,0 0 0,-1 0 0,1 0 0,-1 1 1,1-1-1,-1 0 0,0 2 0,2 7-42,0 0 0,-1 0 0,-1 0 0,1 0 0,-2 0 0,0 0 0,0 1 0,-1-1 0,0-1 0,-1 1 0,-1 0 0,1-1 0,-2 1 0,1-1 0,-1 0 0,-1-1 0,0 1 1,0-1-1,-5 5 42,3-3-149,7-9 113,0 0 0,0-1 0,0 1 0,0 0 0,0-1 0,0 1 0,-1-1 1,1 1-1,-1-1 0,1 0 0,-1 0 0,1 1 0,-1-1 0,0 0 0,0 0 1,1-1-1,-2 2 36,2-2-66,1 0 70,0 0 47,0 0 65,3 0 84,21 0-3,-11 1-151,1-1-1,0 0 1,0-2 0,0 1 0,10-4-46,-17 4-63,0 0 0,1 0 1,-1 0-1,0 1 0,0 0 1,3 0 62,5 0-2290,-14 0-1356</inkml:trace>
  <inkml:trace contextRef="#ctx0" brushRef="#br0" timeOffset="14822.57">1743 1121 5513,'0'0'1738,"0"0"-228,0 0-18,0 0-199,0 0-270,0 0-325,12 9-157,32 26 309,-1 1-1,6 10-849,-22-17 125,-1 0-1,-1 1 1,-2 2 0,0 2-125,-14-20 2,0 1 0,-2 0 0,0 0 0,0 1 0,-2 0 0,0 0 0,-1 0 0,0 1 0,-1-1 0,0 14-2,-2-11-159,-1 69-575,0-79 246,-2-1 1,1 1-1,-1-1 0,0 1 0,-1-1 0,1 0 0,-2 1 0,-2 5 488,-14 21-5845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36:56.686"/>
    </inkml:context>
    <inkml:brush xml:id="br0">
      <inkml:brushProperty name="width" value="0.1" units="cm"/>
      <inkml:brushProperty name="height" value="0.1" units="cm"/>
      <inkml:brushProperty name="color" value="#E71224"/>
    </inkml:brush>
  </inkml:definitions>
  <inkml:trace contextRef="#ctx0" brushRef="#br0">91 1695 1672,'0'0'463,"0"0"-587,0 0 49,0 0 463,0 0 337,0 0 212,0 0 153,0 0-53,0 0-146,0 0-53,0 0-3,0 0-11,0 0-136,0 0-276,0 0-232,0 0-105,0 0-50,0 24-356,-1-11 4241,-4-12-3779,-1 0 0,1 1 1,-1 0-1,1 0 0,0 0 0,0 0 0,0 1 0,-4 3-131,46-3 648,121-10-1080,-158 7 440,0-3 132,0-3-797,-1 5-5366,-5 1 647</inkml:trace>
  <inkml:trace contextRef="#ctx0" brushRef="#br0" timeOffset="755.21">472 1640 4105,'0'0'1706,"0"0"-638,0 0-284,0 0 0,0 0 36,0 0-100,0 0-114,0 0-18,0 0 24,0 0-74,0 0-96,0 0-74,0 0-38,0 0-13,0 0-1,0 0-160,-8 11-158,1 1-44,-1 1 1,2-1 0,-1 1 0,2 1 0,0-1-1,0 1 1,2 0 0,-1 0 0,2 0-1,0 0 1,0 0 0,2 1 0,0 5 45,0-14-34,0-1 0,0 1 0,1 0 0,0 0 0,0-1 0,0 1 0,1-1 0,0 1 0,0-1 0,0 0 0,1 0 0,-1 0 0,1 0 0,1 0 0,-1 0 0,1-1 0,-1 0 0,1 1 0,1-2 0,-1 1 0,0 0 0,1-1 0,3 2 34,25 17-697,-22-15 374,-1 0 0,0 0 0,8 8 323,-16-12-358,1-1-1,0 1 0,-1 0 1,0 0-1,0 0 0,0 0 1,0 1-1,0-1 1,-1 1-1,1-1 0,-1 1 1,0-1-1,0 1 0,0 2 359,-1 5-4569</inkml:trace>
  <inkml:trace contextRef="#ctx0" brushRef="#br0" timeOffset="2054.04">698 1797 2657,'0'0'1110,"0"0"-617,0 0-275,0 0 82,0 0 152,0 0 46,2 14 85,4 41 1024,4 0 1,6 20-1608,-11-52 326,-4-16-232,1 0 1,0 0-1,0-1 0,0 1 1,3 4-95,-5-11 6,0 0 0,0 0 1,0 1-1,0-1 1,0 0-1,0 0 0,0 1 1,1-1-1,-1 0 1,0 0-1,0 0 0,0 1 1,0-1-1,0 0 1,0 0-1,0 0 0,0 1 1,1-1-1,-1 0 1,0 0-1,0 0 0,0 0 1,0 0-1,1 1 1,-1-1-1,0 0 1,0 0-1,0 0 0,1 0 1,-1 0-1,0 0 1,0 0-1,0 0 0,1 0 1,-1 0-1,0 0 1,0 0-1,1 0 0,-1 0 1,0 0-1,0 0 1,0 0-1,1 0 0,-1 0 1,0 0-1,0 0 1,1 0-7,2-14 27,-2-27-177,-1 34 186,0-19 28,-1-40 400,4 0 0,7-40-464,-10 104-11,0 0 0,1 1 0,0-1 0,-1 1-1,1-1 1,0 1 0,0-1 0,0 1-1,-1-1 1,2 1 0,-1 0 0,0-1-1,0 1 1,0 0 0,1 0 0,-1 0-1,0 0 1,1 0 0,-1 0 0,1 0-1,-1 0 1,1 1 0,0-1 0,-1 1-1,1-1 1,0 1 0,-1 0 0,1-1 0,0 1 11,10-1-20,-1 0 0,0 1 0,0 0 0,6 2 20,5-1 69,-20-2-64,0 1 0,0 0 0,0 0 0,0 0 0,0 1 0,0-1 0,0 0-1,0 1 1,0-1 0,0 1 0,0 0 0,-1-1 0,1 1 0,0 0 0,0 0 0,-1 0-1,1 0 1,0 1 0,-1-1 0,2 1-5,-2 1 6,1 0 0,-1 0 0,0 0 0,0 0 0,0 0 0,0 0 0,-1 0-1,1 0 1,-1 1 0,0-1 0,0 0 0,0 0 0,0 1-6,0 26 31,-27-22-618,14-4 443,1 1 0,0 0 0,0 1 0,1 0 0,-1 1 0,2 0 0,-1 1 0,1 0 0,0 0 0,0 1 144,9-7-86,1-2-106,0 0-108,0 0-107,0 0-101,0 0 156,0 0 272,0 0 7,0 0-82,0 0 17,0 0 99,0 0 32,0 0 13,0 0 2,0 0 1,0 0 28,0 0 125,0 0 163,38 0 1341,-34 0-1575,1 0 1,0 1 0,0 0 0,0 0 0,0 1-1,-1-1 1,1 1 0,-1 0 0,1 1 0,-1-1-1,0 1 1,0-1 0,0 1 0,0 0 0,0 1-1,-1-1 1,1 1 0,0 0-92,9 12 49,0 1 1,-2 0-1,9 15-49,-9-13 25,-1 3-149,-9-19-39,0 0 1,1 0 0,-1 0-1,1 0 1,-1 0 0,1 0-1,0 0 1,2 2 162,-3-5-254,0 1 1,0 0 0,0-1-1,0 1 1,0 0-1,0-1 1,0 1-1,0-1 1,0 1 0,0-1-1,1 0 1,-1 0-1,0 1 1,0-1-1,0 0 1,1 0-1,-1 0 254,6 0-2437</inkml:trace>
  <inkml:trace contextRef="#ctx0" brushRef="#br0" timeOffset="2901.26">1159 1912 4809,'0'0'1730,"0"0"-510,0 0-162,0 0-161,0 0-294,0 0-262,-11 35 469,10-20-733,0-1 0,0 1 0,3 13-77,-1 4-2,-1-30 1,0 0-1,0 0 1,0 0 0,1 0-1,-1-1 1,0 1-1,1 0 1,0 0-1,0 0 1,-1 0 0,1-1-1,0 1 1,0 0-1,0-1 1,1 1 0,-1-1-1,0 1 1,1-1-1,-1 0 1,1 1 0,-1-1-1,1 0 1,0 0-1,-1 0 1,1 0 0,0 0-1,0-1 1,-1 1-1,2 0 2,3 0-56,-1 1-1,0-1 1,1 0-1,-1-1 0,1 0 1,-1 0-1,1 0 1,-1 0-1,0-1 0,1 0 57,-4 1 1,0-1-1,0 0 0,0 0 0,0 0 1,0-1-1,0 1 0,0 0 1,-1-1-1,1 1 0,-1-1 0,1 1 1,-1-1-1,1 0 0,-1 0 0,0 1 1,0-1-1,0 0 0,0 0 1,0 0-1,-1 0 0,1-1 0,0 1 1,-1 0-1,0 0 0,1 0 0,-1-1 0,2-10-4,0 0-1,-2 0 0,1-10 5,-1 22-1,0-9-3,1 0-1,-1 1 1,-1-1-1,0 0 1,0 1 0,-1-1-1,0 1 1,-1-1-1,0 1 1,-1 0-1,0 0 1,0 0-1,0 1 1,-5-7 4,7 12-80,0 1 1,0-1-1,0 0 1,0 1-1,-1 0 1,1-1 0,0 1-1,-1 0 1,0 0-1,1 0 1,-1 1-1,0-1 1,-1 0 79,-1 1-376,1 0 0,-1 0 1,1 1-1,-1-1 0,0 1 1,1 0-1,-1 0 0,1 1 0,-4 0 376,6-1-43,0 1-1,0 0 1,0 0-1,0 0 1,0 0-1,0 0 0,0 0 1,0 0-1,0 1 1,1-1-1,-1 1 1,0-1-1,1 1 1,0 0-1,-1-1 0,1 1 1,0 0-1,0 0 1,0 0-1,0 0 1,0 0-1,0 0 1,1 0-1,-1 0 0,1 0 1,-1 1-1,1-1 1,0 0-1,0 1 44,-2 13 314,0 0 0,2 0 0,0 13-314,0-14-167,0-11-594,0-4-882</inkml:trace>
  <inkml:trace contextRef="#ctx0" brushRef="#br0" timeOffset="3963.47">1378 1854 3305,'0'0'1857,"0"0"-648,0 0-308,0 0 69,0 0-63,0 0-290,0-5-215,4-19-98,-4 24-273,0 0 1,0-1 0,0 1 0,0-1 0,0 1-1,0-1 1,1 1 0,-1 0 0,0-1 0,0 1 0,1-1-1,-1 1 1,0 0 0,1-1 0,-1 1 0,0 0 0,1-1-1,-1 1 1,0 0 0,1 0 0,-1-1 0,1 1-1,-1 0 1,1 0 0,-1 0 0,0-1 0,1 1 0,-1 0-1,1 0 1,-1 0 0,1 0 0,-1 0 0,1 0-1,-1 0 1,1 0 0,-1 0 0,0 0 0,1 0 0,-1 1-1,1-1 1,-1 0 0,1 0 0,-1 0 0,1 1-1,-1-1 1,0 0 0,1 0 0,-1 1 0,0-1 0,1 0-32,11 46 223,18 59-148,-29-103-103,0 0-1,0 0 0,0-1 0,0 1 1,0 0-1,0 0 0,0-1 1,1 1-1,-1-1 0,1 1 0,-1-1 1,1 0-1,-1 1 0,1-1 0,0 0 1,0 0-1,0 0 0,0 0 1,-1-1-1,1 1 0,0-1 0,0 1 1,0-1-1,1 1 0,-1-1 0,0 0 1,0 0 28,1 0-31,1 0 0,0 0 0,-1-1 0,1 1 0,-1-1-1,1 0 1,-1 0 0,0 0 0,1-1 0,-1 1 0,0-1 0,0 0 0,0 0 0,0 0 0,0 0 0,1-1 31,-1-1-129,-1-1-1,0 1 1,0-1 0,0 0-1,0 1 1,-1-1 0,0 0-1,1-5 130,3-7-41,3-47-303,-8 60 621,0 17-245,1 0 0,0 0-1,0 0 1,3 6-32,-3-14 3,0 0 1,1 0-1,0-1 1,0 1-1,0 0 1,0-1-1,1 1 0,0-1 1,0 0-1,0 0 1,1 0-1,3 3-3,-5-5-19,1 1 0,0-1 0,0 0 0,0-1 0,0 1 0,0 0 0,0-1 0,0 0 0,1 1 0,-1-1 0,1-1 0,-1 1 0,0 0 0,1-1 0,-1 0 0,1 0 0,-1 0 0,1 0 0,2-1 19,-4 2-35,-1-1 0,1 0 1,0 0-1,-1 0 0,1 0 0,0 0 1,0-1-1,-1 1 0,1-1 1,0 1-1,-1-1 0,1 1 0,-1-1 1,1 0-1,-1 0 0,1 0 35,-1 0-8,0-1 0,0 0-1,0 1 1,-1-1 0,1 0-1,0 0 1,-1 1 0,0-1-1,1 0 1,-1 0 0,0 0 0,0 0-1,0 1 1,0-1 0,0-1 8,0-27-67,1 13-115,-1 0 0,0-1 0,-2-3 182,2 19-215,-1 1-1,1-1 0,-1 1 1,0-1-1,1 1 0,-1 0 1,0-1-1,0 1 0,1 0 1,-1 0-1,0 0 0,0-1 1,-1 1-1,1 0 0,0 0 1,0 0-1,0 1 0,-1-1 1,1 0-1,0 0 0,-1 1 1,1-1-1,-1 1 0,1-1 1,-1 1-1,1 0 0,-1-1 0,1 1 1,-1 0 215,2 0-894</inkml:trace>
  <inkml:trace contextRef="#ctx0" brushRef="#br0" timeOffset="4662.16">1925 1674 960,'0'0'2053,"0"0"-426,0 0-358,0 0-219,0 0-81,0 0 72,19 7 1403,-15 1-2198,-1 0 0,0 1 0,0-1 0,-1 1 0,0-1 0,0 1 0,-1 0-1,0 7-245,-2 78 188,0-45-138,1 4 49,0-31-5432,0-22 742</inkml:trace>
  <inkml:trace contextRef="#ctx0" brushRef="#br0" timeOffset="5396.08">2069 1535 128,'0'0'3792,"0"0"-1689,0 0-712,0 0-30,0 0-153,0 0-322,0 0-222,22 7 1226,-16 0-1813,0-1 1,-1 1-1,0 0 1,0 0-1,-1 1 1,0 0-1,0-1 1,-1 1-1,2 8-77,-3-12 20,4 14 38,0 0 1,-1 0-1,-2 0 0,1 0 0,-2 1 0,-1 3-58,1 41 32,-3 12-32,0-5-14,0-61-79,0-1 1,0 0-1,-1 1 1,1-1-1,-2 0 0,1 0 1,-1 0-1,-1-1 0,1 1 1,-1-1-1,-5 6 93,-8 12-1565,-1-2 1,-14 15 1564,24-29-745,-12 13-2196</inkml:trace>
  <inkml:trace contextRef="#ctx0" brushRef="#br0" timeOffset="7796.05">95 20 928,'0'0'3084,"0"0"-1135,0 0-911,0 0 87,0 0 114,0 0-242,-3 15-275,-7 43-137,-23 147 1048,29 0-647,4-183-1065,-15-307-92,15 266 151,0 0-1,0 0 1,0 0-1,2 0 0,1 0 1,0 0-1,3-7 21,-4 22 5,-1-1-1,1 1 1,0 0 0,0 0 0,0 0 0,1 0 0,-1 0-1,1 0 1,0 1 0,0-1 0,1 1 0,-1 0 0,1 0-1,-1 0 1,1 0 0,0 0 0,0 1 0,0 0 0,1 0-1,-1 0 1,0 1 0,1-1 0,-1 1 0,1 0 0,-1 0-1,1 0 1,0 1 0,3 0-5,5-1 86,2 0-67,0 0 0,0 1 0,0 1 1,3 0-20,-14 0-6,0 0 1,0-1-1,-1 1 1,1 1 0,0-1-1,-1 0 1,1 1-1,-1 0 1,0 0 0,1 0-1,-1 0 1,0 0-1,0 1 1,0-1 0,0 1-1,-1 0 1,1 0-1,0 1 6,1 2-7,-1 0 0,0 0-1,-1 0 1,1 0 0,-1 1 0,-1-1-1,1 0 1,-1 1 0,0-1 0,0 1-1,-1 0 1,0-1 0,0 6 7,-1-10-3,1 0 1,0-1-1,-1 1 1,0 0-1,1-1 1,-1 1-1,0-1 0,0 1 1,0-1-1,0 1 1,0-1-1,0 0 1,0 1-1,-1-1 1,1 0-1,0 0 1,-1 0-1,1 0 1,-1 0-1,1 0 1,-1-1-1,0 2 3,-40 15-224,37-16 178,-11 5-100,-21 6-578,-35 17 724,61-23 49,0 0-1,0 0 1,0 1 0,1 1 0,0 0 0,0 0-1,1 1 1,-1 1-49,10-10 14,0 1 0,0-1 0,-1 0 0,1 1 0,0-1-1,0 0 1,0 1 0,-1-1 0,1 1 0,0-1 0,0 0 0,0 1 0,0-1-1,0 1 1,0-1 0,0 0 0,0 1 0,0-1 0,0 1 0,0-1 0,0 1-1,0-1 1,0 0 0,0 1 0,1-1 0,-1 0 0,0 1 0,0-1 0,0 1-1,0-1 1,1 0 0,-1 1 0,0-1 0,1 0 0,-1 1 0,0-1 0,0 0-1,1 0 1,-1 1 0,1-1 0,-1 0 0,0 0 0,1 0 0,-1 0 0,0 1-1,1-1 1,-1 0 0,1 0 0,-1 0 0,0 0 0,1 0 0,-1 0 0,1 0-1,-1 0 1,0 0 0,1 0 0,-1 0 0,1 0-14,35 4 537,-26-3-416,6 1-12,-1 2 0,0-1-1,-1 2 1,1 0 0,-1 1-1,0 0 1,0 1 0,-1 0-1,0 2 1,2 1-109,24 19-130,-1 3 0,17 18 130,-11-9-489,-43-40 281,0 0 0,-1-1 1,1 1-1,0 0 1,-1-1-1,1 1 0,0-1 1,0 1-1,0-1 1,-1 0-1,1 1 0,0-1 1,0 0-1,0 1 1,0-1-1,0 0 0,0 0 1,0 0 207,4 0-7743</inkml:trace>
  <inkml:trace contextRef="#ctx0" brushRef="#br0" timeOffset="8413.68">581 295 5249,'0'0'3742,"0"0"-1872,0 0-867,0 0-190,0 0-116,0 0-233,-3 11-212,0 1-226,-3 6 48,1 0 1,1 1 0,0-1 0,1 1 0,1 6-75,2-10 28,0-8-16,-1 0 0,2 0 0,-1 0 0,1 0 0,0 0 0,0 0-1,2 1-11,-3-6 2,2 1-1,-1-1 0,0 0 0,0 0 0,1 0 0,-1 0 0,1 0 0,-1 0 1,1 0-1,0-1 0,0 1 0,0-1 0,0 1 0,0-1 0,0 0 0,0 0 0,1 1 1,-1-2-1,0 1 0,1 0 0,-1 0 0,0-1 0,1 1-1,2 0-7,0 0-1,0 0 1,0-1-1,1 1 1,-1-1-1,0 0 1,0 0-1,0-1 1,1 0-1,-1 1 1,0-2-1,0 1 1,0-1-1,0 0 1,-1 0-1,1 0 1,0 0-1,-1-1 1,1 0-1,-1 0 1,0 0-1,1-1 8,0-2-16,1 0 0,-1 0 0,0 0-1,-1-1 1,1 0 0,-1 0 0,-1 0-1,1 0 1,-1-1 0,-1 1 0,1-1 0,-1 1-1,-1-1 1,1-3 16,0 2 15,-1 0-1,0 0 1,-1-1 0,0 1-1,0 0 1,-1 0 0,0 0-1,0 0 1,-3-6-15,3 11 3,-1 0 0,1 1 0,-1-1 0,0 1 0,0-1 0,0 1 0,0 0 0,-1 0 0,1 0 0,-1 0 0,0 0 0,0 0 0,0 1-1,0 0 1,-1-1 0,1 1 0,0 1 0,-1-1 0,0 0 0,1 1 0,-1 0 0,0-1 0,0 1-3,-5-1-52,0 0 0,0 1 0,0-1-1,1 2 1,-1-1 0,0 1 0,-1 1 0,2-1-1,-1 2 1,0-1 0,0 1 0,0 0 0,0 1 52,5-1-175,0 0 0,1-1 1,-1 2-1,0-1 1,1 0-1,-1 1 1,1-1-1,0 1 0,0 0 1,0 0-1,0 1 1,0-1-1,1 0 1,-1 1-1,1 0 0,0-1 1,0 1-1,1 0 1,-1 0-1,1 0 1,0 0-1,0 0 0,0 1 1,0-1-1,1 0 1,0 0-1,-1 1 1,2 1 174,-1-4-204,0 1 1,0-1-1,0 1 1,1 0-1,-1-1 1,1 1-1,0-1 0,-1 1 1,1-1-1,0 0 1,1 1-1,-1-1 1,0 0-1,1 0 1,-1 0-1,1 0 1,0 0-1,-1 0 1,1 0-1,2 1 204,22 18-2093</inkml:trace>
  <inkml:trace contextRef="#ctx0" brushRef="#br0" timeOffset="9098.07">948 339 7058,'0'0'3946,"0"0"-1882,0 0-612,0 0-195,0 0-332,0 0-398,-1 1-518,0-1-1,1 1 1,-1-1 0,1 1 0,-1-1-1,1 1 1,-1-1 0,1 1-1,0-1 1,-1 1 0,1-1-1,0 1 1,-1 0 0,1-1-1,0 1 1,0 0 0,-1-1 0,1 1-1,0 0 1,0-1 0,0 1-1,0 0 1,0 0-9,0 17 16,0 1-1,2-1 1,0 0 0,3 10-16,-4-22 1,1 0 0,0-1 0,0 1 0,0-1 0,0 0 0,1 0 0,0 0 0,0 0 0,0 0 0,1 0 0,0-1 0,0 0 0,0 0 0,0 0 0,1 0 0,3 2-1,-6-4-59,0-1 0,1 1 0,-1-1 0,1 0 0,-1 0 0,1 0 1,0 0-1,-1 0 0,1-1 0,0 1 0,0-1 0,-1 0 0,1 0 0,0 0 1,0 0-1,-1 0 0,1 0 0,0-1 0,0 1 0,2-2 59,-1 0-59,0 0-1,0 0 1,0-1 0,0 1-1,0-1 1,0 0-1,-1 0 1,1 0 0,-1-1-1,0 1 1,2-5 59,4-4-92,-1 0 1,-1-1 0,-1-1 0,1 1-1,-2-1 1,0 0 0,1-7 91,-3 4-27,0-1 1,-2 0-1,0 0 0,-1-12 27,0 23 14,-1 7-9,1 0 0,-1 0 1,0 0-1,0-1 0,0 1 1,0 1-1,1-1 1,-1 0-1,0 0 0,0 0 1,0 0-1,1 1 1,-1-1-1,0 0 0,0 0 1,1 1-1,-1-1 1,0 1-1,1-1 0,-1 1 1,0-1-1,1 1 0,-1-1 1,0 1-6,-2 10 1,0-1 0,0 1 0,1-1 0,0 1 0,0 0 0,2 0 0,-1 0 0,1 0 0,1 4-1,-1-1 0,0-11-4,1 0-1,-1 0 1,1 1-1,-1-1 1,1 0-1,0 0 1,0 0-1,0 0 1,1 0-1,-1-1 1,1 1-1,0 0 1,-1-1-1,1 1 1,0-1-1,1 1 1,-1-1-1,0 0 1,1 0-1,-1 0 1,1 0-1,-1 0 1,1-1-1,0 1 1,0-1-1,0 0 1,0 0 0,0 0-1,0 0 1,0 0 4,6 1-44,0 0 0,0-1 0,0 1 1,-1-2-1,1 1 0,0-1 0,0-1 1,0 0-1,0 0 0,5-2 44,-9 2-51,0-1 0,0 0 0,0 0 0,-1 0 0,1-1 0,-1 0 0,1 0 0,-1 0 0,0 0 0,0-1 0,0 1 0,0-1 0,-1 0 0,0 0 0,0-1 0,0 1 0,0-1 0,-1 1 1,2-5 50,1-1-24,-1-1 1,-1 1 0,0-1-1,0 0 1,-1 0 0,0 0-1,-1 0 1,-1-10 23,1 17 5,-1 0 0,0 1-1,0-1 1,-1 1 0,1-1-1,-1 1 1,1-1 0,-1 1-1,0-1 1,-1 1 0,1-1-1,-1 1 1,1 0-5,-1 1-86,0 0 1,0 1-1,1 0 1,-1-1-1,0 1 0,0 0 1,0 0-1,0 0 1,0 0-1,0 0 1,-1 1-1,1-1 0,0 1 1,0-1-1,-1 1 1,1 0-1,0 0 0,0 0 1,-1 0-1,-1 0 86,-8 0-2660,0 0-1640</inkml:trace>
  <inkml:trace contextRef="#ctx0" brushRef="#br0" timeOffset="9762.49">1850 91 3089,'0'0'3528,"0"0"-1755,0 0-785,0 0-69,0 0 48,0 0-171,3 0-165,-2 0-573,1 0 1,0 0-1,0 1 1,-1-1-1,1 0 1,0 0 0,-1 1-1,1-1 1,0 1-1,-1 0 1,1-1-1,-1 1 1,1 0-1,-1 0 1,1 0-1,-1 0 1,0 0 0,1 0-1,-1 0 1,0 1-1,1 0-58,0 2 69,0 0-1,0 0 0,0 0 1,0 0-1,-1 1 0,1-1 0,-1 0 1,0 1-1,-1 0-68,6 43 609,-2 0 0,-2 1 0,-4 40-609,0-2 266,2 104-993,-8-191-3025,5 0-251</inkml:trace>
  <inkml:trace contextRef="#ctx0" brushRef="#br0" timeOffset="23137.07">140 869 360,'0'0'1092,"0"0"-361,0 0-131,0 0 230,0 0 147,0 0-230,0 0-321,0 0-106,0 0 52,0 0 8,0 0 16,0 0 37,0 0-105,0 0-197,0 0 6,1-16 1216,-3 12 2165,-1 4-3533,0 0 0,-1 0 0,1 0 0,-1 0 1,1 1-1,0-1 0,0 1 0,-1 0 0,1 0 0,0 1 0,0-1 1,0 0-1,0 1 0,0 0 15,-1 1-12,1 1 1,-1 0-1,1-1 1,0 1-1,0 1 0,1-1 1,-1 0-1,1 0 1,-1 4 11,-9 19-12,1 0 0,-3 18 12,-5 14-8,17-52-2,1 0 1,0 0-1,1 0 1,-1-1-1,2 1 1,-1 0 0,1 6 9,1 12-21,-2-15 18,-1-1 3,1 0 0,0 0 1,1-1-1,0 1 0,0 0 0,1 0 0,0 0 0,0-1 0,1 1 1,0-1-1,1 1 0,-1-3-4,-2-3 0,0-1 0,1 0 1,-1 0-1,0 0 0,1 0 0,-1 0 0,1 0 0,-1 0 0,1 0 0,0-1 1,0 1-1,0 0 0,0-1 0,0 0 0,0 1 0,0-1 0,2 0 4,-1 2-18,-2-3-225,0 0-1,-1 0 1,1 0 0,0 1 0,0-1 0,0 0 0,0 0-1,-1 0 1,1 0 0,0 0 0,0-1 0,0 1 0,0 0-1,-1 0 1,1-1 0,0 1 0,0 0 0,0-1 243,2-7-2569</inkml:trace>
  <inkml:trace contextRef="#ctx0" brushRef="#br0" timeOffset="25064.87">276 995 2184,'0'0'1908,"0"0"-658,0 0-407,0 0-152,0 0 7,0 0 100,-1 0-662,0 0-1,0 0 0,0 0 0,0 0 0,1 0 0,-1 0 0,0 0 0,0 1 0,0-1 0,0 0 0,1 0 1,-1 1-1,0-1 0,0 1 0,1-1 0,-1 1 0,0 0-135,-1 27 146,0 1 0,-4 9-146,2-10 29,1 1-1,1 10-28,2 29 53,0-57-2525,-2-74 2390,0 30 103,2-1 0,4-33-21,0 53-180,1 1 0,-1 0 0,2-1-1,0 2 1,1-1 0,0 1 0,1 0 0,5-7 180,-10 16 16,-1 0 1,1 0 0,0-1 0,0 2 0,0-1-1,0 0 1,1 1 0,-1-1 0,1 1 0,0 0-1,-1 0 1,1 0 0,0 1 0,0 0 0,0-1 0,0 1-1,1 1 1,-1-1 0,0 0 0,0 1 0,0 0-1,1 0 1,1 1-17,-5-1-5,0 1 0,0 0 0,0 0 0,0-1-1,-1 1 1,1 0 0,0 0 0,-1 0 0,1 0-1,0 0 1,-1 0 0,1 0 0,-1 0 0,0 0-1,1 0 1,-1 0 0,0 1 0,1-1 0,-1 0-1,0 0 1,0 0 0,0 0 0,0 1 5,0 33-54,0-27 70,0 53 533,-2-58-560,0 0-1,0 0 1,0-1-1,0 1 1,-1 0-1,1-1 1,-1 1-1,0-1 1,0 0-1,0 0 1,0 0-1,-1 0 12,-7 7-55,3-2 54,-23 17-5,29-23 33,1 0-1,-1 0 1,0-1 0,0 1-1,0-1 1,0 1 0,0-1-1,-1 0 1,1 1 0,0-1 0,0 0-1,0 0 1,0-1 0,0 1-1,0 0 1,0-1 0,-1 0-27,-22 0 197,25 1-189,-1 0-1,0 0 0,0 0 1,1 0-1,-1 0 0,0 0 1,0 1-1,1-1 1,-1 0-1,0 1 0,1-1 1,-1 0-1,0 1 1,1-1-1,-1 1 0,0-1 1,1 1-1,-1-1 0,1 1 1,-1 0-1,1-1 1,-1 1-1,1 0 0,0-1 1,-1 1-1,1 0-7,34 0 1172,-30 0-1103,0 0-1,0 1 0,-1 0 1,1 0-1,0 0 0,-1 0 0,1 1 1,-1-1-1,0 1 0,0 0 1,0 0-1,0 0 0,0 0 1,-1 1-1,1-1 0,-1 1 0,1 2-68,0-2 35,0 1 0,0-1 0,1 1-1,-1-1 1,1 0 0,0-1-1,0 1 1,0-1 0,0 1 0,1-1-1,-1 0 1,3 0-35,4 2-3,0-1 0,0 0 0,0-1 1,1-1-1,0 1 0,9-1 3,-20-2-411,-1 0-192,0 0 4,4 0-3780,-4 0 1307</inkml:trace>
  <inkml:trace contextRef="#ctx0" brushRef="#br0" timeOffset="25961.39">578 1121 808,'0'0'2701,"0"0"-1072,0 0-766,0 0-259,0 0-201,0 0-180,-9 9-26,-27 29 227,33-34-248,0 0 0,1 0-1,0 0 1,0 0 0,0 1 0,0-1-1,0 1 1,1-1 0,0 1-1,0 0 1,0-1 0,1 1 0,-1 0-1,1 0 1,0-1 0,1 1-1,-1 0 1,1 3-176,0 11 57,0-16-51,-1-1 0,0 0 0,1 0 0,-1 0 0,1 0 0,-1 0 0,1 0 0,0 0 0,0 0 0,0 0 1,0 0-1,0 0 0,1 0 0,-1-1 0,0 1 0,1 0 0,0-1 0,-1 1 0,1-1 0,0 0 0,-1 1 0,1-1 0,0 0 0,0 0 1,0 0-1,0-1 0,0 1 0,0 0 0,1-1-6,2 2 55,-1-1 0,1 0 0,-1-1 0,1 1 0,-1-1 0,1 0 0,-1 0 0,1 0 0,-1-1 0,0 0 0,1 1 0,-1-2 1,1 1-1,2-1-55,-3-1 3,1 0 0,-1 0 0,0 0 0,0 0 0,0-1 0,0 0 1,-1 1-1,1-1 0,-1-1 0,0 1 0,0 0 0,-1-1 0,2-3-3,0 2-78,-1-1 0,0 0-1,-1 0 1,0 0 0,0 0-1,0-1 1,-1 1 0,0 0-1,0-4 79,-1-134-961,-3 144 457,0 1 0,0-1 1,0 0-1,0 1 0,0-1 1,0 1-1,0 0 0,1 0 0,-1 0 1,0 0-1,0 1 0,0-1 0,0 1 1,-1 0 503,-2 4-313,0 0 1,0 1-1,1 0 1,-1 0-1,2 0 1,-1 1-1,1 0 1,-1 0-1,2 0 1,-1 0 312,1-1-43,-9 15-130</inkml:trace>
  <inkml:trace contextRef="#ctx0" brushRef="#br0" timeOffset="27180.4">827 1080 4697,'0'0'1519,"0"0"-688,0 0-176,0 0 133,0 0-11,0 0-241,0 0-260,0 0-39,0 0-15,0 17 918,-1 14-477,0-12-553,1-1 0,0 1-1,2-1 1,1 5-110,-3-19-1,1 0-1,0 0 1,0 0 0,0 0-1,0 0 1,1 0-1,0-1 1,0 1 0,0-1-1,0 1 1,0-1-1,1 0 1,-1 0 0,1 0-1,0 0 1,0 0-1,0-1 1,0 1 0,0-1-1,1 0 1,2 1 1,-4-2-63,1 0 0,0 0-1,0 0 1,-1-1 0,1 0 0,0 1 0,0-1 0,0 0 0,0 0 0,0-1 0,-1 1-1,1 0 1,0-1 0,0 0 0,0 0 0,-1 0 0,1 0 0,0 0 0,-1 0 0,1-1 0,-1 1-1,0-1 1,1 1 0,-1-1 0,0 0 0,0 0 0,0 0 0,0-1 0,0 1 0,0-1 63,3-4-15,1-1 0,-1 1 0,-1-1 0,0 0 0,0 0 0,0-1 0,-1 1 1,0-1-1,0-2 15,-2-30 45,-2 24 26,1 17-42,0 0 70,0 0 7,2 0-85,0 0 0,0 1-1,0-1 1,0 1 0,-1-1 0,1 1-1,0 0 1,-1-1 0,1 1-1,0 0 1,-1 0 0,1 0-1,-1 1 1,1-1 0,-1 0 0,0 1-1,1-1 1,-1 0 0,0 1-1,0-1 1,0 1 0,0 0 0,0 0-22,24 41 79,-21-34-71,0-1 0,1 0 0,-1 0 0,2-1-1,-1 0 1,1 1 0,2 0-7,-5-6 11,0 1-1,0-1 0,1 1 0,-1-1 0,1 0 0,-1 0 1,1 0-1,0-1 0,0 0 0,0 1 0,0-1 0,0 0 1,0-1-1,0 1 0,0-1 0,0 0 0,0 0-10,-2 0 9,1-1 1,-1 0-1,0 0 0,0 1 0,0-1 0,0-1 0,0 1 0,0 0 1,0 0-1,-1-1 0,1 1 0,0-1 0,-1 1 0,1-1 1,-1 0-1,0 0 0,1 1 0,-1-1 0,0 0 0,0 0 1,0 0-1,0 0 0,-1-1 0,1 1-9,2-5 26,-1 1-1,1-1 1,-2 0-1,1 0 1,-1 0-1,0 0 1,0-3-26,-1 4-42,0 0 0,-1 0 0,0 1 0,0-1 0,0 0 0,0 0 0,-1 1 0,0-1 0,-1 1 0,1 0 0,-1-1 0,-3-3 42,3 5-441,2 4 336,1 0 0,0 0 1,0 0-1,0 0 0,0 0 0,0 0 0,0 0 1,-1 0-1,1 0 0,0 0 0,0 0 1,0 0-1,0 0 0,0 0 0,0 0 1,-1 0-1,1 0 0,0 0 0,0 0 1,0 0-1,0 0 0,0 0 0,0 0 0,0 0 1,-1 0-1,1 0 0,0 1 0,0-1 1,0 0-1,0 0 0,0 0 0,0 0 1,0 0-1,0 0 0,0 0 0,0 0 0,0 1 1,0-1-1,0 0 0,0 0 0,0 0 1,0 0-1,0 0 0,-1 0 0,1 1 1,0-1-1,1 0 0,-1 0 0,0 0 0,0 0 1,0 0-1,0 0 0,0 1 0,0-1 1,0 0-1,0 0 105,0 9-2147</inkml:trace>
  <inkml:trace contextRef="#ctx0" brushRef="#br0" timeOffset="28359.96">1434 1022 3065,'0'0'1831,"0"0"-796,0 0-422,0 0-157,0 0-172,0 0-108,0 0 60,0 0 170,0 0 85,12-20 1772,-10 19-2227,-1 0 0,0 0 1,1 0-1,-1 0 0,0 1 1,1-1-1,-1 0 1,1 1-1,0 0 0,-1-1 1,1 1-1,-1 0 0,1-1 1,-1 1-1,1 0 0,0 0 1,-1 1-1,1-1 1,-1 0-1,1 0 0,-1 1 1,1-1-1,0 1 0,-1-1 1,1 1-37,0 1 15,-1-1-1,1 1 1,0-1 0,-1 1 0,1 0 0,-1 0-1,0 0 1,1 0 0,-1 0 0,0 0-1,0 0 1,0 1 0,-1-1 0,1 0 0,0 1-15,2 12-10,-1 0 0,0 0 0,-1 0 1,-1 14 9,0-24 53,-1 1-174,1 0-1,-1 0 1,0 0-1,0 0 1,-1 0 0,1 0-1,-1-1 1,-1 1-1,1-1 1,-1 1-1,0-1 1,0 0-1,-1 0 1,1 0 0,-5 4 121,5-6 41,1 0 1,0 1 0,0-1 0,0 1-1,0 0 1,0-1 0,1 1 0,-1 0 0,1 1-42,1-5 101,0 0-30,0 7 130,0-7-200,0 1 1,-1-1-1,1 1 1,0-1-1,0 1 1,0 0-1,0-1 0,-1 1 1,1 0-1,0-1 1,0 1-1,0-1 1,0 1-1,0 0 1,0-1-1,1 1 1,-1 0-1,0-1 1,0 1-1,0-1 1,1 1-1,-1-1 1,0 1-1,0 0 1,1-1-1,-1 1 1,1-1-1,-1 1 1,0-1-1,1 0 1,-1 1-1,1-1 1,-1 1-1,1-1 1,-1 0-1,1 1 1,0-1-1,0 0-1,100 0-432,-100 0 336,36 0-4505,-29 0 3077,-1 0-536</inkml:trace>
  <inkml:trace contextRef="#ctx0" brushRef="#br0" timeOffset="29623.9">1668 947 1200,'0'0'1194,"0"0"-475,0 0-209,0 0 48,0 0-187,-3-4-247,0 0-130,0 0-1,0-1 1,0 0 0,1 0 0,-1 0 0,1 0 0,1 0 0,-1 0 0,1-1 0,-1 1 0,2-1 0,-1 1-1,0-1 1,1 0 6,-1 1-297,-5-2 4967,0 8 303,4 7-4733,3 0-145,1 1 0,0-1-1,0 1 1,0-1 0,1 1-1,1-1 1,-1 0 0,1 0-1,1-1 1,-1 1 0,1-1-1,4 5-94,17 28 109,-18-25-95,-1-5-12,-1 1 1,0-1-1,-1 1 0,0 0 0,-1 0 0,0 0 1,-1 1-1,0-1 0,-1 1 0,0 0 0,-1 7-2,1 38 61,0-26-683,-2 0 1,-2-1-1,0 1 622,0-26-399,0 0 0,-1 0 0,1-1 0,-1 1 1,0-1-1,0 1 0,0-1 0,-1 0 0,1 0 0,-1-1 0,0 1 0,0-1 1,-3 2 398,-1 3-2150,-8 6-2034</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36.579"/>
    </inkml:context>
    <inkml:brush xml:id="br0">
      <inkml:brushProperty name="width" value="0.1" units="cm"/>
      <inkml:brushProperty name="height" value="0.1" units="cm"/>
      <inkml:brushProperty name="color" value="#E71224"/>
    </inkml:brush>
  </inkml:definitions>
  <inkml:trace contextRef="#ctx0" brushRef="#br0">1 1 3705,'0'0'1870,"0"0"-269,0 0-234,0 0-235,0 0-214,0 0-259,2 20 3060,4-18-3661,0 1 1,1-1-1,-1-1 0,1 1 0,0-1 0,-1 0 0,1 0 0,0-1 1,0 0-1,1 0-58,3 0 50,230 4-11,-201-4-294,-38 0-90,-2 0-34,-2 8-1735,-4 1-1673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50.135"/>
    </inkml:context>
    <inkml:brush xml:id="br0">
      <inkml:brushProperty name="width" value="0.1" units="cm"/>
      <inkml:brushProperty name="height" value="0.1" units="cm"/>
      <inkml:brushProperty name="color" value="#E71224"/>
    </inkml:brush>
  </inkml:definitions>
  <inkml:trace contextRef="#ctx0" brushRef="#br0">2249 113 2537,'0'0'1519,"0"0"-350,0 0-57,0 0-10,0 0-95,0 0-123,0 0-136,0 0-126,0 0-132,0 0-130,0 0-138,0 0-49,0 0 39,0 0 80,0 0 4,0 0-53,0 0-79,0 0-55,0 0 36,0 0 137,0 0 9,18 0 392,-16 0-658,9 0 47,-1 1 1,1-1-1,-1-1 1,0 0-1,1 0 0,-1-1 1,0-1-1,1 0 1,-1 0-1,-1-1 0,8-3-72,29-22 25,18-9-3,-64 38-19,1 0 1,-1 0-1,1 0 0,-1 0 0,0 0 1,1 1-1,-1-1 0,0 0 0,1 0 1,-1 0-1,0 0 0,1 1 0,-1-1 1,0 0-1,1 0 0,-1 0 0,0 1 1,0-1-1,1 0 0,-1 1 0,0-1 1,0 0-1,1 1 0,-1-1 1,0 0-1,0 1 0,0-1 0,0 0 1,0 1-1,1-1 0,-1 0 0,0 1 1,0-1-1,0 1 0,0-1 0,0 0 1,0 1-1,0-1 0,0 1 0,-1-1 1,1 0-1,0 1 0,0-1 0,0 1-3,-1 23 101,1-21-85,-16 128 439,7-70-206,1 25-249,-4 181 559,8-236-538,0 0 0,-3-1-1,0 0 1,-2 0 0,-4 9-21,-1-9-804,7-21-629,7-9 1314,0 0 0,0 1 1,0-1-1,0 0 0,0 0 0,0 0 0,-1 0 0,1 0 0,0 0 0,0 0 0,0 0 0,0 0 0,0 0 0,0 0 0,0 0 0,-1 0 0,1 0 0,0 0 0,0 0 0,0 0 0,0-1 0,0 1 0,0 0 1,0 0-1,0 0 0,-1 0 0,1 0 0,0 0 0,0 0 0,0 0 0,0 0 0,0 0 0,0 0 0,0 0 0,0-1 0,0 1 0,0 0 0,0 0 0,0 0 0,0 0 0,0 0 0,0 0 0,0 0 0,0 0 1,0-1-1,0 1 0,0 0 0,0 0 0,0 0 0,0 0 0,0 0 0,0 0 0,0 0 0,0-1 0,0 1 0,0 0 0,0 0 0,0 0 0,0 0 0,0 0 0,0 0 0,0 0 0,0 0 0,0 0 0,0-1 1,0 1 118,0-7-4790</inkml:trace>
  <inkml:trace contextRef="#ctx0" brushRef="#br0" timeOffset="731.6">2200 857 4201,'0'0'1878,"0"0"-543,0 0 9,0 0-112,0 0-386,0 0-361,0 0-194,0 0-31,0 0-3,0 0 33,0 0 32,0 0-32,0 0-100,0 0-75,0 0 5,0 1-28,1 0 1,0 0-1,0 1 0,-1-1 0,1 0 0,0 0 1,0 0-1,1 0 0,-1 0 0,0 0 1,0 0-1,0 0 0,1 0 0,-1-1-92,12 3 233,0-2-1,0 0 1,0 0 0,1-2-1,11-1-232,17 1 253,-20 0-150,1 0 0,-1-1 0,0-1-1,1-1 1,0-1-103,9-2-3,1 1 1,1 2-1,-1 1 0,31 1 3,-62 3-3,1-1-1,-1 1 1,0-1-1,0 1 1,1 0-1,-1 0 1,0 0-1,0 0 1,0 0 0,0 0-1,0 1 1,0-1-1,-1 1 1,1 0-1,0 0 4,-1-1-466,0 1-1,0 0 1,0 0 0,0 0-1,0 0 1,-1 0 0,1 0-1,-1 0 1,1 0-1,-1 0 1,0 0 0,0 0-1,1 0 1,-2 1 466,1 7-4468</inkml:trace>
  <inkml:trace contextRef="#ctx0" brushRef="#br0" timeOffset="1798.42">2841 1 4033,'0'0'2295,"0"0"-905,0 0-137,0 0-123,0 0-442,0 0-305,8 0 2956,23 3-2157,-28-2-1110,1-1-1,0 1 1,0 0 0,0 0 0,-1 1 0,1-1 0,-1 1 0,1 0-1,-1 0 1,1 0 0,-1 0 0,0 0 0,0 1 0,0 0 0,0-1-1,-1 1 1,1 0 0,-1 0 0,0 1 0,0-1 0,2 3-72,6 13 218,0 0 1,0 1 0,2 10-219,-8-20 38,14 37 31,-1 0 0,-3 2 0,-1-1 0,-3 2 1,-2-1-1,-2 1 0,-1 40-69,-4-41 35,0-17-16,-1-1-1,-2 4-18,1-26-3,0 1 0,-1-1 0,0 1 0,-1-1 0,0 0 0,0 0 0,-1 0 0,-5 8 3,-19 25-485,20-32-55,0 0 0,1 1 0,1 0-1,0 0 1,1 0 0,-5 12 540,10-18-375,0-4-5074,0-7 700</inkml:trace>
  <inkml:trace contextRef="#ctx0" brushRef="#br0" timeOffset="3878.45">180 1281 2497,'0'0'802,"0"0"15,0 0 121,0 0-20,0 0-59,0 0 37,0 4 123,0 9 12,0-9-87,0-4-103,0 0-100,0 0-119,0 0-104,-15 14 1588,-22 34-1459,24-32-532,0 1 0,2 0 0,-5 9-115,4 1 6,0 0 1,2 0-1,1 1 1,2 0-1,0 1 0,2 0 1,-1 23-7,1 33-11,4 0 1,3 2 10,0-57 5,1 1 0,2 0 0,3 11-5,-4-25-3,1 0 0,0 0-1,1-1 1,1 0 0,1 0 0,6 10 3,-11-22-31,0 0 0,0 0 0,0 0 1,1-1-1,0 1 0,-1-1 0,1 0 0,1 1 31,-4-3-131,1 0 1,-1 0-1,1 0 0,-1-1 0,1 1 1,-1 0-1,1-1 0,-1 1 0,1-1 1,0 0-1,-1 1 0,1-1 0,0 0 1,-1 0-1,1 0 0,0 0 0,-1 0 1,1 0-1,0-1 0,-1 1 0,1 0 1,-1-1-1,1 1 0,0-1 131,6-8-2518</inkml:trace>
  <inkml:trace contextRef="#ctx0" brushRef="#br0" timeOffset="5445.78">565 1665 6481,'0'0'1374,"0"0"-454,0 0-270,0 0-276,0 0-112,0 0 103,5-6 902,-5 6-1217,0 0 0,0 0 0,0-1 0,0 1 0,0 0 0,0 0 0,0 0-1,1 0 1,-1 0 0,0 0 0,0-1 0,0 1 0,0 0 0,0 0-1,0 0 1,0 0 0,1 0 0,-1 0 0,0 0 0,0 0 0,0 0 0,0 0-1,0 0 1,1-1 0,-1 1 0,0 0 0,0 0 0,0 0 0,0 0-1,1 0 1,-1 0 0,0 0 0,0 0 0,0 0 0,0 1 0,1-1 0,-1 0-1,0 0 1,0 0 0,0 0 0,0 0 0,0 0 0,0 0 0,1 0-1,-1 0 1,0 0 0,0 0 0,0 1 0,0-1 0,0 0 0,0 0 0,0 0-1,1 0-49,4 22 272,-1 1-1,-1-1 0,-1 0 0,-1 1 1,0 0-1,-2 1-271,1-9 49,1 101 126,-2 121-128,-14-254-456,10-3 176,0 0 0,1 0 0,1 0 0,1 0 0,0-1 0,2 1 0,1-16 233,0 6-176,-2-53-263,2-95 214,0 167 221,0 0 0,1 0 1,0 1-1,1-1 0,0 1 0,0 0 0,1 0 1,0 0-1,1 0 0,6-8 4,-8 13-10,0 1-1,0-1 0,1 1 1,-1 0-1,1 1 1,0-1-1,0 1 0,1-1 1,-1 1-1,1 0 1,-1 1-1,1-1 0,0 1 1,0 0-1,0 0 1,0 1-1,1-1 1,-1 1-1,0 0 0,0 1 1,1-1-1,1 1 11,0 0-10,1 0-1,0 0 1,-1 1 0,1 0-1,0 1 1,-1 0 0,0 0-1,1 0 1,1 2 10,-5-2-8,0 0 1,-1 0-1,0 1 0,1-1 1,-1 1-1,0 0 0,0 0 1,0 0-1,-1 0 1,1 0-1,-1 1 0,0-1 1,0 1-1,0-1 0,0 1 1,-1 0-1,1 0 0,0 2 8,0 0 3,-1 0-1,1 0 1,-1 0-1,0 1 0,-1-1 1,1 0-1,-1 0 1,0 0-1,-1 1 0,0-1 1,0 0-1,0 0 0,0 0 1,-1 0-1,0 0 1,-1 0-1,1-1 0,-1 1 1,0-1-1,0 1 1,-1-1-1,0 0 0,0 0 1,-3 2-3,-3 2-33,-2-1 1,1-1 0,-1 0-1,0 0 1,-1-1-1,1-1 1,-1 0 0,0 0-1,0-2 1,-1 1-1,1-2 1,-1 0 0,0 0-1,-5-2 33,18 0 178,1 0 68,0 0-19,0 0-21,0 0-78,0 0-58,0 0-24,1 28 215,4-17-205,0-1-1,1 0 1,0 0 0,1-1 0,-1 1-1,7 5-55,13 19 191,-7-5 15,0 1-203,1-1 1,1-1 0,1-1-1,17 15-3,-38-42-116,-1 1 0,0-1 0,1 0 0,-1 1 0,0-1-1,1 1 1,-1-1 0,0 1 0,0-1 0,1 1 0,-1-1-1,0 1 1,0-1 0,0 1 0,0-1 0,0 1 0,0-1-1,0 1 1,0-1 0,0 1 0,0-1 0,0 1 0,0-1 116,0 3-1327,0 1-4686</inkml:trace>
  <inkml:trace contextRef="#ctx0" brushRef="#br0" timeOffset="6311.66">1041 1804 3289,'0'0'3519,"0"0"-1829,0 0-589,0 0-112,0 0-192,0 0-166,0 0-130,0 3-23,-1 14 28,-1-1 1,0 0-1,-2 5-506,0-4 349,1 1 1,1 0-1,1 6-349,1 113 552,0-135-554,0 0 0,0-1 0,0 1 0,0 0 0,1 0 0,-1-1 0,1 1 1,-1 0-1,1-1 0,-1 1 0,1-1 0,0 1 0,0-1 0,0 1 0,0-1 0,0 1 0,0-1 0,0 0 0,0 0 0,1 1 0,-1-1 0,0 0 0,1 0 0,-1 0 0,1-1 0,-1 1 1,1 0-1,0 0 0,-1-1 0,1 1 0,0-1 2,6 2-29,0-1 1,0 0-1,1 0 1,-1 0-1,9-2 29,-8 1-10,-5 0-3,0-1 0,-1 0 0,1 0 0,0-1 0,-1 1 0,1-1 0,-1 1 0,1-1 0,-1 0 0,0 0 0,0-1 0,0 1 0,0-1 0,0 0 0,-1 1 0,1-1 0,-1 0 0,0 0 0,1-1 0,0-2 13,7-9-93,-2-1 0,0 0 0,5-16 93,-6 11-116,-1-2 0,-1 1 1,-1-1-1,-1 0 0,-1 1 0,-1-1 1,-1 0-1,-1 0 0,-1 0 0,-5-18 116,5 29-110,-1 1 0,-1 0 0,0 0 0,-1 0-1,0 0 1,-4-6 110,7 14-37,0 0-1,0 0 1,0 0-1,-1 0 1,1 0-1,-1 1 1,0-1-1,0 1 1,0 0 0,0 0-1,0-1 38,1 3-43,0-1-1,1 0 1,-1 1 0,0-1 0,1 1-1,-1 0 1,0-1 0,0 1-1,0 0 1,1 0 0,-1 0 0,0 0-1,0 0 1,0 1 0,1-1-1,-1 1 1,0-1 0,0 1-1,1-1 1,-1 1 0,1 0 0,-2 0 43,0 2-79,0 0 1,0-1 0,0 1 0,1 0 0,-1 1 0,1-1 0,0 0 0,0 1 0,0-1-1,0 1 1,0-1 0,1 1 0,0 0 0,0 0 0,0 0 0,0-1 0,0 3 78,-1 9-594,0 1 0,0 0 0,1 10 594,1 10-1637,0-10-570</inkml:trace>
  <inkml:trace contextRef="#ctx0" brushRef="#br0" timeOffset="7310.15">1460 1747 5921,'0'0'1157,"0"0"-259,0 0 171,0 0-223,0 0-288,0 0-74,0 4 67,2 58 3323,6 20-3874,1 14 291,-8-87-282,0 0 0,1 0 0,0 0 0,0 0 0,1-1 0,0 1 0,0 0 0,3 4-9,-4-10-19,-1 0-1,1 0 1,0 0 0,0-1 0,0 1 0,0 0 0,0-1-1,1 0 1,-1 1 0,1-1 0,-1 0 0,1 0 0,0-1-1,0 1 1,0 0 0,0-1 0,0 0 0,0 0-1,0 0 1,1 0 0,-1 0 0,0-1 0,0 1 0,2-1 19,-1 0-41,-1-1 1,0 0-1,1 0 1,-1 0 0,0 0-1,0 0 1,1-1-1,-1 0 1,0 1 0,-1-1-1,1 0 1,0 0-1,0-1 1,-1 1 0,1-1-1,-1 1 1,0-1-1,0 0 1,0 0 0,0 0-1,0 0 1,-1 0-1,1 0 41,7-15-167,-1 0-1,-1-1 1,3-10 167,-7 19-86,7-27-21,-2 0 0,-2-1 0,2-36 107,-5 114 20,-1-5 22,1-1 1,2 1 0,7 23-43,-9-49 4,-1 0 0,1 0-1,1-1 1,0 1 0,0 0-1,1-1 1,0 0 0,0 0-1,1-1 1,0 0 0,0 0-1,0 0 1,1 0 0,0-1 0,8 5-4,-12-9 7,0-1 0,0 0 0,0 0 0,0 0 0,0 0 0,0 0 0,0 0 0,0-1 1,0 0-1,0 1 0,1-1 0,-1 0 0,0-1 0,0 1 0,0-1 0,0 1 0,0-1 1,0 0-1,0 0 0,0 0 0,0 0 0,0-1 0,0 1 0,-1-1 0,1 0 1,0 0-1,-1 0 0,0 0 0,1 0 0,-1 0 0,0-1 0,0 1 0,0-1 0,0 1 1,-1-1-1,1-1-7,5-8 28,-1-1 0,0 1 0,-1-1 0,-1 0 0,0 0 0,0-1 0,-2 1 1,0-1-1,1-10-28,-1-28-65,-3-51 65,-1 31-447,2-6-1996,-3 78-1199,2 9 617</inkml:trace>
  <inkml:trace contextRef="#ctx0" brushRef="#br0" timeOffset="8869.98">2769 1393 6617,'0'0'1567,"0"0"-549,0 0 194,0 0-30,0 0-141,0 0-248,5 7-147,7 11-260,15 26 1479,24 25-1865,-5-12 311,16 28-311,-47-63 3,-1 2-1,-1 0 0,-1 0 1,-2 1-1,5 15-2,-10-20-79,-1-1 0,-1 1-1,0 0 1,-2 0 0,0 0 0,-2 1-1,0-1 1,-1 0 0,-2 5 79,-1-11-289,-1 0-1,0 0 1,-1 0 0,0-1 0,-1 0 0,-1-1 0,0 0 0,-1 0-1,0-1 1,-1 0 0,-2 1 289,12-10-313,0-1 0,-1 1 0,0-1 0,1 0 0,-1 0 0,0 0 0,0 0 0,1 0 0,-1 0 0,0 0 0,0 0 0,0-1 0,0 1 0,0-1 0,0 1 0,0-1 0,-2 0 313,-4 0-4714</inkml:trace>
  <inkml:trace contextRef="#ctx0" brushRef="#br0" timeOffset="9258.08">3200 1757 7602,'0'0'2592,"0"0"-1776,0 0 225,0 0-233,0 0-320,0 0-104,0 0 72,113 27 200,-64-27 0,4 0-104,7-3-312,-3-4-176,-4 0-64,3 7-616,-14 0-712,-16 0-1737</inkml:trace>
  <inkml:trace contextRef="#ctx0" brushRef="#br0" timeOffset="10145.2">4007 1359 7074,'0'0'2451,"0"0"-1326,0 0-377,0 0 106,0 0-177,0 0-196,4-26 863,-4 12-1117,0 15 22,-2 21-33,-4-4-12,0 0 0,0-1 0,-6 8-204,-12 31 564,-9 42 551,3 4-1115,22-66 111,0 1 0,3-1 0,1 1 0,1 26-111,3-52 3,-1-2 0,1 1 0,0 0 0,0 0 0,1-1-1,1 1 1,-1 0 0,2-1 0,-1 1 0,1-1 0,1 0 0,-1 0 0,2 2-3,10 10-11,1 0 0,1 0 0,0-2 1,9 7 10,-5-5-1486,-1 0 1,-2 1-1,0 2 1486,-5-5-5285</inkml:trace>
  <inkml:trace contextRef="#ctx0" brushRef="#br0" timeOffset="11089.63">4257 1607 4369,'0'0'6249,"0"0"-4424,0 0-1608,0 0-54,0 0 165,0 0-47,2 18-54,7 36-85,4 28 707,-3 0-1,-3 14-848,-7-29 235,0-65-178,0-2 32,0 0 61,0-13 170,-1-75-266,1-90-125,2 149 52,1 1 0,2 0 1,0-1-1,2 2 0,2-5 19,-6 24-14,1 1-1,-1-1 1,1 1-1,1 0 1,-1 1 0,1-1-1,0 1 1,1 0-1,0 0 1,0 0-1,0 1 1,0 0 0,1 0-1,0 1 1,0 0-1,0 0 1,0 0-1,5-1 15,5-1-28,0 1 0,0 0 0,1 1-1,-1 0 1,1 2 0,-1 0 0,19 1 28,-35 1-3,0 0 0,1 1 0,-1-1 0,0 1 0,0-1 0,0 0 0,0 1 0,0 0 0,0-1 0,0 1 0,0 0 0,0-1 0,0 1 0,0 0 0,0 0 0,-1 0 1,1 0-1,0 0 0,0 0 0,-1 0 0,1 0 0,-1 0 0,1 0 0,-1 0 0,1 0 0,-1 1 0,0-1 0,0 0 0,1 0 0,-1 0 0,0 1 0,0-1 0,0 0 3,0 51-14,0-38 27,-1-9-42,1 1 0,-2-1-1,1 0 1,0 0 0,-1 1 0,0-1-1,0-1 1,0 1 0,-1 0 0,0 0-1,0-1 1,0 0 0,0 1 0,-1-1-1,1 0 1,-1-1 0,0 1 0,-1-1-1,1 0 1,0 0 0,-1 0 0,-1 0 29,-17 10-557,0 0 0,-1-2 0,-25 7 557,42-15-40,-52 20 158,58-22-90,0 0 1,0 0-1,1 0 1,-1 0 0,1 0-1,-1 0 1,0 0 0,1 0-1,0 1 1,-1-1-1,1 0 1,0 0 0,0 0-1,-1 0 1,1 1 0,0-1-1,0 0 1,1 0-1,-1 0 1,0 1 0,0-1-1,0 0 1,1 0 0,-1 0-1,1 1-28,11 30 507,-5-19-399,0 0 1,2 0-1,0-1 0,0 0 0,1 0 0,0-1 0,1 0 0,1-1 0,8 6-108,0-3 38,0 0 0,1-1 0,1-1 0,0-1 0,17 4-38,-35-12-91,48 18-818,-21-1-2860,-19-9-1780</inkml:trace>
  <inkml:trace contextRef="#ctx0" brushRef="#br0" timeOffset="11567.95">4834 1709 10066,'0'0'2166,"0"0"-976,0 0-322,0 0-319,0 0-371,0 0 19,0 12 94,-1 15-163,2 70 486,0-88-577,0 1 1,0-1 0,1 0 0,0 0-1,1 0 1,0 0 0,0-1-1,1 1 1,2 3-38,-4-9 3,0-1-1,0-1 0,1 1 0,-1 0 1,0 0-1,1-1 0,-1 1 1,1-1-1,-1 0 0,1 0 1,-1 0-1,1 0 0,0 0 1,0-1-1,-1 1 0,1-1 0,0 0 1,0 0-1,0 0 0,0 0 1,-1 0-1,2 0-2,1-1 7,0 1 0,0-1 0,1 0 0,-1 0 0,0 0 0,0-1 0,0 0 0,0 0 0,0 0 0,-1 0 0,2-1-7,0-2-14,0 0 0,0-1-1,0 0 1,-1 1 0,0-2 0,0 1-1,-1-1 1,1 0 0,-1 0-1,-1 0 1,1 0 0,-1 0 0,-1-1-1,1-1 15,1-9-67,-1 0-1,0-1 1,-1 0-1,-1 0 1,-2-8 67,1 23-111,-1 0-1,0 0 1,0 0 0,0 0 0,-1 0 0,1 0 0,-1 0-1,0 1 1,0-1 0,-1 1 0,1-1 0,-1 1-1,1 0 1,-1 0 0,0 0 0,0 0 0,-1 0 0,1 1-1,0 0 1,-1-1 0,0 1 0,1 0 0,-1 1-1,0-1 1,0 1 0,0 0 0,0 0 0,0 0 111,-1-1-288,0 0 0,0 1 0,0 0 0,0 0 1,0 1-1,0-1 0,0 1 0,0 0 0,0 0 1,0 1-1,0-1 0,0 1 0,0 1 0,0-1 1,0 0-1,0 1 0,1 0 0,-1 0 0,1 1 0,-1-1 1,1 1-1,0 0 0,-3 2 288,2 1-32,1 1 0,-1 0 0,1 0 0,0 0 0,1 0 0,0 0 0,0 1 0,0 0 0,1-1 0,0 1 0,0 5 32,-2 17-352,1 0 1,1 13 351,2-30-356,-1 31-2981</inkml:trace>
  <inkml:trace contextRef="#ctx0" brushRef="#br0" timeOffset="12253.17">5181 1651 8770,'0'0'2732,"0"0"-1419,0 0-481,0 0-184,0 0-305,0 0-6,1 10-3,13 161 463,-12-145-753,-2-16-29,1 0-1,-1-1 1,2 0-1,-1 1 1,3 3-15,-4-11-3,1 0-1,-1-1 1,1 1 0,0 0-1,-1-1 1,1 1 0,0-1-1,0 1 1,0-1 0,0 0-1,1 1 1,-1-1 0,0 0-1,0 0 1,1 0 0,-1 0 0,1 0-1,-1 0 1,1 0 0,-1 0-1,1-1 1,0 1 0,-1 0-1,1-1 1,0 1 0,-1-1-1,1 0 1,0 0 0,0 0-1,0 0 4,5 1 0,-1-1 0,0-1 1,1 1-1,-1-1 0,1-1 0,-1 1 0,2-1 0,-5 0 1,0 1 0,0-1 1,0 0-1,1 0 1,-2 0-1,1 0 1,0-1-1,0 1 0,-1-1 1,1 1-1,-1-1 1,0 0-1,0 0 0,1-2-1,4-9-83,0-1 0,0 0 0,-2 0 0,0-1 0,0 0 0,-2 0 0,0 0 0,1-13 83,-4 29-8,0 0 0,0 0 0,0 0 0,0 0 0,0 0 0,0 0 0,0 0 0,0 0 0,0 0 0,0 0 0,1 0 0,-1 0 0,0 0 0,0 0 0,0 0 0,0 0 0,0 0 0,0 0 0,0 0 0,0 0 0,0 0 0,0 0 0,0 0 0,1 0 0,-1 0 0,0 0 0,0 0 0,0 0 0,0 0 0,0 0 0,0 0 0,0 0 0,0 0 0,0 0-1,0 0 1,0 0 0,0 0 0,0 0 0,0-1 0,0 1 0,0 0 0,0 0 0,0 0 0,1 0 0,-1 0 0,0 0 0,0 0 0,0 0 0,0 0 0,0 0 0,0 0 0,0-1 8,4 15-103,6 24 231,-9-32-133,1 2 13,0 0-1,0 1 1,1-1 0,0 0 0,1 0-1,0-1 1,0 1 0,0-1-1,4 4-7,-6-8 3,1 0 0,0 0 0,0-1-1,0 1 1,1-1 0,-1 1 0,1-1-1,-1 0 1,1 0 0,0-1-1,0 1 1,0-1 0,0 0 0,0 0-1,0 0 1,0 0 0,0-1-1,0 1 1,0-1 0,1 0-3,2 0 20,-1 0 8,-1 0 1,1 0 0,0 0 0,-1-1 0,1 0-1,-1 0 1,6-2-29,-9 2 10,0 0 0,0-1 0,0 1 0,0-1 0,0 1 0,0-1 0,0 0 0,-1 0 0,1 0 0,0 0 0,-1 0 0,0 0 0,1 0 0,-1-1 0,0 1 0,0 0 0,0-1 0,-1 1 0,1-1-10,6-23-463,-2-1 0,-1 0 0,-1 0 0,-1 0 0,-1 0 0,-3-24 463,1 0-3929,1 39 228</inkml:trace>
  <inkml:trace contextRef="#ctx0" brushRef="#br0" timeOffset="13151.57">6095 1071 7642,'0'0'1741,"0"0"149,0 0-152,0 0-365,0 0-395,0 0-206,30 14-38,99 50-65,-123-61-599,0 0-1,-1 0 1,1 0-1,-1 0 1,0 1-1,0 0 1,0 0-1,0 0 1,-1 1 0,1 0-1,-1 0 1,0 0-1,-1 0 1,3 5-70,2 4 129,5 8 10,0 1-1,-2 0 1,-1 1 0,-1 0-1,-1 1 1,-1-1-1,2 17-138,-2 4 68,-3 1-1,-1 0 0,-3 40-67,-2-64-15,-1 0 0,0 0-1,-2 0 1,-1-1 0,0 0-1,-2 0 1,0-1 0,-11 19 15,0-3-1173,-2-1 0,-2-1 0,0-2 0,-13 13 1173,7-12-5316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04.648"/>
    </inkml:context>
    <inkml:brush xml:id="br0">
      <inkml:brushProperty name="width" value="0.05" units="cm"/>
      <inkml:brushProperty name="height" value="0.05" units="cm"/>
    </inkml:brush>
  </inkml:definitions>
  <inkml:trace contextRef="#ctx0" brushRef="#br0">0 27 1032,'0'0'2586,"0"0"-751,0 0-639,0 0-183,0 0-32,0 0-7,2-5 1104,-1 2-247,0 5 361,-1 327-1851,8-147-262,-8-144-80,0-37-49,0-1 14,0 0 47,0 0 56,0 0 27,0 0-16,0 0-72,0 0-174,0 0-61,0 0 33,0 0-55,0 0-315,0-3-325,0-35-2558,3 14-1595</inkml:trace>
  <inkml:trace contextRef="#ctx0" brushRef="#br0" timeOffset="1647.81">344 109 1032,'0'0'1272,"0"0"31,0 0 231,0 0-51,0 0-285,0 0-134,-2-3-160,1 1-597,0 0-1,0 0 1,0-1-1,0 1 1,0 0 0,0-1-1,1 1 1,-1-1-1,1 1 1,0-1-1,0 1 1,-1-1 0,2 1-1,-1-2-306,1 2 86,0 0 1,1 0-1,-1 0 0,1 0 1,0 0-1,0 0 0,-1 0 1,1 0-1,0 1 0,0-1 1,1 1-1,-1-1 0,0 1 1,0 0-1,1 0 0,-1 0-86,9-4 18,-1 0 0,0 1 0,1 1 0,0 0 0,0 0 0,0 1 0,10-1-18,14 0 33,31 3-33,-29 1 63,9-12-191,47 11 509,-92 0-346,-1 0-9,0 0 40,0 0-1,0 0 4,0 0 35,0 0-33,0 0 7,0 0 36,0 0 12,0 3-134,0-1 1,0 1-1,0-1 0,0 0 1,0 1-1,-1-1 1,1 1-1,-1-1 1,1 0-1,-1 0 1,0 1-1,0 0 8,-2 4 97,-29 134-21,-7-1 0,-10 9-76,-4-27-157,52-119-103,-6 17 544,7-9-3495,5-11-1581,5 0 231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29:42.681"/>
    </inkml:context>
    <inkml:brush xml:id="br0">
      <inkml:brushProperty name="width" value="0.05" units="cm"/>
      <inkml:brushProperty name="height" value="0.05" units="cm"/>
    </inkml:brush>
  </inkml:definitions>
  <inkml:trace contextRef="#ctx0" brushRef="#br0">4 1 704,'0'0'690,"0"0"-160,0 0-55,0 0 1,0 0 23,-3 8 107,3-7 2593,1 0 3466,178-1-6257,-77 3-216,-102-3-185,0 0 10,0 0 29,0 0-20,0 0 36,0 0 35,0 0 2,0 0-24,0 0-13,0 0 2,0 0-33,0 0 20,0 0-21,0 0 28,0 0-26,0 0 16,0 0 22,0 0-18,0 0-21,-30 0 608,9 0-555,4 0-56,0 0 1,-1 1-1,1 0 1,0 2-1,-11 2-28,1-1-696,27-10-2336,0-12-1593</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4:54.402"/>
    </inkml:context>
    <inkml:brush xml:id="br0">
      <inkml:brushProperty name="width" value="0.1" units="cm"/>
      <inkml:brushProperty name="height" value="0.1" units="cm"/>
      <inkml:brushProperty name="color" value="#E71224"/>
    </inkml:brush>
  </inkml:definitions>
  <inkml:trace contextRef="#ctx0" brushRef="#br0">79 7 1536,'0'0'772,"0"0"-231,0 0-35,0 0-23,0 0-75,3-5 1469,-3 4 6242,-3 7-8101,0 1 1,1-1-1,0 1 1,0 0 0,0 0-1,1 0-18,-1 0 9,-3 17 2,1 0 1,2 0-1,0 0 1,2 6-12,-2 14 183,0-24-15,-5 94 868,-18 92-1036,17-144-520,3 0-1,2 29 521,4-120-3252,2 12-2497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40:41.482"/>
    </inkml:context>
    <inkml:brush xml:id="br0">
      <inkml:brushProperty name="width" value="0.1" units="cm"/>
      <inkml:brushProperty name="height" value="0.1" units="cm"/>
      <inkml:brushProperty name="color" value="#E71224"/>
    </inkml:brush>
  </inkml:definitions>
  <inkml:trace contextRef="#ctx0" brushRef="#br0">88 38 464,'0'0'1580,"0"0"-498,0 0-242,0 0 8,0 0-38,3 4 8809,-3-1-10475,-7 122 948,6-105-33,-1 1-1,-5 17-58,1-1 14,1 23-3,3 0 1,4 50-12,0-11 21,-2-56-23,2 0 1,7 32 1,-4-22 42,-2 1-1,-2-1 1,-4 14-42,1 28 34,2 251 14,0-346-52,0 27 11,0 95 1247,0-121-1246,0-1 2,0 0 3,0 0-2,0 0 2,0 0-4,0 0 1,0 0 4,0 0 12,0 0 32,0 0 1,0 0 27,0 0 18,0 0-15,0 0-16,4 13 242,117-13-254,-113 1-51,1 0-1,0 1 1,-1 0-1,1 1 0,-1-1 1,0 1-1,0 1 1,0 0-1,1 0-9,3 2 27,0 0 0,1-1 1,-1-1-1,2 0-27,88 20 206,-75-22-107,-24-2-85,0 0 0,0 0-1,1 0 1,-1 0 0,0 1 0,0-1 0,0 1-1,0 0 1,2 1-14,1 0 8,0 0 0,1 0-1,-1-1 1,0 0 0,1 0-1,2-1-7,34 8 22,-10 4 21,0-2 1,26 5-44,115 15 46,-122-29-19,-44-2-14,0 1 0,0 0 0,0 0-1,1 1 1,-1 0 0,0 1 0,0-1 0,0 2-13,8 0 21,1 0 1,-1 0-1,1-2 1,0 0-1,0-1 1,-1-1-1,8-1-21,28 0 50,364 2 805,-183 7-605,382-3 973,-441-11-1160,-26 7 18,51 0-34,-199 0-51,0-14 2077,-16 1-1803,-17-17 473,28 23-736,-1 1 0,0 1-1,0-1 1,0 1 0,-2 0-7,-8-9 14,-36-18 89,20 6-63,0 2 0,-3 1-40,22 15 4,-1 1 1,0 0-1,0 1 0,-12-4-4,-21-8-23,-70-33-26,104 44 25,0 0 1,0-1-1,1-1 0,0 0 0,-7-8 24,17 14-1,0 0 2,1 2 5,-22-28-55,22 27 45,0 0 0,0 1-1,0-1 1,-1 0-1,1 1 1,0-1-1,-1 1 1,1-1-1,-1 1 1,1 0-1,-1-1 1,0 1 0,1 0-1,-2 0 5,0-1 0,1 0 0,-1 0 1,1 0-1,0 0 0,-1-1 0,1 1 1,0-1-1,1 1 0,-1-1 0,0 0 0,-1-2 0,-15-21-2,11 20 3,1 0 1,0 0-1,1 0 0,0-1 1,-2-3-2,-3-3-48,5 7 35,-1 1 0,0-1 0,0 1 0,0 1-1,-1-1 1,0 1 0,0 0 0,0 1 0,0 0 0,0 0 0,-7-2 13,-36-17 18,-19-19 20,-40-10 12,15 17-59,18 7 33,-71-41 104,49 24-120,37 12-24,-6-15-64,30 21 71,27 18 5,1 1 0,-1 1 0,0 0 0,-5-2 4,-52-39-23,-66-34-26,106 63 48,5 4 18,0-2 0,-13-12-17,9 8 3,0 0 0,-18-8-3,4 2 3,16 9-11,0-1 0,-8-8 8,4 4-7,-11-11-72,29 23 17,-1 0 0,0 1 0,0 0 0,-1 1 0,0 0 0,-11-5 62,17 10-4,-19-12-62,21 12 66,-1 0 0,0 1 0,-1-1-1,1 1 1,0 0 0,-1 0 0,0 1 0,-20-8 0,10 0-10,1 0-1,0-1 1,0 0-1,-3-5 11,7 6-8,-1 1 0,1-1 0,-1 2 0,-1 0 0,1 0 1,-1 1-1,-4-1 8,-22-13 17,-4 1-41,19 10 8,2-2-1,-1 0 1,-12-9 16,-21-4-32,49 20 8,6 4 10,1 0-2,0 0-25,-27-8-346,25 8 314,1-1 1,-1 1-1,0 0 0,0-1 0,0 1 1,1 0-1,-1 0 0,0 0 0,0 0 1,0 0-1,1 1 0,-1-1 1,0 0-1,0 1 0,1-1 0,-1 1 1,0 0-1,1 0 0,-1-1 0,0 1 1,0 1 72,-1 0-59,1 1 1,0-1 0,-1 1 0,1 0 0,0-1 0,0 1 0,1 0-1,-1 0 1,1 0 0,-1 1 0,0 1 58,-1 6-178,0 0-1,1 0 1,1 1-1,-1-1 1,2 0 0,0 9 178,0-9-19,0 0 1,-1 0-1,0 0 0,0-1 1,-2 1-1,1 0 1,-1-1-1,-2 4 19,3-9-233,0-1 0,1 1-1,-1-1 1,1 1 0,0 0 0,0-1 0,0 1-1,1 5 234,0-10-969,0 0-926,0 0-1861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59:28.896"/>
    </inkml:context>
    <inkml:brush xml:id="br0">
      <inkml:brushProperty name="width" value="0.1" units="cm"/>
      <inkml:brushProperty name="height" value="0.1" units="cm"/>
      <inkml:brushProperty name="color" value="#E71224"/>
    </inkml:brush>
  </inkml:definitions>
  <inkml:trace contextRef="#ctx0" brushRef="#br0">155 296 2777,'0'0'1082,"0"0"-192,0 0-112,0 0-108,0 0-120,0 0-117,0-1-246,0-1-1,0 0 1,0 0-1,-1 1 1,1-1-1,0 0 0,-1 1 1,1-1-1,-1 0 1,0 1-1,0-1-186,-1 2-1149,-12-2 3836,14 2-2589,0 0 1,0 0 0,-1 0-1,1 0 1,0-1 0,0 1-1,-1 0 1,1 0 0,0-1-1,0 1 1,0 0 0,-1 0-1,1-1 1,0 1 0,0 0-1,0 0 1,0-1 0,0 1-1,0 0 1,-1-1 0,1 1-1,0 0 1,0-1 0,0 1-1,0 0 1,0-1 0,0 1-1,0 0 1,0-1 0,1 1-1,-1 0 1,0-1 0,0 1-1,0 0 1,0 0 0,0-1-1,0 1 1,1 0 0,-1-1-1,0 1 1,0 0 0,0 0-1,1 0 1,-1-1-99,2 0 51,1-1 0,-1 0 0,1 1-1,-1 0 1,1-1 0,0 1 0,0 0 0,-1 1 0,1-1 0,0 0 0,0 1 0,0-1-1,1 1-50,13-3 347,-5-3-139,1 1 0,-1-2-1,-1 0 1,1 0 0,-1-1-1,0-1 1,2-2-208,32-23 344,-44 33-352,0 0 0,0 0 0,0 1 0,1-1 0,-1 1 0,0-1 1,0 1-1,1-1 0,-1 1 0,1 0 0,-1 0 0,0 0 0,1-1 0,-1 1 0,1 0 0,-1 1 1,0-1-1,1 0 0,-1 0 0,1 1 8,3 0-4,10-2 136,-1-1-1,0 0 1,0-1-1,-1 0 0,1-1 1,0-1-1,11-5-131,-16 6 110,1 2-79,0 0-1,1 0 1,-1 1 0,1 0-1,-1 1 1,1 0-1,-1 1 1,5 1-31,23-1 146,177-1 11,-124 11-5,-3 2-69,54-13 153,-136 0-227,0-1-1,-1 0 1,0 0 0,1-1 0,-1 0 0,0 0-1,1 0 1,-1 0-9,0-1 2,0 1-1,1 0 1,-1 0-1,1 1 1,-1-1-1,1 1 1,-1 1 0,2-1-2,11 0-1,0-1 0,0-1 1,9-3 0,23-3 0,110-20 34,-116 25-16,-36 4-8,0-1 1,0 1 0,0-1 0,0-1-1,0 0 1,0 0 0,-1 0 0,2-1-11,-1 0 3,-1 1 0,1 0 0,-1 1 0,1 0 0,0 0 0,-1 0 0,1 1 0,0 0 0,2 1-3,0-1 2,1 0 0,-1 0 0,1-1 0,-1 0 0,3-1-2,10-3 63,1 1-1,-1 1 1,1 1 0,21 2-63,19-7 272,413 4 6,-240 10 507,-208-6-775,0 1 1,0 1 0,13 5-11,-21-6 9,0 0 1,1-1 0,14-2-10,-12 0 9,-1 1 0,1 1 0,0 1-9,12 6 0,-27-5 0,1-1 0,0-1 0,0 1 0,5-1 0,6 0 1,0 2 1,-1 0-1,0 1 1,0 1 0,14 6-2,-5-2 62,0-1 1,1-2-1,0 0 1,-1-3 0,17 1-63,157-4 496,-96-2-386,55 2-69,-156 1-40,0 0 1,-1 1-1,1 0 0,0 0 1,-1 0-1,1 1 0,-1-1 1,0 1-1,0 1 0,0-1 1,0 1-1,0 0-1,23 15 8,-22-16 1,0 1-1,-1 1 1,1-1 0,-1 1 0,0 0-1,0 0 1,0 1 0,-1-1 0,0 1-1,0 0 1,0 0 0,0 2-9,7 16 110,0 0-1,4 19-109,-5-16 52,-7-16-18,0 1-1,-1 0 1,0 0 0,-1 0-1,0 0 1,-1 3-34,0-2 35,1 0 0,0 1 0,1-1 0,1 0 0,0 2-35,2 3 41,-1 1-1,-2 0 0,0-1 0,0 7-40,5 45 55,-4-48 51,-2 0-1,0 0 1,-1-1-1,-2 6-105,0 25 73,2-43-76,1 2 24,-1-1 0,0 1 0,-1-1-1,0 1 1,0 0 0,-1-1 0,-1 0-1,0 1 1,0-1 0,-1 0 0,-2 2-21,-8 19 63,11-23-38,-1 0 1,0 0-1,0 0 1,-1 0-1,-3 4-25,-5 5 33,-1-1 0,-1 0 0,-1-1 0,-13 11-33,23-21 11,-1-1-1,0 1 1,0-1 0,-1 0-1,1-1 1,-1 1 0,0-2-1,0 1 1,0-1 0,0 0 0,0-1-1,0 0 1,-1 0 0,0-1-11,-25 2 87,-1 2 0,1 1 0,0 1 1,-22 8-88,0 0 76,35-11-6,0 0-1,0-2 1,-3 0-70,-44 4 102,-7 3-72,0-4 0,-13-3-30,7 0 120,-55 9-120,70-4 267,-13-3-267,19-1 78,-32 7-78,-115 9 67,83-9-67,44-5 38,-50-6-38,31 0 17,-359 16 225,399-16-131,-24-6-111,24 2 55,-26 2-55,51 3 16,0-2 0,0-1 0,0-1 1,1-2-1,-9-4-16,-17-7 27,1-3 1,-26-15-28,63 28 25,-1 0 0,0 2 0,-1 0 0,-5 1-25,-7-2 12,-137-45 44,127 39-75,2-2 0,0-2 1,-1-2 18,5 2-42,1-2 0,0-1 0,1-2 0,-22-18 42,-6-1-64,45 29 28,-1 0-1,-9-10 37,24 18-22,2 0 1,-1-1-1,0 1 0,1-1 0,0 0 0,0 0 0,0-1 0,1 1 0,0-1 0,0 1 0,-1-4 22,-4-11-74,-2 1 0,-8-13 74,12 22-17,0 0 0,0 0 0,1-1 0,0 1 0,1-1 0,0-1 0,1 1 0,0 0 0,1-1 0,0 0 1,1-2 16,-3-110-1149,4 123 1103,1 0 39,-1 0 0,1 0 0,0 0 0,-1 0 0,1-1 0,0 1 0,0 0 0,0 1 1,0-1-1,0 0 0,0 0 0,0 0 0,0 0 7,-1 1 3,10-8-129,-1-1-1,0-1 1,0 0-1,-1 0 1,6-10 126,-9 15-59,-1 0 0,1 1 0,0-1 1,1 1-1,-1 1 0,1-1 0,0 1 0,3-2 59,8-5-113,28-27-277,-44 37 373,-1 0 1,0 0-31,0 0-6,0 0-20,0 0-31,0 0-22,0 0 10,0 0-28,0 0-45,0 0-114,0 0-336,0 0-522,0 0-885,0 0-2272,0 0-3143</inkml:trace>
  <inkml:trace contextRef="#ctx0" brushRef="#br0" timeOffset="2597.31">4118 721 328,'0'0'1478,"0"0"-427,0 0-242,0 0-57,0 0 146,-7 0 1883,3 0 4385,67 0-6190,9 2-326,0-4 0,-1-3 0,51-11-650,-97 11 110,55-12 266,1 4 0,1 3 0,47 1-376,188-4 795,-287 12-677,1 0-1,-1-2 1,0-1 0,0-1 0,14-5-118,-5 2 23,0 1-1,1 2 1,0 3-1,0 0 1,7 3-23,-4 0 92,-1-2 0,1-3 0,-1 0 1,15-6-93,-12 2 35,2 3 0,-1 1 0,1 3 1,44 4-36,-2-2 37,-44 0-21,-12 0 7,0-1 0,-1-2 1,1 0-1,-1-3 0,0-1 0,1-1-23,-5 0 30,0 0 0,0 3 0,1 0-1,24 0-29,24 3-6908,-86 1 1057</inkml:trace>
  <inkml:trace contextRef="#ctx0" brushRef="#br0" timeOffset="3265.14">6666 279 3633,'0'0'3607,"0"0"-1617,0 0-632,0 0-266,0 0 43,0 0-35,0 0-106,0 0-170,0 0-172,0 0-115,0 0-63,0 0-48,0 0-45,0 0-95,0 0-103,0 0-74,2 14-38,3-10-51,2 0 0,-1 0 1,0-1-1,1 1 0,0-1 0,0-1 0,0 1 0,0-1 1,0-1-1,5 1-20,6 3 59,37 9 123,44 14 4,-88-24-151,0 1-1,-1-1 1,0 2-1,0-1 1,0 2-1,-1-1 1,7 6-35,-15-9 17,0 0 0,0-1 1,0 1-1,0 0 0,-1 0 0,1 0 0,-1 0 1,0 0-1,0-1 0,0 1 0,0 0 0,0 0 1,0 0-1,-1 1-17,0 8 71,0 15-31,-2-1 1,0 0-1,-2 0 0,-1 0 1,-1-1-1,-6 15-40,-3 2 29,-2-1 0,-1-1 0,-14 19-29,18-41-73,15-18 34,0 0 0,-1 1 1,1-1-1,0 0 0,-1 0 1,1 0-1,0 0 0,-1 0 1,1 0-1,-1 1 0,1-1 0,0 0 1,-1 0-1,1 0 0,-1 0 1,1 0-1,0 0 0,-1 0 1,1-1-1,0 1 0,-1 0 0,1 0 1,-1 0-1,1 0 0,0 0 1,-1-1-1,1 1 0,0 0 0,-1 0 39,-1-3-479,0 0-1,0 1 1,1-1-1,-1 0 0,1 0 1,-1 0-1,1 0 1,0-1-1,0 1 0,0-1 480,-10-33-10163</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59:37.682"/>
    </inkml:context>
    <inkml:brush xml:id="br0">
      <inkml:brushProperty name="width" value="0.05" units="cm"/>
      <inkml:brushProperty name="height" value="0.05" units="cm"/>
    </inkml:brush>
  </inkml:definitions>
  <inkml:trace contextRef="#ctx0" brushRef="#br0">1 500 2801,'0'0'1283,"0"0"-231,0 0-28,0 0-134,0 0-216,4-3-26,11-8 81,-11 8 167,-4 3 95,0 0-47,0 0-52,0 0-60,0 0-58,11-7 4080,-3 6-4829,-1 0-1,1 0 1,-1-1-1,1 0 1,-1-1-1,1 0-24,14-5 52,9 1-4,0 1 0,0 1 0,1 2 0,-1 1 0,17 2-48,-47 0 12,0 0-1,0 0 1,-1 0 0,1 0-1,0 0 1,0 0-1,0 0 1,-1 0 0,1 0-1,0 0 1,0 0 0,-1-1-1,1 1 1,0 0 0,0-1-1,-1 1 1,1-1 0,0 1-1,-1-1 1,1 1 0,0-1-12,1-8-2435,-17 9-3417,0 0-2852</inkml:trace>
  <inkml:trace contextRef="#ctx0" brushRef="#br0" timeOffset="651.93">563 123 4609,'0'0'2782,"0"0"-496,0 0-551,0 0-371,0 0-408,0 0-244,4 31 1265,-15 403-137,11-220-1773,0-214-124,0 0-11,0 0-42,-4-21-89,-3-16-1352,6 11-3395,1 22-138</inkml:trace>
  <inkml:trace contextRef="#ctx0" brushRef="#br0" timeOffset="1715.93">1020 276 4201,'0'0'2518,"0"0"-528,0 0-434,0 0-245,0 0-102,0 0-75,0-9-11,0-18-312,0 5 2171,-1 21-2962,1-1 0,-1 1 0,0 0 0,0-1 0,0 1 0,0 0 0,0 0 0,0 0 0,0 0 0,0 0 0,0 0 0,-1 0 0,1 0 0,0 0 0,-1 1 0,1-1 0,0 0 0,-1 1 0,1-1 0,-1 1 0,1 0 1,-1-1-21,-35-8-84,34 8 64,0 1 1,0-1-1,0 1 1,0 0-1,-1 0 0,1 0 1,0 0-1,0 0 1,0 1-1,0 0 0,0-1 1,-1 1-1,1 0 0,0 0 1,1 1-1,-1-1 1,0 1-1,0-1 0,1 1 1,-1 0-1,0 0 1,1 0-1,0 1 20,-2 3-57,0 0 0,1 0 0,-1 0 0,1 1 0,1 0 0,0 0 0,0-1 0,0 1 0,0 6 57,-2 7-64,2 0 0,0 0 1,2 0-1,0 3 64,0-14-49,0-7 38,0-1 0,1 1 1,-1-1-1,0 1 0,0-1 1,1 1-1,-1-1 0,1 0 1,0 1-1,-1-1 0,1 0 1,0 1-1,0-1 0,0 0 1,0 0-1,0 0 0,0 0 1,0 0-1,0 0 0,0 0 1,0 0-1,1 0 0,-1 0 1,0-1-1,1 1 0,-1 0 1,0-1-1,1 1 0,-1-1 1,1 0-1,1 1 11,6 0-106,0 1 0,1-1-1,-1-1 1,9 0 106,-10 0 22,-3-1-13,0 0 0,0 0 0,-1-1 0,1 1-1,0-1 1,-1 0 0,0 0 0,1-1-1,-1 1 1,0-1 0,2-2-9,2 0 4,-1-1 1,0 0-1,-1 0 1,0-1-1,6-6-4,-7 3 70,-1 0-1,1 0 1,-2 0-1,1 0 1,-2 0 0,1-1-1,-1 1 1,-1-1 0,0 0-1,0-10-69,-1 78 89,1 49-22,-5-1 0,-12 69-67,13-154-564,2 0 1,1 17 563,0-22-2774,0-14 1543,0-1-18,-1-7-1425,-2-10 342</inkml:trace>
  <inkml:trace contextRef="#ctx0" brushRef="#br0" timeOffset="3192.97">1711 86 3441,'0'0'2959,"0"0"-791,0 0-563,0 0-334,0 0-102,0 0-82,0 0-112,0 0-56,0 0-25,0 0-45,0 0-31,0 0-182,0 0-130,0 0-25,0 0 0,0 0-74,0 0-79,-13 0 29,-21 1-342,-1 2-1,-12 4-14,12-1-1,-1-2 0,-13-2 1,-15-2-72,63 0 60,1 0-8,0 0-37,0 0 10,0 0 20,0 0-17,-7 69-36,7 181 73,-4-219 14,4-31-15,0 0-13,0-1 13,0-1 1,0 1-1,0 0 0,0-1 1,0 1-1,1-1 1,-1 1-1,0 0 1,1-1-1,-1 1 0,1 0 1,0-1-1,-1 1 1,1 0-1,0 0 0,1-2 8,1 0-8,1 0 0,0 0-1,1 0 1,-1 1-1,0 0 1,1-1 0,-1 1-1,1 1 1,0-1-1,0 1 1,-1 0 0,1 0-1,0 0 1,0 0-1,0 1 1,0 0 0,0 0-1,0 1 1,0-1-1,5 2 9,-8-1 0,1-1 0,0 1 0,0 0 0,0 1 0,-1-1 0,1 0 0,-1 1 0,1 0-1,-1 0 1,0-1 0,1 1 0,-1 0 0,0 1 0,0-1 0,0 0 0,-1 1 0,2 2 0,27 49 0,-25-43 1,1 2-30,0 1-1,-1 0 0,-1 0 0,0 1 1,-1-1-1,0 1 0,-1-1 0,-1 1 0,0 7 30,-1-21-13,-1 0-1,1 1 1,0-1-1,-1 0 0,1 0 1,-1 0-1,1 0 1,-1 1-1,1-1 0,-1 0 1,0 0-1,0 0 1,1 0-1,-1 0 0,0 0 1,0-1-1,0 1 1,0 0-1,0 0 0,0-1 14,-27 17-35,16-11-18,-2 3 27,0-2 1,0 1-1,-1-1 0,0-1 0,0-1 0,-1 0 1,1-1-1,-1-1 0,0 0 0,0-1 0,-9 0 26,23-3 1,1 1 0,-1-1 0,0 1-1,0-1 1,1 0 0,-1 1 0,0-1 0,1 0-1,-1 0 1,1 0 0,-1 0 0,1-1 0,0 1-1,0 0 1,-1-1 0,1 1 0,0 0 0,0-1-1,0 0 1,0 1 0,0-1 0,1 1 0,-1-1-1,0 0 1,1 0 0,-1 1 0,1-1 0,0 0-1,0 0 1,-1 0-1,1 1-17,0 1-28,0 0 6,0 0-133,0 0-302,0 0-322,23 0-3782,-4 0 601</inkml:trace>
  <inkml:trace contextRef="#ctx0" brushRef="#br0" timeOffset="5013.62">2050 381 4521,'0'0'2731,"0"0"-641,0 0-480,0 0-258,0 0-225,0 0-164,0 0-220,0 0-194,0 0-85,0 0-18,0 0-72,0 0-68,0 0-89,0 0-74,0 0-21,0 0-24,0 0-22,0 0-8,0 0-16,16 0 181,7-1 96,-1-1 0,1-1 0,4-3-329,55-5 55,122 10 456,-204 3-504,-1 0 1,1 0-1,0 0 1,-1 0-1,1 0 1,-1 0-1,0 0 1,1 0 0,-1-1-1,0 1 1,0 0-1,-1 0-7,-44 51 66,-3-3 0,-43 36-66,79-75 4,5-4-7,0 0 1,0 1-1,1 0 0,0 0 1,-3 6 2,-103 144-23,110-152 38,2-5 21,1-1-5,0 0 37,0 0 29,0 0 2,0 0-2,0 0-20,0 0-14,0 0-39,0 0-8,0 0 19,0 0-21,0 0 1,0 0 20,0 0-21,0 0-6,0 0-2,0 0-18,13 0-36,348-7-516,-361-18-4620,0 6-384</inkml:trace>
  <inkml:trace contextRef="#ctx0" brushRef="#br0" timeOffset="7798.54">2035 558 1632,'0'0'1593,"0"0"-562,0 0-219,0 0-75,0 0-41,0 0-49,0 0-3,0 0-1,0 0 4,0 0 6,0 0 14,0 0-40,0 0-62,0 0-26,0 0-56,0 0-28,0 0-31,0 0-53,0 0-26,0 0-32,0 0 0,0 0-3,0 0-39,0 0-54,0 0-53,0 0-58,0 0-24,0 0-7,28 0 174,204 9 124,-156-5-75,33-6-298,-23 1-133,-86 1 34,1 0 1,-1 0-1,0 0 1,0 0-1,1 0 1,-1 0-1,0 0 1,0 1-1,1-1 0,-1 0 1,0 0-1,0 0 1,0 0-1,1 0 1,-1 1-1,0-1 1,0 0-1,0 0 1,0 0-1,0 1 1,1-1-1,-1 0 0,0 0 1,0 1-1,0-1 1,0 0-1,0 0 1,0 0-1,0 1 1,0-1-1,0 0 1,0 0-1,0 1 0,0-1 1,0 0-1,0 0 1,0 1 98,0 2-3865</inkml:trace>
  <inkml:trace contextRef="#ctx0" brushRef="#br0" timeOffset="9098.01">3013 303 2969,'0'0'1873,"0"0"-198,0 0-105,0 0-83,0 0-145,0 0-131,0 0-90,0 0-94,0 0-81,0 0-150,0 0-124,0 0-111,0 0-101,0 0-98,0 0-137,0 0-83,0 0-61,12 0 75,22 0-116,-12 1-2,0-1-1,0-1 0,0-1 0,-1 0 1,1-2-1,0-1-37,8 1-248,-29 4-5,-1 0-89,0 0-107,0 0-122,0 0-169,-2-3-2998,-11 3-1739</inkml:trace>
  <inkml:trace contextRef="#ctx0" brushRef="#br0" timeOffset="9444.43">3013 303 5449</inkml:trace>
  <inkml:trace contextRef="#ctx0" brushRef="#br0" timeOffset="15785.44">3035 544 1672,'0'0'1781,"0"0"-586,0 0-514,0 0-229,0 0-62,0 0 74,-1-3 72,-12-14 779,12 17-1068,1 0-63,0 0-7,0 0 135,0 0 165,0 0 140,0 0 79,0 0 100,0 0 79,0 0-82,0 0-69,0 0-99,0 0-109,0 0-94,0 0-90,0 0-73,0 0-49,0 0-14,1-1-147,-1 0 1,1 0-1,-1 0 1,1 0-1,-1 0 1,1 1-1,-1-1 1,1 0-1,0 0 1,-1 1-1,1-1 1,0 0-1,0 1 1,-1-1-1,1 1 1,0-1-1,0 1-49,18-5 56,0 1-1,0 1 1,1 1-1,-1 1 1,0 0-1,17 2-55,-10 0 45,64-5-7,-89 4-43,-1 0-3,0 0 0,0 0-7,0 0-31,0 0-49,0 0-108,0 0-126,2 0 87,1 0 0,0 0 1,-1 1-1,1-1 0,-1 0 1,1 1-1,-1 0 1,1 0-1,-1 0 0,2 0 242,0 0-2247,-3-1 483,-1 0-4507</inkml:trace>
  <inkml:trace contextRef="#ctx0" brushRef="#br0" timeOffset="17324.51">3753 354 4049,'0'0'1919,"0"0"-619,0 0-262,0 0 49,0 0-154,0 0-162,30-6 3877,248-35-2743,-264 40-1975,-13 2 85,-1-1 1,1 0-1,-1 0 0,1 0 0,-1 0 0,1 0 0,0 0 0,-1 0 0,1 0 0,-1 0 0,1 0 0,-1 0 0,1 0 0,0 0 1,-1 0-1,1-1 0,-1 1 0,1 0 0,-1 0 0,1-1 0,-1 1 0,1 0 0,-1-1 0,1 1 0,-1 0 0,0-1 0,1 1 1,-1-1-1,0 1 0,1-1 0,-1 1 0,0 0 0,1-1 0,-1 0 0,0 1 0,0-1 0,0 1 0,1-1 0,-1 1 0,0-1 0,0 1 1,0-1-1,0 1 0,0-1 0,0 0 0,0 1 0,0-1 0,0 1 0,0-1 0,-1 1 0,1-1-15,0 0-162,0 1-284,0 0-411,0 0-746,0 0-2193,0 0-4800</inkml:trace>
  <inkml:trace contextRef="#ctx0" brushRef="#br0" timeOffset="18792.1">4700 75 3305,'0'0'2555,"0"0"-292,0 0-305,0 0-302,0 0-176,0 0-125,0 0-169,0 0-188,0 0-224,0 0-204,0 0-181,0 0-119,0 0-85,0 0-78,-24 0-27,-230 0-1020,253 0 969,1 0 68,0 0 5,0 0-70,0 0-22,0 0 4,0 0-5,0 0-1,0 0-3,0 0-10,0 0-4,0 0-13,0 5-115,-2 29 113,-2-1 0,-1 0 1,-2-1-1,-1 1 0,-3 7 24,11-40-3,-1 1-1,1-1 1,0 1 0,1-1-1,-1 0 1,0 1-1,0-1 1,0 1-1,0-1 1,0 0 0,0 1-1,0-1 1,1 1-1,-1-1 1,0 0-1,0 1 1,1-1 0,-1 0-1,0 1 1,0-1-1,1 0 1,-1 0-1,0 1 1,1-1 0,-1 0-1,0 0 1,1 1-1,-1-1 1,0 0 0,1 0-1,-1 0 1,1 0-1,-1 0 1,1 0-1,-1 0 1,0 1 0,1-1-1,-1 0 1,1 0-1,-1 0 1,0-1-1,1 1 1,-1 0 0,1 0 3,26-1 16,-17 0-20,117 1-2,-125 0 5,0 1-1,0 0 1,0-1-1,0 1 1,0 0-1,0 0 1,-1 0-1,1 0 1,0 1 0,-1-1-1,1 0 1,-1 1-1,1-1 1,-1 1-1,0-1 1,1 1-1,-1 0 1,0 0-1,0-1 1,0 1-1,-1 0 1,1 0-1,0 0 1,-1 0 0,1 2 1,2 6 9,0 0 1,0 0 0,-1 0 0,0 7-10,0 4 30,0 0-82,-1 0 0,0 0-1,-1 0 1,-2 9 52,1-28-7,1-1 0,-1 0 1,0 1-1,1-1 0,-1 0 0,0 1 0,0-1 0,0 0 0,0 0 1,0 0-1,0 1 0,0-1 0,0 0 0,0-1 0,-1 1 0,1 0 1,0 0-1,-1 0 0,1-1 0,0 1 0,-1-1 0,1 1 0,-1-1 1,1 0-1,-1 1 0,1-1 7,-46 5-149,37-4 139,-159-1-6605,184 0 2339</inkml:trace>
  <inkml:trace contextRef="#ctx0" brushRef="#br0" timeOffset="20254.37">5066 62 1064,'0'0'3572,"0"0"-2436,0 0-827,0 0 299,0 0 390,0 0-87,6 0-195,26-2 181,45 2 1181,-71 1-2011,-1-1-1,0 1 1,0 0 0,0 0 0,0 1 0,0 0 0,0-1-1,0 2 1,0-1 0,-1 0 0,1 1 0,-1 0-1,1 1-66,-2-1 28,-1 0 0,0 0-1,0 0 1,0 0-1,0 0 1,0 1-1,-1-1 1,1 1-1,-1-1 1,0 1-1,0-1 1,-1 1-1,1 0 1,-1-1-1,1 1 1,-1 0-1,0 0 1,-1-1-1,1 1-27,0 1 44,-1-1 0,1 1-1,-1 0 1,0-1 0,0 1-1,-1-1 1,1 0-1,-1 1 1,0-1 0,0 0-1,-1 0 1,1 0-1,-1 0 1,-1 1-44,-28 23 114,-1-1 0,-30 18-114,17-13 243,-10 12-243,43-33 48,0 1 1,1 0 0,0 1-1,1 0 1,1 1 0,-1 3-49,8-11 87,0 0-1,1 0 1,0 0 0,0 0 0,1 0-1,0 1 1,0-1 0,0 0 0,1 1-1,0-1-86,0 11 81,0 0-1,2 0 0,0 3-80,-1-18 0,-1 0 0,1 0 0,0 0-1,0 0 1,0 0 0,0-1 0,0 1 0,0 0 0,0-1 0,0 1-1,1-1 1,-1 0 0,1 1 0,-1-1 0,1 0 0,-1 0-1,1 0 1,0 0 0,-1 0 0,1 0 0,0 0 0,0 0 0,0-1-1,0 1 1,0-1 0,0 0 0,0 1 0,0-1 0,0 0 0,10 1 4,0 0 1,0-1-1,0-1 0,5 0-4,-12 0 10,8-1 16,1-2 0,-1 0 1,1 0-1,-1-1 1,0-1-1,9-6-26,7-1 20,-27 11 39,-1 1 0,1-1 0,-1 1 0,1-1 0,-1 0 0,0 1 0,1-1 0,-1 0 0,0 0 0,0 0 0,0 0 0,-1 0 0,1 0 0,0 0 0,-1 0 0,1 0 0,-1 0 0,0 0 0,0-1-59,4-40 388,-3 0-329,0 22 39,-1 0-1,0 0 1,-3-9-98,2 26 27,-1-1-1,0 1 1,0 0-1,0 0 1,0 0 0,0 0-1,-1 0 1,0 0 0,0 1-1,-3-4-26,2 3 4,0-1-1,0 0 0,1-1 0,-1 1 1,-1-5-4,-52-149 136,55 149-175,0 1 1,1-1 0,0 0 0,0 1 0,1-1 0,1 0-1,0-7 39,0-13-577,-1 29 476,0 1 18,0 0-27,0 0-65,31 0-761,-20-1 314,0 0 1,-1 0-1,1-1 1,-1-1 0,0 0-1,1 0 1,-1-1-1,-1 0 1,1-1 621,7-5-5063</inkml:trace>
  <inkml:trace contextRef="#ctx0" brushRef="#br0" timeOffset="21650.54">5896 31 2617,'0'0'2979,"0"0"-748,0 0-415,0 0-183,0 0-232,0 0-283,0 0-194,0 0-78,0 0-1,-12-1 1240,-7-5-1840,8 2-217,0 1-1,0 0 1,0 1-1,-1 0 1,1 1-1,-8-1-27,-135-1-236,154 3 244,0 0 24,0 0 59,0 0-30,0 0-9,-12 147 110,9-108-176,-5 135-27,8-174 18,0 0-11,0 0 19,0 0-6,0 0-42,0 0 36,0 0 7,0 0-37,16-13-11,9 6 63,0 1 1,1 1-1,0 2 1,0 0-1,0 2 1,0 1-1,4 1 5,-28 0 0,1 0 0,0 1 1,-1-1-1,0 0 0,1 1 0,-1 0 0,0-1 1,0 1-1,0 0 0,0 0 0,0 0 0,0 0 1,0 0-1,-1 1 0,1-1 0,-1 1 0,1-1 1,-1 1-1,0-1 0,0 1 0,19 54 87,-20-55-75,1 0 1,0 0-1,-1 1 1,1-1-1,-1 0 1,0 1-1,0-1 1,0 0-1,0 1 1,0-1-1,0 0 1,-1 1-1,1-1 1,-1 0-1,1 0 1,-1 0 0,0 1-1,0-1 1,0 0-1,0 0 1,-1 0-1,1 0 1,0 0-1,-1-1 1,1 1-1,-1 0 1,0-1-1,0 1 1,1-1-1,-1 1 1,-1-1-13,-2 2-5,-24 16 6,-1-2 0,-4 0-1,24-12-32,0-1-1,-1 0 1,1-1-1,-1 0 1,1-1-1,-1 0 1,0-1-1,-9 0 33,12-1 11,7 0-142,0 0 0,0-1 0,0 1-1,0 0 1,0 0 0,1 0 0,-1 0 0,0 0 0,0 0 0,0 0-1,0 1 1,0-1 0,0 0 0,0 0 0,0 1 0,1-1 0,-1 0 0,0 1-1,0-1 1,0 1 0,1-1 0,-1 1 0,0 0 0,1-1 0,-1 1 131,0 0-1743,1-1-2206,0 0-4512</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0:01.850"/>
    </inkml:context>
    <inkml:brush xml:id="br0">
      <inkml:brushProperty name="width" value="0.05" units="cm"/>
      <inkml:brushProperty name="height" value="0.05" units="cm"/>
    </inkml:brush>
  </inkml:definitions>
  <inkml:trace contextRef="#ctx0" brushRef="#br0">1 60 4609,'0'0'2566,"0"0"-779,0 0-587,0 0-274,0 0-233,0 0-57,30 0 3377,-15-1-3743,0-1 0,0-1-1,0 0 1,-1-1 0,1 0 0,3-3-270,56-13 98,-4 11-101,0 4 1,0 3 0,6 4 2,0-2-15,-75 0 29,-1 0 20,0 0-19,0 0-7,0 0 15,0 0 50,0 0-24,0 0-22,0 0 40,0 0 7,0 0 6,-5 24 576,-41 45-700,-3-3 0,-4-2-1,-1-2 1,-52 43 44,87-89-6,-20 20-60,23-12 53,13-17 11,-1-1 1,0 0-1,0 0 0,-1-1 0,0 1 0,-2 1 2,7-6-35,0-1 15,0 0 14,0 0 11,-1 0-14,-1 1 0,1-1 0,0 1 0,0 0 0,0-1 0,1 1 0,-1 0 0,0 0 0,0 0 0,0 0 0,0 0 0,1 0 0,-1 0 0,0 0 0,1 0 0,-1 0 0,1 2 9,34-3-47,34-3 456,64-11-409,-56 5 303,73 1-303,-148 8 33,-1 0-7,0 0 13,0 0-89,0-1 12,1 1 0,-1 0 1,0-1-1,0 1 0,1 0 0,-1-1 0,0 1 0,0-1 1,0 1-1,0 0 0,1-1 0,-1 1 0,0 0 0,0-1 0,0 1 1,0-1-1,0 1 0,0-1 0,0 1 0,0 0 0,0-1 0,0 1 1,0-1-1,-1 1 0,1 0 0,0-1 0,0 1 0,0 0 1,0-1-1,-1 1 0,1-1 0,0 1 0,0 0 0,-1-1 0,1 1 1,0 0-1,0 0 0,-1-1 0,1 1 0,0 0 0,-1 0 1,1-1-1,-1 1 0,1 0 38,-16-8-1704,-3 5-1594,0 2-3662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21.894"/>
    </inkml:context>
    <inkml:brush xml:id="br0">
      <inkml:brushProperty name="width" value="0.05" units="cm"/>
      <inkml:brushProperty name="height" value="0.05" units="cm"/>
    </inkml:brush>
  </inkml:definitions>
  <inkml:trace contextRef="#ctx0" brushRef="#br0">24 6 1384,'0'0'1130,"0"0"-438,0 0-109,0 0-26,0 0 209,3-6 3165,-3 6 1325,-15 482-3456,8-445-1608,7-37-150,0 0-28,0 0-6,0 0 0,0 0-2,0 0-12,0 0-8,0 9-282,-4 112-234,4-122 548,0 1-5,0 0-2,0 0 2,0 0-6,0 0-35,0 0-151,0 0-380,0-10-3154,0 0-279</inkml:trace>
  <inkml:trace contextRef="#ctx0" brushRef="#br0" timeOffset="1228.5">299 119 1112,'0'0'1514,"0"0"-350,0 0-208,0 0-45,0 0-193,0 0-108,-2-3-80,1 2-162,-5-6-438,4 1 3589,2 6-3116,0 0-201,0 0-68,0 0-30,0 0-7,0 0 60,0 0 61,0 0 6,16 0 431,33-1-334,1-2 0,-1-2 1,4-3-322,-30 5 99,-19 3-59,-1-1-1,0 1 1,0-1 0,0 1 0,1-1 0,-1 0 0,0 0 0,0 0 0,0-1 0,0 1-1,0-1 1,-1 1 0,1-1-40,7-5 82,8-7 94,0 2-1,1 0 0,10-3-175,-29 14 44,1 1 0,-1 0 0,0 0 0,1 0 0,-1 0 0,0-1 0,1 1 0,-1 0-1,0 0 1,1 0 0,-1 0 0,0 0 0,1 0 0,-1 0 0,0 0 0,1 0 0,-1 0 0,0 0-1,1 0 1,-1 0 0,0 0 0,1 0 0,-1 1 0,0-1 0,1 0 0,-1 0 0,0 0 0,1 0-1,-1 1 1,0-1 0,0 0 0,1 0 0,-1 1 0,0-1 0,0 0 0,1 0 0,-1 1 0,0-1-1,0 0 1,0 1-44,2 18 513,-11 30-766,7-43 356,-22 130-91,1 40-12,11-79 12,1 18-11,5-44 38,-7 22-39,10-84-359,1-14 808,1-6-1359,3 2-3523,-2 9-306</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0:02.582"/>
    </inkml:context>
    <inkml:brush xml:id="br0">
      <inkml:brushProperty name="width" value="0.05" units="cm"/>
      <inkml:brushProperty name="height" value="0.05" units="cm"/>
    </inkml:brush>
  </inkml:definitions>
  <inkml:trace contextRef="#ctx0" brushRef="#br0">1 24 5961,'0'0'2517,"0"0"-783,0 0-730,0 0-393,0 0-198,0 0-82,34 0 3207,57-1-2815,-1-4 1,12-5-724,-73 7 4,-1 2 1,9 1-5,-19 0-32,-17 0 53,-1 0 30,0 0-6,0 0-106,3 0-546,-2-1-4774,-1-2-2435</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0:03.243"/>
    </inkml:context>
    <inkml:brush xml:id="br0">
      <inkml:brushProperty name="width" value="0.05" units="cm"/>
      <inkml:brushProperty name="height" value="0.05" units="cm"/>
    </inkml:brush>
  </inkml:definitions>
  <inkml:trace contextRef="#ctx0" brushRef="#br0">2 1 3697,'0'0'1631,"0"0"-371,0 0-162,0 0-94,0 0-25,0 0-43,0 0-801,-1 0-1,1 0 1,0 0 0,0 1 0,0-1 0,0 0-1,0 0 1,0 0 0,0 1 0,0-1-1,0 0 1,0 0 0,0 0 0,0 1 0,0-1-1,0 0 1,0 0 0,0 1 0,0-1-1,0 0 1,0 0 0,0 0 0,0 1 0,0-1-1,0 0 1,0 0 0,0 0 0,0 0-1,0 1 1,1-1 0,-1 0 0,0 0-1,0 0 1,0 1-135,65 4 975,-49-2-1168,0-1 0,0-1-1,0-1 1,13-1 193,-29 8-4680,0-1-564</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0:09.093"/>
    </inkml:context>
    <inkml:brush xml:id="br0">
      <inkml:brushProperty name="width" value="0.05" units="cm"/>
      <inkml:brushProperty name="height" value="0.05" units="cm"/>
    </inkml:brush>
  </inkml:definitions>
  <inkml:trace contextRef="#ctx0" brushRef="#br0">1 775 616,'0'0'3877,"0"0"-1242,0 0-644,0 0-377,0 0-375,0 0-270,26 0 2620,310 0-1958,-336 17-6422,-3-7-769</inkml:trace>
  <inkml:trace contextRef="#ctx0" brushRef="#br0" timeOffset="1298.43">1190 415 4017,'0'0'4198,"0"0"-1731,0 0-801,0 0-274,0 0-215,0 0-293,2 1 1859,15 1-2488,341-2 525,-358-3-591,0-5-187,-5 6-3686,-5 2 415,-1 0-3211</inkml:trace>
  <inkml:trace contextRef="#ctx0" brushRef="#br0" timeOffset="2491.99">2028 171 1776,'0'0'3001,"0"0"-252,0 0-353,0 0-374,0 0-340,0 0-259,0 0-206,0 0-167,0 0-195,-16 0 231,9-1-1056,1 0 0,-1 0 0,0-1 0,1 1 0,-1-1-1,0-1-29,-29-7-12,14 8-376,0 0 0,-21 3 388,18-1-447,24 0 403,1 0 48,0 0 50,0 0 82,0 0 30,0 0-3,0 0-47,0 0-19,0 18 22,0 198-20,0-216-87,0 0-3,0 0-4,0 0-10,0 0-12,0 0-35,0 0 1,0 0-6,0 0-38,0 0-10,0 0-1,6 0 13,17-5 82,-14 2-8,1 1 0,0 1 0,0-1 0,6 2 19,-9 0-7,0-1-21,-1 1-1,0 0 1,1 1-1,-1 0 1,0 0-1,4 1 29,-7-1-4,-1 0 0,1 1 1,-1-1-1,0 0 0,1 1 0,-1 0 0,0 0 0,0-1 0,0 1 0,0 0 0,0 1 0,-1-1 0,1 0 0,0 0 0,-1 1 0,1 1 4,0-1-11,0 1 0,-1 0-1,1-1 1,-1 1 0,0 0 0,0 0 0,0 0 0,0 0 0,-1-1-1,1 1 1,-1 0 0,0 0 0,0 0 0,-1 2 11,0-3-6,1 0-1,-1-1 1,0 1 0,0-1 0,0 1-1,0-1 1,0 0 0,-1 1 0,1-1 0,-1 0-1,1 0 1,-1 0 0,0 0 0,0 0-1,0 0 1,0-1 0,0 1 0,0-1 0,-1 1-1,1-1 1,-1 1 6,-13 4-32,1 0 0,-1-1 0,0 0 0,0-1-1,-1-1 1,1-1 0,-1 0 0,0-1 0,-6-1 32,23 0-23,0 0-56,0 0-6,0 0-23,0 0-64,0 0-24,7-7-7760,-3 7 2044</inkml:trace>
  <inkml:trace contextRef="#ctx0" brushRef="#br0" timeOffset="3790.57">2458 106 4785,'0'0'3122,"0"0"-881,0 0-867,0 0-500,0 0-241,0 0-183,3 0-54,3 0-296,-1 0 0,0 0 0,1 1 0,-1 0 0,0 0 0,1 0 0,-1 0 0,0 1 0,0 0 0,0 0 0,0 0 0,1 2-100,-4-3 8,0 0 0,-1 1 0,1-1 0,0 1 0,-1-1 0,0 1 0,1 0 0,-1-1 0,0 1 0,0 0 0,0 0 0,0 0 0,0 0 0,-1 0 0,1 0 0,0 0 0,-1 0 0,0 0 0,1 0 0,-1 0-1,0 0 1,0 0 0,0 0 0,0 1 0,-1-1 0,1 0 0,0 0 0,-1 1-8,0 1 13,0 0 1,0 0-1,-1-1 0,1 1 0,-1 0 1,0-1-1,0 1 0,0-1 0,0 0 0,-1 0 1,1 0-1,-1 0 0,0 0 0,-3 2-13,-63 36 24,42-26-12,1 1 0,-9 8-12,28-19-6,1 0 0,-1 1 0,1 0 0,0 0 0,1 1-1,-1-1 1,1 1 0,1 0 0,-1 1 0,-1 4 6,4-6-1,1 0-1,-1 0 1,1 1 0,1-1-1,-1 0 1,1 1 0,0-1-1,1 1 1,-1 0 1,1 13 164,-1-19-150,0 1 1,1-1-1,-1 1 0,1-1 0,-1 0 1,1 1-1,-1-1 0,1 0 0,0 1 1,-1-1-1,1 0 0,0 0 0,0 0 1,0 0-1,0 0 0,0 0 0,0 0 1,0 0-1,1 0 0,-1 0 1,0 0-1,0-1 0,1 1 0,-1-1 1,0 1-1,1-1 0,-1 1 0,1-1 1,-1 0-1,1 1 0,-1-1 0,0 0 1,1 0-15,10 1 27,0 0 0,0-1 0,12 0-27,-9-1 3,-11 1-4,-1 0-1,1 0 1,-1 0 0,1-1 0,-1 0-1,0 1 1,1-1 0,-1 0 0,0-1-1,0 1 1,0-1 0,0 1 0,0-1-1,0 0 1,0 0 0,0 0 0,-1 0-1,1-1 1,-1 1 0,0-1 0,1 1-1,-1-1 1,0 0 0,-1 0 0,1 0-1,0 0 1,-1 0 0,0 0 0,0 0-1,0-1 2,12-19 11,0 1 0,1 0 0,5-4-11,8-13-1,-27 39 15,0-1 0,0 1-1,1 0 1,-1-1-1,0 1 1,0-1 0,0 1-1,0-1 1,0 1-1,0-1 1,0 1 0,0-1-1,0 1 1,0-1-1,0 1 1,0-1 0,-1 1-1,1 0 1,0-1-1,0 1 1,0-1 0,-1 1-1,1-1 1,0 1-1,0 0 1,-1-1 0,1 1-1,0 0 1,-1-1-1,1 1 1,0 0 0,-1-1-1,1 1 1,-1 0-1,1 0 1,-1 0-1,1-1 1,0 1 0,-1 0-1,1 0 1,-1 0-1,1 0 1,-1 0 0,1 0-14,-31-9-74,18 6 116,-4-3-36,0-1-1,1 0 1,0-1-1,-7-5-5,15 8 15,1 1 0,0-1-1,1-1 1,-1 1-1,1-1 1,0-1 0,1 1-1,-1-1 1,1 0-1,-1-3-14,3 5-13,0 1-1,0 0 1,0 0-1,-1 0 1,0 0-1,1 1 1,-4-3 13,-16-17-143,22 20 125,1 1 0,-1 0 0,0 0 1,1-1-1,-1 1 0,1-1 0,0 1 0,-1 0 0,1-1 0,0 1 1,1-1-1,-1-1 18,1-4-144,-1 7-32,0 1 14,0 0 63,0 0-16,15 0-79,21 2-1654,35 7 1848,-43-5-2309,-17-2 636,-3 2-892</inkml:trace>
  <inkml:trace contextRef="#ctx0" brushRef="#br0" timeOffset="4910.78">3028 28 8042,'0'0'3016,"0"0"-770,0 0-617,0 0-379,0 0-335,0 0-247,0 0-167,-19 0 183,13 0-669,0-1 1,1 0 0,-1 0-1,0 0 1,1-1-1,0 0 1,-1 0 0,-3-2-16,-27-9 24,-10 13-456,42 30 399,0 37 216,4 24-183,1-39 85,-1-51-61,0-1 33,0 0-28,0 0 17,0-2-47,0 1 1,1 0-1,-1-1 1,0 1-1,1 0 1,0 0-1,-1-1 1,1 1-1,0 0 1,-1 0-1,1 0 1,0 0-1,0 0 1,1-1 0,-2 1-7,3 0-8,-1-1-1,0 1 0,0 0 1,0 0-1,1 0 0,-1 1 1,1-1-1,-1 0 0,0 1 1,1 0-1,-1-1 0,1 1 0,1 0 16,39 2-85,-22-1 30,-17-1 49,-1 1 0,0 0 0,0 0 0,0 0 0,1 0 0,-1 1 0,0-1 0,0 1-1,-1 0 1,1 0 0,0 0 0,-1 0 0,1 0 0,-1 1 0,1-1 0,-1 1 0,0 0 0,0-1-1,0 1 1,-1 0 0,1 0 0,0 3 6,2 0-8,-1 2-1,0-1 1,0 0 0,0 1-1,-1-1 1,0 1 0,-1 0-1,0 0 1,0 2 8,0 15 71,0-17-119,-1 0 0,0 0 1,0 0-1,-1 0 0,0 0 1,-1 7 47,1-13-16,0 0-1,1 0 1,-1-1 0,0 1 0,0 0-1,0-1 1,0 1 0,0-1 0,-1 1-1,1-1 1,0 1 0,-1-1 0,1 0-1,-1 0 1,1 0 0,-1 0 0,1 0-1,-1 0 1,0 0 0,0 0 0,1-1-1,-1 1 1,0-1 0,0 1 0,0-1-1,0 0 1,0 0 0,1 1 0,-1-1-1,0-1 1,0 1 16,-9 0-105,1-1-1,-1-1 0,1 0 1,-1 0-1,1-1 0,0 0 1,0-1-1,-2-1 106,2 1-226,-10 0-340,17 4-7543,3 0 2579</inkml:trace>
  <inkml:trace contextRef="#ctx0" brushRef="#br0" timeOffset="6337.57">941 857 5433,'0'0'2790,"0"0"-591,0 0-556,0 0-277,0 0-253,0 0-259,0 0-246,0 0-142,2 0-93,71 2 635,16 6-1008,-68-6 24,62 2 402,74-6-426,-133 1 26,39-4 126,-1-3-1,27-8-151,-24 4 83,0 2-1,14 3-82,-39 5 21,-1-2-1,1-1 1,-1-3 0,0 0-1,16-8-20,-26 8 13,1 2 1,0 1-1,0 1 0,0 2 0,0 0 1,11 3-14,47-3 37,-65-1 114,1-1 0,-1-1 0,0-1 0,19-8-151,-21 7 68,1 0 0,-1 2 0,1 0-1,0 1 1,0 2 0,6 0-68,401 8 1417,-414-5-1414,-1 1 0,0 0 0,0 1 0,11 3-3,-11-2 15,-1-1-1,1 0 1,1-1-1,10 0-14,-8-3-76,-12 1 9,0-1-1,0 1 1,0 0-1,0 0 1,1 0 0,-1 1-1,0 0 1,0 0-1,0 0 1,0 1-1,-1-1 1,1 1-1,0 0 1,0 1-1,2 1 68,-5-6-3643,-1-13 1109,-5-5-3618</inkml:trace>
  <inkml:trace contextRef="#ctx0" brushRef="#br0" timeOffset="7221.46">1209 1241 3345,'0'0'1871,"0"0"-396,0 0-252,0 0-76,0 0-85,0 0-276,0 0-267,0 0-44,0 0 14,0 0-26,0 0-93,0 0-55,0 0 12,0 0 68,0 0 26,0 0 1,0 0-30,0 0-91,9 0 83,198 43 440,-134-26-432,-73-17-413,1 0 0,-1 0 0,0 0 0,1 0 0,-1 1 0,0-1 0,1 0 1,-1 0-1,0-1 0,1 1 0,-1 0 0,0 0 0,1 0 0,-1 0 0,0 0 0,1 0 0,-1 0 0,0 0 0,1-1 0,-1 1 0,0 0 0,0 0 0,1 0 0,-1-1 0,0 1 0,0 0 0,0 0 0,1 0 0,-1-1 0,0 1 0,0 0 0,0-1 0,1 1 21,-2-2-6276,1 2 23</inkml:trace>
  <inkml:trace contextRef="#ctx0" brushRef="#br0" timeOffset="7874.68">1779 1077 3545,'0'0'2284,"0"0"-505,0 0-568,0 0-311,0 0-141,0 0-128,0 0-142,0 0-39,0 0 15,0 0-11,0 0-62,0 0-77,0 12 131,0 342-1231,1-366-322,0 0 0,1 0 0,0 0 0,1 1 0,2-6 1107,0-1-5007</inkml:trace>
  <inkml:trace contextRef="#ctx0" brushRef="#br0" timeOffset="8873.85">2190 931 864,'0'0'4424,"0"0"-2169,0 0-813,0 0-38,0 0-427,0 0-215,15 0-35,113 0 1050,-127 1-1757,-1-1 0,1 0 0,0 1 0,-1-1 0,1 0 1,-1 1-1,1-1 0,0 1 0,-1-1 0,1 0 0,-1 1 0,1 0 0,-1-1 0,0 1 0,1-1 0,-1 1 0,1 0 0,-1-1 0,0 1 0,0 0 0,1-1 0,-1 1 0,0 0 0,0-1 0,0 1 0,0 0 0,0-1 0,0 1 0,0 0 0,0 0-20,1 27 156,-1-23-106,0 4-6,1-5-39,-1 0-1,0 0 1,0 0 0,0 1 0,0-1 0,-1 0 0,1 0 0,-1 0 0,0 0-1,0 0 1,-1 0 0,1 0 0,-1 0 0,0 0 0,0-1 0,0 1 0,-1-1-1,1 1 1,-2 1-5,-33 28-329,-30 21 329,41-35-119,1 1 0,0 1 0,2 1 0,1 2 0,-8 10 119,27-28 16,0 0-1,0 0 1,0 0-1,1 0 1,0 1-1,1-1 1,-1 1-1,1-1 1,1 1 0,-1-1-1,1 1 1,0-1-1,1 5-15,-1-6 12,0-4-4,0 0 1,1 0 0,-1-1 0,1 1-1,-1 0 1,1 0 0,0 0 0,-1 0-1,1-1 1,0 1 0,0 0 0,-1 0-1,1-1 1,0 1 0,0-1 0,0 1-1,0-1 1,0 1 0,0-1 0,0 1-1,0-1 1,0 0 0,0 0 0,0 1-1,0-1 1,0 0 0,0 0 0,0 0-1,1 0-8,35 2 67,-35-2-57,13 0 3,-12 1 6,0-1 0,-1 0 0,1 1 0,0-1 0,0 0 0,0 0 0,0-1 0,0 1 0,-1-1-1,1 1 1,0-1 0,0 0 0,-1 0 0,1 0 0,0 0 0,-1-1 0,1 1 0,-1-1 0,1 0 0,-1 1 0,0-1-1,0 0 1,2-2-19,9-16 333,-1 0 0,0 0 0,-1-1 0,-2 0 0,7-22-333,-14 40 19,-1 0 1,0 0 0,-1 0-1,1 0 1,-1 0 0,1-1-1,-1 1 1,0 0 0,0 0 0,0-1-1,0 1 1,-1 0 0,0 0-1,1-1 1,-1 1 0,0 0-1,-1 0 1,1 0 0,0 0-1,-1 0 1,0 1 0,1-1-1,-1 0 1,0 1 0,0-1-1,-1 1 1,1 0 0,0-1-1,-1 1 1,0 0 0,1 1-1,-1-1 1,-2-1-20,-48-20 86,44 20-85,-1 0 0,1-1 1,0 0-1,0-1 0,0 0 1,0 0-1,1-1 0,0 0 1,0-1-1,1 1 0,-1-1 1,-2-4-2,9 5-4,-1 0 1,1 0 0,0 1 0,0-1 0,0 0 0,1 0 0,0 0 0,0 0 0,0 0 0,2-5 3,-1-11 0,0 15-8,0 0-1,0 0 1,1 1-1,0-1 1,0 0 0,1 0-1,-1 1 1,2 0 0,-1-1-1,1 1 1,-1 0 0,4-2 8,0-3-75,-7 11 58,0-1 0,1 0-1,-1 0 1,1 0 0,0 0 0,-1 0 0,1 1-1,0-1 1,-1 0 0,1 0 0,0 1 0,0-1-1,0 1 1,0-1 0,-1 1 0,1-1-1,0 1 1,0-1 0,0 1 0,0 0 0,0 0-1,0-1 1,0 1 0,0 0 0,0 0-1,0 0 1,0 0 0,0 0 0,0 0 0,0 0-1,0 1 1,0-1 0,0 0 0,0 0-1,0 1 1,0-1 0,0 1 0,0-1 0,0 1 17,5 3-51,-1 0 0,1 0 0,-1 1 1,0 0-1,-1 0 0,1 1 51,16 15-558,-16-18 341,0 0 0,0 0 0,0-1 0,0 0-1,0 0 1,1 0 0,-1-1 0,1 1 0,-1-1-1,1-1 1,-1 1 0,2-1 217,-2 0-621,0 0 0,0 0 0,0-1 0,0 1 0,0-1 0,0 0 0,0-1 0,4-1 621,18-14-6817</inkml:trace>
  <inkml:trace contextRef="#ctx0" brushRef="#br0" timeOffset="10134.8">2870 908 6185,'0'0'2836,"0"0"-595,0 0-419,0 0-300,0 0-293,0 0-206,0 0-177,0 0-225,0 0-146,0 0-87,0 0-96,-6-1-54,-14-8-346,-1 1 0,0 1 0,-1 1 0,0 0 0,0 2 0,0 1 1,0 1-1,-23 0 108,45 2-44,-1 0 30,-1 0 14,1 1 4,-1-1 1,1 1-1,0 0 0,0 0 0,0 0 0,1 0 0,-1 0 0,0 0 0,0 0 0,0 0 1,1 0-1,-1 0 0,0 0 0,1 0 0,-1 0 0,1 1 0,0-1 0,-1 0 1,1 0-1,0 1-4,-8 28 19,0 73-47,8-82 19,-1-1 0,-1 1-1,0 0 1,-2-1-1,0 0 1,-1 0-1,-1 0 1,-5 8 9,9-25 0,2-3-1,-1 1 1,1-1-1,-1 1 1,1-1-1,-1 1 1,1-1 0,0 1-1,0-1 1,-1 1-1,1 0 1,0-1-1,0 1 1,-1 0 0,1-1-1,0 1 1,0 0-1,0-1 1,0 1 0,0 0-1,0-1 1,0 1 0,0 1-22,0-2-30,0 0-21,0 0-11,0 0 27,0 0-1,0-5 19,-1 0 1,1 1-1,0-1 0,0 0 0,0 1 0,1-1 1,-1 0-1,1 1 0,1-2 39,1 4-10,0-1 1,0 1 0,1 0-1,-1 1 1,1-1 0,-1 1-1,1-1 1,0 1-1,0 0 1,-1 0 0,1 1-1,3-1 10,52-1-53,-41 3 40,-15-1 10,-1 1-1,1 0 0,-1 0 1,0 0-1,1 0 1,-1 0-1,0 0 1,0 1-1,0-1 0,0 1 1,0-1-1,0 1 1,0 0-1,0 0 0,-1 0 1,1 0-1,-1 0 1,1 0-1,-1 0 1,0 0-1,0 1 0,0-1 1,0 1-1,0-1 1,0 3 3,2 4 4,0 1 1,0-1 0,-2 1-1,1 0 1,-1 0 0,0 4-5,0 4 15,-3 22 77,1-38-89,1 0 0,-1-1-1,1 1 1,-1-1 0,0 1 0,1-1-1,-1 0 1,0 1 0,0-1 0,0 0 0,0 0-1,0 1 1,-1-1 0,1 0 0,0 0-1,-1 0 1,1 0 0,0-1 0,-1 1-1,1 0 1,-1-1 0,0 1-3,-27 7-21,0-1 0,0-2 0,0-1 0,-1-1 0,1-2 0,-18-1 21,46 0-89,1 0-66,0 0-53,0 0-186,0 0-281,0 0-323,0 0-750,0-1-2033,0-2-3945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0:20.412"/>
    </inkml:context>
    <inkml:brush xml:id="br0">
      <inkml:brushProperty name="width" value="0.05" units="cm"/>
      <inkml:brushProperty name="height" value="0.05" units="cm"/>
    </inkml:brush>
  </inkml:definitions>
  <inkml:trace contextRef="#ctx0" brushRef="#br0">15 374 2761,'0'0'1603,"0"0"136,0 0 10,0 0-55,0 0-58,0 0-205,0 3 4459,0-3-5895,0 0 1,0 1-1,-1-1 1,1 1 0,0-1-1,0 1 1,0-1-1,1 1 1,-1-1 0,0 1-1,0-1 1,0 1 0,0-1-1,0 1 1,0-1-1,1 1 1,-1-1 0,0 0-1,0 1 1,1-1-1,-1 1 1,0-1 0,1 0-1,-1 1 5,7 3 4,-1-1 1,1 0-1,0 0 0,0 0 0,0-1 0,0 0 0,0 0 0,0-1 1,1 0-1,2 0-4,82 1 56,-67-2-35,167 0-661,-191 0 305,-15 0-1880,-11 0-1507,-4 0-3969</inkml:trace>
  <inkml:trace contextRef="#ctx0" brushRef="#br0" timeOffset="331.87">0 609 4305,'0'0'2881,"0"0"-430,0 0-466,0 0-420,0 0-402,0 0-298,4 0-215,230 0 1547,-77 0-6055,-140 0 1248</inkml:trace>
  <inkml:trace contextRef="#ctx0" brushRef="#br0" timeOffset="2162.6">857 103 3081,'0'0'2049,"0"0"-97,0 0-199,0 0-184,0 0-253,0 0-129,0 0-144,0 0-72,0 0-102,0 0-125,0 0-133,0 0-148,0 0-122,0 0-82,16-18 441,20 2-596,1 1 0,1 1 0,0 3 0,0 1 0,1 2 0,17-1-104,-19 8-69,-36 14-127,0-3 208,-1-1-1,0 1 1,-1 0 0,0 0-1,-1 0 1,0-1 0,0 1 0,-1-1-1,0 1 1,0-1 0,-1 0 0,-1 0-1,1-1 1,-1 1 0,-3 2-12,0-1-8,0 0 1,0-1 0,-1 0-1,-3 2 8,9-8 1,0 0-1,-1-1 0,1 0 0,-1 0 0,1 0 0,-1 0 1,0-1-1,0 1 0,0-1 0,0 0 0,0 0 1,0 0-1,0-1 0,0 0 0,0 1 0,-37-5 295,40 4-296,1 0-41,0 0 0,0 0 10,0 0-36,0 0-10,0 0-18,0 0-17,6 0 6,10 0 117,0 1-1,-1 0 1,1 2 0,-1-1-1,0 2 1,0 0 0,8 3-10,-18-5 4,0 0 0,0 1 0,0-1 0,0 1 0,0 0 0,-1 0 0,1 0 0,-1 0 0,0 1 1,0 0-1,0 0 0,-1 0 0,1 0 0,-1 1 0,0-1 0,0 1 0,-1 0 0,0 0 0,1 0 0,-1 0 0,-1 0 0,1 1 0,0 2-4,-1 0 21,1 0-1,-1 0 0,-1 0 1,1 0-1,-2 0 0,1 0 1,-1 0-1,0 0 0,0 0 0,-1 0 1,0 0-1,-1-1 0,0 1 1,0-1-1,0 1 0,-1-1 1,0 0-1,-3 3-20,-14 17 35,7-8-56,-1-2 0,-1 1 1,-15 13 20,25-27-3,1 1 1,-1-1 0,0-1 0,0 1 0,0-1-1,0 0 1,0 0 0,-1-1 0,0 1 0,1-2 0,-1 1-1,0-1 1,0 0 0,0 0 0,-2-1 2,-68 2 78,19-1-64,-49-4-14,87-2-151,20 5 126,0-1 0,0 1 0,0 0 1,0 0-1,-1 0 0,1 0 0,0 0 0,0-1 1,0 1-1,0 0 0,0 0 0,0 0 0,0-1 1,0 1-1,0 0 0,0 0 0,0 0 1,0-1-1,0 1 0,0 0 0,0 0 0,0 0 1,0-1-1,0 1 0,0 0 0,0 0 0,0 0 1,0 0-1,0-1 0,0 1 0,0 0 0,0 0 1,0 0-1,1 0 0,-1-1 0,0 1 1,0 0-1,0 0 0,0 0 0,0 0 0,1 0 1,-1 0-1,0-1 0,0 1 25,28-14-3798,-8 4-2427</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5:44.355"/>
    </inkml:context>
    <inkml:brush xml:id="br0">
      <inkml:brushProperty name="width" value="0.05" units="cm"/>
      <inkml:brushProperty name="height" value="0.05" units="cm"/>
    </inkml:brush>
  </inkml:definitions>
  <inkml:trace contextRef="#ctx0" brushRef="#br0">7 113 1800,'0'0'1689,"0"0"-1689,0 0-672,0 0-689</inkml:trace>
  <inkml:trace contextRef="#ctx0" brushRef="#br0" timeOffset="334.28">7 113 5313</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29:50.827"/>
    </inkml:context>
    <inkml:brush xml:id="br0">
      <inkml:brushProperty name="width" value="0.05" units="cm"/>
      <inkml:brushProperty name="height" value="0.05" units="cm"/>
    </inkml:brush>
  </inkml:definitions>
  <inkml:trace contextRef="#ctx0" brushRef="#br0">77 0 1328,'0'0'1547,"0"0"-537,0 0-399,0 0-98,0 0 51,0 0 119,0 0 16,0 0-42,0 0-66,0 0-53,0 0-78,0 0-91,0 0-46,0 0 14,0 0 62,0 0 45,0 0-27,0 0-28,0 0-101,0 0-107,0 0-50,0 0-23,0 0 1,0 0 40,0 0 94,0 0 79,0 0 28,0 0-44,0 0-53,0 0-40,0 0-69,0 0-56,0 0-68,0 0-33,0 0-36,35 0 85,69 7 195,-103-7-225,-1 0 4,0 0 3,0 0-4,-76 0 1870,63 0-1769,0 1-1,0 0 0,0 1 1,-1 0-1,1 1 0,-1 1-109,-30 2 176,40-7-52,6 1-21,24-1-63,75 1 71,-58 0-4792,-43 0 80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8.431"/>
    </inkml:context>
    <inkml:brush xml:id="br0">
      <inkml:brushProperty name="width" value="0.05" units="cm"/>
      <inkml:brushProperty name="height" value="0.05" units="cm"/>
    </inkml:brush>
  </inkml:definitions>
  <inkml:trace contextRef="#ctx0" brushRef="#br0">363 1 1400,'0'0'3604,"0"0"-1932,0 0-686,0 0-80,0 0-76,0 0-175,0 0-123,0 0-29,0 0-13,0 0-8,0 0-59,0 0-150,0 0-86,0 0 5,0 0 43,0 0 95,0 0 24,0 0-1,0 0 89,0 0 62,-5 2 218,-73 3 3,14-2-296,45-1-396,1 0 0,-1 2 0,1 0 0,0 2 0,0-1 0,0 2 0,-4 3-33,18-8 0,0 0 17,-1 1 0,1-1 0,0 0 0,-1-1 1,0 1-1,1-1 0,-1 0 0,-1 1-17,6 16-121,0 282 226,0-299-85,4-32-40,-1 27 13,0 1 0,1 0 0,0 1 0,0-1 0,0 1 0,0-1 0,0 1 0,0 0 0,1 1 0,-1-1 0,0 1 0,1 0 0,-1 0 1,1 0-1,0 1 0,-1-1 0,3 1 7,14-1-20,0 1 0,0 1 1,4 1 19,-22-1-3,0 0 0,0 0 0,0 0-1,-1 0 1,1 0 0,0 0 0,-1 1 0,1-1 0,-1 1 0,1 0 0,-1 0 0,0 0 0,1 0 0,-1 0 0,0 0 0,-1 1 0,1-1 0,1 2 3,27 53-86,-23-42 101,-1-1-3,0-1 0,-1 1-1,-1 1 1,0-1 0,-1 1-1,0-1 1,-1 1 0,-1 0 0,0 4-12,-1-14 6,0 0 0,0 0 0,-1 0 0,1 0 0,-1 0 0,0 0 1,-1 0-1,1 0 0,-1 0 0,0 0 0,-1-1 0,1 1 1,-1-1-1,1 0 0,-1 1 0,-1-1 0,1 0 0,0-1 0,-1 1 1,0-1-1,0 1 0,0-1 0,0 0 0,-1-1 0,1 1 0,-1-1 1,1 0-1,-2 0-6,-9 2 36,0-1 1,0-1-1,0-1 0,-1 0 1,1-1-1,-1 0 0,1-1 1,0-1-37,9 1 11,-6-1 2,0-1-1,0 0 0,0-1 0,1 0 1,0-1-1,-2-1-12,10 4-8,2 1-47,1 1-82,0 0-99,0 0-108,0 0-80,0 0-87,0 0-153,7 0-2881,1 0-1710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1:16.264"/>
    </inkml:context>
    <inkml:brush xml:id="br0">
      <inkml:brushProperty name="width" value="0.1" units="cm"/>
      <inkml:brushProperty name="height" value="0.1" units="cm"/>
      <inkml:brushProperty name="color" value="#E71224"/>
    </inkml:brush>
  </inkml:definitions>
  <inkml:trace contextRef="#ctx0" brushRef="#br0">249 439 808,'0'0'1030,"0"0"-370,0 0-141,0 0-137,0 0-162,0 0-42,0 0 34,0 0-3,0 0 65,0 0 30,0 0 18,0 0 29,0 0 23,0 0 6,0 0-11,0 0-1,0 0 14,0 0-40,0 0-6,0 0-12,0 0 33,0 0 63,0 0 69,0 0-6,0 0-94,0 0-57,0 0-28,0 0-30,0 0-49,0 0-13,0 0 6,0 0-12,0 0 0,0 0-22,0 0 25,0 0 2,0 0-54,0 0-38,0 0 2,0 0 35,0 0 3,0 0 16,0 0 5,0 0-40,0 0-36,0 0-27,0 0-16,0 0-51,0 0-38,0 0 38,0 0 37,19-4 340,1-1-137,1 1-1,0 1 1,4 0-250,-9 2 178,0-2-1,1 1 1,-1-2 0,0 0-1,-1-1 1,5-2-178,-7 1 70,0 0-1,0 1 1,0 0 0,0 1 0,1 1 0,-1 0-1,1 1 1,0 0 0,10 1-70,-3 1 78,0-1 0,-1-1 0,1 0 0,5-3-78,-10 2 80,-1 2 0,1 0 0,-1 0 0,14 2-80,-15 0 85,1-1 1,-1 0-1,1-1 1,-1-1-1,8-1-85,-12 1 54,0 0-1,1 1 1,0 0 0,8 1-54,-10 1 44,0-1 0,0-1-1,0 0 1,0 0 0,-1 0 0,1-1-1,0-1-43,12-4 112,0 2 0,1 0 0,-1 1 0,1 1 0,13 1-112,39 0 228,1 4-228,12 0 369,-48-2-57,51 0 53,29-6-365,-56 2 36,29 4-36,-50 0 47,-20 0-49,12 1 29,0-1 0,0-2 0,0-1 0,-1-2 0,1-1 0,16-6-27,-26 4 10,0 1 0,0 1 1,1 1-1,-1 1 0,1 2 0,4 0-10,-8 0 2,1 0-1,-1-2 1,0 0-1,4-3-1,30-5 4,145-18 21,-121 25-22,-58 5 26,1-1-1,0-1 0,12-4-28,22-8 74,-30 7 1,1 1 0,1 0 0,-1 3 1,23-2-76,-26 4 46,0-1 1,-1-2 0,21-5-47,28-5 74,28 6-52,-52 6-26,37-8 4,-18-1 5,-24 5 6,29-8-11,-46 9 4,0 2-1,0 0 1,0 2 0,1 1 0,-1 1-4,15 0 3,115-15 7,233 7 14,-381 8-24,1-1 0,-1 1 1,1 1-1,-1 0 0,1 0 0,-1 0 1,0 1-1,0 0 0,0 1 0,4 3 1,11 6 0,-1 2 0,15 14-1,1-1-13,-32-23 12,-2-1 0,1 1 0,0 0 0,-1 0 0,0 0 0,0 1 0,0-1 0,-1 1 0,0 0 1,27 61 61,-12-26-40,-8-16 5,0 1 0,-2 0 1,4 24-27,1 0 56,5 6-46,-10-35 10,-1 1-1,-1 0 1,1 13-20,6 36 23,-7-47 66,-2 1 0,-1 0 1,1 24-90,-4-41 5,0-2 12,1-1 0,-1 1 0,0-1 0,0 0 0,-1 1 0,0-1 0,0 1 0,0-1 0,0 0 0,-1 0 0,0 0 1,0 0-1,0 0 0,-1 0 0,0 0 0,0-1 0,0 1 0,0-1-17,-21 35-2,21-33 2,0-1 0,0 0 0,0 1 0,-1-1 1,0 0-1,0 0 0,0-1 0,0 1 0,-22 20-12,20-18-20,-1 0 1,0-1-1,-1 0 0,1 0 0,-1 0 0,-7 3 32,-6 2-116,9-3 43,-1-1 1,0-1 0,0 0-1,-4 0 73,5-2-48,1 1-1,0 0 1,0 0-1,-5 5 49,-18 8-52,7-4 34,24-11 14,-1-1 0,0 0 0,0 0 1,0 0-1,0 0 0,0 0 0,0-1 0,-1 0 0,1 0 0,-1 0 1,1-1-1,-3 1 4,3-1-11,0 1 0,0 0 0,1 0 1,-1 0-1,1 0 0,-1 0 0,1 1 1,-1 0-1,1 0 0,0 0 0,-1 0 11,1 0-11,-1 1-1,1-1 0,-1 0 0,0-1 0,0 1 1,0-1-1,0 1 0,0-1 0,0-1 0,0 1 1,-2 0 11,-390 2-40,-12-6-72,-411 6-32,805-4 174,1 0 1,0-1 0,-1-1 0,-5-2-31,-2 0 14,3 0 4,0 2 0,0 1 0,-1 0 0,-3 1-18,-336-6-8,287 6-15,8-1 21,-27 5 2,60 1-18,0 2 1,-3 1 17,-58 9-29,-294 41 36,337-49-6,-10-2 38,-1-2 0,0-2 0,-26-5-39,-13 1 33,-287 2 81,147-3 206,229 3-299,1 0-1,-1-1 1,1 0 0,-1 0 0,1 0 0,0-1 0,-1-1 0,1 0 0,0 0 0,0 0 0,1-1-1,-1 0 1,1 0 0,0-1 0,0 0 0,0 0 0,1-1 0,-5-4-21,1-2 11,-2 0 1,1 1-1,-1 0 1,-1 1-1,0 1 0,0 0 1,-12-6-12,22 13-7,-1 0 0,1 0 0,0 0 0,-1-1 0,1 0 0,0 0 0,0 1-1,1-2 1,-1 1 0,1 0 0,-1 0 0,1-1 0,0 1 0,1-1 0,-1 0 0,0 0 0,1 0 0,0 0 0,-1-3 7,-2-12-73,1-1-1,1 0 1,0-15 73,-2-18-61,1 37 38,1 0 0,1 0 0,1 0 0,0 0 1,1 0-1,1-1 23,0 12-7,1-1 1,-1 1 0,1-1-1,0 1 1,1 0 0,-1 0-1,1 0 1,0 1 0,0-1-1,0 1 1,1 0-1,2-2 7,22-24-27,67-78 20,-92 104 1,0 0 0,-1 1-1,2 0 1,-1-1 0,0 1 0,1 1-1,0-1 1,1 0 6,4-3-7,49-23 4,-43 22 1,-1 0 1,1-1 0,-2-1 0,8-5 1,5-10 40,-23 21-39,-1 3 3,17-25-16,-15 19 18,0 0 0,0 1 0,0-1 0,1 1 0,0 1 0,0-1 0,0 1 0,0 0 0,1 0 0,0 0 0,0 1 0,0 0 0,4-1-6,45-9-1337,-2 8-3472,-46 5 129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2:19.984"/>
    </inkml:context>
    <inkml:brush xml:id="br0">
      <inkml:brushProperty name="width" value="0.05" units="cm"/>
      <inkml:brushProperty name="height" value="0.05" units="cm"/>
    </inkml:brush>
  </inkml:definitions>
  <inkml:trace contextRef="#ctx0" brushRef="#br0">129 12 280,'0'0'6823,"0"0"-3445,0 0-1082,0 0-371,0 0-413,0 0-412,1-11 195,11 83-990,-2 0-1,-4 5-304,2 4 57,9 40-57,-17-119-13,0 0 1,1 0 0,-1 0-1,1 0 1,-1 0-1,1 0 1,0 0-1,-1 0 1,1-1 0,0 1-1,0 0 1,1-1-1,-1 1 1,0 0-1,0-1 1,1 0 0,-1 1-1,1-1 1,-1 0-1,3 1 13,-3-1-7,1-1-1,-1 0 0,1 0 1,-1 0-1,1 0 0,-1 0 0,1 0 1,-1 0-1,1-1 0,-1 1 1,1-1-1,-1 1 0,1-1 1,-1 1-1,1-1 0,-1 0 1,0 0-1,1 0 0,-1 1 0,0-1 1,0-1-1,0 1 0,0 0 1,0 0-1,0 0 0,0 0 1,1-1 7,15-20 29,0-1 0,-1-1 0,-1 0 1,1-5-30,48-104-128,-64 133 128,25-55-67,11-41 67,-35 91-32,-24 705-210,21-657 324,-3-1 0,-1 0 0,-2 0-1,-2-1 1,-2 0 0,-14 33-82,16-51 70,-1 1 1,-1-1-1,-1-1 0,-1 0 0,-1-1 0,-1-1 0,-1 0 0,0-1 0,-2-1 0,0-1 1,-15 11-71,27-23 14,1-1 1,-1 0-1,0 0 0,0 0 1,0-1-1,-1 0 1,1 0-1,-1-1 1,0 0-1,0-1 1,0 1-1,0-1 1,1-1-1,-8 0-14,13 0-3,1 0 0,-1 0 0,0 0 0,1-1 0,-1 1 0,1-1 0,-1 1 0,1-1 0,-1 1-1,1-1 1,-1 0 0,1 0 0,-1 0 0,1 0 0,0 0 0,-1 0 0,1 0 0,0 0 0,0-1 0,0 1 0,0 0-1,0-1 1,0 1 0,0-1 0,1 1 0,-1-1 0,0 1 0,1-1 0,0 0 0,-1 1 0,1-1 0,0 0 3,-2-8-24,0-1 1,1 0 0,1 1-1,0-11 24,0 11-12,1-9-5,1 0 0,0 0 0,2 1-1,0 0 1,1-1 0,0 1 0,2 1-1,0-1 1,1 1 0,4-4 17,20-34-408,3 3 0,18-21 408,-41 57-156,6-8-131,113-148-2101,-96 131 124,1 1-1,39-32 2265,-42 50-2174,-32 22 2089,-1 0 1,1-1-1,-1 1 0,1 0 1,0-1-1,-1 1 0,1 0 1,0 0-1,0 0 0,-1 0 1,1 0-1,0 0 0,-1 0 1,1 0-1,0 0 0,-1 0 1,1 0-1,0 0 0,0 0 1,-1 0-1,1 1 0,0-1 1,-1 0-1,1 1 1,-1-1-1,1 0 0,0 1 1,-1-1-1,1 1 0,-1-1 1,1 1-1,-1-1 0,1 1 1,-1-1-1,0 1 0,1-1 1,-1 1-1,1 0 0,-1-1 1,0 1-1,0 0 0,1-1 1,-1 1-1,0 0 0,0-1 1,0 1-1,0 0 0,0 0 85,1 27-2157</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2:20.548"/>
    </inkml:context>
    <inkml:brush xml:id="br0">
      <inkml:brushProperty name="width" value="0.05" units="cm"/>
      <inkml:brushProperty name="height" value="0.05" units="cm"/>
    </inkml:brush>
  </inkml:definitions>
  <inkml:trace contextRef="#ctx0" brushRef="#br0">38 330 6361,'0'0'5081,"0"0"-2697,0 0-1044,0 0-516,0 0-400,0 0-198,6 13 216,2-6-364,0 0 1,0-1-1,1 0 0,0-1 0,0 0 0,0 0 0,0 0 0,1-2 1,0 1-1,0-1 0,0 0 0,0-1 0,8 0-78,62 6-551,-2-7-4166,-62-1 2828,-16 0-4907</inkml:trace>
  <inkml:trace contextRef="#ctx0" brushRef="#br0" timeOffset="331.67">0 612 7402,'0'0'2967,"0"0"-1423,0 0-904,0 0-200,0 0 242,0 0-3,0 11-200,0 49-13,0-59-444,1-1-1,-1 1 0,1 0 0,-1-1 1,0 1-1,1-1 0,-1 1 1,1-1-1,0 1 0,-1 0 0,1-1 1,-1 0-1,1 1 0,0-1 0,-1 1 1,1-1-1,0 0 0,0 0 1,-1 1-1,1-1 0,0 0 0,0 0 1,-1 0-1,1 0 0,0 0 1,0 0-1,-1 0 0,1 0 0,0 0-21,29 1 89,-26-1-43,36-1 14,-17 0-725,1 1-1,0 1 1,-1 0 0,1 2 0,-1 1 0,17 6 665,-12 0-3702</inkml:trace>
  <inkml:trace contextRef="#ctx0" brushRef="#br0" timeOffset="1285.1">721 463 10538,'0'0'2125,"0"0"-986,0 0-657,0 0-154,0 0 30,0 0 23,30 0-53,177-1 179,-95-7-253,-50 3-749,9 2 495,-70 3-556,-1-5-2914,0-4-2440</inkml:trace>
  <inkml:trace contextRef="#ctx0" brushRef="#br0" timeOffset="1713.17">1521 1 10594,'0'0'2515,"0"0"-1097,0 0-852,0 0-188,0 0 174,0 0-30,-2 36-183,1 6-277,-2 20 18,-2 0 0,-10 40-80,-33 165-803,-59 178 803,100-430-152,7-15 86,0 0 0,0 0 0,0-1 0,0 1 0,0 0 0,0 0-1,0 0 1,0-1 0,0 1 0,0 0 0,0 0 0,0 0 0,0 0 0,-1-1 0,1 1 0,0 0-1,0 0 1,0 0 0,0 0 0,0 0 0,0-1 0,-1 1 0,1 0 0,0 0 0,0 0-1,0 0 1,0 0 0,-1 0 0,1 0 0,0 0 0,0 0 0,0-1 0,0 1 0,-1 0 0,1 0-1,0 0 1,0 0 0,0 0 0,-1 0 0,1 0 0,0 0 0,0 0 0,0 0 0,-1 1-1,1-1 1,0 0 0,0 0 0,0 0 0,0 0 0,-1 0 0,1 0 0,0 0 0,0 0 0,0 0-1,0 1 1,0-1 66,-1-26-6128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1:20.073"/>
    </inkml:context>
    <inkml:brush xml:id="br0">
      <inkml:brushProperty name="width" value="0.05" units="cm"/>
      <inkml:brushProperty name="height" value="0.05" units="cm"/>
    </inkml:brush>
  </inkml:definitions>
  <inkml:trace contextRef="#ctx0" brushRef="#br0">283 490 3089,'0'0'3795,"0"0"-1728,0 0-753,0 0-251,0 0-88,0 0-874,1 0 0,-1 0 0,0 0 0,0 0 0,0 0 0,0 0 0,0 0 0,0 0 0,0 0 0,0 0 0,0 0 0,0 0 0,1 0 0,-1 0 0,0 0 0,0 0 0,0 0 0,0 0 0,0 0 1,0 0-1,0 0 0,0 0 0,0 0 0,0 0 0,0 1 0,0-1 0,1 0 0,-1 0 0,0 0 0,0 0 0,0 0 0,0 0 0,0 0 0,0 0 0,0 0 0,0 0 0,0 0 0,0 1 0,0-1 0,0 0 0,0 0 0,0 0 1,0 0-1,0 0 0,0 0 0,0 0 0,0 0 0,0 0 0,0 0 0,0 1 0,0-1 0,0 0 0,0 0 0,0 0 0,0 0 0,0 0 0,-1 0 0,1 0 0,0 0 0,0 0-101,269 4 312,-268-4-304,0 0 6,1 0-8,-1 33-5007,-1-29 1043</inkml:trace>
  <inkml:trace contextRef="#ctx0" brushRef="#br0" timeOffset="728.46">902 113 3649,'0'0'2996,"0"0"-648,0 0-691,0 0-456,0 0-292,0 0-162,0 0-79,0 8 332,-3 49-264,-3 0-1,-2-1 1,-12 41-736,-11 66 68,18-48-2096,4 35 2028,9-177-5250,0 20 911</inkml:trace>
  <inkml:trace contextRef="#ctx0" brushRef="#br0" timeOffset="1283.05">1099 215 3729,'0'0'2555,"0"0"-523,0 0-514,0 0-395,0 0-299,0 0-152,0 8 4113,0 36-4189,-1 18-470,-3-1-1,-2 0 0,-2 0 0,-4-1 0,-3 3-125,4-19-489,1 0-1,2 1 1,0 22 489,3-96-5081,-2 15-3341</inkml:trace>
  <inkml:trace contextRef="#ctx0" brushRef="#br0" timeOffset="2516.21">1589 436 3793,'0'0'4134,"0"0"-1627,0 0-744,0 0-254,0 0-190,0 0-290,0-4-335,-3-12-253,2 12-201,1 4-238,-1 0-1,1 0 1,0 0 0,0 0-1,0 0 1,-1 1 0,1-1-1,0 0 1,0 0 0,0 0-1,-1 0 1,1 0 0,0 1 0,0-1-1,0 0 1,0 0 0,0 0-1,0 1 1,-1-1 0,1 0-1,0 0 1,0 0 0,0 1-1,0-1 1,0 0 0,0 0-1,0 1 1,0-1 0,0 0-1,0 0 1,0 1 0,0-1-1,0 0 1,0 0 0,0 1-1,0-1 1,0 0 0,0 0-1,1 0-1,-1 2 14,-15 321 439,15-323-461,1 1 0,-1-1-1,1 1 1,0-1 0,-1 1 0,1-1-1,0 0 1,0 1 0,-1-1 0,1 0 0,0 1-1,0-1 1,-1 0 0,1 0 0,0 0-1,0 0 1,0 0 0,0 0 0,-1 0-1,1 0 1,0 0 0,0 0 0,0 0 8,23-1-38,-21 0 45,0 0 0,-1 0-1,1 0 1,0-1-1,0 1 1,-1 0-1,1-1 1,-1 0-1,1 0 1,-1 1-1,0-1 1,1-1-1,-1 1 1,0 0 0,-1 0-1,1-1 1,0 0-7,30-50 77,-29 46-78,5-7 46,0 0-1,-1 0 0,-1-1 0,-1 0 0,0 0 0,-1 0 0,0-1 0,-1 1 0,-1-1 0,-1 0-44,-1 15 100,0 1-98,0 0-59,0 0-10,0 18-94,0 742 456,0-754-291,-1 0 1,0 0 0,0 1-1,0-1 1,-1 0 0,0 0 0,0-1-1,0 1 1,-1 0 0,0-1-1,0 1 1,-1-1 0,1 0 0,-1 0-1,0-1 1,0 1 0,-1-1-1,0 1 1,-1 0-5,-1 0 7,1 0 0,-1 0 0,-1-1 0,1 0-1,0-1 1,-1 1 0,0-1 0,1-1 0,-1 1 0,0-2-1,-1 1 1,1-1 0,0 0 0,-3 0-7,6-1-9,0 0 1,0 0-1,-1 0 1,1 0-1,0-1 0,0 0 1,0 0-1,0 0 0,0-1 1,0 1-1,0-1 1,0 0-1,1-1 0,-1 1 1,1-1-1,0 0 1,-1 0-1,1 0 0,1-1 1,-1 0-1,0 1 1,1-1-1,0 0 0,0-1 9,-2-2-38,0-1 0,0 0 0,1 0 0,0 0 0,1-1 0,0 1 0,0-1 0,1 0 0,0 0 0,0 0 0,1 0 0,1 0 0,-1 0 0,2-6 38,-1 14-67,1 1 0,-1-1 0,1 0 0,-1 1-1,1-1 1,-1 0 0,1 1 0,0-1 0,0 1 0,-1-1 0,1 1-1,0 0 1,0-1 0,-1 1 0,1 0 0,0-1 0,0 1 0,0 0-1,-1 0 1,1 0 0,0 0 0,0 0 0,0 0 0,0 0 0,0 0 0,-1 0-1,1 0 1,0 0 0,0 0 0,0 1 0,0-1 67,3 0-266,53 0-3850,-33 0-1325</inkml:trace>
  <inkml:trace contextRef="#ctx0" brushRef="#br0" timeOffset="3611.93">2446 337 1504,'0'0'2812,"0"0"-696,0 0-724,0 0-411,0 0-209,0 0-280,-2-4-156,1 3-90,-12-18 145,3 6 6782,9 13-6801,0 0-369,1 0 0,-1 1 0,1-1 0,-1 0 0,1 1 0,-1-1 0,1 1 0,-1-1 0,1 0 0,-1 1 0,1-1 0,0 1 0,-1 0 0,1-1 0,0 1 0,-1-1 0,1 1 0,0-1 0,0 1 0,-1 0 0,1-1 0,0 1 0,0 0 0,0-1 0,0 1 0,0-1 0,0 1 0,0 0 0,0-1 1,0 1-1,0 0 0,0-1 0,1 1 0,-1 0 0,0 0-3,0 5 11,-7 108 89,-18 199 3,21-299-696,2-26-1092,0-2 1009,-9-16-3396,6 20-767</inkml:trace>
  <inkml:trace contextRef="#ctx0" brushRef="#br0" timeOffset="3943.18">2125 568 328,'0'0'5689,"0"0"-2767,0 0-1216,0 0-590,0 0-297,0 0-104,7 0 85,39 0-2,0-1-1,1-3 1,15-5-798,-6-2 56,0 3 1,1 1 0,21 3-57,-77 4-63,0 0 0,0 0 1,0 0-1,0 1 0,0-1 0,0 0 0,0 1 0,0-1 0,0 0 0,-1 1 1,1-1-1,0 1 0,0 0 0,0-1 0,0 1 0,-1-1 0,1 1 0,0 0 0,-1 0 1,1 0-1,-1-1 0,1 1 0,-1 0 0,1 0 0,-1 0 0,1 0 0,-1 0 0,0 0 1,0 0-1,1 0 0,-1 0 0,0 0 0,0 0 0,0 0 63,0 41-2735,-1-27 463,1 3-3912</inkml:trace>
  <inkml:trace contextRef="#ctx0" brushRef="#br0" timeOffset="4782.97">2974 188 6121,'0'0'4140,"0"0"-2252,0 0-890,0 0-94,0 0 56,0 0-144,4-12-225,11-38-188,-13 47-371,-1 1 0,0 0 0,1-1 0,0 1 0,0 0 0,-1 0 0,1 0 0,0 0 0,1 0 0,-1 0 0,0 1 0,0-1 0,1 1 0,-1-1 0,1 1 0,-1 0 0,1 0 0,0 0 0,-1 0-1,2 1-31,5-2 95,0 0 0,0 1 0,0 1-1,8 0-94,-14 0 11,6-1-20,-1 2 0,0-1 0,1 1-1,-1 0 1,0 1 0,0-1 0,5 3 9,-8-2-6,-1 0 1,0 1 0,1 0 0,-1-1 0,0 1 0,-1 0-1,1 1 1,0-1 0,-1 1 0,0 0 0,0 0 0,0 0-1,1 2 6,5 7 15,-2 1 0,1 0 0,-2 0 0,0 1 0,-1 0 0,0 0 0,-1 1 0,1 7-15,0 13 55,-2 1 1,-1 0 0,-2 4-56,-1-24 15,-1-1 0,0 1 0,-1-1 0,-1 0 1,0 0-1,-2 0 0,1 0 0,-2-1 0,0 0 0,-1 0 0,-4 5-15,-8 10 30,-2 0 0,0-2 1,-2 0-1,-18 16-30,31-34 15,0 0-1,-1 0 1,1-1 0,-10 4-15,18-11 4,0 1 0,-1-2 0,1 1 0,-1 0 0,0-1 0,1 0 0,-1 0 0,0 0 0,0 0 0,0 0 0,1-1 0,-1 0 0,0 0 0,0 0 0,0 0 0,0 0 0,0-1 0,0 0 0,1 0 0,-1 0-4,1 0-6,1-1 1,0 1 0,0-1 0,0 1 0,0-1 0,0 0-1,0 0 1,1 0 0,-1 0 0,1 0 0,-1-1 0,1 1-1,0 0 1,0-1 0,0 1 0,0-1 0,0 1-1,0-1 1,1 1 0,-1-1 0,1-2 5,-2-9 14,1-1 0,0 0 0,1-6-14,0 12-1,0-2 16,0 7-6,-1 0 1,2 0 0,-1 0 0,0 0-1,1 0 1,-1 0 0,2-3-10,-1 5 2,0 1 0,0-1 0,0 1 1,0-1-1,0 1 0,0 0 0,0-1 1,0 1-1,1 0 0,-1 0 0,0 0 1,1 0-1,-1 0 0,1 0 0,-1 1 1,1-1-1,0 0 0,-1 1 0,1-1 1,0 1-3,21-6 37,1 2 1,-1 0 0,1 2 0,0 0 0,0 2 0,0 1 0,-1 0-1,2 2-37,-19-2 3,0 0-1,-1 1 1,1-1-1,-1 1 1,0 0-1,0 0 1,1 1-1,-2-1 1,1 1-1,0 0 1,0 1-1,-1-1 1,0 1-1,0 0 1,0 0-1,0 0 1,1 3-3,6 8-120,-1 1-1,-1 0 1,0 1 0,3 11 120,4 7-893,-15-34 784,-1 0 0,1 0 0,-1 0 0,1-1 0,0 1 0,-1 0-1,1 0 1,0 0 0,0 0 0,0-1 0,-1 1 0,1 0 0,0-1 0,0 1-1,0-1 1,0 1 0,0-1 0,0 1 0,0-1 0,0 0 0,0 0-1,1 1 1,-1-1 0,0 0 0,0 0 0,0 0 0,0 0 0,0 0-1,0 0 1,0-1 0,0 1 0,1 0 109,6 0-1578,6 0-2748</inkml:trace>
  <inkml:trace contextRef="#ctx0" brushRef="#br0" timeOffset="5880.35">3941 103 4321,'0'0'4131,"0"0"-1638,0 0-627,0 0-185,0 0-82,0 0-157,0-1-1349,0 1-1,0 0 1,0 0 0,0-1-1,0 1 1,1 0 0,-1-1-1,0 1 1,0 0 0,0-1-1,0 1 1,0 0 0,0-1-1,0 1 1,0 0 0,0-1-1,0 1 1,-1 0-1,1-1 1,0 1 0,0 0-1,0 0 1,0-1 0,0 1-1,-1 0 1,1-1 0,0 1-1,0 0 1,0 0 0,-1-1-1,1 1 1,0 0 0,0 0-1,-1 0 1,1-1 0,0 1-1,0 0 1,-1 0-93,-83-8-436,1 3 0,-37 5 436,75 0-88,44 5 39,0 0 0,0-1 0,0 1 0,0 0 0,1 0 0,-1 0 0,1 0 0,1 0 0,-1 0 0,1 1 49,-1 7-25,0 306 108,-4-272-59,4-46-18,0-1 2,0 0 0,0 0 0,0-28 96,1 24-109,-1 1 0,1-1-1,0 0 1,0 1-1,0-1 1,1 1 0,-1-1-1,1 1 1,0 0 0,0 0-1,0 0 1,0 0-1,1 0 1,-1 0 0,1 0-1,-1 1 1,1-1 0,0 1-1,0 0 1,0 0 0,1 0-1,2-1 6,1-1-17,0 0 0,0 1 0,1 0 0,-1 0 0,1 1 0,0 0 0,0 0 0,0 1 0,-1 0 0,3 0 17,-7 1-12,-1 0 0,1 0 0,-1 0 0,1 1 0,-1-1 0,0 0 0,1 1 0,-1 0 0,0 0 0,1-1 0,-1 1 0,0 0 0,0 1 0,0-1 0,0 0 0,0 1 0,1 0 12,0 1-1,-1 0 0,0 0 0,0-1 0,-1 2 0,1-1 1,-1 0-1,1 0 0,-1 0 0,0 1 0,0-1 0,-1 1 0,1 0 1,2 10 8,-1-1 0,-1 1 0,0 0 0,-1 0-1,0 0 1,-1 0 0,0 0 0,-1-1 0,-1 1-1,0 0 1,-1-1 0,-1 0 0,0 0 0,0 0-1,-1-1 1,-1 0 0,0 0 0,-1 0-1,-6 6-7,7-7-43,-2-1 0,1 0-1,-2 0 1,1-1 0,-1 0-1,-9 6 44,13-12-20,1 0 0,0 0 0,-1 0 0,0-1 0,0 1 0,0-1 0,0-1 0,0 1 0,0-1 0,0 0 0,0 0 0,-1-1 0,1 0 0,0 0 0,-2-1 20,6 1-18,-1-1-1,1 0 1,0 1-1,0-1 1,-1 0-1,1-1 1,0 1-1,0 0 1,0-1-1,0 1 1,0-1-1,1 1 1,-1-1-1,0 0 1,1 0-1,-1 0 1,1 0-1,0 0 1,-1-1 18,0-1-188,0 0 1,0 0 0,0 0-1,1 0 1,-1 0-1,1 0 1,0 0-1,0-1 1,0 1 0,1-4 187,0 8-148,0-1 0,1 0 0,-1 0 0,1 1 0,-1-1 1,1 0-1,-1 1 0,1-1 0,-1 1 0,1-1 0,-1 1 0,1-1 1,0 1-1,-1-1 0,1 1 0,0-1 0,0 1 0,-1 0 1,1-1-1,0 1 0,0 0 0,-1 0 0,1 0 0,0 0 1,0-1-1,0 1 0,0 0 148,4-1-1191,21-5-5961</inkml:trace>
  <inkml:trace contextRef="#ctx0" brushRef="#br0" timeOffset="7193.73">4039 415 4585,'0'0'3551,"0"0"-1458,0 0-678,0 0-227,0 0-305,0 0-282,0 1-530,0-1-1,0 1 1,0 0-1,0-1 1,0 1-1,0-1 1,0 1 0,0-1-1,0 1 1,0-1-1,1 1 1,-1 0-1,0-1 1,0 1-1,1-1 1,-1 1-1,0-1 1,1 1-1,-1-1 1,0 0-1,1 1 1,-1-1-1,1 1 1,0-1-71,29 4 833,0-2 1,0-2-1,15-1-833,3 0 362,223-9 68,-241 9-425,-21-1-4,0 2 0,0-1 0,0 1 0,0 1 0,0 0 1,0 0-1,0 1 0,5 1-1,-13-3 16,-1 0-1,0 0 1,1 0 0,-1 0-1,1 0 1,-1 0 0,1 0 0,-1 1-1,1-1 1,-1 0 0,0 0-1,1 0 1,-1 0 0,1 1 0,-1-1-1,0 0 1,1 1 0,-1-1 0,0 0-1,1 1 1,-1-1 0,0 0-1,1 1 1,-1-1 0,0 0 0,0 1-1,1-1 1,-1 1 0,0-1 0,0 1-1,0-1 1,0 1 0,0-1-1,0 0 1,0 1 0,0-1 0,0 1-1,0-1 1,0 1 0,0-1-1,0 1 1,0-1-16,-17 11 1059,4-4-1329,-63 46 219,3 5 0,2 2 0,-19 25 51,24-19-8,-2 8 8,59-62-6,10-6 20,27-8 21,15-5-26,-6 1 18,1 1-1,32 1-26,178 4-232,-247 0 2,-1 0-168,0 0-223,5-2-1949,16-17-4314,-9 9 296</inkml:trace>
  <inkml:trace contextRef="#ctx0" brushRef="#br0" timeOffset="7926.71">4133 568 1432,'0'0'2477,"0"0"-426,0 0-220,0 0-140,0 0-239,0 0-311,0 0-203,0 0-103,0 0-124,0 0-169,0 0-74,0 0-59,0 0-72,0 0-110,0 0-47,0 0-13,0 0 1,0 0 53,13 1 210,94 7 28,0-5 0,31-5-459,-64-6 127,-51 4-984,1 1 1,19 1 856,-43-25-5684,0 10-608</inkml:trace>
  <inkml:trace contextRef="#ctx0" brushRef="#br0" timeOffset="8693.99">5201 313 6993,'0'0'3832,"0"0"-2157,0 0-844,0 0-240,0 0-66,0 0 27,5 0-65,55 2 164,-29 0-505,-1-2 0,0 0 0,1-3 0,-1 0 1,2-2-147,-4-6 100,-26 11-147,-1-1 0,1 1-1,-1-1 1,1 1 0,-1-1 0,0 0 0,1 0 0,-1 0 0,0 0-1,0 0 1,1 0 0,-1 0 0,0 0 0,0-1 0,1 0 47,-2 1-871,0 1-1092,0 0-2118</inkml:trace>
  <inkml:trace contextRef="#ctx0" brushRef="#br0" timeOffset="9025.2">5107 527 10330,'0'0'2353,"0"0"-858,0 0-715,0 0-317,0 0-131,0 0-116,3 3-11,0-1-172,1 1 1,0-1-1,0 0 1,0 0-1,0 0 0,0-1 1,0 1-1,1-1 0,-1 0 1,1 0-1,-1-1 0,1 1 1,1-1-34,70-1 144,-37 0-143,-23 1-89,31 0-1567,35-5 1655,-65 3-1056,-1-1 1,1-1-1,-1 0 1,0-2 1055,13-4-5739</inkml:trace>
  <inkml:trace contextRef="#ctx0" brushRef="#br0" timeOffset="9978.29">6039 82 6905,'0'0'2473,"0"0"-731,0 0-714,0 0-451,0 0-271,0 0-141,27 0-71,80 1 0,-106-1-91,1 0 0,0 0 0,-1 0 0,1 0 0,0 1 0,-1-1 0,1 1 0,0-1 0,-1 1 0,1-1 0,-1 1-1,1 0 1,-1 0 0,1 0 0,-1 0 0,0 0 0,1 0 0,-1 0 0,0 0 0,0 0-3,0 1 4,-1-1 1,1 0-1,-1 0 0,0 0 0,1 1 1,-1-1-1,0 0 0,0 0 0,0 1 1,0-1-1,0 0 0,0 0 0,0 1 1,-1-1-1,1 0-4,-1 6 29,1-7-29,1 13 184,-2 0-1,0 0 1,-2 10-184,2-18 46,0 0 0,-1 0 0,0 0 1,0 0-1,0-1 0,-1 1 0,1-1 0,-1 1 0,0-1 0,-3 3-46,-38 40 125,-2-2-1,-34 25-124,22-21 418,-35 42-418,76-74 151,2 2 1,0 0-1,1 1 0,1 1 0,1 0 0,1 0 0,-3 10-151,8-13 79,0-1 0,2 1 1,0 1-1,1-1 1,1 0-1,1 9-79,0 21 141,5 41-141,-4-87 11,0 0-1,1 0 1,-1 1-1,0-1 0,1 0 1,-1 0-1,1 0 1,0 0-1,0 0 1,0 0-1,0 0 0,0 0 1,0-1-1,0 1 1,1 0-1,-1-1 1,1 1-1,-1-1 1,1 1-1,0-1 0,-1 1 1,1-1-1,0 0 1,0 0-1,0 0 1,0 0-1,0-1 0,0 1 1,0 0-1,0-1 1,0 1-1,1-1 1,-1 0-1,0 0 1,0 0-1,0 0 0,0 0 1,3 0-11,0-1 38,1 0-1,0 0 1,0 0 0,0-1 0,0 1 0,-1-1 0,1-1-1,-1 1 1,1-1 0,-1 0 0,0 0 0,0-1-1,3-2-37,21-24 48,0-1-1,-3-1 0,-1-1 0,-1-1 0,-1-2 0,8-20-47,-27 47 30,0 0 1,-1 0-1,0 0 0,-1-1 0,0 1 1,0-1-1,-1 1 0,-1-1 0,1 1 0,-1-1 1,-1 0-1,0-1-30,0 8 14,1 0 0,-1 0 0,0 0 0,-1-1 0,1 1 0,0 0 0,-1 0-1,0 1 1,1-1 0,-1 0 0,0 0 0,-1 1 0,1 0 0,0-1 0,-1 1 0,1 0 0,-2-1-14,-54-32-12,35 22 15,5 2-69,1 0 1,0-1-1,0 0 1,1-2-1,-4-5 66,14 13-14,1 0-1,0-1 1,0 1 0,1-1-1,0 0 1,0 0 0,1-1-1,-1 1 1,2-1 0,-1 1-1,1-1 1,0 0 0,1 0 0,-1 0-1,2-3 15,-2 1 4,1 0 0,1 0 0,0 0 0,0 0 0,1-1 0,0 1 0,1 0 0,0 0 0,0 0 0,1 1 0,1-1 0,0 1 0,0-1 0,3-2-4,16-21 39,25-26-39,-37 47-32,1 0 0,0 1 0,0 1 1,1 0-1,0 1 0,4-2 32,-15 10-107,0 0 1,0 0-1,0 0 0,0 0 1,0 1-1,0-1 0,0 0 0,0 1 1,0 0-1,1 0 0,-1-1 0,0 1 1,0 0-1,1 1 0,-1-1 0,0 0 1,0 1-1,0-1 0,0 1 0,0 0 1,1-1-1,-1 1 0,0 0 1,0 0-1,0 1 107,5 3-464,-1 0 0,0 0 1,0 1-1,0 0 0,-1 0 1,1 2 463,9 9-2150,9 5-4222</inkml:trace>
  <inkml:trace contextRef="#ctx0" brushRef="#br0" timeOffset="10689.65">6598 4 7402,'0'0'4226,"0"0"-2067,0 0-913,0 0-394,0 0-239,0 0-134,-5 22-132,2-2-275,-2 7 19,-1-1-1,-1 0 1,-2 0-1,-5 12-90,8-23 31,-35 82 263,-15 66-294,47-132-29,1 0-1,2 1 1,1 0-1,2 0 1,0 1 0,3-1-1,2 18 30,-2-48-12,1 0 0,0 1 1,0-1-1,0 0 0,0 0 0,0 0 0,0 0 0,0 0 0,1 0 0,-1 0 1,1 0-1,0-1 0,-1 1 0,1-1 0,0 1 0,0-1 0,0 0 1,0 1-1,0-1 0,0 0 0,0 0 0,1 0 0,-1-1 0,0 1 0,1-1 1,-1 1-1,2-1 12,9 3-4,1-1 0,-1-1 0,1 0 0,4-1 4,3 1 6,-6-1-2,0 0-1,0 0 1,0-2-1,0 0 1,0 0-1,4-3-3,-14 4 3,-1-1-1,1 0 1,-1 0-1,0 0 1,0-1-1,0 1 1,0-1-1,-1 0 0,1 0 1,-1 0-1,1-1 1,-1 1-1,0-1 1,-1 0-1,1 0 1,-1 0-1,1 0 1,-1 0-1,0 0 1,-1-1-1,1 1 0,0-3-2,0 0 27,0 1 0,-1-1 0,0 0 0,0 0 0,0 0 0,-1 1 0,0-1 0,0 0-1,-1 0 1,0 0 0,0 0 0,-2-3-27,2 7 5,0 0 0,0 0 0,0 0 0,-1 1 0,1-1 0,-1 0 0,0 1 0,0-1 0,0 1 0,0 0 0,0 0 0,0-1 0,-1 1 0,1 1 0,-1-1 0,0 0 0,1 1 0,-1-1 0,0 1 0,0 0 0,0 0 0,0 0 0,0 0 0,0 0 0,0 1 0,0-1 0,-2 1-5,-6-1-14,0 0 1,0 1-1,0 1 1,-6 1 13,13-2-33,0 1 1,0 0-1,1 0 0,-1 0 1,0 1-1,1-1 1,-1 1-1,1 0 1,0 0-1,-1 0 1,1 0-1,0 1 1,0-1-1,0 2 33,-24 27-774,1 2-1,-16 27 775,9-12-2199,18-27-685</inkml:trace>
  <inkml:trace contextRef="#ctx0" brushRef="#br0" timeOffset="11989.63">0 1859 8410,'0'0'3819,"0"0"-1748,0 0-841,0 0-328,0 0-222,0 0-175,19-10 645,37 12-1056,-1 2 0,49 11-94,-99-14-105,1 0-495,-2-1-5494,-4 0 1452</inkml:trace>
  <inkml:trace contextRef="#ctx0" brushRef="#br0" timeOffset="12471.08">706 1560 4585,'0'0'4680,"0"0"-2181,0 0-1102,0 0-518,0 0-376,0 0-177,0 11-32,0 39-33,2 16 9,-4-1 0,-2 1 0,-10 42-270,-2-18 9,12-50-2604,8-41 1414,0-1 774,-1 1 0,0-1 0,1 1 0,-1-1 0,0 0 0,0 0 1,0-1-1,-1 1 0,1-1 0,0 1 0,1-3 407,15-18-4798</inkml:trace>
  <inkml:trace contextRef="#ctx0" brushRef="#br0" timeOffset="12808.02">1087 1492 6833,'0'0'3588,"0"0"-1430,0 0-657,0 0-376,0 0-431,0 0-328,0 8-167,-16 249 325,13-230-531,0 10-13,-2 1 0,-5 16 20,6-40-617,0 0 0,-1-1 0,0 0-1,-1 0 1,-1 1 617,-7 3-6365,9-16 419</inkml:trace>
  <inkml:trace contextRef="#ctx0" brushRef="#br0" timeOffset="13635.52">1586 1937 472,'0'0'5637,"0"0"-2692,0 0-1222,0 0-593,0 0-250,0 0-204,0 10-120,-1 11-268,0 7 249,1 0 0,2 7-537,-1-28 18,-1-1 1,1 0-1,1 1 0,-1-1 0,1 0 0,0 0 0,0 1 1,1-2-1,0 1 0,0 0 0,0-1 0,4 6-18,-4-9-22,-1 0-1,1-1 0,-1 1 1,1-1-1,0 0 0,0 1 1,-1-1-1,1 0 0,0-1 1,0 1-1,0 0 0,0-1 1,0 0-1,0 0 0,0 0 1,0 0-1,0 0 1,0 0-1,0-1 0,1 0 23,2 0 2,1 0 0,-1-1 0,1 1-1,-1-2 1,0 1 0,0-1 0,0 0 0,3-2-2,15-12 3,-2-2 1,-1 0-1,0-2 1,-2 0-1,0-1 1,12-19-4,-28 38 13,-1-1 1,0 1 0,0-1-1,0 0 1,0 0-1,0 1 1,-1-1-1,0 0 1,0 0-1,0 0 1,0-1-1,0 1 1,-1 0-14,0 3 195,0 1-3,-1 0-175,-1 0 1,1 0 0,0 0-1,-1 0 1,1 0-1,0 1 1,-1-1 0,1 0-1,0 1 1,0-1-1,-1 1 1,1 0 0,0-1-1,0 1 1,0 0-1,0 0 1,0-1 0,0 1-1,0 0 1,-1 1-18,1 1-6,0-1 1,0 1-1,0 0 1,0 0-1,0 0 1,1-1-1,-1 1 1,1 0-1,0 2 6,-1 7 22,0-1-1,2 1 0,-1-1 0,2 1 0,-1-1 0,1 0 0,1 0 1,0 0-1,1 0 0,0 0 0,1-1 0,0 1 0,0-1 0,7 9-21,-4-6 24,-1 1-1,0 0 0,0 0 0,-2 1 0,0-1 0,0 1 0,-2 1 0,0-1 0,0 1 0,-2-1 0,1 16-23,-2-24 1,0 0 0,0 0 0,-1 0 1,0 0-1,0 0 0,-1 0 0,0 0 0,0-1 1,-1 1-1,1 0 0,-2-1 0,1 0 0,0 0 1,-1 0-1,0 0 0,-1-1 0,1 1 1,-1-1-1,0 0 0,-5 3-1,4-2-62,-1 0 1,0 0 0,1-1-1,-2 0 1,1-1-1,0 0 1,-1 0 0,0 0-1,0-1 1,0 0-1,0-1 1,-1 1-1,1-2 1,-1 1 0,1-1-1,-1-1 1,0 1-1,-5-2 62,9 1-56,0 0-1,1 0 0,-1 0 0,0-1 0,1 0 0,-1 0 1,1 0-1,-1 0 0,1-1 0,0 0 0,-2 0 57,3 0-16,1 0 0,0 0-1,-1 0 1,1 0 0,0 0 0,0-1-1,1 1 1,-1 0 0,0-1-1,1 1 1,0-1 0,-1 0-1,1 0 1,0 1 0,0-1-1,1 0 1,-1 0 0,1 0-1,-1 0 17,0-1-48,0 0-1,0-1 0,1 1 0,-1 0 0,1-1 0,0 1 1,0-1-1,1 1 0,-1 0 0,1-1 0,0 1 0,0 0 0,0 0 1,1-1-1,-1 1 0,1 0 0,0 1 0,0-1 0,1 0 1,-1 0-1,1 1 0,0 0 0,0-1 0,1 0 49,52-33-4719,-35 23-625</inkml:trace>
  <inkml:trace contextRef="#ctx0" brushRef="#br0" timeOffset="14204.55">2578 1798 6785,'0'0'2754,"0"0"-772,0 0-642,0 0-351,0 0-220,0 0-190,0 0-162,0 0-81,0 0-37,0 0-40,0 0-7,0 0-24,0 2-68,0 6-78,0 107 772,-11 61-854,10-153-4703,2-51-2334,-1 10 1204</inkml:trace>
  <inkml:trace contextRef="#ctx0" brushRef="#br0" timeOffset="14551.5">2352 1957 8810,'0'0'2600,"0"0"-1175,0 0-673,0 0 216,0 0 144,0 0-400,0 0-191,158 0-369,-112 0-104,-1 0-48,-4 0-192,-7 0-216,-7 0-217,-1 0-543,-7 0-792,-8 0-3329</inkml:trace>
  <inkml:trace contextRef="#ctx0" brushRef="#br0" timeOffset="15270.72">3107 1624 7138,'0'0'2292,"0"0"-824,0 0-575,0 0-35,0 0-53,0 0-152,1-2-13,4-3-544,-1 0-1,0 1 1,1-1-1,0 1 1,0 0-1,0 1 1,1-1-1,-1 1 1,1 0-1,0 0 1,0 1 0,0 0-1,0 0 1,0 0-1,0 1 1,5-1-96,5 0 6,1 0 0,0 0 1,0 2-1,0 0 0,15 2-6,-29-1-1,0-1-1,1 1 0,-1 0 0,0 0 0,0 0 0,0 0 0,0 1 0,-1-1 1,1 1-1,0-1 0,0 1 0,-1 0 0,1 0 0,-1 1 0,0-1 0,0 0 1,1 2 1,1 1 4,-1-1-1,0 1 1,-1 0 0,1 1 0,-1-1 0,0 0 0,0 1 0,-1-1 0,1 6-4,0-2 15,-1 1 0,0 0 0,-1-1 0,0 1 0,0 0 0,-1-1 0,-1 1 0,1-1 0,-2 1 0,1-1 1,-1 0-1,-1 2-15,-5 6-18,-1-1 1,-1 1 0,0-2 0,-1 0 0,-1 0 0,-8 6 17,-5 4-37,0-2-1,-2-1 1,-5 3 37,24-20-2,1 1 0,-1-1 0,1-1 1,-2 0-1,1 0 0,0-1 0,-1 0 0,1 0 1,-1-1-1,0-1 0,0 1 0,0-1 0,0-1 0,-3 0 2,15-31-104,-1 29 105,1-1-1,0 1 1,0 0-1,1 0 1,-1 0-1,0 0 1,1 0-1,0 0 1,-1 1-1,1-1 1,0 1-1,-1 0 0,3-1 0,42-13 62,-36 12-32,19-3 7,1 1 0,0 1 1,1 2-1,-1 1 0,14 2-37,-13-1-5,-26 0-10,1 1-1,0 0 0,-1 0 1,1 1-1,-1 0 1,0 0-1,1 0 1,-1 1-1,0 0 1,-1 0-1,1 1 0,0-1 1,2 3 15,12 7-533,-19-12 333,0 0-1,0-1 1,0 1-1,1-1 1,-1 1-1,0-1 1,0 0-1,0 1 0,1-1 1,-1 0-1,0 0 1,0 0-1,0 0 1,1 0-1,-1 0 201,4 0-3505,-1 0-5409</inkml:trace>
  <inkml:trace contextRef="#ctx0" brushRef="#br0" timeOffset="16119.3">3994 1519 9314,'0'0'3629,"0"0"-1577,0 0-760,0 0-266,0 0-224,0 0-262,-7 0 6,-1 0-554,-27-1-190,0 2 0,0 1 0,1 2 0,-1 1 0,-14 5 198,48-6-9,0-1 0,0 1 0,0-1 1,0 1-1,1 0 0,-1-1 1,1 1-1,0 0 0,0-1 1,0 1-1,1 0 0,0 1 9,-1 4 65,11 133 288,-11-58-218,0-83-85,0-1-16,0 0-117,0 0-18,0 0 49,0 0 30,31-12-100,-4 0 90,-4 7-24,0 1 0,0 2 0,0 0 0,1 1 0,7 2 56,-29-1-11,-1 0 8,0 0 1,0 0-1,0 1 0,0-1 1,-1 0-1,1 1 1,0-1-1,0 1 0,0-1 1,0 1-1,0 0 1,-1-1-1,1 1 0,0 0 1,-1 0-1,1-1 1,0 1-1,-1 0 0,1 0 1,-1 0-1,1 0 1,-1 0-1,0 0 0,1 0 1,-1-1-1,0 1 1,1 0-1,-1 0 0,0 0 1,0 1-1,0-1 0,0 0 3,1 41 14,-1-33-21,0-5-4,0 1 1,0 0 0,0 0 0,0-1 0,-1 1 0,1 0 0,-1-1 0,-1 1 0,1-1 0,-1 1 0,1-1 0,-1 0 0,0 0 0,-1 0 0,1 0 0,-1 0 0,0 0 0,0 0 0,0-1 0,0 1 0,-1-1 0,1 0 0,-4 2 10,-2 3-41,-2 0-1,1-1 1,-1 1 0,-3-1 41,10-4-77,0-1 0,-1-1 0,1 1 0,-1-1 0,1 1 0,-1-2-1,0 1 1,0 0 0,1-1 0,-1 0 0,0 0 0,0 0 0,0 0 77,4-1-40,-1 1 1,1-1-1,0 1 0,-1-1 1,1 1-1,0-1 0,-1 0 1,1 0-1,0 0 0,0 1 1,0-1-1,0 0 0,0-1 1,0 1-1,0 0 1,0 0-1,0 0 0,0 0 1,1-1-1,-1 1 0,0 0 1,1-1-1,-1 1 0,1-1 1,0 1-1,-1-2 40,-3-24-1794,4 11-2261,0 10-2101</inkml:trace>
  <inkml:trace contextRef="#ctx0" brushRef="#br0" timeOffset="16801.88">4409 1485 3609,'0'0'4062,"0"0"-2014,0 0-758,0 0-319,0 0-162,0 0-327,-6 6-257,-9 9-79,0 1 0,2 1 0,0 0 0,0 1 0,2 0 0,0 1 0,1 0 0,1 1 0,1 0 0,1 0 0,0 1 0,2 0 0,0 0 0,2 0 0,0 6-146,2-13 37,0 5 13,0 1-1,2-1 1,0 0 0,1 0-1,1 3-49,-2-16-31,1 0-1,0 0 0,0-1 1,1 1-1,-1-1 0,1 1 0,1-1 1,-1 0-1,1 0 0,-1 0 1,1 0-1,1-1 0,-1 0 1,1 1-1,-1-2 0,1 1 1,6 3 31,-2-3-251,0 0-1,0 0 1,1 0 0,-1-2 0,1 1 0,0-1 0,0 0 0,0-1 0,0 0 0,0-1 0,0 0 0,0-1 0,0 0 0,0 0-1,1-1 252,24-10-3544</inkml:trace>
  <inkml:trace contextRef="#ctx0" brushRef="#br0" timeOffset="17516.47">4745 1560 6529,'0'0'3573,"0"0"-1826,0 0-773,0 0-103,0 0 71,0 0-127,4 0-300,36-1 132,-15 0-432,1 0-1,25 4-214,-50-2-2,0 0 0,1-1-1,-1 1 1,0 0 0,0 0 0,1 0-1,-1 0 1,0 0 0,0 0-1,0 0 1,0 0 0,0 0 0,0 1-1,0-1 1,-1 0 0,1 0-1,0 1 1,-1-1 0,1 1-1,-1-1 1,0 1 0,1-1 0,-1 1-1,0-1 1,0 0 0,0 1-1,0 0 1,0-1 0,0 1 2,-3 46 241,2-44-215,0 1 0,0-1 1,-1 1-1,1-1 0,-1 0 0,-1 0 0,1 0 0,0 0 1,-1 0-1,0 0 0,0 0 0,-2 1-26,-47 40 161,18-17-77,34-27-184,0-1-30,5 14-364,4-8 493,0 1 0,0-1 1,0-1-1,1 0 1,6 2 0,-8-4 4,-1 1 0,1-1 0,-1 1 0,0 0 0,0 1 0,0 0 0,-1 0 0,0 0 0,0 1 0,0 0 0,2 3-4,-7-8 9,0 1 0,-1-1 1,1 0-1,0 0 0,-1 1 0,1-1 0,-1 0 1,1 1-1,-1-1 0,0 1 0,1-1 0,-1 0 0,0 1 1,0-1-1,0 1 0,0-1 0,0 1 0,-1-1 1,1 1-1,0-1 0,-1 0 0,1 1 0,-1 0-9,-1 1 9,1 0 1,-1-1-1,0 1 0,0-1 0,0 0 0,0 1 1,-1-1-1,1 0 0,-1 0 0,1 0 0,-1 0-9,-8 4-123,-1 0 0,1 0 0,-1-1 0,0 0 0,-2-1 123,7-2-517,-1 0 0,1-1 0,-1 0 0,0 0 0,0 0 0,-5-1 517,12 0-1029,3-11-2067,12-2 555,4-1-1552</inkml:trace>
  <inkml:trace contextRef="#ctx0" brushRef="#br0" timeOffset="18014.79">5167 1360 5937,'0'0'5588,"0"0"-2745,0 0-1130,0 0-465,0 0-374,0 0-205,0 0-84,5 8 156,30 53-408,-3 2 0,19 56-333,-20-46 43,-21-50-111,-1 1 1,-2-1-1,0 1 0,-1 0 1,-2 1-1,-1-1 0,0 1 1,-2 22 67,-2-41-88,0 0 0,0 0 1,0 0-1,-1 0 0,0-1 1,-1 1-1,1 0 0,-1-1 1,0 0-1,0 1 0,-1-1 1,0 0-1,1-1 0,-2 1 1,1-1-1,0 0 0,-4 3 88,-8 6-1001,-1 0 1,0-1-1,0-1 1,-12 5 1000,-23 9-7185,35-18 753</inkml:trace>
  <inkml:trace contextRef="#ctx0" brushRef="#br0" timeOffset="18567.44">5692 1601 4585,'0'0'3791,"0"0"-2114,0 0-520,0 0-55,0 0-274,0 0-230,20 5-154,64 16-215,-14-9-97,-48-10-139,-12-2-67,6 3-721,-15-2 97,-1-1-621,0 0-2241,0 0-4354</inkml:trace>
  <inkml:trace contextRef="#ctx0" brushRef="#br0" timeOffset="18900.51">5609 1866 6345,'0'0'2033,"0"0"-49,0 0-375,0 0-313,0 0-280,0 0-256,0 0-184,159 13-312,-118-13-176,1 0-88,-1 0-224,-3 0-488,3 0-552,-7 0-905,-11 0-3864</inkml:trace>
  <inkml:trace contextRef="#ctx0" brushRef="#br0" timeOffset="19850.1">6379 1390 7802,'0'0'2107,"0"0"-371,0 0-537,0 0-516,0 0-279,0 0-79,26-2-22,83-6-15,-106 7-267,0 1 0,0 0-1,0 0 1,0 0 0,1 0-1,-1 0 1,0 0 0,0 1-1,0 0 1,0 0 0,-1-1-1,1 2 1,0-1 0,0 0-1,0 0 1,-1 1 0,1 0-1,-1-1 1,1 1 0,-1 0 0,0 0-1,1 1 1,-1-1 0,0 0-1,-1 1 1,1-1 0,0 1-1,-1-1 1,1 1 0,0 2-21,0 3 40,-1-1 0,1 0 1,-2 0-1,1 1 1,-1-1-1,0 0 1,0 1-1,-1-1 0,0 3-40,-1-4 21,1 1-1,-1-1 1,-1 0 0,1 0-1,-1 0 1,0 0-1,0-1 1,0 1-1,-1-1 1,0 1-1,-4 3-20,-11 11-62,0 0-1,-7 2 63,16-12-34,-50 39-309,-6 2 343,14-12-182,-41 40 182,87-73-2,0 0 1,1 1 0,0 0-1,0 0 1,0 0 0,1 0-1,0 1 1,0 0 0,1 0-1,0 0 1,0 0 0,0 4 1,-1 9 41,2 0 1,0 0 0,1 0-1,1 8-41,0-28 8,0 0 1,1 0-1,-1 0 0,1 0 0,-1 0 0,1 0 0,0 0 0,-1-1 0,1 1 0,0 0 1,-1 0-1,1-1 0,0 1 0,0 0 0,0-1 0,0 1 0,0-1 0,0 1 0,0-1 0,0 1 1,0-1-1,0 0 0,0 0 0,0 1 0,0-1 0,0 0 0,0 0 0,0 0 0,0 0 1,0 0-1,0 0 0,0 0 0,1-1-8,39-1 193,-40 2-184,6-2 11,0 0 0,0 0 0,-1 0-1,1-1 1,-1 0 0,0-1 0,0 1 0,0-1 0,0 0 0,0 0 0,0-2-20,60-57 68,-54 50-63,-7 9 32,-1 0 1,0-1-1,0 1 1,0-1-1,0 0 1,-1 0-1,0-1 1,0 1-1,0-1 1,-1 1-1,1-1 1,-1 0-1,-1 0 1,1 0-1,-1 0 1,0 0-1,-1 0 0,1-1 1,-1-5-38,-1 10 14,0 0 0,0 0 0,0 0 0,0 0 0,0 0 1,0 1-1,-1-1 0,1 0 0,-1 0 0,1 1 0,-1-1 0,0 1 0,1-1 0,-1 1 0,0 0 1,0 0-1,0 0 0,0 0 0,0 0 0,0 0-14,-49-18-147,43 16 95,-22-6-93,12 4-25,0-1 0,0-1 0,0 0 0,1-2 0,-1 0 170,14 6-21,0 1 1,0-1-1,1 1 1,-1-1-1,1 0 1,-1-1-1,1 1 1,0-1-1,1 1 1,-1-1-1,0 0 1,1 0-1,0 0 0,0 0 1,0 0-1,1 0 1,-1-1-1,1 1 1,0-1-1,0 1 1,1-1-1,-1 1 1,1-3 20,0-13-2,-1 14 7,1 0-1,0 0 0,0-1 1,0 1-1,1 0 0,0 0 0,0-1 1,0 1-1,1 0 0,0 0 1,0 0-1,1 1 0,2-4-4,4-5 66,0 1 0,2 1 0,0 0-1,0 0 1,1 1 0,0 1 0,1 0-1,0 0 1,1 2 0,-1-1 0,14-4-66,-10 5-158,1 1 0,0 1 0,1 1 0,6-1 158,-3 2-1337,0 1 0,0 1 0,16 0 1337,-12 2-3904,-6 0-1956</inkml:trace>
  <inkml:trace contextRef="#ctx0" brushRef="#br0" timeOffset="20645.39">7021 1281 4113,'0'0'6487,"0"0"-3657,0 0-1468,0 0-476,0 0-195,0 0-159,-2 3-184,-32 43 115,-11 10-463,-32 44 333,46-54-263,2 1 0,2 1-1,-2 11-69,19-37-16,1 0-1,2 1 1,0 0-1,2 0 1,0 1-1,1-1 1,2 1 0,0 15 16,2-31-15,0 0 1,0 0-1,1-1 1,0 1-1,0 0 1,1-1 0,0 1-1,2 3 15,-2-6-31,1-1 0,0 1-1,0-1 1,0 0 0,0 0-1,1 0 1,0 0 0,0 0 0,0-1-1,0 0 1,0 0 0,4 2 31,0 0-28,1-1 0,-1 0 0,1 0 0,0-1 0,-1 0 0,1-1 0,1 0 0,-1 0 1,0-1-1,0-1 0,0 1 0,1-1 0,-1-1 0,0 1 0,5-2 28,-9 0 7,-1 1 0,0-1 0,0 0 1,0 0-1,0-1 0,0 1 0,0-1 0,0 1 0,-1-1 0,1 0 0,-1-1 0,0 1 1,0-1-1,0 1 0,0-1 0,-1 0 0,0 0 0,1 0 0,-1 0 0,-1 0 1,1-1-1,0-1-7,2-7 21,1 0 1,-2 0 0,0 0-1,-1 0 1,0-1-1,-1 1 1,0-3-22,-1 8 18,0 1 1,0-1-1,0 1 0,-1-1 1,0 1-1,-1-1 0,0 1 0,0 0 1,-1-1-19,2 6-2,-1-1 0,0 0-1,0 1 1,0-1 0,0 1 0,0 0 0,-1 0 0,1 0 0,-1 0 0,1 0 0,-1 0 0,0 1 0,0-1-1,1 1 1,-1 0 0,0 0 0,0 0 0,-1 0 0,1 0 0,0 1 0,0 0 0,-2-1 2,-1 0-26,-1 0 0,1 0-1,-1 1 1,0-1 0,1 1 0,-1 1 0,1-1 0,-1 1 0,0 1 0,1-1 0,0 1 0,-1 0 0,1 0-1,0 1 1,0 0 0,0 0 0,1 0 0,-1 1 0,1 0 0,-1 0 0,1 0 0,1 1 0,-3 2 26,-6 9-279,1 1 0,0 0 1,1 1-1,1 0 1,1 1-1,0 0 0,0 4 279,-19 39-3837,13-30-3574</inkml:trace>
  <inkml:trace contextRef="#ctx0" brushRef="#br0" timeOffset="24326.54">276 2881 432,'0'0'1211,"0"0"-344,0 0-308,0 0 75,0 0 223,-7 0 1577,-4 0 10080,59 0-12533,-1 2 0,0 2 0,6 3 19,15 1 25,-65-6-240,1-1-8864,-3-1 1338</inkml:trace>
  <inkml:trace contextRef="#ctx0" brushRef="#br0" timeOffset="24960.34">812 2603 3545,'0'0'3625,"0"0"-1292,0 0-784,0 0-393,0 0-219,0 0-108,0 15 1641,0-4-2353,-6 288 1160,1-224-1299,-3-1-1,-19 72 23,12-91-927,16-61-2838,7-28 1697,6 4-2122,1 2-2269</inkml:trace>
  <inkml:trace contextRef="#ctx0" brushRef="#br0" timeOffset="25459.83">1034 2538 6569,'0'0'2984,"0"0"-959,0 0-758,0 0-433,0 0-241,0 0-141,12 14 849,-8 4-991,-1 0 1,-1 0 0,-1 0-1,0 0 1,-1 1-1,-2 12-310,0 21 133,0-4-90,-3 1 1,-2-1-1,-5 14-43,2-13-5,3-1 1,1 1-1,2 17 5,4-16-183,0-30-8480,0-29 1436</inkml:trace>
  <inkml:trace contextRef="#ctx0" brushRef="#br0" timeOffset="26390.31">1525 2895 3729,'0'0'4099,"0"0"-1569,0 0-872,0 0-435,0 0-219,0 0-194,0 0-218,7 14 705,-5 3-1170,0 0 0,1-1 0,1 1 0,1-1 0,0 0 0,1 0-127,-5-13-9,1 0 1,-1 0 0,0 0 0,1 0 0,0-1 0,0 1 0,-1-1 0,2 1 0,-1-1 0,0 1 0,0-1 0,1 0 0,-1 0 0,1 0-1,-1-1 1,1 1 0,0-1 0,0 1 0,0-1 0,0 0 0,0 0 0,0 0 0,0 0 0,0-1 0,0 1 0,1-1 0,-1 0 0,0 0-1,0 0 1,0 0 0,1-1 0,-1 1 0,0-1 0,0 0 0,2 0 8,-1-1-4,-1 0-1,1 0 1,-1 0 0,0 0-1,1-1 1,-1 1 0,0-1-1,-1 0 1,1 0 0,0 0-1,-1 0 1,0 0 0,1-1-1,-1 1 1,0-2 4,29-62-327,-26 53 216,-2 8 107,0 0-1,-1 0 0,0 1 0,-1-1 1,1 0-1,-1 0 0,0-1 0,-1 1 1,1-2 4,-1 7 92,0 1 8,0 0-38,0 0-47,0 25-106,1 3 140,2-1-1,2 1 0,0 0 0,4 8-48,0 3 95,3 29-95,-7 0 58,-5 64-58,0-61 64,-1-61-59,0 0 0,-1 0 0,0 0 1,-1 0-1,0 0 0,-1 0 0,1-1 1,-2 1-1,1-1 0,-1 0 0,-1-1 1,0 1-1,-2 1-5,-1 2-39,-1 0 0,0-1 0,-1-1 0,0 1 0,0-2 0,-1 0 0,-1 0 0,-10 5 39,16-11-58,-1 0 0,0-1 1,0 0-1,0 0 0,0-1 0,0 0 1,0 0-1,0-1 0,0 0 0,-5-1 58,-3 1-213,14 0 197,1 0 0,-1-1-1,1 1 1,-1-1 0,1 1 0,0-1 0,-1 0 0,1 0-1,0 1 1,0-1 0,-1 0 0,1 0 0,0 0 0,0 0 0,0 0-1,0-1 1,0 1 0,0 0 0,1 0 0,-1-1 0,0 1 0,1 0-1,-1-1 1,1 1 0,-1-1 0,1 1 0,0 0 0,-1-1-1,1 1 1,0-1 0,0 1 0,0-1 16,-3-60-50,4 49 31,0-2 2,1 0 0,0 0-1,2 0 1,0 0-1,0 0 1,1 1 0,1-1-1,0 2 1,1-1-1,1 1 1,0 0-1,1 0 1,0 1 0,1 0-1,0 0 1,1 2-1,0-1 1,10-6 17,-16 15-100,0-1-1,0 1 1,1 1-1,-1-1 1,0 1-1,1 0 1,-1 0-1,1 0 1,-1 1-1,1 0 1,0 0-1,-1 0 1,1 1 0,-1 0 100,18 0-658,11-1-263,-15 1 54,-1-1-1,1-1 1,-1-1 0,0 0-1,9-3 868,27-13-5567</inkml:trace>
  <inkml:trace contextRef="#ctx0" brushRef="#br0" timeOffset="27523.83">2401 2779 3441,'0'0'4487,"0"0"-1746,0 0-791,0 0-391,0 0-352,0 0-355,-1-6-340,-1-19-215,1 19-142,-2 18 74,-9 163 284,11-120-594,-2 0 0,-3 0 1,-3-1-1,-5 18 81,13-145-8415,1 42 2219</inkml:trace>
  <inkml:trace contextRef="#ctx0" brushRef="#br0" timeOffset="27855.5">2220 2953 5249,'0'0'5028,"0"0"-2392,0 0-1189,0 0-618,0 0-388,0 0-156,5 0 46,20-2-18,0-1 0,0-1 0,0-1 0,21-8-313,-20 6 40,0 0 0,1 2 0,-1 1 0,27-1-40,67 6-545,-117-1 383,0 0 0,0 1 0,-1 0 0,1-1 0,0 1 0,0 0 0,-1 0 0,1 0 0,-1 1 0,1-1 0,-1 1 0,0-1 0,1 1 0,-1 0 1,0 0-1,0 0 0,0 0 0,0 0 0,-1 0 0,1 0 0,0 1 0,-1-1 0,0 1 0,0-1 0,1 1 0,-1-1 0,-1 1 0,1 0 0,0 1 162,4 17-4814</inkml:trace>
  <inkml:trace contextRef="#ctx0" brushRef="#br0" timeOffset="28573.97">3061 2586 9994,'0'0'2591,"0"0"-1054,0 0-598,0 0-117,0 0-160,0 0-194,20 0-147,157 0 39,-154 0-304,-1 1 0,0 1-1,0 1 1,11 3-56,-25-4 11,0 0-1,0 0 1,0 1 0,-1 0-1,1 1 1,-1 0 0,0 0-1,0 1 1,0-1 0,0 1-1,-1 1 1,0-1 0,3 5-11,-8-9 64,0 1 0,0-1 0,0 1 0,-1-1 0,1 0 0,-1 1 0,1-1 0,-1 1 0,1 0 0,-1-1 0,0 1 0,0-1 0,0 1 0,0-1 0,0 1 0,0 0 0,0-1 0,0 1 0,-1-1 0,1 1 0,-1-1 0,1 1 0,-1 0-64,-20 36-180,16-29 283,-43 79-102,3 2 0,5 1-1,-25 88 0,50-126-2057,39-81-2236,-12 15-968</inkml:trace>
  <inkml:trace contextRef="#ctx0" brushRef="#br0" timeOffset="29574.17">4039 2613 1560,'0'0'5321,"0"0"-2711,0 0-1204,0 0-468,0 0-173,0 0 14,4-7 82,11-23 58,-12 23-17,-3 7 58,0 0-12,0 0-166,0 0-184,-9 0 91,-241-4-1531,249 4 759,1 0-13,0 0-5,0 0 29,0 0 12,0 21 19,0 7 165,-3 66 57,2-84-168,-1 0-1,0 0 1,0 0 0,-1 0-1,-1-1 1,0 1 0,0-1-1,-1 0-12,5-8 14,0-1 7,0 0 32,0 0-59,0 0-73,0 0-34,0 0-31,0 0-27,0 0 3,0 0 37,0 0 10,0 0-78,0 0-12,34 0 2,-3 0 218,-19-1-8,1 1 0,-1 0-1,1 1 1,-1 0 0,1 1-1,3 1 0,-12-2-1,-1 1-1,1-1 0,0 1 1,-1 0-1,0 0 1,1 0-1,-1 0 0,0 1 1,0-1-1,0 1 0,0 0 1,0 0-1,-1 0 1,0 0-1,1 0 0,-1 0 1,0 1-1,0-1 0,-1 1 1,1 0-1,-1-1 0,1 2 2,0 2 11,0 1-1,-1-1 0,1 1 1,-1 0-1,-1-1 0,0 1 0,0 0 1,0-1-1,-1 1 0,0 0 0,0-1 1,-1 1-1,0-1 0,0 1 0,-1-1 1,0 0-1,0 0 0,-1 0 1,0 0-1,0 0-10,-2-1-4,0 1 1,-1-1 0,1 0-1,-1 0 1,0-1 0,0 0-1,-1 0 1,0-1 0,0 0-1,-3 2 4,0-3-36,-1 0-1,1 0 1,-1-1 0,0 0-1,0-1 1,0-1 0,-6 0 36,15 0-50,0 0 1,-1 0 0,1 0 0,0 0-1,0-1 1,0 0 0,-1 1 0,1-1-1,0 0 1,0-1 0,0 1 0,0 0-1,1-1 1,-1 0 0,0 0 0,1 1-1,-3-4 50,4 5-527,1 0-219,0 0-396,0 0-701,2 0-1178,4 0-1625</inkml:trace>
  <inkml:trace contextRef="#ctx0" brushRef="#br0" timeOffset="30203.9">4288 2735 3609,'0'0'2403,"0"0"-684,0 0-387,0 0-122,0 0-94,0 0 39,-2 2-67,2-1-1054,0-1 1,0 0-1,0 0 0,0 0 0,-1 1 0,1-1 1,0 0-1,0 0 0,0 0 0,0 1 0,0-1 0,0 0 1,0 0-1,0 1 0,0-1 0,0 0 0,0 0 1,0 0-1,0 1 0,0-1 0,0 0 0,1 0 0,-1 0 1,0 1-1,0-1 0,0 0 0,0 0 0,0 0 1,0 1-1,0-1 0,1 0 0,-1 0 0,0 0 0,0 0 1,0 0-1,0 1 0,1-1 0,-1 0 0,0 0 1,0 0-1,0 0 0,1 0 0,-1 0 0,0 0 0,0 0 1,0 0-1,1 0 0,-1 0 0,0 0 0,0 0 1,1 0-1,-1 0 0,0 0 0,0 0-34,26 4 948,43-4-423,-50 0-372,39-1-52,-21-1-452,1 3 1,9 1 350,-46-2-147,1 0 1,-1 0 0,0 0 0,1 1 0,-1-1 0,0 0 0,1 0 0,-1 1 0,0-1 0,1 1 0,-1-1 0,0 1 0,0 0 0,1-1 0,-1 1 0,0 0-1,0 0 1,0 0 0,0 0 0,0 0 0,1 1 146,-2-2-1616,0 0-1581,0 0-2633</inkml:trace>
  <inkml:trace contextRef="#ctx0" brushRef="#br0" timeOffset="30555.52">4212 3061 4097,'0'0'5870,"0"0"-3218,0 0-1309,0 0-614,0 0-299,0 0 104,14 0 84,11 0-332,105-1 630,-103-1-969,0 0 0,0-2 0,24-7 53,-7 1-801,12-3-1825,-24-1-2633,-23 7-386</inkml:trace>
  <inkml:trace contextRef="#ctx0" brushRef="#br0" timeOffset="31472.56">4979 2579 7346,'0'0'1924,"0"0"-550,0 0-481,0 0-142,0 0 17,0 0-85,24-5-158,75-13-214,-90 16-253,0 1 0,1 0 0,-1 0 0,0 1 0,5 0-58,2 1 73,-15-1-70,0 0 1,1 1-1,-1-1 0,0 0 1,0 1-1,0-1 1,0 1-1,0 0 0,0-1 1,0 1-1,0 0 0,0-1 1,0 1-1,0 0 1,0 0-1,-1 0 0,1 0 1,0 0-1,-1 0 0,1 0 1,-1 0-1,1 0 1,-1 0-1,1 0 0,-1 0 1,0 1-1,1-1 0,-1 0 1,0 0-1,0 0 1,0 1-1,0-1 0,0 0-3,1 51 144,-2-38-83,1-3-28,-1 0 0,-1-1 1,1 1-1,-2-1 0,0 1 0,0-1 1,0 0-1,-2 0 0,1 0 0,-1-1 1,-1 0-1,1 0 0,-1 0 0,-1 0 1,-3 2-34,-17 18 55,-2-1 0,-1-1 0,-21 13-55,-38 35 52,69-56-105,5-5 183,0 0 0,2 1 0,-8 11-130,17-21 75,0 0 0,1 1 1,0-1-1,0 1 0,1 0 0,0 0 0,0 0 0,0 0 0,1 0 0,-1 1 0,2-1 1,-1 0-1,0 4-75,2-7 16,-1-1 1,0 0 0,1 1-1,-1-1 1,1 0-1,0 0 1,0 1 0,0-1-1,0 0 1,0 0-1,0 0 1,1 0 0,-1 0-1,1 0 1,-1-1 0,1 1-1,0 0 1,-1-1-1,1 1 1,0-1 0,0 0-1,0 0 1,0 1-1,1-1 1,-1-1 0,0 1-1,0 0 1,1 0-1,-1-1 1,0 1 0,2-1-17,6 2 12,0-1 1,0 0-1,0 0 1,0-1-1,0 0 1,0-1-1,3-1-12,-9 1 14,1-1-1,-1 1 0,1-2 1,-1 1-1,0 0 0,1-1 1,-1 1-1,-1-1 0,1-1 1,0 1-1,-1 0 0,1-1 1,-1 0-1,2-3-13,7-9 34,0 0 0,-2-1 0,0-1-34,-4 6 34,-1 0 1,0-1 0,-1 0 0,-1 0 0,0 0 0,-1-1 0,0 1 0,-1 0 0,0-1 0,-1 1 0,-2-6-35,2 17-1,0 0 0,0 1 0,-1-1 0,1 0 1,-1 0-1,0 1 0,1-1 0,-1 1 0,0-1 1,0 0-1,0 1 0,0-1 0,0 1 0,0 0 0,0-1 1,-1 1-1,1 0 0,-1 0 0,1 0 0,0 0 1,-1 0-1,0 0 0,1 0 0,-1 1 0,0-1 1,-52-17-201,30 12 20,18 4 127,-1 0 0,1-1-1,0 0 1,-1 0 0,1 0 0,1-1 0,-1 0-1,0 0 1,-2-3 54,6 4-12,-1 0 1,1 0-1,-1-1 0,1 1 0,0 0 0,1-1 1,-1 1-1,1-1 0,-1 0 0,1 0 0,0 1 1,0-1-1,1 0 0,-1 0 0,1 0 1,0 0-1,0-2 12,0-8-4,-1 2 4,1 0 0,0 0-1,1 0 1,0 0 0,1 0-1,0 0 1,1 0 0,0 0-1,1 1 1,4-8 0,0 2-273,2-1 0,0 1 0,1 1 0,1 0 0,0 1 0,15-15 273,-26 29-136,1 1 0,0-1 0,0 0-1,0 0 1,0 1 0,0-1 0,0 1 0,0 0-1,0-1 1,0 1 0,0 0 0,0 0-1,0 0 1,0 1 0,1-1 136,29 7-1401,-6 5-540,-3 4-1920</inkml:trace>
  <inkml:trace contextRef="#ctx0" brushRef="#br0" timeOffset="32283.65">5549 2419 7402,'0'0'3631,"0"0"-1727,0 0-813,0 0-317,0 0-241,0 0-143,0 11 11,0-8-371,0 5 55,0 1-1,-1 0 1,0-1-1,0 1 1,-1-1-1,0 0 1,0 1-1,-1-1 1,-1 2-85,-65 131 871,-13 27-607,65-129-241,3 0 0,1 0 0,-2 18-23,11-42-14,2 0-1,0 0 1,0 0-1,2 0 1,0 0-1,0 0 1,1 1 0,2 0 14,-1-6-11,0 0 0,1 0 1,0 0-1,1 0 1,0-1-1,1 1 0,0-1 1,0 0-1,1-1 1,0 1-1,7 6 11,-9-10-48,1 1 0,0-1-1,0 0 1,0 0 0,1-1-1,-1 0 1,1 0 0,0 0 0,0 0-1,0-1 1,1 0 0,-1-1 0,1 1-1,0-1 1,0 0 0,0-1-1,0 0 1,0 0 0,0 0 0,3-1 48,-7-1 11,-1 1-1,1-1 1,-1 1 0,0-1 0,0 0 0,1 0 0,-1 0 0,0-1 0,0 1 0,0 0 0,0-1-1,0 1 1,-1-1 0,1 0 0,0 0 0,-1 1 0,1-1 0,-1 0 0,1-2-11,26-44 86,-24 40-85,-2 5 2,4-8 28,0 1-1,-1-1 1,0-1 0,0 1-1,-1-1 1,-1 1-1,0-1 1,0 0-1,-1-1 1,-1 1-1,0-5-30,-1 13 12,0-1-1,0 1 1,0 0 0,-1 0-1,0-1 1,0 1-1,0 0 1,0 0 0,0 0-1,-1 0 1,0 0-1,-2-2-11,3 3-5,-1 1-1,-1 0 1,1 0-1,0 0 1,0 0-1,-1 0 1,1 0-1,-1 1 1,0-1-1,1 1 1,-1-1-1,0 1 1,0 0-1,0 0 1,0 1-1,0-1 1,0 1-1,-1-1 6,-3 0-48,0 0-1,0 1 1,0-1-1,0 2 1,0-1-1,-1 1 1,1 0 0,1 0-1,-1 1 1,0 0-1,0 0 1,0 0-1,1 1 1,0 0 0,-1 1-1,1-1 1,-2 3 48,0 0-24,0 1 0,1 0 0,1 0 0,-1 1 0,1 0 0,0 0 0,1 0 0,0 1 0,0 0 0,1 0 0,0 0 0,-1 3 24,3-3-35,0 0 0,0 0-1,1 0 1,0 0 0,1 0 0,0 7 35,-3 34-1961,-1-34-791</inkml:trace>
  <inkml:trace contextRef="#ctx0" brushRef="#br0" timeOffset="33319.86">495 4118 4721,'0'0'2635,"0"0"-557,0 0-628,0 0-311,0 0-222,0 0-210,11-10 1121,28 4-1173,-1 1-1,1 2 0,8 1-654,49-3-2,-8 2-1121,-88 3 253,-2 4-1908,-11 5-165</inkml:trace>
  <inkml:trace contextRef="#ctx0" brushRef="#br0" timeOffset="33850.2">1174 3781 4065,'0'0'4429,"0"0"-1978,0 0-849,0 0-429,0 0-262,0 0-236,0 0-163,0 0-99,0 0-58,1 23 257,3 41-437,-2 1 0,-4 24-175,1 2-158,1-85 83,-4 103-594,3-95-186,-1-1 0,-1 1 0,0-1 0,0 0 0,-2 0 0,-4 10 855,5-14-2486,0-7-1159</inkml:trace>
  <inkml:trace contextRef="#ctx0" brushRef="#br0" timeOffset="34267.44">1438 3747 5401,'0'0'3909,"0"0"-1889,0 0-914,0 0-216,0 0-88,0 0-80,0 25-146,0 175 56,0 59-507,0-148-5924,1-111 2280,2 0-1938</inkml:trace>
  <inkml:trace contextRef="#ctx0" brushRef="#br0" timeOffset="35083.31">1838 4026 5617,'0'0'2465,"0"0"-626,0 0-754,0 0-380,0 0-195,4 29-184,9 91-194,-12-113-122,-1 1 0,1-1 0,0 0 1,1 0-1,0 1 0,0-1 0,0 0 1,1 0-1,0-1 0,1 1 0,0 0-10,3 6 44,-5-10-22,0 1 0,1-1 0,-1 0 0,0 0 0,1 0 0,0 0 0,0 0 0,0-1 0,0 1 0,0-1 0,0 0 0,1 0 0,-1 0 1,1 0-1,-1 0 0,1-1 0,0 0-22,6 2 3,1-1 1,-1-1 0,0 0-1,0 0 1,10-1-4,-16-1 0,0 1 0,0-1-1,1-1 1,-1 1 0,0 0-1,-1-1 1,1 0 0,0 0 0,0 0-1,-1 0 1,1-1 0,-1 1-1,0-1 1,0 0 0,0 0-1,0 0 1,0-1 0,1-1 0,9-12-53,-2 0 0,0-1 0,1-4 53,-8 14 14,0-1 1,-1 0-1,-1 0 0,1 0 0,-2-1 0,1 1 1,-1 0-1,0-1 0,-1 1 0,0-1 1,-1-1-15,1 2 135,0 8 168,0 1 37,-1 3-318,0 0 0,0 0 0,0 0 0,1-1 0,-1 1 0,1 0 0,0 0 0,0 0 0,0 0 0,0 0 0,0 0 0,1 1-22,-1 2 29,0 26-43,-1-12 90,1 0 1,1 1 0,0-1-1,2 0 1,0 0 0,6 17-77,2-7 30,-2 1 0,-1 0 0,-1 0 0,-2 1 0,-1 0 0,-1 0 0,-2 0 0,-1 8-30,-1-33 5,-1 0 0,1 0 0,-1 0 0,-1 0 0,1 0 0,-1 0 0,-1-1 0,1 1 0,-1-1 0,0 0 0,0 0 0,-1 0 0,1 0-5,-5 4-67,-1 0 1,0-1 0,0 1-1,-1-2 1,0 0-1,-7 4 67,11-8-37,0-1-1,0-1 0,-1 1 0,1-1 1,-1 0-1,1-1 0,-1 0 0,0 0 1,0-1-1,0 0 0,0 0 0,-1-1 38,-8 1-129,15 0 79,-1 0 0,1 0 0,-1 0 0,1-1 0,-1 1 0,1-1 1,-1 0-1,1 1 0,0-1 0,-1 0 0,1-1 0,0 1 0,0 0 1,0-1-1,0 1 0,0-1 0,0 1 0,-1-3 50,0 1-91,0-1 0,0 0 0,1 0 0,0 0 0,0 0 0,0 0 0,0-1 0,1 1 0,-1 0 0,1-2 91,-3-14-362,2 0 0,0 0 1,1 0-1,2-14 362,-1 17-173,1 8 149,1-1 0,-1 1-1,2 0 1,-1 0 0,2 1 0,-1-1-1,1 0 1,0 1 0,0 0 0,1 0-1,1 0 1,-1 1 0,1 0 0,0 0-1,1 0 1,0 1 0,7-6 24,-9 8-305,1 0 1,0 0-1,0 0 0,0 1 1,0-1-1,1 2 0,-1-1 1,1 1-1,1 0 305,15 0-2679</inkml:trace>
  <inkml:trace contextRef="#ctx0" brushRef="#br0" timeOffset="35933.48">2518 3941 4545,'0'0'3786,"0"0"-1481,0 0-614,0 0-367,0 0-320,0 0-341,0 0-292,0 0-137,0 0-36,10 0 565,273 0 609,-244-7-3190,-43 15-996,-15 5-258,-3 4-3183</inkml:trace>
  <inkml:trace contextRef="#ctx0" brushRef="#br0" timeOffset="40925.95">2571 4121 1456,'0'0'987,"0"0"-407,0 0-78,0 0 182,0 0 384,6 1 367,3 0-701,6 0-7,3 0 3743,-17-1-3818,-1 0-172,0 0-99,0 0-87,0 0-92,0 0-48,0 0-21,0 0 29,0 0 12,22 0 1259,4 1-776,-1 1 0,22 6-657,14 1 103,89 12-63,-149-21-165,-1 0 0,1 1 0,-1-1-1,1 0 1,-1 0 0,1 1 0,-1-1 0,1 0 0,-1 1-1,1-1 1,-1 1 0,0-1 0,1 1 0,-1-1-1,1 1 1,-1-1 0,0 1 0,0-1 0,1 1-1,-1-1 1,0 1 0,0-1 0,0 1 0,0 0-1,0-1 1,1 1 0,-1-1 0,0 1 0,0 0 0,0-1-1,-1 1 1,1-1 0,0 1 0,0-1 0,0 1-1,0 0 126,-1 4-1590,1 5-4917</inkml:trace>
  <inkml:trace contextRef="#ctx0" brushRef="#br0" timeOffset="43125.2">3473 3883 2737,'0'0'3550,"0"0"-1458,0 0-658,0 0-191,0 0-94,0 0-259,27 4 2266,116-21-1131,4 17-1854,-121 0-5501,-36 0 4570,1 0 8383,9 14-7623,1 11 26,0-19-39,0 0 1,-1 0-1,0 0 0,0 0 0,0 0 1,-1 0-1,0 0 0,0 0 0,0-1 0,-1 1 1,0 0-1,0 0 0,0-1 0,-1 1 0,0-1 1,-1 1 12,0-1-43,-1 0 1,0 0 0,0-1 0,0 0 0,-1 0 0,0 0-1,1-1 1,-1 0 0,0 0 0,-1-1 0,1 1 0,0-1-1,-1 0 43,-12 4-286,-7 2-163,0 1 1,0 1 0,-20 12 448,39-18-27,-1 1 0,1 0 0,1 0 0,-1 0 0,1 1-1,0 0 1,0 0 0,1 1 0,-1-1 0,2 1 0,-1 0 0,1 1-1,0-1 1,-2 6 27,1 0-9,0 0-1,1 0 0,0 1 1,1-1-1,1 1 0,0 0 1,1 0-1,0 10 10,1-16 7,0 2 7,0-1 0,1 0 0,-1 1 0,2-1 0,-1 0 0,2 3-14,-2-9 1,0 0-1,1 0 1,0 0 0,-1 0-1,1 0 1,0 0 0,0 0-1,1-1 1,-1 1 0,0-1-1,1 0 1,0 1 0,-1-1 0,1 0-1,0-1 1,0 1 0,0 0-1,0-1 1,0 0-1,2 1 17,1 0 1,-1-1-1,0 0 0,0 0 0,1 0 1,-1-1-1,0 1 0,1-1 1,-1 0-1,1-1 0,-1 0 0,0 0 1,1 0-1,-1 0 0,0-1 1,0 0-1,0 0 0,0 0 0,1-1-17,2-1 18,-1 0-1,0-1 0,0 1 0,-1-1 0,0-1 0,0 1 0,0-1 0,0 0 0,-1 0 0,0-1 0,0 0 0,0-1-17,-2 2 33,-1 0-1,0 1 0,0-1 1,0 0-1,-1 0 0,0-1 1,0 1-1,0 0 0,-1-1-32,-2-62 91,1 27-88,1-120-91,-4 161 95,0 0 1,0 0-1,0 0 1,0 1-1,0-1 1,0 1 0,-1 0-1,1 0 1,0 0-1,-2 1-7,-1-1 6,-4 0-6,7 1 2,0-1 0,-1 1 0,1-1 0,0-1 0,0 1 0,0-1 1,0 1-1,-1-1 0,1 0 0,0-1 0,1 1 0,-1-1 0,0 1 0,0-1 0,1-1 0,-1 1 0,1 0 0,-1-1-2,-17-12 91,19 14-90,0 0-1,1 0 0,-1 0 0,0 0 0,1 0 0,-1-1 1,1 1-1,-1 0 0,1-1 0,-1 1 0,1-1 1,0 0-1,0 1 0,0-1 0,0 0 0,0 0 0,0 1 1,0-1-1,1 0 0,-1 0 0,1 0 0,-1 0 1,1 0-1,0 0 0,0 0 0,0 0 0,0-1 0,0-84-395,0 86 321,0 1-14,0 0-75,0 0-72,6-10-938,1 7 860,0 0 0,1 0 0,0 1 0,0 0 0,0 1 0,0 0 0,0 0-1,2 1 314,39-2-6536,-36 2 648</inkml:trace>
  <inkml:trace contextRef="#ctx0" brushRef="#br0" timeOffset="44821.31">4231 3737 2721,'0'0'1631,"0"0"-52,0 0-235,0 0-272,0 0-218,0 0-126,0-10-72,4-57 1863,-3 74 2812,0-3-5316,0 1 0,-1-1 0,0 1 0,0 0 0,0-1 0,0 1 0,-2 3-15,-7 18 44,-2-1 0,0 0 0,-9 12-44,-16 34 19,15-21 12,2 0 0,0 10-31,12-34-9,1 0-1,1 0 1,2 1 0,1 0 0,0 9 9,2-33-2,0 12-9,0 1-1,1-1 0,1 1 0,3 15 12,-4-27-11,1 1 1,-1-1-1,1 0 0,0 0 0,0 1 0,0-1 0,1-1 0,-1 1 0,1 0 0,0 0 0,0-1 0,0 0 0,1 0 0,-1 0 0,1 0 0,0 0 0,0-1 1,0 1-1,0-1 11,-1-1-1,0 1 0,0-1-1,0 0 1,0 0 0,0-1 0,1 1 0,-1-1 0,0 1 0,1-1 0,-1 0 0,0 0 0,0 0 0,1-1 0,-1 1 0,0-1 0,0 0 0,1 0 0,-1 0 0,1-1 1,3-1 20,-1 0 0,0-1 1,0 1-1,-1-1 0,1-1 1,-1 1-1,0-1 0,1-1-20,4-3 6,-2 0 1,1-1-1,-1 1 0,-1-2 0,0 1 0,0-1 1,-1 0-1,-1 0 0,1-1 0,-2 1 0,0-1 1,0 0-1,-1-1 0,-1 1 0,0 0 0,0-1 1,-1-3-7,-1-3-31,1 14 34,-1-1-1,0 1 0,0 0 1,0-1-1,-1 1 0,0 0 1,-1-6-3,1 10-15,1 0 1,-1-1 0,0 1 0,0-1 0,0 1 0,0 0 0,0 0-1,0 0 1,0 0 0,-1-1 0,1 1 0,0 1 0,0-1 0,-1 0 0,1 0-1,-1 0 1,1 1 0,-1-1 0,1 1 0,-1-1 0,1 1 0,-1 0-1,1-1 1,-1 1 0,0 0 0,1 0 0,-1 0 0,1 0 0,-1 1 14,-15-2-370,-32 4-236,46-2 596,0 0 0,0 0-1,0 0 1,0 0 0,0 0 0,0 1-1,0 0 1,0-1 0,1 1 0,-1 0-1,1 0 1,-1 0 0,1 1 0,-2 1 10,-3 5-6,-1 1 1,2 0-1,-1 1 1,1-1-1,1 1 1,0 0-1,0 1 1,1-1-1,1 1 1,0 0-1,1 0 0,-1 2 6,-1 56-4276,4-65-71</inkml:trace>
  <inkml:trace contextRef="#ctx0" brushRef="#br0" timeOffset="45489.66">4669 4040 5721,'0'0'3138,"0"0"-628,0 0-659,0 0-347,0 0-257,0 0-305,0 0-277,0 0-274,0 0-192,9 0 117,37 0-112,5 1-144,1-2 0,-1-3 0,26-5-60,-64 6-339,7-1 714,-7 3-8119,-13 1 769</inkml:trace>
  <inkml:trace contextRef="#ctx0" brushRef="#br0" timeOffset="46120.06">5099 3656 8362,'0'0'2942,"0"0"-1210,0 0-872,0 0-286,0 0-95,0 0-141,2 5 65,0-1-321,-1-1 0,1 0 1,-1 1-1,1-1 0,0 0 0,0 0 0,1 0 0,-1-1 0,0 1 1,1 0-1,0-1 0,0 0 0,0 1 0,0-1 0,0 0 1,0-1-1,0 1 0,0 0 0,1-1 0,-1 0 0,1 0 1,-1 0-1,4 0-82,27 4 284,0-2 1,-1-1 0,1-1 0,10-3-285,18 1-48,-62 28 174,-1-10-92,-1 0-1,0 0 1,-2-1-1,0 1 1,0-1-1,-2 0 1,0-1-1,-8 16-33,12-26 3,-29 66 18,-2 4 21,-12 42-42,44-108-1180,1-10 1078,0 1 0,0 0 0,0 0 0,0 0 0,0 0 0,0 0 0,0 0 0,0 0 0,0-1 0,0 1 0,1 0 0,-1 0 0,0 0 0,0 0 0,0 0 0,0 0 0,0 0 0,0 0 0,0 0 0,0 0 0,0 0 0,0-1 0,1 1 0,-1 0 0,0 0 0,0 0 0,0 0 0,0 0 0,0 0 0,0 0 0,0 0 0,1 0 0,-1 0 0,0 0 0,0 0 0,0 0 0,0 0 0,0 0 1,0 0-1,0 0 0,1 0 0,-1 0 0,0 1 0,0-1 0,0 0 0,0 0 0,0 0 0,0 0 0,0 0 0,0 0 0,1 0 0,-1 0 0,0 0 0,0 0 0,0 0 0,0 1 0,0-1 0,0 0 0,0 0 0,0 0 0,0 0 0,0 0 0,0 0 0,0 0 0,0 0 0,0 1 0,0-1 0,0 0 0,0 0 0,0 0 102,10-11-5963</inkml:trace>
  <inkml:trace contextRef="#ctx0" brushRef="#br0" timeOffset="47056.48">5983 3530 7562,'0'0'2816,"0"0"-503,0 0-373,0 0-242,0 0-295,0 0-454,0 0-359,0 0-227,0 0-121,-7 0 30,-24-1-295,12 0-261,1 1 0,-1 1 1,-15 3 283,29-3-48,0 0 1,-1 0-1,1 1 1,0-1-1,0 1 1,0 1-1,0-1 1,1 1-1,-1-1 1,0 2-1,1-1 1,0 0-1,0 1 1,0 0-1,-1 1 48,0 1-31,3-4 19,0 0 0,0 0 0,0 0 0,1 0 0,-1 1-1,1-1 1,-1 1 0,1-1 0,0 1 0,0 0 0,0 0 0,0-1-1,0 1 1,0 0 0,1 0 0,0 0 0,-1 3 12,0 10 46,-1 1-1,0 0 1,-2 0 0,0-1-1,-5 12-45,4-11 17,0 0-1,1 1 1,0-1-1,2 1 1,-1 14-17,3-31 9,0-1 10,0 0 38,0 0-12,0 0-33,0 0-28,0 0-36,19-1 40,-1-1 0,0-1 1,1 0 11,-1 0 0,0 0 0,0 2 1,1 0-1,-14 0-8,0 1 1,0 0 0,0 0 0,0 1-1,0 0 1,0 0 0,0 0 0,0 0-1,0 1 1,0 0 0,-1 0 0,1 0 7,-2 0-5,-1 0 1,0 0-1,0 1 1,0-1 0,0 1-1,0-1 1,-1 1-1,1 0 1,-1-1 0,1 1-1,-1 0 1,0 0 0,0 0-1,0 0 1,-1 0-1,1 0 1,-1 0 0,0 1-1,0-1 1,0 1 4,1 4-5,0 11 33,0 0 1,-1 0-1,-1 11-28,0-25-1,0 0 0,0 0-1,0 0 1,0 0 0,-1-1 0,0 1 0,0 0 0,0-1 0,0 1-1,-1-1 1,0 0 0,1 0 0,-2 0 0,1 0 0,-3 2 1,-6 6-177,-1-2-1,-1 1 1,0-2 0,0 0 0,-1 0 0,0-2 0,-1 0 0,0 0 0,0-2-1,0 0 1,0 0 0,-1-2 0,0 0 0,0-1 0,0-1 0,-1 0 177,16-1-88,0 0-246,0 1-1,-1-1 1,1 0 0,-1 0 0,1 0 0,0-1 0,-1 1 0,1 0 0,-1-1 0,1 0 0,0 1-1,-1-1 1,1 0 0,0 0 0,0-1 0,0 1 0,0 0 0,0-1 0,-1 0 334,-6-9-6620</inkml:trace>
  <inkml:trace contextRef="#ctx0" brushRef="#br0" timeOffset="48140.02">782 5310 3385,'0'0'4166,"0"0"-1487,0 0-833,0 0-474,0 0-220,0 0-151,0 0-132,0 0-170,0 0-196,0 0-167,0 0-113,13 0 275,69 3 728,28 8-1226,-7-2 155,-87-6-100,14 2-1253,-30 15-3582,0-4 219,0-5-2576</inkml:trace>
  <inkml:trace contextRef="#ctx0" brushRef="#br0" timeOffset="48569.15">1431 4977 7866,'0'0'2895,"0"0"-987,0 0-827,0 0-271,0 0-196,0 0-217,2 33-181,5 107-104,-3-27 0,-7 30-112,2-124 11,-1-1 1,-2 0-1,0 0 0,-4 14-11,-9 37-222,17-69 177,0 0 0,0 0 1,0 0-1,0 0 0,0 0 0,0 0 0,1 0 1,-1 0-1,0 0 0,0 0 0,0 0 0,0 0 1,0 0-1,0 0 0,0 0 0,0 0 0,0 0 0,0 0 1,0 0-1,1 0 0,-1 0 0,0 0 0,0 0 1,0 0-1,0 0 0,0 0 0,0 0 0,0 0 1,0 0-1,0 0 0,0 0 0,0 0 0,0 0 1,0 0-1,0 0 0,1 1 0,-1-1 0,0 0 0,0 0 1,0 0-1,0 0 0,0 0 0,0 0 0,0 0 1,0 0-1,0 0 0,0 0 0,0 0 0,0 0 1,0 1-1,0-1 0,0 0 0,0 0 0,0 0 0,0 0 1,0 0-1,0 0 0,0 0 0,0 0 0,0 0 1,0 0-1,0 0 0,0 1 0,-1-1 0,1 0 45,9-9-1046,13-21 201,-17 23-168,17-23-2715</inkml:trace>
  <inkml:trace contextRef="#ctx0" brushRef="#br0" timeOffset="48921.68">1748 4987 5873,'0'0'4220,"0"0"-1717,0 0-849,0 0-398,0 0-272,0 0-265,0 6-311,1 117 91,2-10-794,-6 0-1,-6 21 296,2-108-1989,2-21-5228,2-5 2291</inkml:trace>
  <inkml:trace contextRef="#ctx0" brushRef="#br0" timeOffset="49702.11">1918 5273 5881,'0'0'4579,"0"0"-1996,0 0-927,0 0-670,0 0-464,0 0-173,2 11-89,3 18-168,1 1 0,1-2 0,2 1 0,1-1 0,2 0 0,5 9-92,-16-36-17,1 1 1,-1-1-1,0 1 0,1-1 1,-1 0-1,1 1 1,-1-1-1,1 0 1,0 0-1,0 0 0,-1 0 1,1 0-1,0-1 1,0 1-1,0-1 1,0 1-1,0-1 0,0 0 1,0 1-1,0-1 1,-1 0-1,1 0 1,0 0-1,0-1 0,0 1 1,0 0-1,0-1 1,0 1-1,0-1 1,0 0-1,1 0 17,2-1-5,0 0-1,-1-1 0,1 1 1,-1-1-1,1 1 1,-1-1-1,0-1 1,0 1-1,-1 0 1,1-1-1,-1 0 1,1-1 5,4-6 55,-1 0 1,0-1-1,0 0 1,-1-1-1,-1 1 1,0-1 0,-1 0-1,-1 0 1,0-1-1,0 1 1,-1-1-1,-1-4-55,-1 16 295,0 2-115,0 0-184,0 0-137,0 3-55,4 104-74,5 4 270,0-1-593,-4 4 593,-5-104-19,0 1-1,0-1 1,-1 0-1,0 0 1,-1 0 0,0-1-1,-1 1 1,1 0-1,-2-1 1,0 1 0,0-1-1,0 0 1,-1 0 0,-1-1-1,-5 7 20,3-3-36,0-2 0,-1 0 0,-1 0 0,0 0 0,-1 0 36,7-8-31,1 1-1,-1-1 1,0 0-1,0 0 1,0 0 0,0 0-1,0-1 1,0 0 0,0 0-1,0 0 1,0 0 0,-1 0-1,1-1 1,0 0-1,-1 0 1,1 0 0,-3-1 31,5 0-15,1 1 0,-1-1 0,1 0 0,-1 0 0,1 0 0,-1 0 0,1 0 1,0 0-1,-1 0 0,1 0 0,0-1 0,0 1 0,0-1 0,0 1 0,0 0 1,0-1-1,0 0 0,0 1 0,1-1 0,-1 1 0,1-1 0,-1 0 0,1 0 0,-1 1 1,1-1-1,0 0 0,0 0 15,-4-51-35,4 50 25,0-12-68,1-1 0,0 1-1,0-1 1,4-7 78,-3 15-131,0 1 0,1-1 1,0 1-1,1-1 0,-1 1 0,1 0 0,1 0 0,0 1 0,2-4 131,7-7-591,-6 6 205,0 1-1,1 0 1,0 1 0,5-4 386,-10 10-506,0 0 1,-1 1-1,1 0 1,0 0-1,0 0 1,0 0-1,1 0 1,-1 1 0,2-1 505,7 1-4057</inkml:trace>
  <inkml:trace contextRef="#ctx0" brushRef="#br0" timeOffset="50199.43">2571 5181 3201,'0'0'5303,"0"0"-2791,0 0-855,0 0-170,0 0-252,0 0-425,24-3-286,13-4-390,16-2 164,47-2-298,-2 10-851,-98 1 783,0 0-1,0 0 1,1 0-1,-1 0 0,0 0 1,0 0-1,0 0 1,1 1-1,-1-1 1,0 0-1,0 0 1,0 0-1,1 0 1,-1 0-1,0 0 1,0 0-1,0 0 1,1 1-1,-1-1 1,0 0-1,0 0 0,0 0 1,0 0-1,1 1 1,-1-1-1,0 0 1,0 0-1,0 0 1,0 1-1,0-1 1,0 0-1,0 0 1,0 0-1,0 1 1,0-1-1,0 0 0,0 0 1,0 1-1,0-1 1,0 0-1,0 0 1,0 0-1,0 1 1,0-1-1,0 0 1,0 0-1,0 1 1,0-1 68,0 2-972,0 2-3347</inkml:trace>
  <inkml:trace contextRef="#ctx0" brushRef="#br0" timeOffset="50533.99">2533 5334 4929,'0'0'3097,"0"0"-617,0 0-527,0 0-401,0 0-352,0 0-168,0 0-335,140 0-369,-103 0-200,5-4-64,3-9-56,0-1-8,-3 4-264,-1 0-633,5 3-543,-12 7-704,-8 0-2889</inkml:trace>
  <inkml:trace contextRef="#ctx0" brushRef="#br0" timeOffset="51037.07">3337 4987 6913,'0'0'2502,"0"0"-547,0 0-380,0 0-238,0 0-297,0 0-355,10 3 62,-7 1-696,-1 1 0,1 0 0,-1 0 0,0 0-1,-1 0 1,1 0 0,-1 0 0,0 0 0,0 1-1,-1-1 1,1 0 0,-1 3-51,1 5 33,5 70-49,-5 1 0,-4 33 16,2-95-53,-2 28-1713,-9 38 1766,10-82-275,1-4-4160,1-8 272</inkml:trace>
  <inkml:trace contextRef="#ctx0" brushRef="#br0" timeOffset="51382.28">3586 4879 7210,'0'0'4861,"0"0"-2233,0 0-1164,0 0-578,0 0-369,0 0-229,0 2-130,15 443 774,-14-403-1280,0 30-1322,-8-29-2469,-3-19-2263</inkml:trace>
  <inkml:trace contextRef="#ctx0" brushRef="#br0" timeOffset="52820.24">1586 6360 4185,'0'0'2356,"0"0"-513,0 0-461,0 0-202,0 0-70,0 0-94,0 65 2217,0 82-2800,0-144-438,0 0-1,0 0 0,1 1 0,-1-1 1,1 0-1,0 0 0,0 0 0,0 0 1,0 0-1,1 0 0,-1 0 1,1-1-1,-1 1 0,1 0 0,0-1 1,0 0-1,1 1 0,-1-1 1,0 0-1,1 0 0,-1 0 0,1 0 1,0 0-1,0-1 0,-1 1 1,3-1 5,2 2-13,0 0 0,1-1 0,-1 0 0,1 0 0,-1-1 0,1 0 0,0 0 0,-1-1 0,1 0 0,3 0 13,-7-1-8,0 0 1,0-1 0,0 1 0,0-1 0,0 0-1,0 0 1,-1 0 0,1 0 0,0 0-1,-1-1 1,0 0 0,1 0 0,-1 0 0,0 0-1,-1 0 1,1 0 0,1-4 7,9-11-141,-1-1 0,8-19 141,-14 26-24,0 2 78,0-1-1,-1 0 0,-1 0 1,0-1-1,0 1 0,-1-1 1,-1 0-1,0 0 1,0 1-1,-1-2 0,-1 0-53,0 12 172,0 1-74,-7 33-145,7-19 11,0 51 184,2 1 0,7 22-148,-5-39 34,-2 1 0,-2 0-1,-3 11-33,1-44-17,-1 1 1,0-1-1,-2 0 0,0-1 0,0 1 0,-2-1 0,0 0 0,-1 0 0,-1-1 0,0 0 1,-1-1-1,-3 4 17,10-15-1,0 0 0,0-1 1,-1 1-1,1 0 0,-1-1 1,1 0-1,-1 0 0,0 0 1,0 0-1,0-1 0,0 1 1,0-1-1,0 0 0,0-1 1,0 1-1,-1 0 0,1-1 1,0 0-1,0 0 0,-1-1 1,1 1-1,0-1 0,0 0 1,-1 0-1,0 0 1,1 0-8,1-1 0,-1 1 0,1 0 0,0-1 0,-1 0 0,1 1 0,0-1 0,0-1 0,0 1 0,1 0 0,-1-1 0,0 1 0,1-1 0,0 0 0,0 0 0,-1 0 0,2 0-1,-1 0 1,0 0 0,1-1 0,-1 1 0,1-1 0,0 1 0,0-1 0,0 1 0,1-1 0,-1 1 0,1-3 8,0-2-72,0-1 1,1 1-1,-1-1 0,2 1 0,-1-1 0,1 1 1,3-6 71,-3 8-151,1 1 1,0 0-1,0 1 1,0-1 0,0 0-1,1 1 1,0 0 0,-1 0-1,2 0 1,-1 0-1,0 1 1,2-1 150,7-5-1749,1 1 0,0 0 1,7-1 1748,2 0-6540</inkml:trace>
  <inkml:trace contextRef="#ctx0" brushRef="#br0" timeOffset="53351.14">2442 6295 6081,'0'0'3693,"0"0"-1558,0 0-844,0 0-428,0 0-214,0 0-160,0 1-447,0-1-1,0 0 1,0 1 0,0-1 0,0 1 0,0-1 0,0 1 0,0-1 0,0 1 0,0-1 0,0 1 0,0-1 0,0 1 0,0-1 0,0 1 0,1-1 0,-1 1 0,0-1 0,0 0-1,1 1 1,-1-1 0,0 1 0,1-1 0,-1 0 0,0 1 0,1-1 0,-1 0 0,0 1 0,1-1 0,-1 0 0,1 1-42,11 2 193,-1 1 0,1-2 0,0 0 0,0 0 0,1-1 0,-1 0 0,0-1 0,0-1 0,12-1-193,19 0 209,96 2-2275,-139 5-749,-9 9-127,-11-6-2769</inkml:trace>
  <inkml:trace contextRef="#ctx0" brushRef="#br0" timeOffset="53681.92">2442 6295 720</inkml:trace>
  <inkml:trace contextRef="#ctx0" brushRef="#br0" timeOffset="53682.92">2442 6295 720,'-3'49'2534,"0"-1"-275,2-2 3104,4-45-5055,-1 0 1,1 0-1,0 0 1,0 0-1,0-1 0,0 1 1,0-1-1,0 1 1,0-1-1,2 0-308,295 0 119,-297-1-323,0 1 0,0 0 0,0 0 0,0 1 1,0-1-1,0 1 0,0-1 0,0 1 0,0 0 0,0 0 0,0 0 0,-1 1 0,1-1 1,0 0-1,-1 1 0,1 0 0,1 2 204,13 12-4604</inkml:trace>
  <inkml:trace contextRef="#ctx0" brushRef="#br0" timeOffset="54270.09">3333 6037 3985,'0'0'2000,"0"0"-339,0 0-266,0 0-19,0 0-97,0 0-82,0 0-91,0 0-160,0 0-202,0 0-214,0 0-212,0 10 21,0 241 255,0-143-7935,0-114 2813</inkml:trace>
  <inkml:trace contextRef="#ctx0" brushRef="#br0" timeOffset="54650.57">3563 5908 5569,'0'0'3577,"0"0"-1679,0 0-911,0 0-445,0 0-207,0 0-46,0 6 169,0 374 2230,0-367-2789,-2-1-1,0 1 1,0-1-1,-1 0 1,0 0-1,-1 0 0,-1 0 1,-1 1 101,-4 10-2318,-2 0 0,-1-1 0,-7 8 2318,12-21-4096</inkml:trace>
  <inkml:trace contextRef="#ctx0" brushRef="#br0" timeOffset="55264.21">2986 6550 2921,'0'0'1609,"0"0"64,0 0 34,0 0 140,0 0-123,0 0-252,0 0-174,0 0-162,0 0-201,0 0-141,0 0-186,0 0-213,0 0-131,0 0-28,12 0 422,6 1-441,1 1-1,-1 1 1,1 0-1,9 4-216,-8-1 29,1-2 0,0-1 0,15 1-29,477-1-31,-266-5-3466,-227 1 1539,-4-2-1664</inkml:trace>
  <inkml:trace contextRef="#ctx0" brushRef="#br0" timeOffset="55977.61">2971 7066 1272,'0'0'2989,"0"0"-239,0 0-496,0 0-482,0 0-382,0 0-321,0 0-231,0 0-197,0 0-79,15 0 614,88 0-907,-60 0-2711,-38 1-613,2 5-3269</inkml:trace>
  <inkml:trace contextRef="#ctx0" brushRef="#br0" timeOffset="56459.86">3405 6771 5937,'0'0'3572,"0"0"-1449,0 0-596,0 0-263,0 0-241,0 0-280,0 14-206,0 243 211,-15-54-3667,15-202 1647,0-5-878,0-15-1667,0-2-1066</inkml:trace>
  <inkml:trace contextRef="#ctx0" brushRef="#br0" timeOffset="56827.47">3627 6692 2481,'0'0'4606,"0"0"-1919,0 0-997,0 0-523,0 0-418,0 0-213,2 10-94,4 22 178,-2 1 0,0 26-620,-5 22-17,-3 1 1,-11 52 16,11-111-262,-3 32-2476,7-54-194,0-1-2060</inkml:trace>
  <inkml:trace contextRef="#ctx0" brushRef="#br0" timeOffset="58208.1">4533 6078 3729,'0'0'2238,"0"0"-410,0 0-314,0 0-234,0 0-205,0 0-156,28 0 2680,-13-2-3245,1 0 0,-1-1 0,0 0 0,0-1 0,0-1 0,3-2-354,32-9 217,59-18-161,-1-4 1,-2-5 0,-2-5 0,-2-4 0,16-17-57,894-472 1147,-607 318-1208,-158 81 42,-227 131-210,0 2-1,0 1 1,1 0 0,20-4 229,-25 8-1027,-1 1-1,1 1 1,-1 1-1,8 0 1028,-21 1-744,-2 0-255,-1 0-1201,-2 3-2135</inkml:trace>
  <inkml:trace contextRef="#ctx0" brushRef="#br0" timeOffset="58710.95">6862 4583 7666,'0'0'2935,"0"0"-897,0 0-783,0 0-517,0 0-192,0 0-125,14 4-47,-1 0-273,0 0 37,0 0 0,1-1-1,-1-1 1,1 0-1,10-1-137,1 0 254,-1 1-1,0 0 1,0 2-1,0 1 0,0 1 1,19 7-254,-36-10 12,0 0-1,0 0 1,-1 1 0,1 0 0,-1 0 0,0 1-1,0-1 1,-1 1 0,1 1 0,-1-1-1,0 1 1,0 0 0,-1 0 0,0 0-1,0 0 1,0 1 0,-1 0 0,0 0-1,0 0 1,-1 0 0,0 0 0,0 0 0,0 1-1,-1 0-11,2 12 24,-1 1-1,0-1 1,-2 1-1,0-1 1,-2 0-1,0 1 1,-1-1 0,-1 0-1,-1 0 1,0 0-1,-2-1 1,0 0-1,-1 0 1,-5 5-24,0 1-152,-1-2 1,-17 22 151,27-39-332,-1-1 0,1 1 1,-1-1-1,0 0 1,0-1-1,0 1 1,-1-1-1,0 0 0,1-1 1,-1 1-1,-1-1 1,1 0-1,0-1 1,-5 2 331,-3-3-3612</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2:32.164"/>
    </inkml:context>
    <inkml:brush xml:id="br0">
      <inkml:brushProperty name="width" value="0.1" units="cm"/>
      <inkml:brushProperty name="height" value="0.1" units="cm"/>
      <inkml:brushProperty name="color" value="#E71224"/>
    </inkml:brush>
  </inkml:definitions>
  <inkml:trace contextRef="#ctx0" brushRef="#br0">38 1 800,'0'0'510,"0"0"-58,0 0 37,0 0-47,0 0-85,-4 3-114,2-1 141,-16 14-795,5-10 4989,12-6-4392,1 0-65,0 0 18,0 0 26,0 0-23,0 0 39,0 0 70,0 0 147,0 0 162,0 0 22,0 0-87,0 0-98,0 0-41,0 0 0,0 0 48,0 0 19,0 0-80,0 0-67,0 0-13,0 0-6,0 0 7,0 0 36,0 0 16,0 0-28,0 0-4,0 0 11,0 0-24,0 0-46,0 0-59,0 0-16,0 0-15,0 0-38,0 0 13,0 0-14,0 0-19,0 0-4,0 0-26,0 0-31,0 0-3,0 0-6,0 0-20,0 0-34,0 0-4,31 0 30,361 0 963,-378 1-870,0 1 1,1 0 0,-1 1-1,0 0 1,0 1 0,4 3-73,-3-2 81,0 0 1,1-1 0,0-1-1,15 2-81,33-3 202,-10 0 101,32 6-303,-67-5 33,-1 1 1,1 1 0,-1 0 0,0 1-1,-1 1 1,10 5-34,49 30 102,-47-25-49,0-1-1,0-1 1,2-2 0,0-1 0,0-1-1,1-1 1,1-2-53,49 5 287,82 14 121,140 44-408,-262-60 26,27 9 60,-28-5 4,-16-6-70,-1 0-1,-1 2 0,0 1 1,5 4-20,3 5 27,0 1 1,13 16-28,-33-27 12,1 0 1,-2 1 0,0 0 0,0 1-1,-1 0 1,-1 0 0,3 6-13,-6-10 10,0-1 0,1 0 0,0 0-1,1 0 1,0-1 0,0 0 0,1 0 0,0-1 0,0 0 0,2 1-10,-1-1 12,0 1 0,0 0 0,0 1 0,-1 0 1,0 0-1,-1 1 0,4 5-12,2 7 46,-12-16-45,1-1-1,1 0 1,-1 0-1,1 0 1,-1 0-1,1 0 1,0-1-1,0 1 1,1-1-1,-1 0 1,1 0-1,0 0 1,0 0-1,-1-1 1,2 0-1,-1 1 1,0-1-1,0-1 1,1 1-1,7 2 0,-1 1-1,0 0 1,0 1 0,0 0-1,-1 1 1,7 6 0,33 18 15,-41-27-15,0-1 1,0 0-1,1-1 0,-1 0 0,1-1 0,0 1 1,6-2-1,18 4-8,-34-4 9,27 6-1442,-22 1-2416,-15 4-702,-4-4-3501</inkml:trace>
  <inkml:trace contextRef="#ctx0" brushRef="#br0" timeOffset="990.44">2756 619 7034,'0'0'3031,"0"0"-815,0 0-645,0 0-337,0 0-259,0 0-198,15 28 1633,-6-15-1984,5 9-168,1-1 1,1-1-1,1 0 0,4 3-258,17 10 56,2-1 1,44 26-57,-83-57 0,1 2 67,-1-1-1,0 1 0,0-1 0,-1 1 0,1 0 1,0-1-1,-1 1 0,0 0 0,1-1 0,-1 1 1,0 0-1,0 0 0,-1 0 0,1-1 0,-1 3-66,0 6 90,0 3-73,0 0 0,-2 0-1,0 0 1,0-1-1,-1 1 1,-1-1 0,0 0-1,-1 0 1,0-1 0,-1 1-1,0-1 1,-7 7-17,-13 17 3,-1-2 0,-2 0-1,-13 9-2,27-27-71,0 0 0,-1-1 0,-1-1 0,0-1 0,-1 0 0,-12 5 71,27-20-4441,4-8 3148,0 8 169,0-18-4301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8:04:56.367"/>
    </inkml:context>
    <inkml:brush xml:id="br0">
      <inkml:brushProperty name="width" value="0.1" units="cm"/>
      <inkml:brushProperty name="height" value="0.1" units="cm"/>
      <inkml:brushProperty name="color" value="#E71224"/>
    </inkml:brush>
  </inkml:definitions>
  <inkml:trace contextRef="#ctx0" brushRef="#br0">178 137 5337,'0'0'1635,"0"0"-340,0 0-252,0 0-267,0 0-157,0 0-12,0-6-39,0-22 481,0 28-587,-1-9 3779,-2-26-3924,4 33-316,-1 0 0,0 1 0,1-1 0,0 1 0,-1-1 0,1 1 0,0 0 0,-1-1 0,1 1 0,0 0 0,0-1 0,0 1 0,0 0 0,1 0 0,-1 0 0,0 0 0,0 0 0,1 0 0,-1 0 0,0 0 0,1 1-1,-1-1 1,1 1 0,-1-1 0,1 1 0,0-1-1,2 0-16,-1 0-1,1 0 1,-1 0-1,1 0 0,-1 1 1,1 0-1,0 0 1,-1 0-1,1 0 0,-1 0 1,4 1 16,-6 0 2,0 0 0,-1 0 0,1 0 0,0 0 0,-1-1 0,1 1 0,0 0 0,-1 0 1,0 1-1,1-1 0,-1 0 0,1 0 0,-1 0 0,0 0 0,0 0 0,0 0 0,0 0 0,0 1 0,0-1 0,0 1-2,0 2 17,9 80 106,-5 1 0,-4 57-123,-1-49 28,-1-82-36,1-1 0,-1 1 0,-1-1-1,0 0 1,-1 0 0,0 0 0,0 0 0,-1 0 0,0-1 0,-1 0 0,0 0 0,-1 0 8,-17 31-102,23-39 73,0 1 0,0-1 0,-1 0 0,1 1 0,0-1 0,-1 0 1,1 0-1,-1 1 0,0-1 0,1-1 0,-1 1 0,0 0 0,1 0 0,-2 0 29,-18 12-412,54-11 757,-4-4-88,1-1-1,-1-2 1,-1-1-1,1-2 1,-1 0 0,17-9-257,0 2 128,-3 7-110,-40 7-3,0 1 1,1 0 0,-1 0-1,0 0 1,1 0 0,-1 0-1,0 1 1,1-1 0,-1 1-1,0-1 1,0 1 0,0 0-1,1 0 1,-1 0 0,0 0-1,0 0-15,-1 0 7,1-1-19,-1 0-91,-1 0-70,0 0-64,0 57-6909,0-43-130</inkml:trace>
  <inkml:trace contextRef="#ctx0" brushRef="#br0" timeOffset="1749.12">152 28 2561,'0'0'1513,"0"0"-142,0 0-281,0 0-295,0 0-214,0 0-48,-19 0 5032,11 0-5996,-83 0 337,90 0 77,-1 1 0,1-1 0,0 1 0,-1-1 0,1 1 0,0 0 0,0 0 0,0-1 0,-1 1 0,1 0 0,0 0 0,0 0 0,0 0 0,0 0 0,1 0 0,-1 1 0,0-1 0,0 0-1,1 0 1,-1 1 0,0 0 17,-1 2-18,1-1 0,-1 1 0,1 0 0,0 0 0,0-1 0,0 1 0,0 0 0,1 0 0,0 2 18,0-6 7,0 0 1,0 0 0,0 0 0,5-1 28,0-1 1,0 1 0,0-1-1,0-1 1,0 1 0,-1-1-1,1 1 1,-1-1 0,1-1-37,0 1 89,4-3 52,0-1-91,-1 1-1,1 1 0,0-1 1,1 1-1,-1 1 0,1 0 0,0 0 1,0 1-1,0 0 0,1 1 1,-1 0-1,9 0-49,41 2-2703,-48-3-1275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4.627"/>
    </inkml:context>
    <inkml:brush xml:id="br0">
      <inkml:brushProperty name="width" value="0.05" units="cm"/>
      <inkml:brushProperty name="height" value="0.05" units="cm"/>
    </inkml:brush>
  </inkml:definitions>
  <inkml:trace contextRef="#ctx0" brushRef="#br0">0 204 6129,'0'0'2378,"0"0"-1051,0 0-279,0 0-117,0 0-257,0 0-189,1 1-443,-1-1-1,1 1 0,-1-1 1,1 0-1,-1 1 1,1-1-1,-1 1 1,1-1-1,-1 0 1,1 0-1,0 1 1,-1-1-1,1 0 0,0 0 1,-1 0-1,1 0 1,-1 1-1,1-1 1,0 0-1,-1 0 1,1 0-1,0 0 1,-1-1-1,1 1-41,36-23 366,-31 18-300,0 1-1,1-1 1,-1 2-1,1-1 0,0 1 1,5-2-66,-6 2 32,1 1 1,0 0-1,-1 1 1,1-1-1,0 2 1,0-1-1,0 1 1,0 0-1,0 0 1,-1 0-1,1 1 1,0 0-1,3 2-32,-7-2 24,1 1-1,-1-1 1,0 1 0,1 0-1,-1 0 1,0 1-1,0-1 1,-1 1-1,1-1 1,0 1 0,-1 0-1,1 0 1,-1 0-1,0 0 1,0 0-1,-1 1 1,1-1 0,0 1-1,-1-1 1,0 1-1,0-1 1,0 1-1,0 0 1,-1 3-24,5 24 81,-1-1-1,-2 1 1,-1 11-81,-1-29 6,-1 1-1,0-1 1,-1 0-1,0 0 1,-1 0-1,-1 0 1,0 0 0,-1-1-1,0 1-5,-12 20 12,-1-1-1,-11 13-11,19-32 9,1-1 0,-1 0-1,-1-1 1,0 0 0,-1-1-1,0 0 1,-3 1-9,6-6 32,8-7 14,16-11 13,-1 6-53,1 0 0,0 1 0,0 1 0,1 0 0,-1 1 0,1 1 0,0 0 0,0 1 0,1 1 0,4 1-6,-18 0 1,11-1 13,0 0 0,0 2 1,0 0-1,0 0 1,0 1-1,-1 1 0,1 0 1,0 1-1,-1 1 1,8 3-15,24 19 61,-35-19-60,1-1 0,0-1 0,0 0 0,1-1-1,0 0 1,7 2-1,-18-6-99,-1-1 0,0 0 0,0 0-1,0 0 1,0 0 0,0 0 0,1 0 0,-1 0-1,0 0 1,0 0 0,0 0 0,0 0 0,1 0-1,-1 0 1,0 0 0,0 0 0,0 0 0,0 0-1,0 0 1,1 0 0,-1 0 0,0 0 0,0 0-1,0 0 1,0 0 0,0-1 0,1 1 0,-1 0-1,0 0 1,0 0 0,0 0 0,0 0 0,0 0-1,0 0 1,0-1 0,1 1 0,-1 0 0,0 0-1,0 0 1,0 0 0,0 0 0,0-1 0,0 1-1,0 0 1,0 0 0,0 0 0,0 0-1,0 0 1,0-1 0,0 1 0,0 0 0,0 0-1,0 0 1,0 0 0,0-1 0,0 1 0,0 0-1,0 0 1,0 0 0,0 0 99,-1-3-932,1-9-5793</inkml:trace>
  <inkml:trace contextRef="#ctx0" brushRef="#br0" timeOffset="1730.53">993 0 3817,'0'0'1485,"0"0"-423,0 0-79,0 0 48,0 0-131,0 0-277,0 4-242,2 34 1236,2 0-1,4 15-1616,5 59 613,-8 467 1538,-7-326-1553,-9 124-470,7-198-82,2-71 20,-11 77-66,2-88 11,4-28 17,-12 50-28,15-97-1,2 0 1,0 0-1,2 0 1,0 4 0,-1 40 0,-5 87 7,5-74-2,-4 0 1,-5 8-6,5-38-14,2-1 1,3 42 13,1-40-12,-1-49-23,0 3 100,0 1-1083,0-4-2778,0-1 361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0.898"/>
    </inkml:context>
    <inkml:brush xml:id="br0">
      <inkml:brushProperty name="width" value="0.05" units="cm"/>
      <inkml:brushProperty name="height" value="0.05" units="cm"/>
    </inkml:brush>
  </inkml:definitions>
  <inkml:trace contextRef="#ctx0" brushRef="#br0">68 59 2537,'0'0'1198,"0"0"-299,0 0-85,0 0 22,0 0-103,0 0-4,-18-2 1300,13 0 4694,5 0-6724,1 0-1,-1 0 0,1 0 1,-1-1-1,1 1 1,-1 0-1,1 0 0,0 0 1,0 0-1,0 0 1,0 0-1,1 0 0,-1 0 1,0 1-1,1-1 1,-1 0-1,1 1 0,0-1 1,-1 1-1,1 0 1,0-1-1,0 1 0,0 0 1,0 0-1,0 0 1,0 0-1,0 1 0,0-1 1,1 1-1,-1-1 1,0 1-1,1 0 2,11-3-89,0 1 0,1 1 0,-1 0 0,11 2 89,-12-1-56,-7 1 79,0 0 0,0 0-1,0 1 1,0-1 0,0 1-1,0 1 1,0-1 0,-1 1-1,1 0 1,-1 0 0,0 1-1,0 0 1,0 0 0,-1 0-1,1 0 1,-1 1 0,0 0-23,6 6 11,-1 0 1,0 1 0,0 0 0,-2 0 0,1 1 0,3 10-12,-8-12 3,-1 0 0,0 1 1,0-1-1,-1 1 1,0 0-1,-1-1 0,-1 1 1,0 0-1,0 0-3,0-6 2,0-2-1,1 0-1,-2 0 1,1 0 0,0 0 0,-1-1 0,0 1 0,0 0 0,0-1 0,0 1 0,0-1 0,-1 0 0,1 0 0,-1 0 0,0 0 0,0 0 0,0 0 0,-1-1 0,1 0 0,-2 2-1,-13 7 15,0-1-1,0-1 1,-10 3-15,12-5 24,-51 21-10,14-5 14,-17 10-28,69-32-3,1-1 1,-1 0-1,1 0 1,0 1 0,-1-1-1,1 0 1,-1 0-1,1 1 1,-1-1 0,1 0-1,-1 0 1,1 0-1,-1 0 1,1 0 0,0 0-1,-1 0 1,1 0-1,-1 0 1,1 0 0,-1 0-1,1 0 1,-1 0-1,1 0 1,-1 0 0,1-1-1,-1 1 1,1 0-1,-1 0 1,1 0 0,0-1-1,-1 1 1,1 0-1,-1-1 1,1 1 0,0 0-1,-1-1 1,1 1 0,0 0-1,0-1 1,-1 1-1,1-1 1,0 1 0,0-1-1,-1 1 1,1 0-1,0-1 1,0 1 0,0-1-1,0 1 1,0-1-1,0 1 1,0-1 0,0 1-1,0-1 1,0 1-1,0-1 1,0 0 2,0-1 0,0 0 0,0 0 0,0 0 0,1 0 0,-1 0 0,0 0 0,1 0 0,0 0 0,-1 0 0,1 1 0,0-1 0,0 0 0,0 0 1,0 0-1,2-1-12,0 1 0,0 0 0,0-1 0,1 1 0,-1 0 0,0 1 0,1-1 0,-1 0 0,1 1 0,0 0 0,-1 0 0,1 0 0,0 0 0,0 1 0,0-1 12,65 1-340,-36 1 421,11-1-45,-11-2 25,-1 3 0,1 0 0,20 5-61,-45-5-36,0 1 1,0 0-1,0 0 0,0 1 1,0 0-1,-1 0 1,1 0-1,-1 1 0,0 1 1,0-1-1,0 1 1,-1 0-1,0 0 0,0 1 1,0 0-1,3 4 36,1 10-1056,-8-7-3967,-2-9-983</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2.242"/>
    </inkml:context>
    <inkml:brush xml:id="br0">
      <inkml:brushProperty name="width" value="0.05" units="cm"/>
      <inkml:brushProperty name="height" value="0.05" units="cm"/>
    </inkml:brush>
  </inkml:definitions>
  <inkml:trace contextRef="#ctx0" brushRef="#br0">2 0 3793,'0'0'1888,"0"0"-482,0 0-34,0 0-89,0 0-137,0 0-53,0 2 6440,0 12-7355,-2 119 53,5 148-127,-2-268-103,0-1 0,1 0 0,1 0 1,0 1-1,1-1 0,0-1 0,0 1 0,4 4-1,-8-16-78,0 0 0,0 0 0,0-1 0,0 1 0,0 0 0,0 0 0,0 0 0,0 0 0,0 0 0,0 0 0,0 0 0,0 0 0,1 0 0,-1 0 0,0 0 0,0 0 0,0 0 0,0 0 0,0 0 0,0-1 0,0 1 0,0 0 0,0 0 0,0 0 0,0 0 0,0 0 0,1 0 0,-1 0 0,0 0 0,0 0 0,0 0 0,0 0 0,0 0 0,0 0 0,0 0 0,0 0 0,0 0 0,0 0 0,1 1 0,-1-1-1,0 0 1,0 0 0,0 0 0,0 0 0,0 0 0,0 0 0,0 0 0,0 0 0,0 0 0,0 0 78,0-13-1335,0 8 51,0-9-2790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3.506"/>
    </inkml:context>
    <inkml:brush xml:id="br0">
      <inkml:brushProperty name="width" value="0.05" units="cm"/>
      <inkml:brushProperty name="height" value="0.05" units="cm"/>
    </inkml:brush>
  </inkml:definitions>
  <inkml:trace contextRef="#ctx0" brushRef="#br0">0 236 3001,'0'0'4170,"0"0"-2184,0 0-671,0 0 44,0 0-383,0 0-367,4 3 1444,39-3-1594,0-1 1,0-3-1,0-1 0,11-5-459,-32 6 57,0 1-1,-1 1 1,20 1-57,-38-1-197,4-2 406,-6 7-6072,-1 7-1353</inkml:trace>
  <inkml:trace contextRef="#ctx0" brushRef="#br0" timeOffset="1267.63">487 19 3265,'0'0'2059,"0"0"-810,0 0-415,0 0-135,0 0-62,0 0-69,3 0 6907,18 3-7608,211-13 369,-178 11-185,-43 0-52,1-1 1,-1 0 0,0 0-1,0-1 1,0 0-1,0-1 1,9-3 0,-14 4 41,0-1 0,-1 2-1,1-1 1,0 1 0,0 0 0,5 0-41,3 1 199,-14-1-142,0 0 14,0 0 6,0 0 2,0 0 18,0 0 1,0 0 19,0 0 74,0 0-34,0 0-43,0 0-26,0 0 1,0 0-24,0 0-39,0 0 10,0 0-16,0 14 12,-1-5-35,-1 0 1,0 0-1,0-1 0,-1 1 1,0-1-1,0 0 1,-1 1-1,0-1 0,-2 2 3,-14 30-40,-42 121-92,7-19 114,-30 50 18,69-171 9,13-21-761,7-12-1472,3 5-82,0 0-2840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3:17.547"/>
    </inkml:context>
    <inkml:brush xml:id="br0">
      <inkml:brushProperty name="width" value="0.1" units="cm"/>
      <inkml:brushProperty name="height" value="0.1" units="cm"/>
      <inkml:brushProperty name="color" value="#E71224"/>
    </inkml:brush>
  </inkml:definitions>
  <inkml:trace contextRef="#ctx0" brushRef="#br0">559 275 2897,'0'0'1345,"0"0"-177,0 0-159,0 0-190,0 0-237,4 0 8190,19 0-8790,312 0 2063,-322-1-1916,0-1 1,1 0 0,-1-1 0,0-1 0,0 0-1,0 0 1,-1-2 0,3-1-130,1 0 62,1 0-1,0 1 0,0 1 1,9-1-62,58-8 275,13-4-82,-1 5 0,95 0-193,503 10 531,-670 1-454,1 0 1,-1-1-1,5-3-77,43-6 38,13 1 21,-45 4-44,1 3 0,24 0-15,-16 1 117,0-2 1,-1-2-1,32-9-117,-33 6 56,2 1-1,-1 3 1,33 1-56,67-6 8,241 11 101,-374 0-64,1-2 1,-1 0-1,0-1 1,2-1-46,-2 0 11,1 1 0,-1 1 1,1 0-1,2 1-11,43-1-5,-31 0 4,0 2 0,-1 1 0,10 2 1,-5 4 9,0 1 0,1 2-9,54 13 30,107 3 32,-173-24-46,-1 0 0,1-1 0,0-2 0,3-1-16,27 0-13,-14 3 27,-20 0 10,0-1 0,-1 0 0,1-2 1,0 0-1,-1-1 0,5-2-24,80-15 40,-50 4-4,2 3 0,2 2-36,-34 8-19,0 2-1,1 0 1,-1 1 0,3 2 19,29 0 22,190-2-55,-240 1 27,0 0 0,-1 0 1,1 0-1,0 0 0,-1 1 0,1 0 1,-1 0-1,0 0 0,0 1 1,1 0 5,29 13 2,-22-12-2,0 2-1,-1-1 1,1 2-1,-1 0 1,6 4 0,14 9 1,59 45-8,-67-44 12,-21-18-5,0 0 0,1 0 0,0-1 0,0 1 0,-1-1 0,1 1 0,1-1 0,-1 0 0,0 0 0,1-1 0,-1 1 0,0-1 0,1 1 0,0-1 0,1 0 0,-2 0 0,0 0 0,0 1-1,0-1 1,-1 1-1,1-1 1,-1 1-1,1 0 1,-1 0-1,1 0 1,-1 0-1,0 0 1,0 1-1,0 0 1,28 36-8,-21-21 30,-1 1 1,0 0-1,-2 0 0,0 0 1,2 15-23,-4-15 11,-3-13 0,0 0 0,1-1 1,-1 1-1,1-1 0,0 1 0,0-1 0,2 2-11,-1 2 59,-1 1 0,1-1 1,-2 1-1,1-1 0,-1 1 0,-1 0 0,0-1 0,0 8-59,0-8 79,3 232 464,-3-237-531,-1 0 0,-1-1-1,1 1 1,-1-1 0,1 1 0,-1-1 0,0 1-1,0-1 1,0 0 0,-1 0 0,1 0-1,-1 0 1,1-1 0,-1 1 0,0-1-1,-3 2-11,-17 19 4,19-17-3,2-3 0,0 0 0,0 0-1,0 0 1,0 0 0,-1-1 0,1 1 0,-1-1-1,0 1 1,-2 0-1,5-3 33,-27 18 53,0 7-152,22-19 66,0-1 1,0 0-1,0-1 1,-1 1-1,0-1 1,0 0-1,-4 1 0,-69 23 56,62-18-120,14-8 71,1-1 0,0 1 0,0-1-1,-1 0 1,1 1 0,-1-1 0,1 0-1,-1-1 1,1 1 0,-1 0 0,0-1-1,0 1 1,0-1-7,-2 0-5,1 1 0,-1 0-1,1 0 1,-1 0 0,1 1-1,0-1 1,0 1 0,-1 0 0,-1 2 5,2-2 2,-1 0 0,1 1 1,0-2-1,-1 1 1,0-1-1,1 1 1,-1-1-1,0 0 1,-3-1-3,3 1 1,1 0 0,-1-1 0,1 2 0,-1-1 0,1 0 0,0 1 0,0 0 0,-4 2-1,3-2 7,1 0 1,-1 0-1,1 0 1,-1-1 0,0 1-1,0-1 1,0 0-1,0-1 1,0 1-8,-1-1-1,0 1 0,0 0 1,0 0-1,0 0 0,0 1 1,0 0-1,0 0 0,-1 1 1,-20 7-21,-23 0 77,38-9-70,1 1-1,0 0 1,0 1 0,-8 3 14,-7 5-18,13-5 28,0-1-1,0 0 1,0-1-1,0 0 1,0-1-1,-1 0 1,0-2 0,-13 1-10,-425-2-34,441 0 34,0-2-1,0 1 0,0-2 0,0 1 1,-10-5 0,10 3-1,1 1 1,-1 1 0,1-1-1,-1 2 1,-11-1 0,-1 0-23,-1 0 0,1-1 1,-10-4 22,10 2-32,-1 2 0,0 0 0,-9 1 32,-94-3 5,70 1-32,0 3 1,-39 4 26,48 5-6,32-5 9,-2 0 0,1-1-1,-4-1-2,-24 1-4,-1 2 0,-12 4 4,-54 6-1,23-7-4,0 4 1,0 4 4,-19 10-14,53-12 19,-1-1 0,0-3 0,-2-3-5,-7 1-1,-42 11 1,55-9 9,0-1 0,0-3-1,-8-2-8,6 0-22,0 2 0,-33 8 22,23-3 3,-32 0-3,-243-4 57,-491 4-340,508-12 302,293 2-19,-1 1-1,0-2 1,1 0 0,-1-2 0,-26-7 0,21 3-8,-1 1 0,1 2 0,-1 2 0,-25 1 8,34-1 3,1-1-1,-1 0 0,-19-7-2,-2 0 1,43 9-2,0 0 1,0-1-1,0 0 0,0 0 1,0 0-1,0 0 0,0-1 1,1 0-1,-1 0 0,1 0 0,0-1 1,0 1-1,0-1 0,0 0 1,1 0-1,0 0 0,0-1 1,0 1-1,0-1 0,0 1 1,1-1-1,0 0 0,-1-5 1,-4-13-6,0 0-1,2-1 1,1 1-1,-1-23 7,-2-11-6,1 16-16,1-1-1,2-1 1,2 1-1,2 0 1,3-6 22,-3 35-11,2 1-1,0 0 1,0 1 0,1-1-1,0 1 1,1-1 0,1 1-1,-1 0 1,4-3 11,7-9-33,1 1 1,0 0-1,14-10 33,56-62 25,-82 90-34,-1 1 1,1 1-1,0-1 0,0 1 0,0 0 0,0 0 0,1 0 9,22-10-11,-5-2 46,0-2 0,-1 0 0,18-18-35,-39 33 7,3 2-20,1-1 0,0 1 1,-1-1-1,1 0 0,0-1 0,-1 1 0,1-1 0,-1 0 1,1 0-1,-1 0 0,1-1 0,-1 1 0,0-1 0,1 0 1,-1-1 12,0 2-5,37-22 125,-33 17-99,1 1 0,0 0 0,0 1 0,8-3-21,56 0-135,-45-2 113,-1-1 0,0-2 0,0-1 0,-1-1 0,-1-1 0,21-17 22,-46 32-77,1 0 1,-1 0 0,0 0-1,0-1 1,0 1-1,0 0 1,1 0-1,-1 0 1,0-1-1,0 1 1,1 0-1,-1 0 1,0 0-1,0 0 1,0 0-1,1 0 1,-1-1-1,0 1 1,1 0-1,-1 0 1,0 0-1,0 0 1,1 0-1,-1 0 1,0 0 0,0 0-1,1 0 1,-1 0-1,0 0 1,0 0-1,1 1 1,-1-1-1,0 0 1,0 0-1,1 0 1,-1 0-1,0 0 1,0 0-1,1 1 1,-1-1-1,0 0 1,0 0-1,0 0 1,1 0-1,-1 1 1,0-1-1,0 0 78,1 13-5953,-1-11 5345,0 10-9776</inkml:trace>
  <inkml:trace contextRef="#ctx0" brushRef="#br0" timeOffset="2744.09">5915 669 1296,'0'0'1705,"0"0"-357,0 0-265,0 0-247,0 0-221,-9 0 270,8 0 2504,2 0 3679,6 1-6973,4-1 41,0 0 0,0 0 0,-1-1 0,1-1 0,0 0 0,-1 0 0,0-1 0,5-2-136,12-3 104,0 1-1,0 1 1,0 2-1,1 0 1,-1 2-1,1 1 1,2 1-104,20-2 407,25-4-407,12-6 440,0 5-1,26 2-439,-63 5 92,9-1 26,0 2 0,0 3-1,0 2 1,30 9-118,45 12 216,-78-17-107,0 2 1,0 3-1,-2 1 1,47 23-110,54 37 209,79 55-209,-167-88 117,-1 3 1,-2 3-1,-3 3 0,27 30-117,-40-28 371,-2 3-1,18 31-370,16 21 273,6 4-43,-18-22-167,27 24-63,-76-94-7,-3-1 5,1-2-1,1 0 0,1-1 1,0 0-1,1-2 1,15 9 2,60 29 3,3-4 1,2-4 0,1-5-1,25 4-3,-104-41-198,-21-3-16,-1 0-139,0 0-246,8 0-5040,-5 0 624</inkml:trace>
  <inkml:trace contextRef="#ctx0" brushRef="#br0" timeOffset="3250.63">9425 1892 8210,'0'0'3015,"0"0"-785,0 0-511,0 0-228,0 0-235,0 0-346,2 31 1633,3-24-2471,1-1 0,0 0-1,1-1 1,0 1 0,-1-1 0,9 3-72,11 11 97,-9-7-88,0 2-1,-1 0 1,-1 1-1,0 1 1,-1 0 0,-1 1-1,0 1 1,-1 0-1,-1 0 1,-1 1 0,0 3-9,-8-14 9,0 0 1,-1 0-1,1 0 1,-2 1-1,0-1 1,0 0-1,-1 6-9,1 7 20,0-18-20,-1 0-1,1 1 1,-1-1-1,0 0 1,0 0-1,0 0 1,0-1-1,-1 1 1,1 0-1,-1 0 1,0-1-1,1 1 1,-1-1-1,0 1 0,-1-1 1,0 1 0,-45 37-60,29-25 24,-154 109-1215,164-120-187,3-4-4911,2 0-3975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3:24.456"/>
    </inkml:context>
    <inkml:brush xml:id="br0">
      <inkml:brushProperty name="width" value="0.05" units="cm"/>
      <inkml:brushProperty name="height" value="0.05" units="cm"/>
    </inkml:brush>
  </inkml:definitions>
  <inkml:trace contextRef="#ctx0" brushRef="#br0">352 296 3209,'0'0'2288,"0"0"-603,0 0-349,0 0 37,0 0-51,1 1 3664,-7 10-4631,-60 82 1654,-45 87-2009,76-117 147,3 2 1,3 2-1,-8 34-147,28-71-8,1 0 0,1 1-1,2-1 1,1 1 0,2 1-1,1-1 1,1 0 0,2 2 8,-1-25-6,1 0 0,0 1 0,1-1 0,-1 0 0,2 0 0,-1 0 0,1-1 0,0 1 0,1-1 0,0 0 0,0 0 0,0-1 0,1 0 0,0 0 0,0 0 0,1 0 0,-1-1 0,1 0 0,0 0 0,1-1 0,-1 0 0,1 0 0,0-1 0,0 0 0,0-1 0,0 1 0,0-1 0,1-1 0,-1 0 0,2 0 6,-4-1 17,-1 0 0,1 0 0,-1-1 0,1 0 0,-1 0 0,1 0 0,-1-1 0,0 0 0,1 0 0,-1 0 0,0-1 0,1 0-17,1-2 25,0-1 0,-1 1 0,1-1 0,-1 0 0,-1-1 0,1 1-1,3-7-24,2-3 22,0-1 0,-2 0 0,1-1 0,-2 0 0,0 0 0,-2-1 0,0 0 0,-1 0 0,0-1 0,-2 1 0,0-1 0,-2 0 0,0-17-22,-1 36 3,0-1 0,0 0 1,-1 0-1,1 1 0,0-1 0,-1 0 1,1 1-1,-1-1 0,0 0 0,1 1 1,-1-1-1,0 1 0,0-1 0,0 1 1,0-1-1,0 1 0,-1 0 0,1 0 1,0-1-1,-1 1 0,0 0-3,-1-1-6,-1 0-1,1 0 1,-1 0-1,0 0 0,1 1 1,-1 0-1,0 0 1,0 0-1,-4 0 7,1 0-15,1 0 0,-1 1 0,1 0 0,-1 0 0,0 0 0,1 1 0,-1 0 0,1 1 0,0-1 0,-1 1 0,1 1 0,-5 1 15,1 3-69,1 0-1,0 0 0,0 1 1,0 0-1,1 1 1,0 0-1,1 0 1,0 1-1,0 0 1,1 0-1,1 0 0,0 1 1,0 0 69,3 19-4447,2-8 1064,-6-2-2142</inkml:trace>
  <inkml:trace contextRef="#ctx0" brushRef="#br0" timeOffset="1030.09">1088 724 3321,'0'0'3174,"0"0"-443,0 0-632,0 0-568,0 0-325,0 0-157,0 2 3601,-13 16-4664,-67 85 203,51-70-198,2 1 0,2 1 0,1 1 0,2 1 0,-10 24 9,28-48 55,4-11-3293,0-1-3467,0-12 3864</inkml:trace>
  <inkml:trace contextRef="#ctx0" brushRef="#br0" timeOffset="1763.95">866 769 3881,'0'0'4629,"0"0"-2082,0 0-871,0 0-299,0 0-229,0 0-212,-12 0 46,8 0 2550,3 0-3553,1 0 0,-1 1 0,0-1 1,0 0-1,1 1 0,-1-1 0,0 1 0,1 0 0,-1-1 0,1 1 0,-1-1 0,1 1 0,-1 0 0,1-1 0,-1 1 0,1 0 0,0 0 0,-1-1 0,1 1 0,0 0 0,0 0 0,-1 0 0,1-1 0,0 1 0,0 0 0,0 0 0,0 0 0,0 0 0,0-1 0,0 2 21,1 35 134,-1-28-157,1 3 29,1-1 1,0-1 0,0 1 0,1 0 0,0 0 0,1-1-1,0 0 1,1 0 0,0 0 0,0 0 0,2 1-7,17 25 69,1-2 0,8 7-69,-24-29 26,1-1 0,1 1 0,-1-1 0,2-1 0,-1 0 0,2-1 0,-1 0 0,1-1 0,0 0 0,1-1 0,0-1-1,0 0 1,6 1-26,-12-5 18,-2 0-12,0-1 1,0 1-1,-1 0 1,1 1-1,-1-1 1,1 1-1,-1 0-6,-6-4-93,-1 0 0,1-1 0,0 1 1,0-1-1,0 1 0,0-1 0,0 0 0,0 0 0,0 1 0,0-1 0,1 0 0,-1 0 1,1 0-1,-1 1 0,1-1 0,0 0 0,0 0 0,0 0 0,0 0 0,0-1 93,0 1-848,0-11-3376,0 10 2284,0-3-6256</inkml:trace>
  <inkml:trace contextRef="#ctx0" brushRef="#br0" timeOffset="2597.03">1553 813 1088,'0'0'2787,"0"0"-706,0 0-383,0 0-199,0 0-111,0 0-194,9 5 3795,40 17-4616,-18-17-260,0 0 0,1-3 0,-1 0 1,1-2-1,-1-2 0,8-1-113,23-8 613,-37 5-1603,-20 4-1306,-8 2-1765,-9 3-3460</inkml:trace>
  <inkml:trace contextRef="#ctx0" brushRef="#br0" timeOffset="3348.03">2372 470 7114,'0'0'2545,"0"0"-656,0 0-550,0 0-370,0 0-257,0 0-197,23-4-241,6-2-221,-11 3-28,-1 0-1,1 0 0,-1 2 0,1 0 0,0 1-24,-16 0-1,0 0 0,0 0 0,0 0 0,-1 0 0,1 0 0,0 1 0,0-1 0,0 1 0,-1-1 0,1 1 0,0-1 0,-1 1 0,1 0 0,0 0 0,-1 0 0,1 0 0,-1 0 0,0 0 0,1 0 0,-1 1 0,0-1 0,0 0 0,1 1 0,-1-1 0,0 1 1,0 2 6,1 0 1,-1 0-1,1 1 0,-1-1 0,-1 0 0,1 1 0,-1-1 0,1 1 0,-1-1 0,-1 2-6,1 2 70,-1 0-1,0 1 0,0-1 0,-1 0 0,0 0 1,-1 0-1,0 0 0,0 0 0,-1-1 0,1 1 1,-2-1-1,1 0 0,-5 5-69,-9 10 189,-1-1 1,-1 0-1,-9 6-189,5-5 123,-74 68 299,10-8 527,1 6-949,84-85 43,-6 6 30,0 1-1,1 0 0,0 1 0,1 0 0,0 1-72,5-10 5,1 0-1,0 1 0,0-1 0,0 0 0,0 0 0,0 1 1,1-1-1,-1 1 0,1-1 0,-1 0 0,1 1 1,0-1-1,0 1 0,0-1 0,0 1 0,0-1 0,1 1 1,-1-1-1,1 0 0,0 1 0,0-1 0,-1 0 1,1 1-1,1-1 0,-1 0 0,0 0 0,1 0 0,-1 0 1,1 0-1,-1 0-4,8 5 28,0 0 0,1 0 1,-1-1-1,1-1 1,1 1-1,-1-2 0,1 1 1,-1-2-1,1 1 0,0-1 1,0-1-1,1 0 0,-1-1 1,0 0-1,1 0 0,-1-1 1,1-1-1,-1 0 1,4-1-29,-9 0 13,0 0 0,-1-1 0,1 1 0,-1-1 1,0 0-1,0-1 0,0 1 0,0-1 1,0 0-1,-1 0 0,0 0 0,0-1 0,0 0 1,0 0-1,2-3-13,5-10 30,0-1 0,-1 1 0,7-18-30,-12 22 25,1 0 1,-2 0 0,0-1-1,0 0 1,-2 0 0,0 0-1,0 0 1,-2 0 0,0-1-1,0 1 1,-1 0 0,-2-6-26,1 16 4,0 0 1,0 0 0,0 1-1,-1-1 1,1 1 0,-1-1 0,0 1-1,-1 0 1,1 0 0,-1 0-1,0 0 1,1 1 0,-2-1-1,1 1 1,0 0 0,-1 1 0,-1-2-5,-15-7-10,-1 0 0,0 2 0,-6-2 10,12 5 2,11 4-1,-1 1 0,1-2 0,0 1 1,0-1-1,1 1 0,-1-1 1,1-1-1,-1 1 0,1-1 0,-1 0-1,3 1-12,0 0 0,0 0 0,0-1 0,1 1 0,-1 0 0,1-1 0,0 1 0,0-1 0,0 1 0,0-1 0,1 0 0,0 1 0,-1-1 0,1 0 0,1-2 12,-1-10-21,-1 7 9,0 1-1,1 0 0,1 0 0,-1-1 0,1 1 1,1 0-1,-1 0 0,2 0 0,-1 0 0,1 0 1,0 0-1,0 1 0,3-4 13,3-2-51,38-55-81,-43 64-12,0-1 0,0 1 0,0-1 0,0 1 0,1 0 1,0 1-1,0-1 0,0 1 0,0 0 0,0 0 0,5-1 144,-9 4-97,0-1 0,0 1 0,0-1 0,0 1 0,0 0 0,0 0-1,0 0 1,1-1 0,-1 1 0,0 0 0,0 0 0,0 1 0,0-1 0,0 0-1,1 0 1,-1 1 0,0-1 0,0 0 0,0 1 0,0-1 0,0 1 0,0-1 0,0 1-1,0 0 1,0-1 0,0 1 0,-1 0 0,1 0 0,0 0 0,0-1 0,-1 1 0,1 0-1,0 0 1,-1 0 0,1 0 0,-1 1 97,2 3-571,0 1-1,-1-1 0,1 1 1,-1-1-1,-1 1 0,1 5 572,-1-6-622,2 39-5106</inkml:trace>
  <inkml:trace contextRef="#ctx0" brushRef="#br0" timeOffset="4212.22">3044 867 7210,'0'0'3944,"0"0"-1954,0 0-926,0 0-373,0 0-96,0 0-32,5 18-162,2 4-307,12 40 215,7 12-309,-22-64 8,0 0 0,1-1 0,0 1 0,0-1 0,1-1 0,1 1 0,-1-1 0,3 2-9,-6-7 2,0 0 0,1 0-1,-1-1 1,1 1 0,-1-1-1,1 0 1,0 0 0,0 0-1,0-1 1,0 1 0,0-1-1,0 0 1,1 0 0,-1 0-1,0-1 1,1 1 0,-1-1-1,0 0 1,1 0 0,-1-1-1,1 1 0,-1-2 12,0 1 0,0-1 0,0 0 0,0 0 0,0 0 0,-1 0 0,1-1 0,0 1 0,-1-1 0,0 0 0,0 0 0,0 0 0,0-1 0,0 1 0,-1-1 0,1 0-12,8-13 36,0-1 0,6-13-36,-12 20 131,-1 0-1,0-1 0,0 1 0,-1-1 1,0 0-1,-1 0 0,-1 0 0,0 0 1,-1-11-131,0 22 416,0 1-138,-8 23-154,3-2-149,0 0 0,1 1 0,1 0-1,1-1 1,1 9 25,4 112-106,2-94 81,2 0-1,10 35 26,-7-42-11,-2 1 0,-2-1-1,0 42 12,-5-59 5,-1-4 24,0-1 0,-3 18-29,2-31 6,-1 0 0,1 0 0,-1-1 0,0 1 0,0 0 0,0-1 0,-1 1-1,0-1 1,0 0 0,0 1 0,-1-1-6,-9 10 20,1-1-1,-2 0 1,0 0 0,0-2-1,-4 2-19,12-9 16,-1-1 0,0 1 0,0-1 0,0-1 0,0 1 0,-1-1 0,0 0 0,1-1 0,-1 0 0,0 0 0,0-1 0,0 0-1,-3 0-15,7-1-3,0 0-1,0 0 1,0 0-1,0 0 1,0-1-1,0 0 1,0 0-1,0 0 1,0 0-1,1-1 1,-1 1-1,0-1 1,1 0-1,-4-2 4,4 0-13,-1 1 1,1-1-1,0 0 0,0-1 0,0 1 0,1 0 1,-1-1-1,1 1 0,0-1 0,1 0 1,-1 0-1,1 0 13,-4-13-34,2 0 1,0-1-1,1 1 1,1-1 0,0 1-1,3-13 34,-2-4-47,1 19-1,1 0 0,0-1 1,1 1-1,1 0 0,0 0 0,1 1 1,1-1-1,1 1 0,0 0 0,1 1 1,0 0-1,9-11 48,-9 13-103,1 1 1,0 0 0,1 1-1,0 0 1,0 0-1,1 1 1,0 1-1,1 0 1,0 0-1,0 1 1,1 1-1,-1 0 1,1 0-1,1 2 1,5-2 102,6 2-1243,-1 1 0,1 1 0,18 2 1243,0 0-5194</inkml:trace>
  <inkml:trace contextRef="#ctx0" brushRef="#br0" timeOffset="9309.6">7607 476 9458,'0'0'2809,"0"0"-1577,0 0-728,0 0 0,0 0 48,0 0-112,0 0-224,121 28-104,-84-28 8,1 0-104,0 0 48,-4 0-16,-8-7-48,-3 3-136,-8 1-312,-15 3-672,0 0-1168,0 0-4498</inkml:trace>
  <inkml:trace contextRef="#ctx0" brushRef="#br0" timeOffset="9640.62">8173 147 12083,'0'0'2461,"0"0"-1378,0 0-821,-3 30-221,-19 182 0,12-102-50,-9 60-567,14-140 156,-1-1 0,-1 0 0,-2-1 0,-8 17 420,6-23-3720,11-21-1361</inkml:trace>
  <inkml:trace contextRef="#ctx0" brushRef="#br0" timeOffset="10091.87">8430 432 9554,'0'0'2879,"0"0"-1296,0 0-893,0 0-350,0 0-104,-2 29-27,-8 94-27,-7-15 211,14-91-378,-1-1 0,2 0 0,0 1 0,1 0 0,1-1 0,0 1 0,2 0 0,0 4-15,-1-20-15,-1 1 1,1 0-1,-1 0 0,1-1 0,0 1 1,0 0-1,0-1 0,0 1 1,0-1-1,0 1 0,0-1 0,1 1 1,-1-1-1,1 0 0,-1 0 1,1 1-1,-1-1 0,1 0 0,-1-1 1,1 1-1,0 0 0,0 0 0,-1-1 1,1 1-1,0-1 0,0 1 1,0-1-1,0 0 15,8 1-21,-1 0-1,1 0 1,0-1 0,9-1 21,-11 0 21,-2 0-8,1-1 0,0 0 0,0 0-1,-1 0 1,1-1 0,-1 0 0,0 0 0,0-1 0,0 1 0,0-1 0,-1-1-1,1 1 1,-1-1 0,0 0 0,2-2-13,9-11 79,-1-1 0,0 0-1,10-19-78,-16 22 177,-1 0-1,0 0 1,-2 0-1,0-1 1,0 0-1,-2 0 1,3-12-177,-2-8 382,-2 0 1,-1 0 0,-1-6-383,-1 39 6,0 0 0,-1 0 0,1 0 0,0 0 0,-1-1 0,0 1 1,0 0-1,-1 0 0,1 0 0,-1 1 0,1-1 0,-1 0 0,-1 0 1,1 1-1,0 0 0,-1-1 0,0 1 0,1 0 0,-1 0 0,0 0 0,-1 1 1,1-1-1,-1 1 0,1-1 0,-1 1 0,1 0 0,-1 1 0,0-1 1,0 1-1,0 0 0,0-1 0,0 2 0,0-1 0,0 0 0,-1 1-6,-1-1-109,0 0-1,1 1 1,-1 0 0,0 0-1,0 0 1,0 1-1,1-1 1,-1 1-1,0 1 1,1-1-1,-1 1 1,1 0-1,-1 0 1,-3 3 109,1 0-164,1 1 0,0-1-1,1 1 1,-1 1 0,1-1 0,1 1 0,-1 0 0,1 0-1,-3 7 165,-7 13-1104,1 1-1,1 0 0,-1 8 1105,-2 7-4427</inkml:trace>
  <inkml:trace contextRef="#ctx0" brushRef="#br0" timeOffset="8589.72">6754 368 5937,'0'0'5067,"0"0"-3032,0 0-1186,0 0-445,0 0-157,0 0 28,9 1-58,46 7 103,47 0-320,44 5-911,-134-10-1674,-12-2-404</inkml:trace>
  <inkml:trace contextRef="#ctx0" brushRef="#br0" timeOffset="8938.27">6652 646 10002,'0'0'2769,"0"0"-1417,0 0-768,0 0-224,0 0 296,0 0-256,0 0-248,117 0-144,-83 0-8,0 0-16,0 0-392,-4 0-208,8 0-496,-8 4-800,-7-1-2241</inkml:trace>
  <inkml:trace contextRef="#ctx0" brushRef="#br0" timeOffset="5030.64">4183 456 4809,'0'0'4041,"0"0"-2071,0 0-766,0 0-261,0 0-206,0 0-114,-1 10-36,-7 62 545,3 0 0,3 0 0,5 27-1132,-1 17-694,-2-115-168,0-1-318,0-18-4505,0-2-2988</inkml:trace>
  <inkml:trace contextRef="#ctx0" brushRef="#br0" timeOffset="5360.98">4032 629 6553,'0'0'5186,"0"0"-3874,0 0-632,0 0-40,0 0 240,0 0-416,0 0-288,91 51-64,-46-51-24,8 0-72,8-3-16,7-18-328,-1 1-144,-2 3-104,-5 7-312,-3 10-776,-16 0-1433,-14 0-3681</inkml:trace>
  <inkml:trace contextRef="#ctx0" brushRef="#br0" timeOffset="5893.34">5036 1 9826,'0'0'2418,"0"0"-1116,0 0-690,0 0 183,0 0 83,0 29-211,0 95-251,0-99-289,-2 0-1,0 0 1,-2 0 0,-1-1-1,-1 1 1,-7 16-127,-6 10 197,-3-2 0,-8 10-197,-2 6 169,32-65-167,0 0 1,0 0-1,0 1 0,0-1 0,0 0 0,0 0 0,-1 1 0,1-1 1,0 0-1,0 0 0,0 1 0,0-1 0,0 0 0,0 1 0,0-1 1,1 0-1,-1 0 0,0 1 0,0-1 0,0 0 0,0 0 0,0 1 1,0-1-1,0 0 0,1 0 0,-1 1 0,0-1 0,0 0 1,0 0-1,0 0 0,1 1 0,-1-1 0,0 0 0,0 0 0,1 0-2,14 5 32,29-2-18,-20-1 24,236 37-510,-260-39 418,1 0 0,0 0 0,0 1 0,0-1 0,0 0 0,0 0 0,0 0 0,0 1 0,-1-1 0,1 0 0,0 1 0,0-1 0,0 1 0,-1-1 0,1 1 0,0 0 0,-1-1 0,1 1 0,0-1 1,-1 1-1,1 0 0,-1 0 0,1-1 0,-1 1 0,1 0 0,-1 0 0,1 0 54,-2 27-4487,-2-18 277</inkml:trace>
  <inkml:trace contextRef="#ctx0" brushRef="#br0" timeOffset="6277.94">5263 266 4137,'0'0'5694,"0"0"-2910,0 0-1111,0 0-398,0 0-329,0 0-391,0 5-305,-2 39-26,-2 0 0,-1 0 1,-3-1-1,-1 0 0,-9 20-224,0 9-78,3 1 0,4 1 1,2 0-1,4 0 1,3 10 77,1-81-2752,-3-13 1190,-1-14-1889,4-6-4046</inkml:trace>
  <inkml:trace contextRef="#ctx0" brushRef="#br0" timeOffset="7345.05">5686 483 8090,'0'0'2935,"0"0"-1016,0 0-877,0 0-445,0 0-46,0 0 126,4 4-139,3 1-462,0 0 0,0-1 0,0 0 0,0 0 0,1-1 0,-1 0 0,1 0-1,0 0 1,0-1 0,0-1 0,1 1 0,4-1-76,25 2 73,-1-1 0,11-3-73,-13 1 44,-30 0-44,104 4 8,-106-3-12,0 0-1,1 1 0,-1-1 0,0 1 0,0 0 0,0 0 1,0 0-1,0 0 0,0 0 0,-1 1 0,1 0 1,-1-1-1,2 3 5,-4-2-2,0-1 37,0 1 0,-1 0 0,0-1-1,0 1 1,0-1 0,0 1 0,0-1 0,0 1-1,0-1 1,-1 0 0,1 1 0,-1-1-1,0 0 1,0 0 0,0 0 0,-2 1-35,-42 33 128,21-17-116,-19 22 34,3 3 0,1 1 1,2 2-1,-16 29-46,18-28 275,35-47-256,0 1 0,0-1-1,0 1 1,1 0 0,-1-1 0,0 1 0,1 0 0,0-1 0,-1 1 0,1 0 0,0 0 0,-1-1 0,1 1 0,0 0 0,1 1-19,18-3 6,331 0-112,-350 0-512,0 0-474,0-8-6439,0 2-1667</inkml:trace>
  <inkml:trace contextRef="#ctx0" brushRef="#br0" timeOffset="7891.25">5663 711 3697,'0'0'4361,"0"0"-2057,0 0-846,0 0-378,0 0-301,0 0-175,2 27 718,0-24-1224,1 1 1,0-1 0,0 0 0,0 0 0,0-1-1,1 1 1,-1-1 0,1 1 0,-1-1-1,1 0 1,0 0 0,0-1 0,0 1-1,1-1-98,4 3 84,1-1-1,0-1 0,0 0 0,0 0 1,4-1-84,170 1 423,-97-3-470,-82 1-9,0 0 1,0 0-1,0 1 0,0 0 1,0 0-1,0 0 1,0 1-1,0-1 1,-1 1-1,4 2 56,-6-3-85,0 0-1,0 0 1,0 1-1,-1-1 1,1 1-1,-1-1 1,1 1 0,-1-1-1,1 1 1,-1 0-1,0 0 1,0 0 0,0 0-1,0 0 1,0 0-1,0 0 1,0 0-1,-1 0 1,1 1 0,-1-1-1,1 0 1,-1 0-1,0 1 1,0 0 85,0 11-1720,0-3-1180</inkml:trace>
  <inkml:trace contextRef="#ctx0" brushRef="#br0" timeOffset="11840.29">190 1720 3185,'0'0'3048,"0"0"-667,0 0-705,0 0-450,0 0-255,0 0-171,0 0-111,0 0-35,0 0-31,0 0-37,-5 1 335,-2 4-890,0 0 0,1 0 1,0 0-1,0 1 0,1 0 0,0 0 1,0 0-1,0 1 0,-1 1-31,-37 67 80,40-71-63,-9 21 16,1 0 0,1 0-1,2 1 1,0 0 0,2 0-1,0 1 1,1 14-33,-2 38-50,4 72 50,3-128-16,0-20-10,0 0 0,0 0-1,1 0 1,-1 0 0,1 0 0,0 0 0,0 0-1,-1 0 1,2 0 0,-1-1 0,0 1 0,1 0 0,-1-1-1,1 1 1,0-1 0,0 1 0,0-1 0,1 2 26,1-1-31,1 0 1,-1 0-1,0 0 1,1-1-1,0 0 1,-1 0 0,1 0-1,0 0 1,0-1-1,3 1 31,13 2-17,-1-2 0,1 0-1,0-2 1,0 0-1,0-1 18,-11-1 10,-1 1 0,1-1 0,-1-1 0,1 0 0,-1 0 0,0-1 0,0 0 0,-1-1-1,1 0 1,-1 0 0,6-5-10,1-2 14,1-1 1,-2 0-1,0-1 0,0 0 0,4-8-14,-16 19 15,0 0 0,0 0-1,0 0 1,0 0 0,-1-1-1,1 1 1,-1-1 0,0 1-1,0-1 1,0 1 0,0-2-15,-1 4 7,0 0 0,0-1 0,0 1 0,0 0 0,0 0 0,0 0 0,-1 0 0,1-1 0,0 1 0,0 0 0,-1 0 0,1 0 0,-1 0 0,1 0 0,-1 0 0,1 0 0,-1 0 0,0 0 0,0 0 0,1 0 0,-1 0 0,0 1 0,0-1 0,0 0 0,0 0 0,0 1 0,0-1 0,0 1 0,0-1 0,0 1 0,0-1 0,0 1 0,0 0 0,-1-1-7,-10-2-11,1 1 0,0 0 0,0 0 0,-1 1 0,1 1 0,-1 0 0,1 0 0,-1 1 0,1 1 0,-1 0 0,1 0-1,0 1 1,0 1 0,0 0 0,1 0 0,-1 1 0,1 0 0,0 1 0,0 0 0,-3 4 11,10-7-36,-38 34 92,39-35-127,0 1 0,0 0 0,1-1 0,-1 1 0,1 0 0,-1 0 0,1 0 0,0 0 0,0 1 0,0-1 1,0 0-1,1 0 0,-1 1 0,1-1 0,0 1 71,0-4-51,0 1 0,1 0 0,-1-1 0,0 1 0,1 0 0,-1-1 0,0 1 0,1-1 1,-1 1-1,1-1 0,-1 1 0,1-1 0,-1 1 0,1-1 0,0 1 0,-1-1 0,1 0 0,-1 1 1,1-1-1,0 0 0,-1 0 0,1 1 0,0-1 0,0 0 0,-1 0 0,1 0 51,22 5-2640,-20-5 1492,6 1-5300</inkml:trace>
  <inkml:trace contextRef="#ctx0" brushRef="#br0" timeOffset="12283.82">915 2032 3273,'0'0'3111,"0"0"-808,0 0-504,0 0-308,0 0-236,0 0-253,-2 5-142,-7 12-594,-1-1 0,0 0 0,-1-1 0,0 0 1,-2-1-1,0 0 0,-5 3-266,-21 25 132,-44 55-180,-47 75 48,117-148-1339,13-23-31,1-4-581,6-18-883,7-5-1392</inkml:trace>
  <inkml:trace contextRef="#ctx0" brushRef="#br0" timeOffset="12607.88">647 2039 6329,'0'0'3690,"0"0"-1610,0 0-665,0 0 33,0 0-176,0 0-288,22 19-309,72 63-333,16 9-157,12 1-185,-112-85 4,46 30-1779,-52-36 770,-3-1-3921,-1 0-5376</inkml:trace>
  <inkml:trace contextRef="#ctx0" brushRef="#br0" timeOffset="13116.05">1322 2209 3753,'0'0'4801,"0"0"-2913,0 0-784,0 0 49,0 0 71,0 0-232,0 0-216,91 24-208,-57-21-79,4 0-105,3-3-168,-7 0-168,0 4-48,-7-4-72,-8 0-480,-4 0-673,-8 0-1143,-7 0-3970</inkml:trace>
  <inkml:trace contextRef="#ctx0" brushRef="#br0" timeOffset="13922.4">2036 1940 4865,'0'0'4301,"0"0"-2518,0 0-676,0 0-171,0 0-308,0 0-264,29 4-141,93 13-107,-117-16-110,0-1 1,1 1-1,-1 0 1,0 1-1,0-1 0,0 1 1,0 0-1,0 0 1,0 0-1,1 2-6,-5-3 3,0 0 0,0 0 0,-1 0 0,1 0 0,0 0 0,-1 1 0,1-1 0,-1 0 0,1 1 0,-1-1 0,0 0 0,1 1 1,-1-1-1,0 0 0,0 1 0,0-1 0,0 0 0,0 1 0,0-1 0,0 0 0,-1 1-3,1 8 59,0-7-22,-1 1 0,0 0 1,0-1-1,0 1 0,0-1 1,-1 1-1,1-1 0,-1 0 1,0 0-1,0 0 0,0 0 1,0 0-1,0 0 0,-1 0 1,0 0-38,-47 43 181,35-34-167,-27 23-84,13-12 221,1 2 1,1 0 0,-19 25-152,39-41 47,0 0-1,1 0 1,0 1 0,0 0 0,1 0 0,1 0 0,-1 1 0,2-1 0,0 1 0,0 0-1,1 0 1,0 0 0,0 0 0,1 10-47,1-17 12,0 0 1,0 0-1,0 0 0,1 0 1,-1 0-1,1-1 0,0 1 1,0 0-1,0 0 0,1 0 1,0 0-13,-1-2 11,1 0 1,-1 0 0,1-1-1,0 1 1,0-1-1,-1 0 1,1 1 0,0-1-1,0 0 1,0 0-1,1 0 1,-1 0 0,0-1-1,0 1 1,0 0-1,1-1 1,-1 0 0,0 1-1,2-1-11,4 1 22,0 0 1,-1 0-1,1 0 0,0-1 0,0-1 0,0 1 0,0-1 0,-1 0 1,1-1-1,0 0 0,-1 0 0,1-1 0,-1 0 0,0 0 0,0 0 1,0-1-1,0 0 0,-1-1 0,1 0 0,-1 0 0,0 0 1,-1 0-1,1-2-22,4-4 28,0 0-1,-1 0 1,6-11-28,-12 17 66,-1 0-1,0 0 1,0-1-1,0 1 1,0 0-1,-1-1 1,0 1-1,0-1 1,0 1-1,-1-1 1,0-2-66,0 6 19,0 0 0,-1 0 0,1 0 0,-1 0 0,0 0 0,1 0 0,-1 0 0,0 1 0,0-1 0,0 0 0,-1 0 0,1 1 0,0-1 1,-1 1-1,1-1 0,-1 1 0,1 0 0,-2-1-19,-38-25-4,16 12 26,13 5-37,0 0 1,1 0-1,0-1 0,0-1 0,1 0 0,-5-8 15,10 12-42,1 1-1,0-1 1,0 0-1,0 0 1,1 0-1,0-1 1,1 1-1,0-1 1,0 1-1,1-1 1,0 0-1,1-4 43,-2-24-244,1 21 112,1 1 1,0-1-1,1 0 1,1-3 131,-1 18-22,-1-1 1,1 1-1,0-1 1,0 1 0,-1 0-1,1-1 1,0 1-1,0 0 1,0 0-1,0-1 1,1 1 0,-1 0-1,0 0 1,0 0-1,1 1 1,-1-1-1,0 0 1,1 0 0,-1 1-1,1-1 1,-1 1-1,2-1 22,42-10-865,-24 7-7,54-15-3583,-43 9-240</inkml:trace>
  <inkml:trace contextRef="#ctx0" brushRef="#br0" timeOffset="14535.09">2757 1923 3625,'0'0'4323,"0"0"-1847,0 0-1031,0 0-462,0 0-229,0 0-318,-4 8-279,-36 63 25,20-39 334,1 2 0,2 0 0,-7 22-516,16-27 152,2-1 1,0 1-1,2 0 1,2 0-1,0 0 1,3 18-153,-1-43-9,0 1 1,0-1-1,1 0 1,-1 1 0,1-1-1,0 0 1,1 0-1,-1 0 1,1 0 0,-1 0-1,1 0 1,0 0-1,1-1 1,-1 1 0,1-1-1,-1 1 1,1-1 0,0 0-1,0 0 1,1 0-1,-1 0 1,1-1 0,-1 0-1,1 1 1,2 0 8,2 1-338,-1-1 1,1 0-1,0-1 1,0 1-1,8 0 338,41 2-5335,-48-5 501</inkml:trace>
  <inkml:trace contextRef="#ctx0" brushRef="#br0" timeOffset="21181.63">3059 2195 1672,'0'0'2039,"0"0"-83,0 0-472,0 0-243,0 0-50,0-4-224,0-11-519,0 4 5399,24 7-5783,19-4 21,0 2 0,0 2 0,1 2 0,8 2-85,-14-4-4589,-31 4 195</inkml:trace>
  <inkml:trace contextRef="#ctx0" brushRef="#br0" timeOffset="21894.29">3791 1934 4761,'0'0'2419,"0"0"-682,0 0-561,0 0-395,0 0-217,0 0-78,0 8 114,-2 16-88,-1 0 1,-1-1-1,-2 1 1,-5 16-513,2-8 382,1 1 0,-2 26-382,4 3 112,-4 39 104,3 34-216,7-122-31,-1-21-720,-1-18-1237,5 12-248,1 3-2271</inkml:trace>
  <inkml:trace contextRef="#ctx0" brushRef="#br0" timeOffset="22546.04">4059 1811 4585,'0'0'2343,"0"0"-592,0 0-340,0 0-201,0 0-193,0 0-195,12 18 1192,-2-12-1766,0 0 1,0 1 0,-1 0 0,0 0 0,0 1 0,-1 0-1,0 1 1,0 0 0,-1 0 0,6 10-249,-4-3 123,-1 0 0,0 0 1,-1 1-1,-1 0 0,-1 1 1,3 13-124,1 25-14,-2 0 0,-3 0 0,-2 1 0,-3 5 14,1-31 128,-1-22-227,1-1 0,-2 0 0,1 0-1,-1 0 1,0 0 0,-1 0 0,0-1 0,0 1-1,-1-1 1,0 0 0,0 0 0,0 0 0,-1 0-1,0-1 1,0 0 0,-1 0 0,0 0 0,-1 0 99,0-2-991,5-5-4716,2-8 1666</inkml:trace>
  <inkml:trace contextRef="#ctx0" brushRef="#br0" timeOffset="31789.03">4806 1971 1528,'0'0'1109,"0"0"-232,0 0-139,0 0 23,0 0 145,-4 1 921,-3-2 5344,5-26-5793,1 24-434,0 17-725,-10 294 45,11-308-254,0 0 55,0 0 0,0 0 36,0 0 24,0 0 86,0 0 35,0 0-39,0 0-35,0 0-49,0 0-71,0 0-58,0 0-38,0 0-32,0 0-98,0 0-216,0 0-306,0 0-377,0 0-409,0 0-851,0 0-1642</inkml:trace>
  <inkml:trace contextRef="#ctx0" brushRef="#br0" timeOffset="33065.98">4633 2093 776,'0'0'900,"0"0"-400,0 0-222,0 0-57,0 0-37,0 0 99,-11 0 11778,73 1-10770,-7 0-493,24-3-798,-66 0 226,-1-1 1,0 1 0,0-2 0,0 0 0,1-1-227,-3 1 41,1 0 0,-1 1 0,1 0 0,0 1 0,0 0 0,0 0 0,1 1-41,28 1 65,-32 0-3284,-21 0-481</inkml:trace>
  <inkml:trace contextRef="#ctx0" brushRef="#br0" timeOffset="34283.34">5478 1692 2833,'0'0'4663,"0"0"-2248,0 0-1066,0 0-237,0 0-222,0 0-134,0 0-31,0 0-23,0 0-41,0 0-66,0 0-124,0 0-133,0 0-76,0 0-19,0 0-34,0 0-64,0 0-51,0 0-13,0 0-40,0 0 2,0 0-30,0 3-23,-1 20 36,-2 1 1,0-1 0,-1 0 0,-2 0 0,0 0 0,-2 0 0,0-1-1,-9 15-26,-32 75 62,48-108-53,1-4-1,0 0 0,0 0 7,0 0 26,0 0 2,0 0-23,0 0-11,24 0 14,131-24 15,-96 14 22,-48 8-942,16-2 2239,-17 4-4862,3-1-4412,-13 1-221</inkml:trace>
  <inkml:trace contextRef="#ctx0" brushRef="#br0" timeOffset="34932.73">5735 1720 4961,'0'0'2917,"0"0"-742,0 0-655,0 0-253,0 0-121,0 0-119,0 10 3550,-2 53-4609,-8 10 83,-3-1 1,-16 46-52,4-17 9,19-76-12,-4 15-12,2 0-1,2 1 1,1 0 0,2 7 15,3-48-19,0 0 6,0-23-1407,0 8-5685,0 9-327</inkml:trace>
  <inkml:trace contextRef="#ctx0" brushRef="#br0" timeOffset="35965.13">6161 1703 176,'0'0'4321,"0"0"-1604,0 0-700,0 0-279,0 0-244,0 0-213,0 0-192,0 0-280,0 0-286,0 0-223,0 0-129,0 0-94,-5 2 19,-1 3-78,0 0 0,0 1 0,1 0 0,0 0 0,0 0 0,0 1-1,1-1 1,-1 4-18,-31 63 13,26-51-8,-5 14 36,2-1 0,1 2 0,2 0 0,2 0-1,1 1 1,1 0 0,3 0 0,1 1 0,2-1-1,1 1-40,0-34-3,0 0-1,0 0 0,1 0 0,0 0 1,0 0-1,0 0 0,0 0 0,1 0 1,-1-1-1,1 1 0,1-1 1,-1 0-1,0 0 0,1 0 0,0 0 1,0-1-1,0 0 0,1 1 4,10 7 15,1-1 0,0 0 1,0-2-1,11 5-15,-27-12-57,1-1 1,0 0-1,-1 0 1,1 0 0,0 1-1,-1-1 1,1 0-1,0 0 1,-1 0 0,1 0-1,0 0 1,0 0-1,-1 0 1,1 0 0,0 0-1,-1 0 1,1-1-1,0 1 1,-1 0 0,1 0-1,0-1 1,-1 1-1,1 0 1,-1-1 0,1 1-1,-1-1 1,1 1-1,-1-1 1,1 1-1,-1-1 1,1 1 0,-1-1-1,1 1 1,-1-1-1,0 1 1,1-1 0,-1 0 56,10-28-2129,-8 20 693,7-19-4763</inkml:trace>
  <inkml:trace contextRef="#ctx0" brushRef="#br0" timeOffset="36811.9">6459 1777 7034,'0'0'2723,"0"0"-1016,0 0-663,0 0-300,0 0-225,0 0-63,10-5-96,-5 2-330,3-2 12,0 1 1,1 0 0,0 0-1,0 0 1,0 1 0,0 1-1,0-1 1,9 0-43,105-1 1175,-122 4-1173,0 1-1,0-1 1,0 0 0,0 1 0,0-1-1,0 1 1,0-1 0,0 1 0,0 0 0,0-1-1,-1 1 1,1 0 0,0-1 0,0 1-1,-1 0 1,1 0 0,0 0 0,-1 0 0,1 0-1,-1-1 1,1 1 0,-1 0 0,0 0-1,1 0 1,-1 0 0,0 0 0,0 1 0,0-1-1,0 0 1,0 0 0,0 0 0,0 0-2,1 46 126,-1-34-67,-1-9-52,0 1-1,0-1 1,0 1-1,0-1 1,-1 0-1,0 1 1,0-1-1,0 0 1,0 0-1,-1 0 1,1-1-1,-1 1 0,0 0 1,0-1-1,0 0 1,-3 2-7,2-1 62,0-1 1,0 1-1,0-1 1,0 0-1,-1-1 1,1 1-1,-1-1 1,0 0-1,1 0 0,-1 0 1,0 0-1,0-1 1,0 0-1,-1 0 1,1-1-63,4 0 282,1 0-83,0 0-68,0 0-55,0 0-49,0 0-7,0 0-79,0 0-25,0 0-18,30 1-160,-26-1 268,0 1 0,0-1-1,-1 1 1,1 0 0,0 0 0,-1 0 0,1 1 0,0-1 0,-1 1 0,0 0 0,1 0 0,-1 0-1,0 1 1,0-1 0,0 1 0,-1-1 0,1 1 0,-1 0 0,1 0 0,-1 0 0,0 0 0,0 1-1,0-1 1,0 0 0,-1 1 0,0 0 0,1-1 0,-1 1 0,-1 0 0,1-1 0,0 1 0,-1 0-1,0 0 1,0 0 0,0-1 0,0 1 0,-1 0 0,1 0 0,-1 0 0,0-1 0,0 1 0,0 0-1,-1-1 1,1 1 0,-1-1 0,0 0 0,0 1 0,0-1 0,0 0 0,-1 0 0,1 0-1,-2 1-4,3-4-6,-14 16 62,-1 0 0,-1-1 1,-2 0-58,14-11-92,0-1 0,0 0 0,0 0-1,-1 0 1,1 0 0,-1-1 0,0 0 0,0 0 0,0-1 0,0 1 0,0-1 0,0-1 0,-3 1 92,8-1-906,1 0-475,0 0-929,0-1-2144,0-1-1816</inkml:trace>
  <inkml:trace contextRef="#ctx0" brushRef="#br0" timeOffset="37406.39">6976 1448 6121,'0'0'2550,"0"0"-963,0 0-687,0 0-71,0 0 105,0 0-81,0 7-93,0 2-413,1 1 1,0-1-1,0 0 0,0 1 1,1-1-1,1 0 1,0 0-1,1 3-347,5 12 236,-1 0 0,-2 0 0,0 0 1,-1 1-1,-2 0 0,0 11-236,0 51 67,-4 18-67,0-22 64,2-32-58,0-7-133,-4 28 127,2-67-108,0 0-1,0-1 1,-1 1-1,0 0 1,0 0-1,0-1 1,-1 1-1,1-1 1,-1 0-1,0 0 1,0 0-1,-1 0 1,1 0-1,-3 1 109,-11 10-1806,0 0 0,-13 7 1806,14-10-1320,-15 12-3130,4-3-1677</inkml:trace>
  <inkml:trace contextRef="#ctx0" brushRef="#br0" timeOffset="38066.18">7343 1869 3513,'0'0'2950,"0"0"-906,0 0-738,0 0-343,0 0-331,0 0-193,27 3 1658,67 3-709,3-1-3160,-96-5 589,-1 0-1155,0 0-1900</inkml:trace>
  <inkml:trace contextRef="#ctx0" brushRef="#br0" timeOffset="38415.48">7343 1869 5233</inkml:trace>
  <inkml:trace contextRef="#ctx0" brushRef="#br0" timeOffset="38416.48">7343 1869 5233,'-19'126'5329,"19"-126"-3896,0 0-457,0 0-288,0 0-24,0 0-64,0 3-264,0-3 8,4 4 16,11-1-160,0 0-120,0-3-72,4 4-8,3-1-176,5 1-352,7-4-480,0 0-856,-12 0-2529</inkml:trace>
  <inkml:trace contextRef="#ctx0" brushRef="#br0" timeOffset="38913.56">7894 1872 3449,'0'0'4326,"0"0"-2454,0 0-915,0 0-159,0 0-39,0 0-217,0 0-173,22 6-63,72 14 10,-78-17-163,1-2 0,-1 1 0,1-2 0,0 0 0,3-1-153,-6 0-910,0 0 1,-1 1 0,10 2 909,-23-1-3495,0 1-3245</inkml:trace>
  <inkml:trace contextRef="#ctx0" brushRef="#br0" timeOffset="39328.21">8516 1580 8194,'0'0'5465,"0"0"-4401,0 0-608,0 0-280,0 0 328,0 0-48,0 0-263,-3 218-185,-9-164-8,5-3-193,3-3-271,0-8-336,0-6-240,-3-3-392,3-7-1057,0-11-2440</inkml:trace>
  <inkml:trace contextRef="#ctx0" brushRef="#br0" timeOffset="39793.85">8732 1805 10682,'0'0'1699,"0"0"-951,0 0-467,0 0 8,0 0 62,-10 31-75,-28 101-118,36-125-148,0 1 0,0-1-1,1 0 1,0 1-1,0 0 1,0-1 0,1 1-1,0 0-9,1 6 2,-1-11-7,0 1 0,0-1 0,1 1 0,-1-1 0,1 0 1,0 1-1,0-1 0,0 0 0,0 1 0,1-1 0,-1 0 0,1 0 0,0 0 0,0 0 0,0 0 0,0-1 0,0 1 0,1 0 0,-1-1 0,1 0 0,-1 0 1,1 0-1,0 0 0,0 0 0,0 0 0,0-1 0,2 1 5,5 2 3,1-1-1,0 0 1,-1 0 0,1-1 0,0-1 0,0 0 0,0-1-1,4 0-2,-11 0 22,1-1-1,0 0 0,0 0 0,-1 0 0,1-1 0,0 0 0,-1 0 0,0 0 0,1 0 0,-1-1 0,0 1 1,0-1-1,0 0 0,-1-1 0,1 1 0,-1 0 0,0-1 0,2-2-21,9-12 94,0-1 0,-1-1 1,3-7-95,-8 14 18,-1 0 21,0 1 1,-1-1 0,-1-1 0,0 1 0,-1-1 0,0 1 0,0-7-40,0-9 194,-1 1 1,-2-1-1,-1-4-194,0 27 9,0 1-1,0 0 0,0 0 0,-1 0 1,0 0-1,0 0 0,0 0 0,-1 0 0,0 0 1,0 1-1,0-1 0,0 1 0,-1-1 1,0 1-1,0 0 0,0 0 0,0 0 0,0 0 1,-1 0-1,0 1 0,0 0 0,0-1 1,0 2-1,0-1 0,-1 0 0,1 1 0,-1 0 1,0 0-1,0 0 0,-2 0-8,1 0-81,-1 0 0,0 0 0,0 0 0,0 1 0,0 0 0,0 1 0,0 0 0,0 0 0,0 0 0,0 1 0,0 0 0,0 0 0,-3 2 81,4-1-108,1 0-1,0 1 1,0 0 0,0 0-1,0 0 1,0 0-1,1 1 1,-1 0 0,1 0-1,0 0 1,0 1-1,1-1 1,-1 1 0,1 0-1,0 0 1,-1 3 108,-51 98-3504,35-66-2414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06.366"/>
    </inkml:context>
    <inkml:brush xml:id="br0">
      <inkml:brushProperty name="width" value="0.05" units="cm"/>
      <inkml:brushProperty name="height" value="0.05" units="cm"/>
    </inkml:brush>
  </inkml:definitions>
  <inkml:trace contextRef="#ctx0" brushRef="#br0">236 150 6705,'0'0'2966,"0"0"-1151,0 0-765,0 0-304,0 0-112,0-4-38,0-9-119,0 9-100,0 4-68,0 0-14,0 0-28,0 0-100,-5 9 97,-49 89 456,5 2 0,-6 25-720,40-85 94,2 0 1,1 1 0,2 1-1,2 0 1,2 0 0,2 1 0,1 17-95,2-38 14,1-11-24,-1 0 0,2 1-1,-1-1 1,2 0 0,-1 0-1,1 0 1,2 2 10,-3-10-4,0 0 0,0 0 1,1-1-1,-1 1 0,1-1 0,0 1 1,0-1-1,0 0 0,0 0 0,0 0 1,0 0-1,1 0 0,-1 0 0,0-1 1,1 1-1,0-1 0,-1 1 0,1-1 1,0 0-1,0 0 0,-1 0 0,1-1 0,0 1 1,0-1-1,0 1 0,0-1 0,0 0 1,0 0-1,2-1 4,4 2 19,0-2 0,0 1-1,-1-1 1,1 0 0,0-1 0,-1 0 0,1-1 0,-1 1-1,0-2 1,1 1 0,-2-1 0,1 0 0,0-1-1,-1 0 1,0 0 0,0 0 0,0-1 0,0-1-19,12-10-34,-1-1 0,-1 0 0,-1-1 0,0-1 0,0-2 34,-12 15-11,1 0 0,-1 0 0,-1 0-1,1-1 1,-1 1 0,0-1 0,-1 0 0,0 0 0,0 0 0,0 0 0,-1 0 0,-1 0-1,1 0 1,-1-1 0,-1 1 0,0 0 0,0-5 11,-1 11-11,1-1 1,0 0-1,-1 1 0,0 0 1,1-1-1,-1 1 1,0 0-1,0 0 0,-1 0 1,1 0-1,0 0 1,0 0-1,-1 1 0,1-1 1,-1 1-1,0 0 0,1 0 1,-1 0-1,0 0 1,0 0-1,0 0 0,0 1 1,1-1-1,-1 1 0,0 0 1,-2 0 10,0-1-32,0 1 1,0 0-1,0 0 1,0 0-1,0 1 1,0-1 0,0 1-1,1 0 1,-1 0-1,0 1 1,0 0-1,1 0 1,-1 0-1,1 0 1,-4 3 31,4-1-12,0 0 1,1 0 0,-1 0-1,1 1 1,0 0-1,0 0 1,0 0-1,0 0 1,1 0 0,0 0-1,0 1 1,0 2 11,-1 5-373,1 1-1,0-1 1,1 0 0,1 12 373,0-25-55,0 1 0,0-1-1,0 1 1,0-1 0,0 1 0,0-1-1,0 0 1,1 1 0,-1-1 0,0 1-1,0-1 1,0 1 0,1-1 0,-1 0-1,0 1 1,0-1 0,1 0 0,-1 1-1,0-1 1,1 0 0,-1 1 0,0-1-1,1 0 1,-1 0 0,1 1 0,-1-1-1,0 0 1,1 0 0,-1 0 0,1 0-1,-1 1 1,1-1 0,-1 0 55,20 0-2284,-12 0 242,8 0-4878</inkml:trace>
  <inkml:trace contextRef="#ctx0" brushRef="#br0" timeOffset="547.56">960 462 200,'0'0'6245,"0"0"-2776,0 0-1446,0 0-704,0 0-341,0 0-145,-3 4-170,-71 78 62,4 3 0,-49 80-725,119-164-3,-8 10-62,1 1 0,0 0 0,-2 9 65,8-20-586,1-1-508,5-21-3678,5-5-373</inkml:trace>
  <inkml:trace contextRef="#ctx0" brushRef="#br0" timeOffset="901.23">738 476 4401,'0'0'3682,"0"0"-1529,0 0-865,0 0-171,0 0-98,0 0-143,13 11-203,46 36-244,-50-38-370,1 1 0,-2 0 0,0 1-1,0 0 1,-1 1 0,0-1 0,-1 1 0,0 1 0,-1-1-1,0 1 1,-1 0 0,1 9-59,4 5 108,-6-16-126,12 26 64,-15-35-88,1-1 0,0 1 1,0-1-1,1 1 0,-1-1 0,0 1 1,0-1-1,1 0 0,-1 0 0,1 0 0,-1 1 1,1-1-1,-1-1 0,1 1 0,0 0 0,0 0 1,-1-1-1,1 1 0,2 0 42,-1-1-423,1 1-1,0-1 1,0 1 0,0-1 0,0 0-1,0-1 1,0 1 0,0-1-1,0 0 1,3-1 423,13-15-7580</inkml:trace>
  <inkml:trace contextRef="#ctx0" brushRef="#br0" timeOffset="1644.74">1598 282 832,'0'0'5108,"0"0"-2282,0 0-1108,0 0-573,0 0-275,0 0-27,-4 10-50,3-8-746,-4 7 165,1 0 1,1 1-1,0-1 0,0 1 1,1-1-1,0 1 0,0 0 1,1 5-213,-10 330 632,11-344-1635,0-1-77,0-15-2622,0-1-585</inkml:trace>
  <inkml:trace contextRef="#ctx0" brushRef="#br0" timeOffset="1985.15">1360 520 7434,'0'0'2832,"0"0"-1432,0 0-871,0 0 143,0 0 8,0 0-160,0 0-104,95 10-96,-58-10-8,5 0-72,-1 0-112,1 0-120,-4 0-8,-4 0-160,-8 0-552,1 0-376,-12 0-728,-4 0-2217</inkml:trace>
  <inkml:trace contextRef="#ctx0" brushRef="#br0" timeOffset="2997.37">2255 0 5417,'0'0'3970,"0"0"-1921,0 0-681,0 0-288,0 0-178,0 0-89,16 7-227,51 24-151,-65-29-411,1 0 1,-1 0 0,0 0 0,1 0 0,-1 0 0,0 0 0,0 1 0,-1-1 0,1 1 0,0-1 0,-1 1 0,0 0 0,1 0-1,-1-1 1,0 1 0,-1 0 0,1 0 0,0 0 0,-1 0 0,0 0 0,1 0 0,-1 0 0,0 0 0,-1 0 0,1 0 0,-1 1-25,1 6 77,0 13 123,1-11-96,0-1 0,-1 1-1,-1-1 1,0 1 0,-1-1 0,0 0 0,0 0 0,-1 0 0,-1 0 0,-3 8-104,-5 2 110,-2 0-1,0 0 1,-1-2-1,-1 0 1,-2 1-110,-33 30 202,-7 3-202,28-26 6,24-21-13,1-1-1,0 1 1,0 0 0,0 0-1,1 0 1,0 1 0,0-1-1,1 1 1,0 0-1,0 0 1,0 1 0,1-1-1,0 0 1,1 2 7,-3 14-78,2 0 1,1 0-1,1 22 78,1-15-64,-1-29 49,0 0 1,0 1-1,1-1 0,-1 0 1,1 0-1,-1 0 0,1 0 1,-1 0-1,1-1 0,0 1 1,-1 0-1,1 0 0,0 0 1,0 0-1,0-1 0,0 1 1,0 0-1,0-1 0,-1 1 1,1-1-1,0 1 0,1-1 0,-1 1 1,0-1-1,0 0 0,0 0 1,0 1-1,0-1 0,0 0 1,0 0-1,0 0 0,1 0 1,-1 0 14,4 0 4,-1 0 0,1 0 0,-1 0 0,1-1 1,-1 1-1,1-1 0,-1 0 0,4-1-4,-2-1 22,-1 0-1,1 0 0,-1-1 0,0 0 0,0 0 1,0 0-1,0 0 0,-1-1 0,1 0 1,-1 1-1,0-2 0,-1 1 0,1 0 0,-1-1 1,0 0-1,-1 1 0,1-1 0,-1 0 1,0 0-1,-1-1 0,1 1 0,-1 0 0,-1-1 1,1-4-22,1-78 20,-1 14-440,-5-38 420,4 106 1,0 0 0,-1 1 0,0-1 0,-1 0 1,0 1-1,0-1 0,0 1 0,0 0 0,-1 0 0,0 0 1,-1 0-1,1 0 0,-1 0 0,0 1 0,-1 0 1,1 0-1,-1 0 0,-3-2-1,-9-5-99,14 11 101,1 0 1,-1 0-1,1 0 1,0-1 0,0 1-1,-1-1 1,1 0-1,0 0 1,0 0 0,0 0-1,1 0 1,-1 0-1,0 0 1,1 0 0,0-1-1,-1 1 1,1-1-1,0 1 1,0-1-1,0 1 1,1-1 0,-1 0-1,1 1 1,-1-1-1,1 0 1,0 0-3,0-11-25,-1 8-1,1 0 0,-1 1 0,1-1 1,1 0-1,-1 0 0,1 1 0,0-1 0,0 0 1,0 1-1,1-1 0,0 1 0,0 0 0,1 0 1,-1-1-1,1 2 0,0-1 0,1 0 1,3-4 25,1 0-396,0 1 1,0-1 0,1 2 0,1-1 0,-1 1 0,4-1 395,-12 7-114,1 0 1,0 0-1,0 0 0,0 0 1,-1 0-1,1 0 1,0 1-1,0-1 0,0 1 1,0-1-1,0 1 1,0 0-1,0 0 0,1 0 1,-1 0-1,0 0 0,0 0 1,0 0-1,0 1 1,0-1-1,0 1 0,0 0 1,0-1-1,-1 1 0,1 0 1,0 0-1,0 0 1,0 0-1,-1 1 0,1-1 1,-1 0-1,1 1 1,-1-1-1,1 1 0,-1-1 1,0 1-1,0 0 0,0 0 114,11 18-3520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0.194"/>
    </inkml:context>
    <inkml:brush xml:id="br0">
      <inkml:brushProperty name="width" value="0.05" units="cm"/>
      <inkml:brushProperty name="height" value="0.05" units="cm"/>
    </inkml:brush>
  </inkml:definitions>
  <inkml:trace contextRef="#ctx0" brushRef="#br0">65 1 5249,'0'0'4508,"0"0"-2448,0 0-1122,0 0-338,0 0-15,0 0 22,-1 12-109,-39 345 2233,17-191-2448,23-160-1835,1-14 618,9-39-1955,1 13-1217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0.530"/>
    </inkml:context>
    <inkml:brush xml:id="br0">
      <inkml:brushProperty name="width" value="0.05" units="cm"/>
      <inkml:brushProperty name="height" value="0.05" units="cm"/>
    </inkml:brush>
  </inkml:definitions>
  <inkml:trace contextRef="#ctx0" brushRef="#br0">1 1 5721,'0'0'4352,"0"0"-2073,0 0-1001,0 0-353,0 0-189,0 0-232,16 7-52,12 0-393,0-2-1,0-1 1,1-2-1,3 0-58,120-3-90,-60-1-936,-65 2-876,-10 0-1791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1.029"/>
    </inkml:context>
    <inkml:brush xml:id="br0">
      <inkml:brushProperty name="width" value="0.05" units="cm"/>
      <inkml:brushProperty name="height" value="0.05" units="cm"/>
    </inkml:brush>
  </inkml:definitions>
  <inkml:trace contextRef="#ctx0" brushRef="#br0">57 1 3873,'0'0'4133,"0"0"-2120,0 0-992,0 0-188,0 0-2,0 0-76,-1 29-208,-5 180 178,5-191-649,-1 36 68,-3 1 0,-2-1 0,-9 32-144,15-84-52,1 0 0,0 0 0,-1 0 1,1 0-1,-1-1 0,0 1 0,1 0 0,-1 0 0,0-1 0,0 1 0,0-1 0,0 1 0,0-1 0,-1 1 0,1-1 0,0 1 0,-1-1 0,0 1 52,1-9-3254,1-14-1955</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1.607"/>
    </inkml:context>
    <inkml:brush xml:id="br0">
      <inkml:brushProperty name="width" value="0.05" units="cm"/>
      <inkml:brushProperty name="height" value="0.05" units="cm"/>
    </inkml:brush>
  </inkml:definitions>
  <inkml:trace contextRef="#ctx0" brushRef="#br0">9 0 9418,'0'0'2755,"0"0"-1201,0 0-938,0 0-321,0 0 162,0 0 211,11 2-43,17 2-367,-9-3-46,1 2 0,-1 0 0,0 2 0,11 3-212,-26-6 9,1-1 1,-1 1-1,1 0 0,-1 0 0,1 1 0,-1-1 1,0 1-1,0 0 0,0 0 0,-1 1 1,1-1-1,-1 1 0,0 0 0,0-1 0,0 1 1,0 1-1,-1-1 0,1 0 0,-1 1 1,0-1-1,0 3-9,1 7-13,0 0 1,-1 0 0,0 1-1,-1-1 1,-1 0 0,-1 1-1,0-1 1,0 0 0,-2 1-1,0-1 1,0 0 0,-1-1-1,-1 1 1,0-1 0,-1 1-1,0-2 1,-1 1 0,-1-1-1,0 0 1,-2 2 12,-26 34-672,-2-1 0,-34 30 672,70-74 31,-1 0 0,1-1 0,0 1 0,0 0 0,0 0 0,0 0 0,1 0 0,-1 1 0,1-1 0,0 0 0,0 1 0,0-1 0,0 1 0,0-1 0,1 1 0,0-1 0,0 1 0,0-1 0,0 1 0,0 3-31,0-4 75,1-2-60,-1 0 1,0 0-1,1 0 1,-1-1 0,1 1-1,-1 0 1,1 0 0,-1 0-1,1-1 1,0 1-1,-1 0 1,1-1 0,0 1-1,-1 0 1,1-1-1,0 1 1,0-1 0,0 1-1,-1-1 1,1 0 0,0 1-1,0-1 1,0 0-1,0 0 1,0 1 0,0-1-1,0 0 1,0 0-1,0 0 1,0 0-16,37 2 189,-33-2-140,197 0-154,-201-1 1,0 1-1,0 0 1,0 0 0,0 0-1,0 0 1,0 0-1,0 1 1,0-1 0,-1 0-1,1 0 1,0 0 0,0 1-1,0-1 1,0 0 0,0 1-1,-1-1 1,1 1-1,0-1 1,0 1 0,-1 0-1,1-1 1,0 1 0,-1-1-1,1 1 1,-1 0-1,1 0 1,-1 0 104,5 9-3501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2.290"/>
    </inkml:context>
    <inkml:brush xml:id="br0">
      <inkml:brushProperty name="width" value="0.05" units="cm"/>
      <inkml:brushProperty name="height" value="0.05" units="cm"/>
    </inkml:brush>
  </inkml:definitions>
  <inkml:trace contextRef="#ctx0" brushRef="#br0">1 0 6849,'0'0'2826,"0"0"-633,0 0-681,0 0-334,0 0-155,0 0-135,0 0-119,12 4 490,28 5-1406,0-2 0,1-1 0,36-1 147,-77-5-125,1 0 1,-1 0 0,0 0-1,1 1 1,-1-1 0,0 0-1,1 0 1,-1 0-1,0 1 1,0-1 0,1 0-1,-1 0 1,0 1 0,0-1-1,0 0 1,1 0-1,-1 1 1,0-1 0,0 0-1,0 1 1,0-1 0,1 0-1,-1 0 1,0 1-1,0-1 1,0 0 0,0 1-1,0-1 1,0 1 0,0-1-1,0 0 1,0 1 0,0-1-1,0 0 1,0 1-1,0-1 1,0 0 0,-1 1-1,1-1 1,0 0 0,0 0-1,0 1 1,0-1-1,-1 0 1,1 1 0,0-1 124,-6 4-6134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45.948"/>
    </inkml:context>
    <inkml:brush xml:id="br0">
      <inkml:brushProperty name="width" value="0.05" units="cm"/>
      <inkml:brushProperty name="height" value="0.05" units="cm"/>
    </inkml:brush>
  </inkml:definitions>
  <inkml:trace contextRef="#ctx0" brushRef="#br0">16 178 5705,'0'0'1158,"0"0"-479,0 0 94,0 0 242,0 0 67,0 0 72,-4 1-23,-7 3-166,13-2 918,24-2 1278,-8-1-3951,238 1 1094,-256-9-1540,0 7-881,-1 12 439,-2 8-2765</inkml:trace>
  <inkml:trace contextRef="#ctx0" brushRef="#br0" timeOffset="935.03">446 8 6361,'0'0'2245,"0"0"-1094,0 0-599,0 0-141,0 0-146,0 0-25,0 0-136,0 1 0,0-1 0,0 1 0,0-1 0,0 1-1,0-1 1,0 1 0,0-1 0,0 1 0,0-1 0,0 1 0,0-1 0,0 1 0,0-1-1,0 0 1,0 1 0,1-1 0,-1 1 0,0-1 0,0 1 0,0-1 0,1 0 0,-1 1 0,0-1-1,1 1 1,-1-1 0,0 0 0,1 0 0,-1 1 0,1-1 0,-1 0-104,23-1 338,0-1-1,19-5-337,-18 3 54,0 1 0,20 0-54,-36 3 5,-3 0 14,0 0 1,-1 0-1,1 0 0,0 0 0,0 1 0,0 0 0,0 0 0,1 1-19,-4-1 9,-1 0 0,1 0 0,-1 0 1,1 1-1,-1-1 0,0 0 0,1 0 0,-1 1 1,0-1-1,0 1 0,0-1 0,0 1 0,0-1 1,0 1-1,-1 0 0,1 0 0,-1-1 0,1 1 0,-1 0 1,1 0-1,-1-1 0,0 1 0,0 0 0,0 1-9,2 12 20,-2-1-1,1 1 1,-2-1-1,0 1 0,0 1-19,0-11 5,-1 0-1,1 1 0,-1-1 0,0 0 0,0 0 1,0 0-1,-1 0 0,1 0 0,-1 0 1,-1-1-1,1 1 0,0-1 0,-1 0 0,-3 2-4,6-5 0,-7 7 37,0 0 0,0-1-1,-1 0 1,0-1-1,0 1 1,-1-2-1,0 0 1,0 0-1,0 0 1,-2-1-37,-9 4 863,21-7-862,0-1 0,0 0 0,0 1 1,0-1-1,0 0 0,0 1 0,1-1 1,-1 0-1,0 0 0,0 1 0,0-1 1,1 0-1,-1 0 0,0 1 0,0-1 1,0 0-1,1 0 0,-1 1 1,0-1-1,1 0 0,-1 0 0,0 0 1,0 0-1,1 0 0,-1 1 0,0-1 1,1 0-1,-1 0 0,0 0 0,1 0 1,-1 0-1,0 0 0,1 0 0,-1 0-1,48 8-472,-39-7 624,0 0-155,0 1 0,0 0 0,0 1 0,0 0 0,-1 0 0,1 1 0,-1 0 0,0 0 0,2 3 3,-6-5 0,-1 0 1,0 1-1,0 0 0,0-1 1,0 1-1,0 1 0,0-1 1,-1 0-1,0 1 0,0-1 1,0 1-1,0-1 0,0 1 1,-1 0-1,1 0 0,-1 0 1,0 0-1,-1 0 1,1 0-1,0 0 0,-1 4 0,0 4 31,0-5-7,0 1 1,0-1-1,-1 0 1,0 1-1,-1 1-24,2-6 5,-1-1 0,0 1 0,0 0 1,-1-1-1,1 1 0,-1-1 0,1 0 0,-1 1 0,0-1 0,1 0 0,-1 0 0,0 0 0,-1 0 1,1-1-1,-2 2-5,-52 33 138,-56 25-138,51-29 56,61-32-17,-10 6-1759,14-2-2187,5 3 2825,3 3-3309</inkml:trace>
  <inkml:trace contextRef="#ctx0" brushRef="#br0" timeOffset="2058.4">861 208 1632,'0'0'5153,"0"0"-2676,0 0-1029,0 0-334,0 0-395,0 0-314,0-3-176,-1 2-175,1-1 0,0 1 0,0-1 0,0 1 0,0-1 0,0 1 0,0-1 0,0 1 0,1-1-1,-1 1 1,0-1 0,1 1 0,-1-1 0,1 1 0,0 0 0,-1-1 0,1 1 0,0 0-1,0-1 1,0 1 0,0 0 0,1-1-54,1-1 100,0 0-1,1 1 1,-1-1-1,1 1 0,0 0 1,0 0-1,0 0 1,3-1-100,10-2 203,0 0 1,1 1-1,-1 1 1,1 0-204,-4 1 16,-1 1 0,1 0 0,-1 0 0,1 1 0,-1 1 0,1 1 0,2 0-16,-11-1 13,-1 0 0,1 1 1,-1-1-1,1 1 0,-1 0 0,0 1 0,0-1 0,0 0 0,0 1 1,0 0-1,0 0 0,-1 0 0,1 1 0,-1-1 0,0 1 0,0 0 0,0-1 1,-1 1-1,1 1 0,-1-1 0,0 0 0,0 2-13,3 6 38,-1 1 0,0 0-1,-1 1 1,-1-1 0,0 0 0,-1 1-1,0-1 1,-1 1 0,0 0-38,-1-5 6,0 0-1,0-1 1,0 0 0,-1 1 0,-1-1-1,1 0 1,-1 0 0,-1 0 0,1 0-1,-1-1 1,-1 1 0,0-1 0,0 0-1,-4 5-5,-44 40 31,36-38-15,1 2 0,1 0 0,0 0 1,1 1-1,1 1 0,-2 5-16,10-16 221,6-7 792,6-3-853,36-8-158,1 1 0,0 2 1,30 0-3,19-5 17,-65 11-78,-1 0 0,24 2 61,-21 1-1298,-29 9-2248,-1 3-1722</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17.691"/>
    </inkml:context>
    <inkml:brush xml:id="br0">
      <inkml:brushProperty name="width" value="0.05" units="cm"/>
      <inkml:brushProperty name="height" value="0.05" units="cm"/>
    </inkml:brush>
  </inkml:definitions>
  <inkml:trace contextRef="#ctx0" brushRef="#br0">11 680 1824,'0'0'1473,"0"0"-334,0 0-261,0 0-75,0 0-4,0 0 49,0 0-82,0 0-93,0-1-555,-1 1 0,0 0 0,0 0 0,1-1 0,-1 1 0,0 0 0,1-1 0,-1 1 0,0-1 0,1 1 0,-1-1 0,1 1 0,-1-1 0,1 1 0,-1-1 0,1 1 0,-1-1-118,1-38 49,0 38 345,0 1 50,0 0-51,0 0-83,0 0-37,0 0-5,0 0 38,0 0 43,0 0 90,0 0-8,0 0-3,0 0-60,0 0-55,0 0-68,0 0-52,301 0 1141,-300 0-1291,-1 0-63,9 0-1301,58 0-1978,-41 0 704</inkml:trace>
  <inkml:trace contextRef="#ctx0" brushRef="#br0" timeOffset="926.66">751 438 3161,'0'0'2284,"0"0"-15,0 0-266,0 0-168,0 0-135,0 0-230,6 0-314,136 4 2377,-38-1-3190,74-7-343,-135-6 17,-34 8-25,-1-1 0,0 2 0,1-1 0,-1 1 0,1 0 8,-8 1-21,-1 0-25,0 0-38,0 0-87,0-21-6723,0 12 1581</inkml:trace>
  <inkml:trace contextRef="#ctx0" brushRef="#br0" timeOffset="1410.1">1566 0 6305,'0'0'2937,"0"0"-1159,0 0-774,0 0-25,0 0 82,-3 31-160,-11 103-280,2-49-276,-4-1-1,-25 77-344,25-113 9,10-33-128,1 0-1,1 0 1,0 0-1,1 0 1,1 1-1,0 5 120,2-20-621,0-1-351,2-18-3867,7-5-1175</inkml:trace>
  <inkml:trace contextRef="#ctx0" brushRef="#br0" timeOffset="1912.06">1831 126 8514,'0'0'2878,"0"0"-1239,0 0-874,0 0-286,0 0-16,-8 30-50,-24 101-105,20-84-38,1 1 0,3 0 0,2 0 0,2 1 0,2 17-270,2-64 10,0 0-1,0-1 1,0 1 0,0-1 0,0 1 0,1-1-1,-1 1 1,1-1 0,-1 1 0,1-1-1,0 1 1,0-1 0,-1 1 0,1-1 0,0 0-1,0 0 1,0 1 0,0-1 0,1 0-1,-1 0 1,1 1-10,1 0 7,0-1 0,1 1 0,-1-1 0,0 1 0,1-1 0,-1 0 0,0 0 0,1-1 0,0 1 0,-1-1-7,11 1 7,0 0-1,0-2 0,0 0 0,-1 0 1,2-1-7,-8 0-18,0 0 0,0-1 0,-1 0 0,1 0 0,-1 0 0,0-1 0,0 1 0,0-2 0,0 1 0,-1 0 0,1-1 0,-1 0 0,2-4 18,6-6-47,-1 0-1,0-1 1,-1 0 0,3-8 47,-8 12 6,0-1 0,-1 1 1,0-1-1,-1 0 0,-1 0 0,0-1 1,-1 1-1,0-1-6,1-26 113,-2 0 0,-1-1-113,-1 1 99,1 32-85,-1 0 0,0 1 0,0-1 1,-1 1-1,0-1 0,-1 1 1,1-1-1,-1 1 0,-1 0 0,1 1 1,-3-4-15,4 7-11,0-1 1,0 1 0,-1-1 0,0 1-1,1 0 1,-1 0 0,0 0-1,-1 1 1,1-1 0,0 1-1,-1 0 1,1 0 0,-1 0 0,0 0-1,0 0 1,1 1 0,-1 0-1,0 0 1,0 0 0,0 0 0,-1 0-1,1 1 11,1 0-54,1 0 1,0 0-1,0 1 0,0-1 0,0 1 0,0-1 0,0 1 0,0 0 0,0 0 0,0 0 1,0 0-1,0 0 0,0 0 0,0 1 0,1-1 0,-1 0 0,1 1 0,-1-1 1,0 3 53,-21 34-770,17-26 498,-20 40-1778,3-1-2135</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24.700"/>
    </inkml:context>
    <inkml:brush xml:id="br0">
      <inkml:brushProperty name="width" value="0.05" units="cm"/>
      <inkml:brushProperty name="height" value="0.05" units="cm"/>
    </inkml:brush>
  </inkml:definitions>
  <inkml:trace contextRef="#ctx0" brushRef="#br0">258 24 592,'0'0'2021,"0"0"-608,0 0-225,0 0-102,0 0-96,1-3-118,5-17 2326,-6 19-2518,0 1-57,0 1 2903,-9 10-3458,-38 49-22,2 3 0,4 2 1,2 1-1,-2 14-46,33-63-1,2 2 0,0-1 0,0 1 0,2-1 1,0 1-1,1 6 1,-1 27-24,3 36 24,1-87 0,0 2 13,0 0 1,1 0-1,0 0 1,-1 0-1,1 0 1,0 0-1,0 0 1,1-1-1,-1 1 0,0 0 1,1-1-1,0 1 1,0-1-1,0 1 1,0-1-1,0 0 1,0 0-1,0 0 1,1 0-1,-1 0 1,1 0-1,-1-1 1,1 1-1,0-1 0,0 0 1,-1 0-1,1 0 1,0 0-1,3 0-13,5 2 52,0 0 0,0-2 0,1 1 1,-1-1-1,1-1 0,-1 0 0,7-1-52,-14 0 14,0 0 1,0 0 0,0-1-1,0 1 1,-1-1 0,1 0-1,0 0 1,-1-1 0,1 1-1,-1-1 1,0 1-1,0-1 1,0 0 0,0 0-1,0-1 1,-1 1 0,1 0-1,-1-2-14,3-3 22,0 1-1,0-1 0,-1 0 0,-1-1 0,1 1 1,-1-1-1,-1 0 0,1-1-21,-2-5 49,1-1 0,-2 0 0,0 0 0,-1-4-49,0-22-23,1 42 46,0 0 29,-6 0-44,1-1 0,0 0 0,-1 0-1,1 0 1,0 0 0,0-1 0,-1 0 0,1 0 0,0 0-1,1 0 1,-3-2-8,-16-8 13,19 11-37,1 0 1,-1 0-1,0 0 0,0 1 1,0-1-1,0 1 0,1 0 1,-1 0-1,0 0 0,0 1 1,0-1-1,0 1 0,1 0 1,-1 0-1,0 1 0,1-1 1,-1 1-1,1-1 0,-1 1 1,1 0-1,0 0 0,0 1 1,0-1-1,0 1 0,0-1 1,-1 2 23,-6 7-114,0 0-1,0 0 1,1 1 0,0 0 0,1 1 0,-1 3 114,5-8-262,8 2-5046,3-6-193</inkml:trace>
  <inkml:trace contextRef="#ctx0" brushRef="#br0" timeOffset="827.34">737 381 1064,'0'0'2411,"0"0"-246,0 0-482,0 0-331,0 0-141,0 0-139,1-5-61,1 2-492,4-12-303,-6 12 1269,-3 7 2192,-92 136-3376,33-51-265,-17 39-36,75-142-5109,4-11 1945,0 7-941</inkml:trace>
  <inkml:trace contextRef="#ctx0" brushRef="#br0" timeOffset="1345.68">544 337 3041,'0'0'3668,"0"0"-1188,0 0-679,0 0-388,0 0-341,0 0-179,0 0-110,0 0-73,0 0-50,0 0-75,0 0-133,0 0-130,0 0-119,0 0-103,2 2-32,154 185 1060,-137-165-1117,-7-9 1,0 0 1,-1 2 0,0-1 0,-2 2-1,5 7-12,-8-16-310,3-7-4731,-5 0 2455,3 0-2753</inkml:trace>
  <inkml:trace contextRef="#ctx0" brushRef="#br0" timeOffset="2011.72">1118 201 1304,'0'0'2363,"0"0"-295,0 0-421,0 0-238,0 0-123,0 0-226,0 0-170,9 0 781,94 6 216,-34 1-5795,-69-7 977</inkml:trace>
  <inkml:trace contextRef="#ctx0" brushRef="#br0" timeOffset="2346.45">1118 201 4217</inkml:trace>
  <inkml:trace contextRef="#ctx0" brushRef="#br0" timeOffset="6728.38">1058 473 4193,'0'0'2250,"0"0"-421,0 0-450,0 0-401,0 0-273,5-7-146,15-18-112,-15 19-64,-5 6-85,0 0-79,0 0-56,0 0-7,0 0 24,27 0 992,179 0 1865,-205 0-3129,-1 0-115,0 0-128,0 0-187,0 0-227,0 0-403,0 0-1607,0 0-3596</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34.686"/>
    </inkml:context>
    <inkml:brush xml:id="br0">
      <inkml:brushProperty name="width" value="0.05" units="cm"/>
      <inkml:brushProperty name="height" value="0.05" units="cm"/>
    </inkml:brush>
  </inkml:definitions>
  <inkml:trace contextRef="#ctx0" brushRef="#br0">1 442 4369,'0'0'2230,"0"0"-514,0 0-510,0 0-357,0 0-251,0 0-190,19 7 619,49-7 1396,-23 2-2187,1-2-1,-1-2 0,0-2 1,-1-2-1,32-8-235,-58 8-173,-11 4-197,-1-1-1,1 2 1,0-1 0,0 1 0,0 0-1,0 0 371,-5 1-1696,-2 1-1039,-3 5-1449</inkml:trace>
  <inkml:trace contextRef="#ctx0" brushRef="#br0" timeOffset="950.49">861 75 3913,'0'0'1818,"0"0"-161,0 0-509,0 0-506,0 0-299,0 0-110,23 1 16,72 1 13,-92-2-225,0 0-1,0 0 1,0 0-1,0 1 1,0-1 0,-1 1-1,1-1 1,0 1 0,0 0-1,-1 0 1,1 0 0,-1 1-1,2-1-36,-4 0 31,1 0 0,-1-1-1,0 1 1,1 0-1,-1-1 1,0 1-1,1 0 1,-1 0-1,0-1 1,0 1 0,0 0-1,0 0 1,1 0-1,-1-1 1,0 1-1,-1 0 1,1 0-1,0-1 1,0 1 0,0 0-1,0 0 1,0 0-1,-1-1-30,0 12 468,0-7-340,1-1 0,-1 1 0,0-1 0,0 1 0,0-1 0,-1 1 0,0-1 0,0 0 0,0 0 0,0 0 0,-1 0 0,1 0 0,-4 3-128,-45 48 427,23-28-146,0 4-130,1 1-1,2 0 1,1 2 0,-3 11-151,18-30 60,0 2 0,2-1 1,0 1-1,1 0 1,1 1-1,0-1 1,1 1-1,1 0 1,1 0-1,0 16-60,2-32 9,0-1-1,0 1 0,0-1 0,0 1 1,0-1-1,0 1 0,0-1 0,0 1 1,1-1-1,-1 1 0,1-1 1,-1 0-1,1 1 0,-1-1 0,1 1 1,0-1-1,0 0 0,-1 0 0,1 1 1,0-1-1,0 0-8,2 0 9,-1 0 0,1 0-1,-1-1 1,1 1 0,-1-1 0,1 1-1,-1-1 1,1 0 0,0 0 0,-1 0 0,2-1-9,2 1 21,3 0-6,0-1-1,-1-1 0,1 0 0,0 0 0,-1 0 0,1-1 1,-1-1-1,0 1 0,0-1 0,0 0 0,-1-1 1,1 0-1,-1 0 0,2-3-14,10-9-34,0 0-1,-2-1 1,0-1 0,8-12 34,-22 26 15,1-1 0,-1 0 0,0 1 0,0-1 0,-1 0 0,0 0 0,0-1 0,0 1 0,-1 0 0,0-1 0,0 1 0,0-1 0,-1 1 0,0-1 0,-1 1 0,1-2-15,-1 4 17,0 1 0,0-1-1,0 0 1,0 1 0,-1-1 0,1 1 0,-1-1 0,0 1 0,0 0 0,0 0 0,0 0 0,-1 0 0,1 0-1,-1 0 1,0 1 0,0-1 0,0 1 0,0 0 0,0 0 0,-1-1-17,-8-4-54,0 0 0,-1 0 0,1 1 0,-1 1 0,-1 0 54,4 1-79,4 3 45,0-1 1,1 0-1,-1 0 1,1-1-1,0 0 1,-3-2 33,5 3-5,1 0 1,0 0-1,0 0 0,0-1 1,0 1-1,1-1 1,-1 1-1,1-1 1,-1 0-1,1 1 0,0-1 1,0 0-1,0 0 1,0-2 4,-30-157 40,30 160-47,1-1 0,0 1 0,0 0 0,0-1 0,0 1 0,1-1 1,-1 1-1,0 0 0,1-1 0,0 1 0,0 0 0,0 0 0,0 0 0,0-1 1,0 1-1,0 0 0,0 0 0,1 1 0,-1-1 0,1 0 0,0 0 0,0 1 1,-1-1-1,1 1 0,0-1 0,0 1 0,0 0 0,0 0 0,1 0 0,-1 0 1,1 0 6,7-4-247,1 0 1,0 1-1,0 0 1,0 1-1,10-1 247,-16 3-360,37-5-998,-39 6 1016,-1 0 1,0 0 0,1 0-1,-1 0 1,1 0 0,-1 0-1,0 1 1,1-1 0,-1 1-1,0 0 1,0 0-1,1 0 1,-1 0 0,0 0-1,0 0 342,6 11-4939</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32.743"/>
    </inkml:context>
    <inkml:brush xml:id="br0">
      <inkml:brushProperty name="width" value="0.05" units="cm"/>
      <inkml:brushProperty name="height" value="0.05" units="cm"/>
    </inkml:brush>
  </inkml:definitions>
  <inkml:trace contextRef="#ctx0" brushRef="#br0">1 221 280,'0'0'5219,"0"0"-2575,0 0-1053,0 0-523,0 0-270,0 0-101,5 1-69,1-1-309,0 1-1,1 0 0,-1-1 0,1 0 1,-1-1-1,0 0 0,1 0 0,-1 0 1,0 0-1,1-1 0,0-1-318,7-2 113,0 0 0,1 0 1,0 2-1,-1 0 0,1 0 0,0 1 0,14 1-113,34-6 27,-27 1-120,-3-1-345,1 2 0,0 2 0,5 0 438,-38 3-344,-1 0 45,0 0-57,0-7-3262,0-3-1194</inkml:trace>
  <inkml:trace contextRef="#ctx0" brushRef="#br0" timeOffset="548.07">722 31 4745,'0'0'2878,"0"0"-1000,0 0-903,0 0-437,0 0-176,0 0-39,0 3 50,0 18 176,0 33-179,-1 0-1,-3 0 1,-10 49-370,1-41-79,-1 27 79,10-23-4372,5-67 2696,2-2-782</inkml:trace>
  <inkml:trace contextRef="#ctx0" brushRef="#br0" timeOffset="1080.36">1065 78 6465,'0'0'3660,"0"0"-1680,0 0-805,0 0-345,0 0-310,0 0-248,-7 12-84,-8 15 42,1 0 1,2 1-1,0 0 1,2 1-1,1 1-230,1 11 175,2 0-1,2 1 0,2-1 1,1 1-1,4 25-174,-3-65-5,0 1 0,0-1 0,0 0 0,1 0-1,-1 1 1,1-1 0,0 0 0,0 0 0,0 0-1,0 1 1,0-1 0,0 0 0,0-1 0,1 1 0,-1 0-1,1 0 1,-1 0 0,1-1 0,0 1 0,0-1-1,0 0 1,-1 1 0,1-1 0,1 0 0,-1 0-1,0 0 1,0 0 5,6 1-6,0 0 0,0 0 1,0-1-1,0 0 0,1-1 0,-1 0 0,1 0 6,-4 0 10,0-1 0,0 0 1,-1-1-1,1 1 0,-1-1 0,1 0 0,-1 0 1,0 0-1,0-1 0,0 1 0,0-1 0,0 0 1,0 0-1,-1 0 0,0-1 0,2-1-10,11-13 46,-1 0-1,9-16-45,-23 34 1,13-23 15,-1 0 0,-1 0 0,-1-1 0,0-1 0,-2 0 0,-1 0 0,-2-1 0,0 0 1,-1 0-1,-2-1 0,-1 1 0,-1-1 0,-1 1 0,-1-1 0,-2-6-16,3 30-4,0 0 1,-1 0-1,1 0 1,-1 0-1,0 0 1,0 0-1,0 0 1,0 0-1,0 0 0,-1 0 1,1 1-1,-1-1 1,1 1-1,-1-1 1,0 1-1,0-1 0,-1 1 1,1 0-1,0 0 1,-1 0-1,1 1 1,-1-1-1,1 0 1,-1 1-1,0 0 0,0-1 1,0 1-1,0 0 1,0 1-1,0-1 1,0 0 3,-1 1-29,-1-1 1,1 1 0,-1 0-1,1 1 1,-1-1-1,1 1 1,-1-1 0,1 1-1,0 1 1,-1-1 0,1 0-1,0 1 1,0 0 0,0 0-1,0 0 1,1 1 0,-1-1-1,0 1 1,1 0 0,-3 3 28,-8 10-677,1 0 0,0 1 0,1 0 1,1 1-1,1 0 0,0 1 1,-5 16 676,7-9-4541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36.358"/>
    </inkml:context>
    <inkml:brush xml:id="br0">
      <inkml:brushProperty name="width" value="0.05" units="cm"/>
      <inkml:brushProperty name="height" value="0.05" units="cm"/>
    </inkml:brush>
  </inkml:definitions>
  <inkml:trace contextRef="#ctx0" brushRef="#br0">1 344 904,'0'0'6238,"0"0"-3535,0 0-1286,0 0-314,0 0-85,0 0 53,16 0-48,36-1 215,1-3 0,26-5-1238,-38 4-314,0 1-1,0 3 0,7 1 315,-31 0-871,-16 0-220,-1-7-4418,0 0-1757</inkml:trace>
  <inkml:trace contextRef="#ctx0" brushRef="#br0" timeOffset="379.01">684 1 7242,'0'0'1893,"0"0"-718,0 0-307,0 0-15,0 0-65,-3 31-145,-10 100-217,5-7-76,7-99-495,0 0 0,-1 0-1,-2 0 1,0 0 0,-2-1 0,0 0-1,-6 12 146,12-36-22,-12 24-1803,2-11-2258,5-9 1</inkml:trace>
  <inkml:trace contextRef="#ctx0" brushRef="#br0" timeOffset="963.07">948 62 9882,'0'0'2906,"0"0"-1199,0 0-1039,0 0-433,0 0-22,0 0 115,17-3-65,-14 2-258,40-6 101,0 2-1,24 0-105,-66 6-2,0-1 0,0 0-1,0 0 1,0 1 0,0-1-1,0 1 1,0-1 0,0 1 0,0-1-1,-1 1 1,1 0 0,0-1-1,0 1 1,0 0 0,-1-1 0,1 1-1,0 0 1,-1 0 0,1 0-1,-1 0 1,1 0 0,-1 0 0,1 0-1,-1 0 1,0 0 0,1 0-1,-1 0 1,0 0 0,0 0 0,0 0-1,0 0 1,0 0 0,0 1 2,1 47 84,-2-32-63,0-1-21,0 1 1,-1-1-1,0 1 1,-2-1 0,0 0-1,0 0 1,-2-1-1,0 1 1,-1-1 0,0 0-1,-1-1 1,-1 0-1,0 0 1,-1-1 0,0 0-1,-1-1 1,-1 0-1,0 0 1,0-2 0,-1 1-1,-1-2 1,-11 7-1,19-12-3,0 0 1,0 0-1,0 0 1,1 1 0,0-1-1,-1 1 1,2 1-1,-3 2 3,5-6 8,0 0-1,1 1 0,-1-1 1,1 0-1,-1 1 1,1-1-1,0 1 1,0-1-1,0 1 0,1 0 1,-1-1-1,1 1 1,-1 0-1,1-1 1,0 1-1,0 0 1,0 0-1,0-1 0,1 1 1,-1 0-1,1-1 1,-1 1-1,1 0 1,0-1-8,0-1 3,0 0 0,0 0 0,-1 0 0,1 0 0,0 0 1,0 0-1,0 0 0,0 0 0,0-1 0,1 1 1,-1 0-1,0-1 0,0 1 0,0-1 0,0 0 1,1 1-1,-1-1 0,0 0 0,1 0 0,-1 1 0,0-1-3,32 1 31,-26-1-11,8 0-13,19 0-8,-1 0 1,0-2-1,1-1 0,-1-2 1,18-6 0,-25 3-238,-13 4-205,0 0 0,0 0 1,0 2-1,0-1 1,11 1 442,-22 2-2182,-2 0-2396</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41.452"/>
    </inkml:context>
    <inkml:brush xml:id="br0">
      <inkml:brushProperty name="width" value="0.05" units="cm"/>
      <inkml:brushProperty name="height" value="0.05" units="cm"/>
    </inkml:brush>
  </inkml:definitions>
  <inkml:trace contextRef="#ctx0" brushRef="#br0">303 0 2577,'0'0'1202,"0"0"-113,0 0-20,0 0 16,0 0 77,-3 2 5758,-14 9-6221,5-4-659,1 1 0,0 0 0,0 1 0,0 0 0,1 0 0,1 1 0,-1 1 0,2-1-1,-1 2 1,2-1 0,-1 1 0,-3 9-40,-14 22-4,1 0 1,2 2-1,3 0 0,1 2 0,2 0 0,-2 19 4,12-27 7,2 0-1,2 0 1,2 0-1,1 0 0,2 3-6,-3-39-5,1-1-1,-1 0 0,1 1 0,-1-1 0,1 0 0,0 1 0,-1-1 0,1 0 0,0 0 0,1 1 0,-1-1 0,0 0 0,1 0 0,-1 0 0,1-1 0,-1 1 0,1 0 0,0 0 0,0-1 1,0 1-1,0-1 0,0 0 0,0 0 0,0 0 0,0 0 0,1 0 0,-1 0 0,0 0 0,1-1 0,-1 1 0,0-1 0,1 1 0,-1-1 0,1 0 0,-1 0 0,2-1 6,4 1 16,-1 0-1,1-1 0,-1-1 0,1 1 0,-1-1 1,1 0-1,-1-1 0,0 0 0,0 0 1,0 0-1,1-2-15,14-10 42,-2 0-1,1-1 1,-2-2 0,-1 0-1,0-1 1,-1 0 0,6-10-42,-20 24 4,0 0-1,-1-1 1,1 1 0,-1-1-1,0 0 1,0 1 0,-1-1-1,0 0 1,0 0 0,0 0-1,-1 0 1,0 0 0,0 0-1,0 0 1,-1 0 0,0 0 0,0-2-4,0 6-17,0 0 1,0 0 0,-1 0 0,1 0-1,0 1 1,-1-1 0,0 0 0,1 1 0,-1-1-1,0 1 1,1 0 0,-1 0 0,0-1-1,0 1 1,0 0 0,0 1 0,0-1 0,0 0-1,-1 1 1,1-1 0,0 1 0,0-1-1,0 1 1,0 0 0,-1 0 0,1 0 0,-1 0 16,-2 0-38,0 0 0,0 1 0,0-1 1,1 1-1,-1 0 0,0 0 0,1 1 1,-1-1-1,1 1 0,-1 0 0,1 0 1,-3 2 37,-4 6-118,0 0 0,1 1 0,1 0 0,-1 0 1,2 1-1,0 0 0,0 1 0,1 0 0,-3 7 118,7 6-2661,3-20-1051,0-3 774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44.310"/>
    </inkml:context>
    <inkml:brush xml:id="br0">
      <inkml:brushProperty name="width" value="0.05" units="cm"/>
      <inkml:brushProperty name="height" value="0.05" units="cm"/>
    </inkml:brush>
  </inkml:definitions>
  <inkml:trace contextRef="#ctx0" brushRef="#br0">1 496 8122,'0'0'3538,"0"0"-1532,0 0-830,0 0-443,0 0-163,0 0-54,14 0-123,13 1-277,37-1 323,60-7-439,-92 4-523,1 2 0,11 1 523,-17 0-4011,-22 0-1483</inkml:trace>
  <inkml:trace contextRef="#ctx0" brushRef="#br0" timeOffset="752.53">627 41 8362,'0'0'2468,"0"0"-853,0 0-736,0 0-215,0 0-5,0 0-88,17 0-98,57 0-70,-62-1-314,1 0 0,-1-1-1,0 0 1,0-1 0,0-1 0,0 1-1,3-3-88,-6 2 30,0 1-1,0 0 0,0 1 0,0-1 0,0 2 0,1 0 1,6 0-30,-15 1-5,0 0 0,0 0 1,0 0-1,-1 0 1,1 0-1,0 0 1,0 1-1,-1-1 0,1 0 1,0 1-1,0-1 1,-1 1-1,1-1 1,-1 1-1,1-1 0,0 1 1,-1-1-1,1 1 1,-1-1-1,1 1 1,-1 0-1,1-1 0,-1 1 1,0 0-1,1 0 1,-1-1-1,0 1 1,1 0 4,3 31 80,-5-24-45,1 0 0,-1-1-1,-1 1 1,0 0-1,0-1 1,0 1-1,-1 1-34,-12 13 38,0-2 0,-1 0 0,-1 0 0,0-2-1,-2 0 1,-18 14-38,15-13 13,-19 21 91,40-38-74,1-2 26,5 7-38,43 16 145,-34-18-143,-1 1 0,0 0 0,0 2 0,0-1 0,-1 1 0,2 3-20,-12-9 6,0 0-1,0 0 1,0 1-1,0-1 1,-1 0-1,1 1 0,-1-1 1,0 1-1,0-1 1,0 1-1,0 0 1,0-1-1,-1 1 1,1 0-1,-1 0 1,1-1-1,-1 1 1,0 0-1,0 0 1,0 0-1,-1-1 1,1 1-1,-1 0 0,0 0 1,1 0-6,-2 3 17,-1 0 1,1 0-1,-1 0 1,0 0-1,0-1 0,0 1 1,-1-1-1,0 0 0,0 0 1,-1 1-18,-1 1-103,-6 6 177,-1-1 1,0-1-1,-3 2-74,12-10-180,0 0 0,-1 0-1,1-1 1,0 1 0,-1-1 0,0 0-1,1-1 1,-1 1 0,0-1 0,0 0-1,0 0 1,0-1 0,-2 1 180,2-1-988,-4-1-1037,4 2-3544,5 2-958</inkml:trace>
  <inkml:trace contextRef="#ctx0" brushRef="#br0" timeOffset="1287.59">1276 238 9090,'0'0'3555,"0"0"-1602,0 0-1036,0 0-583,0 0-197,-4 23 35,0-1-120,-4 20 113,-1-1 1,-11 26-166,8-27 54,1 0 1,2 1-1,2 0 1,2 0-1,2 1 1,1 17-55,2-56-2,0 0 1,0 0-1,0 0 1,0 0 0,0-1-1,1 1 1,-1 0 0,1 0-1,0 0 1,0-1 0,0 1-1,0 0 1,1-1-1,-1 1 1,1-1 0,-1 1-1,1-1 1,0 0 0,0 0-1,0 1 1,0-2-1,0 1 1,1 0 0,-1 0-1,0-1 1,1 1 0,0-1-1,-1 0 1,1 1 0,0-1-1,-1-1 1,1 1-1,0 0 1,0-1 0,0 1-1,0-1 1,1 0 1,2 2-2,1-1-1,0-1 1,0 1 0,0-1 0,0 0 0,0 0-1,0-1 1,0 0 0,0-1 0,-1 1-1,1-1 1,0 0 0,-1-1 0,0 0 0,1 0-1,-1 0 1,0-1 0,0 1 0,-1-1-1,1-1 1,-1 0 2,12-13-92,-1 0 0,-1-1-1,0-1 1,-2-1-1,0 0 1,-2-1 0,0 0-1,-1 0 1,-2-1 0,3-10 92,-3 5-30,-2 0 0,0-1 1,-2 0-1,-1 0 1,-2 0-1,-1 0 1,-1 0-1,-3-17 30,3 37-36,-1 0 0,-1 1 0,0 0 0,0 0 1,0 0-1,-1 0 0,0 0 0,-1 1 0,0 0 0,0-1 0,0 2 0,-1-1 1,0 1-1,0 0 0,-5-4 36,8 7-147,0 1 1,-1-1 0,1 1 0,-1 0-1,1 0 1,-1 0 0,0 0 0,0 0-1,0 1 1,0 0 0,0 0 0,0 0-1,0 0 1,0 0 0,0 1 0,0 0-1,0 0 1,-1 0 0,1 0 0,0 1-1,0 0 1,0 0 0,0 0 0,0 0-1,0 0 1,0 1 0,0 0 0,1 0-1,-1 0 1,1 0 0,-1 0 0,-1 2 146,-19 22-4919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42.149"/>
    </inkml:context>
    <inkml:brush xml:id="br0">
      <inkml:brushProperty name="width" value="0.05" units="cm"/>
      <inkml:brushProperty name="height" value="0.05" units="cm"/>
    </inkml:brush>
  </inkml:definitions>
  <inkml:trace contextRef="#ctx0" brushRef="#br0">197 59 1744,'0'0'4500,"0"0"-1795,0 0-956,0 0-540,0 0-316,0 0-167,0 3-54,-1 7-433,0 0 0,0 0 0,-1 0 0,-1 0 0,0 0 0,0-1 0,-1 1 0,0-1 0,0 0 0,-1 0 0,0-1 0,-1 1 0,-5 5-239,-20 32-196,1 1-1,3 2 1,1 1 0,-3 15 196,29-62-360,0-2-7974,0-1 4213</inkml:trace>
  <inkml:trace contextRef="#ctx0" brushRef="#br0" timeOffset="480.66">46 42 6361,'0'0'2608,"0"0"-801,0 0-706,0 0-278,0 0 41,0 0-77,0 9-197,0-8-591,0 4 89,-1 1 1,1 0-1,1-1 0,-1 1 1,1-1-1,0 1 0,0-1 1,0 1-1,1-1 0,0 1 1,0-1-1,1 0 0,-1 0 1,1 0-1,0-1 0,0 1 1,1-1-1,3 4-88,56 51 626,36 44-626,-73-74-337,-1 2 0,-2 1-1,-2 1 1,15 29 337,-35-59-244,9 10-719,3-11-3776,-6-2-329</inkml:trace>
  <inkml:trace contextRef="#ctx0" brushRef="#br0" timeOffset="1163.86">827 28 3793,'0'0'2175,"0"0"-337,0 0-273,0 0-182,0 0-258,0 0-265,7 4 1076,21-5-1380,0 0-1,0-2 0,0 0 1,19-6-556,-22 4-337,1 1 0,0 1 0,0 1 0,21 2 337,-46 0-754,-1 4-2375,0 2-383</inkml:trace>
  <inkml:trace contextRef="#ctx0" brushRef="#br0" timeOffset="1504.17">793 246 4337,'0'0'5281,"0"0"-3609,0 0-687,0 0-401,0 0 40,0 0 8,0 0-280,72 3-184,-42-3-88,0 0-72,1 0-8,3 0-176,-4 0-288,0 0-328,-4 0-720,-7 0-1633,-7 0-5425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47.158"/>
    </inkml:context>
    <inkml:brush xml:id="br0">
      <inkml:brushProperty name="width" value="0.05" units="cm"/>
      <inkml:brushProperty name="height" value="0.05" units="cm"/>
    </inkml:brush>
  </inkml:definitions>
  <inkml:trace contextRef="#ctx0" brushRef="#br0">397 1 2737,'0'0'1312,"0"0"134,0 0-58,0 0 9,0 0-43,0 0-264,-13 32-348,-44 103-159,51-121-434,0 0 0,-1-1-1,-1 0 1,-5 7-149,-1 2 205,-126 181 916,69-103-1112,48-69-8,-15 23-487,38-53-289,0-7-1507,6-11 456,7-1-880</inkml:trace>
  <inkml:trace contextRef="#ctx0" brushRef="#br0" timeOffset="473.21">23 184 4545,'0'0'3989,"0"0"-1631,0 0-897,0 0-422,0 0-160,0 0-93,19 0 981,-13 1-1568,0 0 1,0 0 0,0 0 0,0 1 0,0-1-1,-1 2 1,1-1 0,-1 0 0,0 1 0,5 3-200,53 39 336,-44-31-173,46 36-156,-2 2 0,-3 3-1,-2 2 1,7 14-7,-63-68-328,3 3 284,-4-5-4844,-1-1 978</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5.633"/>
    </inkml:context>
    <inkml:brush xml:id="br0">
      <inkml:brushProperty name="width" value="0.05" units="cm"/>
      <inkml:brushProperty name="height" value="0.05" units="cm"/>
    </inkml:brush>
  </inkml:definitions>
  <inkml:trace contextRef="#ctx0" brushRef="#br0">0 45 3449,'0'0'2412,"0"0"-565,0 0-660,0 0-232,0 0-133,0 0-114,0 2-506,0-1 50,0-1 0,0 0 0,0 1 0,1-1 0,-1 0 0,0 1 0,0-1-1,0 0 1,0 1 0,0-1 0,0 0 0,0 1 0,1-1 0,-1 0 0,0 1 0,0-1 0,0 0 0,1 1 0,-1-1 0,0 0-1,1 0 1,-1 1 0,0-1 0,0 0 0,1 0 0,-1 0 0,0 1 0,1-1-252,36 11 228,-28-8-132,0 0-1,0 0 0,0-1 0,9 1-95,-15-2 12,177 15 394,32-8-406,-130-7 16,-1 0 255,0-3-1,79-12-270,-138 10 34,283-42 202,-196 34-224,91 3-12,110 13 8,-303-4 5,30-2 72,-35 2-82,0-1-1,-1 1 0,1-1 1,0 0-1,0 1 0,0-1 1,-1 0-1,1 0 0,0 0 1,-1 0-1,1 0 0,-1 0 0,1-1 1,-1 1-1,0-1 0,1 1 1,-1-1-1,0 1 0,0-1-2,0 1-114,-1 1-178,0 0-154,0 0-202,0 0-436,0 0-773,0 0-1510,0 0-3100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0.333"/>
    </inkml:context>
    <inkml:brush xml:id="br0">
      <inkml:brushProperty name="width" value="0.05" units="cm"/>
      <inkml:brushProperty name="height" value="0.05" units="cm"/>
    </inkml:brush>
  </inkml:definitions>
  <inkml:trace contextRef="#ctx0" brushRef="#br0">101 134 4785,'0'0'2108,"0"0"-239,0 0-254,0 0-398,0 0-376,0 0-141,-2-2-41,2 1-583,-1-1 1,0 1 0,0 0-1,0 0 1,1-1 0,-1 1-1,1 0 1,-1 0 0,1-1-1,0 1 1,-1-1 0,1 1-1,0 0 1,0-1 0,0 1-1,0-1 1,0 1 0,0-1-1,0 1 1,1 0 0,-1-1-1,0 1 1,1 0 0,-1-1-1,1 1 1,-1 0 0,1-1-1,0 1 1,0 0 0,-1 0-1,1 0 1,0 0-77,5-4-81,-1 0 0,1 0 0,-1 1 0,1 0 0,1 0 0,1-1 81,11-6 217,-11 5-251,0 1 1,-1 0-1,2 0 0,-1 1 1,0 0-1,1 1 0,0 0 1,0 0-1,0 1 1,0 0-1,0 1 0,0 0 1,1 0-1,-1 1 0,0 0 1,0 1-1,9 1 34,-15-1 16,0 0 1,0 1-1,0-1 0,0 1 0,-1 0 1,1 0-1,0 0 0,-1 0 1,1 0-1,-1 1 0,0-1 0,0 1 1,0-1-1,0 1 0,0 0 1,-1 0-1,1 0 0,-1 0 0,0 0 1,1 1-17,4 12 86,-1 0 1,-1 0-1,1 8-86,1 15 94,-2 0-1,-1 1 0,-2-1 1,-4 30-94,3-62 4,-1 0 1,-1 0-1,1 0 1,-1 0-1,0 0 0,-1 0 1,0-1-1,0 1 1,0-1-1,-1 0 0,0 0 1,0 0-1,0-1 1,-1 1-1,-4 4-4,-11 7-47,0 0 0,-1-1 0,-18 10 47,-11 9-53,-5 10 47,26-20 28,-1-2 0,-17 9-22,45-31 28,-1 0 0,0 1 0,0-1-1,0 0 1,0-1 0,0 1-1,0-1 1,0 1 0,0-1-1,0 0 1,0 0 0,-2 0-28,0 0 104,5-27-180,1 26 75,-1-1 1,1 1 0,0 0 0,-1-1 0,1 1 0,0 0-1,0 0 1,0 0 0,0 0 0,0 0 0,1 0 0,-1 0-1,0 0 1,0 0 0,1 0 0,-1 1 0,0-1 0,1 0 0,29-11-12,-22 9 4,17-7-40,0 1 1,0 2 0,1 0-1,0 2 1,0 1-1,1 1 1,19 1 47,-33 2 24,0 0-1,1 2 1,-1-1 0,9 4-24,-18-4 10,1 1 0,-1-1 0,0 1 0,0 1 0,0-1 0,0 1 0,0 0 0,0 0 0,-1 1 0,1-1 0,-1 1 0,0 0 0,0 0-10,18 21 133,-18-19-8007,-4-6 7738,0 0-8213</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6.438"/>
    </inkml:context>
    <inkml:brush xml:id="br0">
      <inkml:brushProperty name="width" value="0.05" units="cm"/>
      <inkml:brushProperty name="height" value="0.05" units="cm"/>
    </inkml:brush>
  </inkml:definitions>
  <inkml:trace contextRef="#ctx0" brushRef="#br0">164 4 5497,'0'0'4060,"0"0"-1514,0 0-786,0 0-501,0 0-342,0 0-308,0-1-292,0-1-194,-13 8-159,0 9 17,2 2 1,-1-1-1,2 1 1,0 1-1,1 0 1,-3 12 18,-2 1 1,2 1-1,1 1 1,1 0-1,2 0 1,2 1 0,1 0-1,1 0 1,2 0-1,1 6 0,1-23 2,0-9-8,-1 0 1,2 0-1,-1 0 0,1 0 0,0 0 0,3 7 6,-4-13-3,1 0-1,0 1 1,0-1-1,1 0 1,-1 0 0,0 0-1,1 0 1,-1 0-1,1-1 1,0 1-1,0 0 1,0-1 0,-1 1-1,1-1 1,1 1-1,-1-1 1,0 0 0,0 0-1,0 0 1,1 0-1,-1-1 1,0 1-1,1 0 1,-1-1 0,1 0 3,4 2 13,0-1 0,0 0 0,0 0-1,0-1 1,-1 0 0,1 0 0,0-1 0,0 0 0,0 0 0,0-1 0,0 0 0,-1 0 0,1 0 0,-1-1 0,0 0 0,1 0 0,-1 0 0,-1-1 0,1 0 0,0 0 0,-1-1 0,3-3-13,4-4 11,0-1-1,-1 0 1,-1-1-1,0 0 1,-1 0-1,2-5-10,-7 10 1,0 1 1,-1-1-1,0 0 0,0 0 1,-1 0-1,0-1 0,-1 1 1,0 0-1,-1-1 0,1 1 0,-2 0 1,1-2-2,-1 10-1,1-1 1,0 1-1,-1-1 1,1 1-1,-1-1 0,1 1 1,-1 0-1,0-1 1,1 1-1,-1 0 1,0-1-1,0 1 1,0 0-1,0 0 1,0 0-1,0 0 1,-1 0-1,1 0 1,0 0-1,0 0 1,-1 0-1,1 1 1,0-1-1,-1 0 0,1 1 1,-1-1-1,1 1 1,-1 0-1,1 0 1,-1-1 0,-7 0-42,0 0-1,0 1 1,0 0 0,-8 0 42,1 1-55,12 0 45,1-1 1,0 1 0,-1 0 0,1 1-1,-1-1 1,1 1 0,0-1 0,0 1 0,0 0-1,0 0 1,0 0 0,0 0 0,1 1-1,-1-1 1,1 1 0,-1 0 0,1 0-1,0 0 1,0 1 9,-10 13-194,1 0 0,-7 17 194,15-28-111,-20 46-3593,23-48 197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8.937"/>
    </inkml:context>
    <inkml:brush xml:id="br0">
      <inkml:brushProperty name="width" value="0.05" units="cm"/>
      <inkml:brushProperty name="height" value="0.05" units="cm"/>
    </inkml:brush>
  </inkml:definitions>
  <inkml:trace contextRef="#ctx0" brushRef="#br0">529 171 7434,'0'0'3642,"0"0"-1933,0 0-758,0 0-435,0 0-169,0 0 28,-9 17 14,-2 4-265,-4 7 215,0-1 0,-19 24-339,-149 190 1621,-35 20-1621,188-228-19,17-20-2767,17-30 211,-3 7 1749,13-21-2416,1-6-1631</inkml:trace>
  <inkml:trace contextRef="#ctx0" brushRef="#br0" timeOffset="361.14">118 252 4913,'0'0'5995,"0"0"-2933,0 0-1170,0 0-568,0 0-438,0 0-286,2 1-213,0 0-348,0 0-1,0 0 1,0 0 0,-1 1 0,1-1-1,0 0 1,-1 1 0,1 0 0,-1-1 0,0 1-1,1 0 1,-1 0 0,0 0 0,0-1-1,0 1 1,0 1-39,19 45 527,-11-25-329,25 51-93,4 0 0,3-2 0,49 64-105,-84-128-204,-1 0 1,0 0-1,0 0 0,-1 0 0,3 9 204,-5-12-991,-1 0-1,0 0 1,0 0-1,0 1 0,0-1 1,-1 5 991,0-2-7238</inkml:trace>
  <inkml:trace contextRef="#ctx0" brushRef="#br0" timeOffset="862.96">861 303 7738,'0'0'3472,"0"0"-1727,0 0-865,0 0-384,0 0-36,0 0 107,9 3-128,14 3-206,0-1 0,1-2 0,0 0-1,0-2 1,0-1 0,7-1-233,-9 2 54,-12 0-137,-1-1 0,0 0 0,0 0 0,1-1 0,-1-1 0,0 1 0,0-1 0,6-3 83,-14 5-83,-1 0 1,0 0 0,0 0-1,1 0 1,-1 0 0,0 0 0,0 0-1,0 0 1,1 0 0,-1 0 0,0 0-1,0 1 1,1-1 0,-1 0-1,0 0 1,0 0 0,0 0 0,1 0-1,-1 0 1,0 0 0,0 1 0,0-1-1,0 0 1,0 0 0,1 0-1,-1 0 1,0 1 0,0-1 0,0 0-1,0 0 1,0 0 0,0 1 0,0-1-1,0 0 1,1 0 0,-1 1-1,0-1 1,0 0 0,0 0 0,0 0-1,0 1 1,0-1 0,0 0-1,0 0 1,-1 1 0,1-1 0,0 0-1,0 0 1,0 0 0,0 1 0,0-1-1,0 0 1,0 0 0,0 0-1,-1 0 1,1 1 0,0-1 0,0 0-1,0 0 1,0 0 0,0 0 0,-1 1-1,1-1 1,0 0 0,0 0 82,-10 13-6619</inkml:trace>
  <inkml:trace contextRef="#ctx0" brushRef="#br0" timeOffset="1191.95">759 571 880,'0'0'9222,"0"0"-5738,0 0-2017,0 0-702,0 0-430,0 0-122,3 7 227,1-5-392,-1 0-1,1 0 1,0 0 0,0 0-1,0-1 1,0 0-1,0 0 1,0 0-1,1 0 1,1 0-48,48 3 150,-54-4-149,65-1 20,23 1-996,-80 1 251,0 0 1,0 1-1,0-1 1,0 2-1,4 1 724,1 3-5083</inkml:trace>
  <inkml:trace contextRef="#ctx0" brushRef="#br0" timeOffset="1741.93">1575 435 4793,'0'0'2729,"0"0"-681,0 0-584,0 0-447,0 0-225,0 0-40,0 0 24,185 17-120,-148-34-280,5 4-160,-4-1-112,-4 4-48,-8 7-56,-7 3-128,-8 0-552,-7 0-416,-4 3-712,0 7-3746</inkml:trace>
  <inkml:trace contextRef="#ctx0" brushRef="#br0" timeOffset="2761.92">2518 1 8370,'0'0'2508,"0"0"-498,0 0-559,0 0-393,0 0-272,0 0-280,-56 4 281,-136 43-1545,191-47 770,-1 0-1,0 1 1,0-1 0,0 1-1,1-1 1,-1 1-1,0 0 1,1-1-1,-1 1 1,0 0 0,1 0-1,-1 0 1,1 1-1,0-1 1,-1 0 0,1 0-1,0 1 1,0-1-1,0 1 1,0-1-1,0 1 1,0 0 0,0-1-1,0 2-11,-1 3 234,1-1-1,0 1 1,0 0-1,1 0 1,-1 0-1,1 6-233,-1 20 231,-7 7-9,-2 0 0,-1-1 0,-9 19-222,-14 47 422,30-87-358,4-17-54,0 0 18,0 0 64,0 0 38,0 0-50,0 0-50,0 0 15,0 0-20,2-4 30,3-1-55,0 0 0,0 0 0,1 1 0,0 0 0,0 0 0,0 0 0,1 1-1,-1 0 1,1 0 0,-1 1 0,4-1 0,2-1-20,1 1-1,-1 0 0,1 1 1,0 0-1,13 1 21,33 5-58,-54-3 53,0 1 0,0-1 0,-1 1 1,1 0-1,0 1 0,-1-1 0,1 1 0,-1 0 1,4 3 4,-2 0-7,1-1 1,-1 1 0,0 0 0,-1 0 0,1 0 0,-1 1-1,-1 0 1,1 0 0,-1 0 0,0 1 0,-1 0-1,0-1 1,0 1 0,0 0 0,-1 0 0,-1 1 0,1-1-1,-1 0 1,-1 1 0,1-1 0,-1 0 0,-1 4 6,1 1 2,1-7-5,-1 0-1,0 0 1,0 0-1,0 0 1,-1 0-1,0 0 1,0 0-1,0 0 1,-1-1-1,0 1 1,0 0-1,0-1 1,-1 1-1,0-1 1,0 0-1,-1 1 4,-5 6-24,-1 0-1,-1-2 1,0 1-1,0-1 1,-1-1-1,0 0 1,0 0-1,-1-1 1,0-1 0,-1 0-1,0-1 1,0-1-1,0 0 1,0-1-1,-1 0 1,0-1-1,0-1 1,0 0-1,0-1 1,-7-1 24,15 1-101,0-2 0,-1 1 0,1-1 1,-1 0-1,1 0 0,0-1 0,0 0 0,0 0 0,0-1 1,-4-1 100,10 3-436,-3 1-4201,1 0 217</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7.653"/>
    </inkml:context>
    <inkml:brush xml:id="br0">
      <inkml:brushProperty name="width" value="0.05" units="cm"/>
      <inkml:brushProperty name="height" value="0.05" units="cm"/>
    </inkml:brush>
  </inkml:definitions>
  <inkml:trace contextRef="#ctx0" brushRef="#br0">1 1108 3809,'0'0'2444,"0"0"-1198,0 0-665,0 0-101,0 0 122,0 0 57,11 1-23,48 4 838,1-3-1,-1-2 1,1-3-1474,-40-2 162,0 0-1,-1-2 1,0 0 0,0-1 0,-1 0-1,0-2 1,-1 0 0,3-3-162,26-14 186,72-39 57,-7 2-194,4 5 1,15-1-50,-87 43 4,352-138 46,-312 121 111,-2-3-1,26-19-160,149-95 677,-139 80-564,-65 41-121,40-15 8,-92 45-76,0 0-1,0 0 0,1 0 1,-1 0-1,0 0 0,0 0 1,0 0-1,0-1 0,0 1 1,1 0-1,-1 0 0,0 0 1,0 0-1,0 0 0,1 0 1,-1 0-1,0 0 0,0 0 1,0 0-1,0 1 1,1-1-1,-1 0 0,0 0 1,0 0-1,0 0 0,0 0 1,0 0-1,1 0 0,-1 0 1,0 0-1,0 1 0,0-1 1,0 0-1,0 0 0,0 0 1,1 0-1,-1 0 1,0 0-1,0 1 0,0-1 1,0 0-1,0 0 0,0 0 1,0 0-1,0 1 0,0-1 1,0 0-1,0 0 0,0 0 1,0 0-1,0 1 0,0-1 1,0 0-1,0 0 1,0 0-1,0 0 0,0 1 1,0-1-1,0 0 0,0 0 1,0 0-1,0 0 0,-1 1 1,1-1-1,0 0 77,0 3-3234,0-3-1710</inkml:trace>
  <inkml:trace contextRef="#ctx0" brushRef="#br0" timeOffset="535.08">1763 58 3729,'0'0'3634,"0"0"-1686,0 0-407,0 0-70,0 0-215,0 0-145,15 1-187,-1 0-707,-4 0-87,-1-1 0,1 0 0,-1 0 0,1-1-1,-1 0 1,1 0 0,-1-1 0,8-3-130,1-1 206,11-4-79,1 1 0,0 1 0,0 2-1,0 1 1,1 1 0,10 2-127,-36 1-4,-1 1 1,1 0-1,-1 0 0,1 1 0,-1-1 0,1 1 0,-1 0 1,0 0-1,1 1 0,-1-1 0,0 1 0,0 0 0,2 1 4,-3 0-3,0 0 0,0 1 0,0-1 0,0 1 0,0 0 0,-1 0 0,0 0 0,0 0 0,0 0 0,0 0 0,0 0 0,-1 1 0,0 0 3,4 13 11,-1 1 0,-2-1-1,1 1 1,-2-1 0,-1 1 0,0 0 0,-3 11-11,3-13 2,-1-9-17,0 0 0,0 0 0,-1 1 0,0-1 0,0 0-1,-1-1 1,0 1 0,-1 0 0,-1 2 15,-7 11-385,-1-1 0,-10 10 385,-14 23-2073,36-51 1491,-4 5-131,0-6-3777,5-1-4156</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3.252"/>
    </inkml:context>
    <inkml:brush xml:id="br0">
      <inkml:brushProperty name="width" value="0.05" units="cm"/>
      <inkml:brushProperty name="height" value="0.05" units="cm"/>
    </inkml:brush>
  </inkml:definitions>
  <inkml:trace contextRef="#ctx0" brushRef="#br0">0 445 1744,'0'0'4153,"0"0"-1530,0 0-702,0 0-518,0 0-251,0 0-28,12 0-150,216 0 1824,-68 0-6296,-156-1 68,-4-1-3165</inkml:trace>
  <inkml:trace contextRef="#ctx0" brushRef="#br0" timeOffset="698.39">593 85 5841,'0'0'2917,"0"0"-803,0 0-834,0 0-501,0 0-147,0 0 95,8 0-26,39-1 139,-22-1-660,1 2 0,0 0 0,-1 2 0,1 1 0,-1 1-1,0 0 1,1 3-180,-23-6 3,-1 0-1,0 1 0,0-1 1,1 1-1,-1 0 0,0 0 1,0-1-1,0 1 0,-1 0 1,1 1-1,0-1 0,-1 0 1,0 0-1,1 1 0,-1-1 1,0 1-1,0-1 0,0 1 0,-1-1 1,1 1-1,0 0 0,-1-1 1,0 1-1,0 0 0,0 0 1,0-1-1,0 3-2,0 3 33,-1-1-1,0 1 0,0 0 1,-1-1-1,1 0 1,-2 1-1,1-1 1,-1 0-1,-2 4-32,-3 2 6,0 0-1,0-1 1,-1-1-1,0 0 1,-1 0-1,-1-1 1,-4 4-6,14-13-42,1-1-22,0 0-38,0 0-10,0 0 1,0 0 105,0 1-1,1 0 1,-1 0 0,0 0-1,0-1 1,0 1 0,1 0-1,-1 0 1,0-1 0,1 1-1,-1 0 1,1-1 0,-1 1-1,1 0 1,-1-1 0,1 1-1,0-1 1,-1 1 0,1-1 0,-1 1-1,1-1 1,0 1 0,0-1-1,-1 0 1,2 1 6,23 14 73,-21-13-92,9 5 28,-4-2-6,0 0 1,-1 0-1,0 1 1,0 0-1,3 4-3,-8-8 7,-1 1 0,1 0 0,-1 0 0,0 0 0,-1 0 0,1 0 0,0 0 0,-1 0-1,0 1 1,1-1 0,-1 0 0,-1 1 0,1-1 0,0 1 0,-1-1 0,0 1 0,0 2-7,0-2 2,0 0 0,-1 0 1,0 0-1,1 0 0,-2 0 0,1 0 0,0 0 0,-1 0 1,0 0-1,1-1 0,-1 1 0,-1-1 0,1 1 1,-1-1-1,1 0 0,-1 0 0,0 0 0,0 0 1,0-1-1,0 1 0,-1-1 0,1 0 0,-1 0 0,1 0 1,-4 1-3,2 0 18,0-1 1,0 0 0,0 0 0,0 0 0,0-1 0,-3 1-19,-8-1-6611,16-1 946</inkml:trace>
  <inkml:trace contextRef="#ctx0" brushRef="#br0" timeOffset="1232.77">1159 139 1064,'0'0'6666,"0"0"-3328,0 0-1558,0 0-754,0 0-428,0 0-80,-3 15-7,-1 2-376,1-1 20,-1 0 0,2 1 0,0-1-1,1 17-154,1 142 491,0-173-490,0 1-1,0-1 0,0 0 0,0 0 1,1 0-1,-1 0 0,1 0 1,-1 0-1,1 0 0,0 0 0,0 0 1,0 0-1,0 0 0,0 0 0,0-1 1,0 1-1,0 0 0,1-1 1,-1 1-1,1-1 0,-1 1 0,1-1 1,0 0-1,0 1 0,-1-1 1,1 0-1,0 0 0,1 0 0,4 1 19,1 0-1,-1 0 1,1-1-1,-1 0 1,1 0-1,-1-1 1,6 0-19,-9-1 14,0 0 1,0 0-1,0 0 0,0 0 1,0-1-1,0 1 1,-1-1-1,1 0 1,0 0-1,-1 0 1,1-1-1,-1 1 0,0-1 1,0 0-1,0 0 1,0 0-1,0 0-14,12-15 61,-1 0-1,8-14-60,-14 20 10,10-14-2,-2-1 0,0-1 1,-2 0-1,0-4-8,-7 15 11,-1 0 0,-1-1 0,-1 1-1,0-1 1,-2 0 0,0 0 0,0-16-11,-2 18 7,-2-25-113,1 39 86,1 1-1,-1 0 0,1-1 1,-1 1-1,1-1 1,-1 1-1,0 0 0,0 0 1,0-1-1,0 1 1,0 0-1,0 0 0,0 0 1,0 0-1,0 0 0,0 0 1,-1 0-1,1 1 1,0-1-1,-1 0 0,1 1 1,-1-1-1,1 1 1,-1-1 20,-4 0-192,0-1 1,0 1-1,0 0 1,0 1-1,0 0 1,0 0 0,0 0-1,0 0 1,0 1-1,0 0 1,0 0 0,0 1-1,0 0 1,1 0-1,-6 2 192,2 1-222,0 1 0,0 0 1,1 0-1,-1 0 0,1 1 0,1 0 0,0 1 0,0 0 0,0 0 222,-11 17-1130,1 0 1,2 1-1,0 1 0,2 0 1,-10 27 1129,11-20-4955</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5:04:52.306"/>
    </inkml:context>
    <inkml:brush xml:id="br0">
      <inkml:brushProperty name="width" value="0.05" units="cm"/>
      <inkml:brushProperty name="height" value="0.05" units="cm"/>
    </inkml:brush>
  </inkml:definitions>
  <inkml:trace contextRef="#ctx0" brushRef="#br0">12 1 3377,'0'0'2452,"0"0"-393,0 0-486,0 0-354,0 0-270,0 0-129,0 0-138,0 0-122,0 0-20,0 0 1,0 0-60,0 0-48,0 0-33,0 0-36,0 0-56,0 0-73,0 0-67,0 0-69,0 0-74,0 0-14,0 0-15,13 10 10,0-7 6,1-1 0,0-1-1,-1 0 1,1 0 0,0-2-1,12-1-11,14 1-20,-32 1-112,0 0 0,0-1 1,0 0-1,0 0 0,-1 0 1,1-1-1,0 0 0,4-3 132,-6 4-359,-6 1 201,1 0 0,-1 0 0,0 0 0,0 0 0,0 0 0,1 0 0,-1 1 0,0-1 0,0 0 0,0 0 0,0 0 0,1 0 1,-1 0-1,0 1 0,0-1 0,0 0 0,0 0 0,0 0 0,0 1 0,0-1 0,0 0 0,0 0 0,1 0 0,-1 1 0,0-1 0,0 0 0,0 0 0,0 1 0,0-1 0,0 0 0,0 0 0,0 0 0,0 1 0,-1-1 0,1 0 0,0 0 0,0 0 0,0 1 1,0-1-1,0 0 0,0 0 0,0 0 158,-3 10-3844</inkml:trace>
  <inkml:trace contextRef="#ctx0" brushRef="#br0" timeOffset="398.97">1 263 4545,'0'0'2509,"0"0"-524,0 0-415,0 0-376,0 0-332,0 0-227,6 1-97,76 20 986,21 4-1327,-68-16-1924,-21-3-3218,-9 0-3886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5.775"/>
    </inkml:context>
    <inkml:brush xml:id="br0">
      <inkml:brushProperty name="width" value="0.05" units="cm"/>
      <inkml:brushProperty name="height" value="0.05" units="cm"/>
    </inkml:brush>
  </inkml:definitions>
  <inkml:trace contextRef="#ctx0" brushRef="#br0">0 387 3369,'0'0'1651,"0"0"-438,0 0-282,0 0-256,0 0-47,0 0 158,0 0-126,2 13 713,2-12-1236,0-1 1,0 1-1,0-1 0,0 1 0,0-1 0,0-1 0,0 1 0,2-1-137,12 0 593,161 1 227,-173 2-926,0 0-3175,-6-2-1567</inkml:trace>
  <inkml:trace contextRef="#ctx0" brushRef="#br0" timeOffset="1153.28">638 27 5369,'0'0'1171,"0"0"-53,0 0 277,0 0-287,0 0-541,0 0-327,25-5-140,77-13-78,-99 17 20,0 0-1,1 1 0,-1-1 0,0 1 0,0 0 0,0 0 1,0 0-1,1 0 0,-1 1 0,0-1 0,1 1-41,-4-1 20,1 1 0,-1-1 0,0 0 0,1 1 0,-1-1 0,0 0 0,0 1 0,1-1 0,-1 0 0,0 1 0,0-1 0,0 1 0,0-1 0,0 0 0,0 1 0,0-1 0,1 1 0,-1-1 0,0 0 0,0 1 0,0-1 0,-1 1 0,1-1 0,0 0 0,0 1 0,0-1 0,0 1 0,0-1 0,0 0 0,-1 1 0,1-1 0,0 1-20,-2 7 25,3 10 188,-1 0 0,0 0-1,-2 0 1,0 0 0,-1 0 0,-1 0-1,0-1 1,-1 0 0,-6 12-213,-34 60 198,18-37 55,-17 48-253,42-91 19,0 0 0,0 0 1,1 0-1,1 0 1,0 0-1,0 1 0,1 5-19,0 11-49,-1-24 49,1 0 0,-1-1 0,1 1 1,-1-1-1,1 1 0,-1-1 0,1 1 0,0-1 0,0 1 0,-1-1 0,1 1 0,0-1 0,0 0 0,1 0 0,-1 0 0,0 1 0,0-1 0,0 0 0,1 0 0,-1-1 0,1 1 0,-1 0 0,1 0 0,-1-1 0,1 1 0,-1-1 0,1 1 0,-1-1 0,1 0 0,0 1 0,0-1 0,9 2 20,0-1 0,0 0 1,0-1-1,3 0-20,-10 0 4,0 0 7,0-1 0,-1 0 0,1 0 0,-1-1 1,1 1-1,-1-1 0,0 0 0,0 0 0,0 0 0,0 0 0,0 0 1,0 0-1,0-1 0,-1 0 0,1 1 0,1-4-11,39-52 76,-39 52-66,1-2 34,-1 1 0,1-1 0,-2 0 0,1 0-1,-1 0 1,-1 0 0,1-1 0,-1 1 0,-1-1 0,1 0 0,-2 1 0,1-1 0,-1 0 0,-1-4-44,1 11 26,-1 1 0,1-1 0,-1 1 1,1-1-1,-1 1 0,0-1 0,1 1 1,-1 0-1,0 0 0,0-1 0,0 1 1,0 0-1,0 0 0,0 0 0,-1 0 1,1 0-1,0 0 0,-1 0 0,1 0-26,-33-19 130,22 14-3,3 2 29,1 0 1,-1 0-1,0 2 1,-1-1-1,1 1 1,0 0 0,-1 1-1,0 0 1,-3 0-157,5 1 30,0 0 0,0-1 0,0 0 1,0 0-1,0-1 0,0 0 0,1-1 1,-1 1-1,1-2 0,-1 1 0,1-1 0,0 0 1,1 0-1,-3-2-30,3 1-12,1 1 0,-1 0-1,1 0 1,-1 1 0,0-1 0,-1 1 0,-5-2 12,11 5-25,0-1 0,0 0 0,0 0 0,0 0 0,1 0 0,-1 0 0,0 0 0,0 0 0,1 0 0,-1-1 0,1 1 0,-1 0 0,1 0 0,0 0 0,-1-1 0,1 1 0,0 0 0,0-1 0,0 1 0,0-1 25,-1-32-475,2 26 364,-2 7 93,1 0 0,0 0 0,0 0 0,0 0 0,0 0 0,0 0 0,0 0 0,1 0-1,-1 0 1,0 0 0,0 0 0,1 0 0,-1 0 0,1 0 0,-1 0 0,1 0 0,-1 0 0,1 1 0,-1-1 0,1 0 0,0 0 0,-1 1 0,1-1 0,0 0 0,0 1 18,23-2-822,-8 2 361,-8 0-9,0 0 0,0-1 0,0 0 0,0 0 0,0-1 0,0 0 0,2-1 470,7-4-2927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0.931"/>
    </inkml:context>
    <inkml:brush xml:id="br0">
      <inkml:brushProperty name="width" value="0.05" units="cm"/>
      <inkml:brushProperty name="height" value="0.05" units="cm"/>
    </inkml:brush>
  </inkml:definitions>
  <inkml:trace contextRef="#ctx0" brushRef="#br0">155 6 280,'0'0'2849,"0"0"-1146,0 0-591,0 0 32,0 0 26,0 0-22,0-1-1087,0 1-1,0 0 1,0 0 0,0 0-1,0 0 1,0-1 0,0 1-1,0 0 1,0 0 0,0 0-1,0 0 1,0-1 0,0 1 0,0 0-1,0 0 1,0 0 0,0 0-1,0-1 1,0 1 0,0 0-1,-1 0 1,1 0 0,0 0-1,0 0 1,0-1 0,0 1-1,0 0 1,0 0 0,-1 0-1,1 0 1,0 0 0,0 0-1,0 0 1,0 0 0,-1 0-1,1 0 1,0 0 0,0 0 0,0 0-1,-1 0-60,-1 4 151,0 0 0,0 1 0,0-1 0,0 1 0,0 0 0,1 0 0,0-1 0,0 1 0,1 0 0,-1 2-151,-1 53 1128,2-59-1089,0 868 1046,-3-814-1062,-2-1 0,-2 4-23,-1-3 20,3 0 1,2 5-21,1-5 39,-5 22-39,1-23 93,3 24-93,-9 229 101,10-266-74,-2 0-1,-2-1 0,-2 7-26,0-6 12,2 1-1,1-1 1,3 8-12,-1 33 168,-7 29-168,2-30 1,2 32-1,3 0-85,3-94-3245,0-36 1131,0-6-2680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8.523"/>
    </inkml:context>
    <inkml:brush xml:id="br0">
      <inkml:brushProperty name="width" value="0.05" units="cm"/>
      <inkml:brushProperty name="height" value="0.05" units="cm"/>
    </inkml:brush>
  </inkml:definitions>
  <inkml:trace contextRef="#ctx0" brushRef="#br0">61 1 4097,'0'0'2842,"0"0"-822,0 0-553,0 0-172,0 0-240,0 0-224,0 0-228,0 13-71,-1-2-444,0 0 0,-1-1 0,-1 1 0,1-1 1,-2 0-1,0 3-88,-8 27 183,3 10 103,-5 17 83,12-61-361,0-1 0,1 0 1,0 1-1,0-1 0,0 1 1,1-1-1,0 1 0,0 2-8,14-8 28,2-1 12,1-2-1,0 0 0,-1-1 0,1-1 0,-1 0 0,0-1 0,-1-1 1,2-1-40,4-2 53,1 1 0,1 1 0,16-3-53,-8 10-359,-30 1 175,-1 0-190,11-2-9477,-11-6 4703</inkml:trace>
  <inkml:trace contextRef="#ctx0" brushRef="#br0" timeOffset="538.4">318 45 4761,'0'0'2981,"0"0"-985,0 0-708,0 0-447,0 0-340,0 0-238,0 0-89,0 0 12,0 0 47,0 0-2,0 0-20,0 0-10,0 0-18,0 0-71,0 0-26,0 0-6,0-17 501,0 17-579,0 9-22,-4 72 147,-10 59-127,-2 23 48,16-68-160,0-94-147,0-1-228,0 0-282,0-3-421,0-11-605,0 0-1017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2.002"/>
    </inkml:context>
    <inkml:brush xml:id="br0">
      <inkml:brushProperty name="width" value="0.05" units="cm"/>
      <inkml:brushProperty name="height" value="0.05" units="cm"/>
    </inkml:brush>
  </inkml:definitions>
  <inkml:trace contextRef="#ctx0" brushRef="#br0">76 106 1176,'0'0'2205,"0"0"-1060,0 0-710,0 0-171,0 0 40,0 0 151,0-8 256,0-15-128,0 6 3982,-11 44-3090,-21 143-627,4 41-848,24-177-12,3 1 296,1-21-1413,0-23-4124,0-8 1086</inkml:trace>
  <inkml:trace contextRef="#ctx0" brushRef="#br0" timeOffset="886.63">389 139 6545,'0'0'2500,"0"0"-947,0 0-432,0 0-455,0 0-334,0 0-120,-2 13-42,-9 43 291,3 1-1,-1 45-460,8-70 22,3 41-53,-2-71 27,1 0-1,-1 1 1,1-1-1,0-1 1,0 1-1,0 0 1,0 0-1,0 0 1,0 0-1,1-1 1,-1 1-1,1-1 1,-1 1-1,1-1 1,-1 1-1,1-1 1,0 0-1,0 0 1,-1 0-1,1 0 1,0 0-1,0 0 1,0 0-1,0-1 1,0 1-1,0-1 1,1 1-1,-1-1 1,0 0 4,12 2-60,0-1 0,-1 0 0,1-1 0,4-1 60,3 0 43,-18 1-21,1-1-1,0 0 0,0 0 1,-1 0-1,1 0 0,0 0 1,-1-1-1,1 0 1,-1 0-1,0 0 0,0 0 1,0 0-1,0-1 0,0 1 1,0-1-1,0 0 0,-1 0 1,1 0-1,-1 0 1,0 0-1,0 0 0,0-1 1,-1 1-1,2-3-21,4-11 101,0 1 0,-1-1 0,-1 0-1,1-12-100,5-19 233,-3 0-1,-2-1 1,-2 0-1,-3-5-232,-1 49 39,-1 1 0,0-1 0,-1 1 0,1 0 0,-1-1 0,0 1 0,0 0 0,0 0 0,-1 0 0,1 1 0,-1-1 0,0 1 0,0-1 1,-1 0-40,-2-2 87,1 0 0,-2 1 0,1-1 0,0 1 0,-1 0 0,0 1 0,-4-2-87,8 4-16,0 1-1,1 0 0,-1 0 1,0 0-1,0 1 0,0-1 1,1 1-1,-1 0 0,0-1 1,0 1-1,0 0 0,0 1 0,0-1 1,0 0-1,0 1 0,1 0 1,-1 0-1,0 0 0,0 0 1,1 0-1,-1 0 0,1 1 1,-1-1-1,1 1 0,-1 0 1,1-1-1,0 1 0,0 0 1,0 0-1,-1 1 17,-6 9-118,1 0-1,0 0 1,0 1 0,1 0 0,-4 10 118,-7 13-38,-56 79-1023,70-111 747,3-3-4419,1 2 1093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5.838"/>
    </inkml:context>
    <inkml:brush xml:id="br0">
      <inkml:brushProperty name="width" value="0.05" units="cm"/>
      <inkml:brushProperty name="height" value="0.05" units="cm"/>
    </inkml:brush>
  </inkml:definitions>
  <inkml:trace contextRef="#ctx0" brushRef="#br0">7 248 2937,'0'0'938,"0"0"129,0 0 122,0 0 91,0 0 123,0 0-92,-1 2-820,0-1 1,0 1-1,0 0 1,1-1-1,-1 1 1,1 0-1,-1-1 1,1 1-1,0 0 1,-1 0-1,1 0-491,2-1-5,-1 0 0,0 1 0,1-1 0,-1 0 0,1 0 0,-1 0-1,1 0 1,0 0 0,-1 0 0,1 0 0,0-1 0,0 1 0,-1-1 0,1 1 0,0-1-1,0 0 1,0 0 0,0 1 0,1-1 5,46-1 36,-31 0 19,107 1 117,-70 0-2626,-55-13-2749,0-1-1253</inkml:trace>
  <inkml:trace contextRef="#ctx0" brushRef="#br0" timeOffset="477.14">524 68 2601,'0'0'2393,"0"0"-1044,0 0-394,0 0-193,0 0-164,0 0 35,0 18 15,0 126 1166,0 128-2366,0-271-724,0-1-173,0 0 295,0-14-649,0 1-139</inkml:trace>
  <inkml:trace contextRef="#ctx0" brushRef="#br0" timeOffset="893.31">758 0 280,'0'0'4488,"0"0"-2607,0 0-706,0 0-178,0 0-335,0 0-200,0 15-75,0 114 1045,0 101-876,0-228-641,0-1 0,0 1 0,1 0 0,-1-1 0,0 1 0,1 0 0,0-1 1,-1 1-1,1-1 0,0 1 0,0-1 0,0 1 0,0-1 0,0 0 0,0 1 0,0-1 0,0 0 0,0 0 0,2 1 85,19 8-4645,-11-9 680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1.265"/>
    </inkml:context>
    <inkml:brush xml:id="br0">
      <inkml:brushProperty name="width" value="0.05" units="cm"/>
      <inkml:brushProperty name="height" value="0.05" units="cm"/>
    </inkml:brush>
  </inkml:definitions>
  <inkml:trace contextRef="#ctx0" brushRef="#br0">0 508 5513,'0'0'1987,"0"0"-330,0 0-349,0 0-351,0 0-234,0 0-153,8 7 2486,26-7-2622,0-1-1,-1-2 1,1-1-1,16-5-433,-14 0-38,-9 2-91,0 1 1,0 1-1,0 1 1,13 1 128,-39 3-381,-1 17 38,0-16 326,0 0 0,0 0 0,0 0 1,0 0-1,0 0 0,-1 0 0,1 0 0,0 0 0,0 0 1,-1 0-1,1 0 0,-1 0 0,1 0 0,-1-1 0,1 1 1,-1 0-1,1 0 0,-1 0 0,0-1 0,1 1 1,-1 0-1,0-1 0,0 1 0,0 0 0,1-1 0,-1 1 1,0-1-1,0 1 0,0-1 0,-1 0 17,-31 3-2634,26-3 1240,-4 0-2452</inkml:trace>
  <inkml:trace contextRef="#ctx0" brushRef="#br0" timeOffset="958.47">540 148 5857,'0'0'2349,"0"0"-868,0 0-446,0 0-265,0 0-290,0 0-148,6-4 75,33-25 24,-8 5-111,2 1 1,9-3-321,-31 19 41,0 2 1,0 0 0,1 0-1,-1 1 1,1 0 0,0 1-1,0 1 1,0 0 0,7 0-42,-10 1-8,-2 0 65,0 1 1,0 0 0,-1 0 0,1 0-1,0 1 1,-1 0 0,7 2-58,-11-2 31,0 0 0,0 0 0,0 0 0,0 1 0,0-1 0,0 1 1,0 0-1,0-1 0,-1 1 0,1 0 0,0 0 0,-1 0 0,0 0 0,1 0 0,-1 0 0,0 0 0,0 1 1,0-1-1,-1 0 0,1 1 0,-1-1 0,1 3-31,2 5 30,-1 1 1,0-1-1,-1 1 0,0 0 1,-1 0-1,0-1 0,0 1 1,-1 0-1,-1-1 0,0 1 1,0-1-1,-1 1 0,-1-1 1,1 0-1,-2 0 1,1 0-1,-1-1 0,-1 0 1,0 0-1,0 0 0,-1 0 1,0-1-1,0 0 0,-1-1 1,0 0-1,0 0 0,-1 0 1,0-1-1,0-1 0,0 1 1,-1-1-1,1-1 0,-4 1-30,-10 2 276,16-5-131,0 0-1,0 0 1,0 1 0,0-1 0,1 2 0,-1-1 0,1 1 0,0-1-1,-5 5-144,11-7-7,-1-1-1,1 0 0,-1 0 1,1 1-1,-1-1 0,1 1 0,0-1 1,-1 0-1,1 1 0,0-1 1,0 1-1,-1-1 0,1 1 0,0-1 1,0 0-1,-1 1 0,1-1 1,0 1-1,0-1 0,0 1 0,0-1 1,0 1-1,0 0 0,0-1 1,0 1-1,0-1 0,0 1 0,0-1 1,0 1-1,0-1 0,0 1 1,1-1-1,-1 1 0,0-1 0,0 0 1,0 1-1,1-1 0,-1 1 1,0-1-1,1 1 0,-1-1 0,0 0 1,1 1-1,-1-1 0,1 0 1,-1 1-1,0-1 0,1 0 0,-1 0 1,1 1-1,-1-1 0,1 0 1,-1 0-1,1 0 0,-1 0 0,1 1 1,-1-1-1,1 0 0,-1 0 0,1 0 8,37 1-191,-32-1 183,6 0 2,28 0 82,37 5-76,-66-4 14,0 1 1,0 0-1,0 1 0,-1 0 0,1 1 0,-1 0 0,0 0 0,0 1 0,5 3-14,-12-5 6,0-1-1,-1 1 1,1-1-1,0 1 0,-1 0 1,0 0-1,1 0 1,-1 0-1,-1 0 1,1 0-1,0 1 1,-1-1-1,1 1 1,-1-1-1,0 1 1,0 0-1,-1-1 1,1 2-6,0 10 45,0 0-1,0 1 1,-3 14-45,1 3 36,0-20-23,0-1 0,-1 1 0,0-1 0,-1 1 0,0-1 0,-1 0 0,-1 0 0,0 0-13,-6 12 26,-1-1 0,-1 0 0,-8 9-26,19-29 4,0 0 0,0-1 0,-1 1 0,1-1 0,0 0 0,-1 0 0,0 1 1,1-2-1,-1 1 0,0 0 0,0 0 0,0-1 0,0 0 0,-1 0 0,1 0 0,0 0 0,-1 0-4,-7 1-35,0-1-1,0-1 1,0 0-1,-8-1 36,-8 1-229,-2-2 187,-2 0-3574,31 2 373,0 0-2941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12.662"/>
    </inkml:context>
    <inkml:brush xml:id="br0">
      <inkml:brushProperty name="width" value="0.05" units="cm"/>
      <inkml:brushProperty name="height" value="0.05" units="cm"/>
    </inkml:brush>
  </inkml:definitions>
  <inkml:trace contextRef="#ctx0" brushRef="#br0">503 0 3105,'0'0'2204,"0"0"-821,0 0-320,0 0 43,0 0-101,-2 1 8263,-15 1-9214,-46-2 257,0 3 0,0 3-1,1 2 1,-30 9-311,79-15 10,0 0 0,-1-1-1,1 0 1,0-1 0,-8-1-10,-17 0 11,38 1-19,0 0-13,0 0-29,0 0-4,0 0 4,0 0 8,0 0 22,0 0 10,0 0-4,0 0-22,0 0 8,0 0-20,0 0 5,0 0 28,0 0 7,0 0 0,0 0-8,0 0-24,0 602-96,2-563 100,5 33 36,-2-33-10,0 34 10,2 471-26,1-300 82,-8 157-16,-3-354-26,-2 1-1,-2-2 1,-2 1 0,-3 3-14,6-23 1,2-1-14,2 1-1,0-1 0,2 1 1,3 21 13,-2 15-18,-1 46-38,8-74 40,0 43 114,3 6-68,-11-84-9,0 1-1,0-1 1,0 1 0,0-1-1,0 1 1,1-1 0,-1 1-1,0-1 1,0 1-1,1-1 1,-1 1 0,0-1-1,0 0 1,1 1-1,-1-1 1,0 1 0,1-1-1,-1 0 1,1 1-1,-1-1 1,0 0 0,1 1-1,-1-1 1,1 0-1,-1 0 1,1 0 0,-1 1-1,1-1 1,-1 0-1,1 0 1,-1 0 0,1 0-1,-1 0 1,1 0-21,20 0-110,-13 0 161,39 7-41,0 2 0,-1 3 0,0 1 0,43 20-10,-52-29 18,-33-4-16,-1-1 1,1 1 0,-1 1-1,1-1 1,-1 0 0,1 1-1,-1 0 1,1-1-1,-1 1 1,0 1 0,1-1-1,-1 0 1,0 1-1,3 2-2,-5-4 8,-1 0 0,0 0-20,0-26-2967,0 5-1335</inkml:trace>
  <inkml:trace contextRef="#ctx0" brushRef="#br0" timeOffset="1907.45">1005 95 2817,'0'0'1605,"0"0"-364,0 0-73,0 0 140,0 0 91,0 0-1165,0-1 0,0 1 1,0-1-1,0 1 0,0 0 0,0-1 0,0 1 1,-1-1-1,1 1 0,0-1 0,0 1 0,0 0 1,0-1-1,-1 1 0,1-1 0,0 1 1,0 0-1,-1-1 0,1 1 0,0 0 0,-1-1 1,1 1-1,0 0 0,-1 0 0,1-1 0,0 1-234,-6 0 15,0 0 0,0 1 0,0-1 0,1 1-1,-1 0 1,0 1 0,1-1 0,-1 1-1,1 0 1,0 1 0,-1-1 0,1 1 0,0 0-1,1 1 1,-1-1 0,0 1 0,1 0 0,0 0-1,0 0 1,0 0 0,0 1 0,1 0-15,-22 26 12,1 1 1,2 0-1,2 2 1,1 0-1,1 1 0,-2 11-12,16-31-28,0 0 0,2 1 0,0-1 0,1 0 0,0 1 0,1-1 0,2 10 28,-2 14-37,0-35 23,1 1 1,-1 0-1,1 0 0,-1-1 0,1 1 1,1-1-1,-1 1 0,1-1 0,-1 1 1,1-1-1,1 0 0,-1 0 0,0 0 1,1 0-1,0 0 0,0 0 0,0-1 1,1 0-1,-1 1 0,1-1 1,3 2 13,-1-1 4,1 0 1,0-1 0,0 1 0,1-1 0,-1-1-1,1 1 1,0-1 0,-1-1 0,1 1 0,0-1 0,0-1-1,6 0-4,85 0 248,-98 0-240,1 0 0,-1-1-1,0 1 1,1-1 0,-1 0-1,0 1 1,0-1-1,0 0 1,0 0 0,1 0-1,-1 0 1,0 0 0,-1 0-1,1 0 1,0 0 0,0 0-1,0 0 1,-1-1-1,1 1 1,0 0 0,-1 0-1,1-1 1,-1 1 0,0 0-1,1-1 1,-1 1 0,0-1-1,0 1 1,0 0-1,0-1 1,0 0-8,2-55 309,-2 47-234,0 0-75,0 8 24,0 1-1,1-1 1,-1 1-1,0-1 0,-1 0 1,1 1-1,0-1 1,0 1-1,-1-1 1,1 0-1,-1 1 0,0-2-23,0 2 39,0 0-1,0 1 0,0-1 0,0 1 0,-1-1 1,1 1-1,0-1 0,0 1 0,0-1 0,-1 1 1,1 0-1,0 0 0,0 0 0,-1 0 0,1 0 1,0 0-1,-1 0 0,0 0-38,-96 0 325,96 1-340,0-1-1,0 1 1,0-1-1,0 1 1,0 0-1,0 0 1,1 0-1,-1 0 1,0 0-1,0 0 0,1 0 1,-1 1-1,1-1 1,-1 1-1,1-1 1,-1 1-1,1-1 1,0 1-1,0 0 0,0 0 1,0 0-1,0 0 16,-22 50-294,18-38 64,1-6-129,1 0 1,0 1 0,1 0-1,-1-1 1,2 1 0,-2 7 358,3-15-459,2-24-1375,5-12-181,7-5-1690</inkml:trace>
  <inkml:trace contextRef="#ctx0" brushRef="#br0" timeOffset="12178.71">808 1233 3897,'0'0'2023,"0"0"-144,0 0 73,0 0-387,0 0-416,0 0-126,-7-7 2817,4 8-3833,0-1-1,0 1 1,0 0 0,0 0 0,1 0 0,-1 1 0,0-1 0,1 0 0,-1 1 0,1 0-1,-1 0 1,1 0 0,0 0 0,0 0 0,0 0 0,0 0 0,-1 2-7,-30 43 7,27-33-21,0 0 0,0 1 1,1 0-1,1 0 0,1 1 1,0-1-1,1 1 0,1-1 1,0 1-1,1 0 0,1 0 1,1 10 13,-1-24-18,-1 1 1,1-1-1,-1 0 1,1 0-1,0 0 1,0 0-1,0 0 1,0 0-1,1 0 1,-1 0-1,0 0 1,1 0 0,-1-1-1,1 1 1,0-1-1,-1 1 1,1-1-1,0 0 1,0 1-1,0-1 1,0 0-1,0 0 1,0 0-1,0-1 1,0 1-1,1 0 1,-1-1-1,0 1 1,0-1-1,2 0 18,12 2-186,-1-1 1,1 0-1,-1-2 0,7 0 186,5 0-210,-24 1 207,6 0-8,1 0 0,-1-1 0,1 0 1,-1 0-1,6-2 11,-12 2 1,-1 0-1,0 1 1,0-1-1,1 0 1,-1 0 0,0-1-1,0 1 1,0 0 0,0-1-1,0 1 1,-1-1 0,1 1-1,0-1 1,-1 0-1,1 0 1,-1 0 0,0 0-1,1 0 1,-1 0 0,0 0-1,0 0 1,-1 0-1,1-1 1,0 1 0,0-1-1,3-28 48,-2 1 0,-1-1 0,-1 0 0,-2-9-48,0-26 17,2 50-16,1 7-3,0 0 0,-1 1 0,-1-1 0,1 0 0,-1 0 0,-1 1 1,0-1-1,0 0 0,-1 1 0,0 0 0,0-1 0,-1 1 0,0 0 2,3 7-20,0 0 0,0 0-1,-1 0 1,1 0 0,0 0 0,0 1-1,-1-1 1,1 0 0,-1 1 0,1-1 0,-1 1-1,1 0 1,-1-1 0,1 1 0,-1 0-1,1 0 1,-1 0 0,1 0 0,-1 0 0,1 0-1,-1 0 1,1 1 0,-2-1 20,-1 1-164,-1 0 0,0 0 0,0 1 0,1 0 0,-1-1-1,1 1 1,-1 1 164,-24 16-843,19-12 439,-1 0 0,0 0 0,-1-1 0,1-1 404,6-3-749,1 0 0,-1-1 1,0 0-1,1 0 0,-1 0 1,0 0-1,-4-1 749,4 0-2487</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0.767"/>
    </inkml:context>
    <inkml:brush xml:id="br0">
      <inkml:brushProperty name="width" value="0.05" units="cm"/>
      <inkml:brushProperty name="height" value="0.05" units="cm"/>
    </inkml:brush>
  </inkml:definitions>
  <inkml:trace contextRef="#ctx0" brushRef="#br0">39 188 5369,'0'0'2593,"0"0"-708,0 0-251,0 0-344,0 0-445,0 0-329,-7 32 1900,-7 112-2263,-2 12-130,15-135-1482,3-21-1974,4-10 867,2-4-1739</inkml:trace>
  <inkml:trace contextRef="#ctx0" brushRef="#br0" timeOffset="671.51">371 174 1504,'0'0'4363,"0"0"-2978,0 0-1015,0 0-141,0 0-112,0 0-41,0 10 106,-30 166 3364,27-147-2980,2-1 1,1 22-567,0-17 30,0-31-35,0 0 0,1-1 0,-1 1 1,0-1-1,1 1 0,-1-1 0,1 1 0,-1 0 0,1-1 1,-1 0-1,1 1 0,0-1 0,0 1 0,0-1 1,0 0-1,0 0 0,0 1 0,0-1 0,0 0 1,2 0 4,0 2-4,0-1 0,1 0 0,-1-1 0,1 1 0,-1 0 0,1-1 0,0 0 1,-1 0-1,2 0 4,4 0 35,0 1 0,0-2-1,0 1 1,0-1 0,0-1 0,0 1 0,8-3-35,-13 2 20,0-1 0,0 0 0,-1 0-1,1 0 1,-1 0 0,1-1 0,-1 1 0,0-1 0,0 0 0,0 0-1,-1 0 1,1 0 0,-1 0 0,1-1 0,-1 0-20,7-10 29,-1 0 1,-1 0 0,2-7-30,-1-2 2,0-1 1,-2-1-1,-1 1 0,-1-1 1,0 0-1,-2 0 1,-2 0-1,0 0 0,-1 0 1,-2-9-3,1 24 4,-1-1-1,0 1 1,0-1 0,-1 1-1,0 0 1,-1 1 0,0-1-1,-6-8-3,8 13 11,0 1-1,0-1 0,0 1 0,0 0 0,-1 0 0,1 1 1,-1-1-1,0 1 0,-1 0 0,1 0 0,0 0 0,-1 0 1,0 1-1,1-1 0,-1 1 0,0 1 0,0-1 0,0 1 1,-1 0-11,3 0-20,0 1 0,0 0 0,0 0 0,0 0 0,0 0 0,0 0 0,0 1 0,0-1 0,0 1 0,1 0 0,-1 0 0,0 0 0,0 0 0,1 1 0,-1-1 0,1 1 0,-3 1 20,2 1-46,-1 0-1,1 0 0,-1 0 1,1 1-1,1 0 1,-1 0-1,1-1 0,-1 1 1,0 3 46,-10 26-923,1 0 0,-6 30 923,13-41-2341,1 0 0,0 21 2341,3-16-4291</inkml:trace>
  <inkml:trace contextRef="#ctx0" brushRef="#br0" timeOffset="1481.63">907 55 6793,'0'0'2261,"0"0"-889,0 0-450,0 0-365,0 0-119,0 0-56,-7 25-138,1-1-190,-45 142 262,41-133-159,2 1 0,1 1 0,1-1 0,2 1 1,2 0-1,1 30-157,2-63-1,-1-1 0,0 1 1,1-1-1,-1 0 1,1 1-1,0-1 0,-1 1 1,1-1-1,0 0 0,0 1 1,0-1-1,0 0 0,0 0 1,0 0-1,0 0 1,0 0-1,0 0 0,0 0 1,1 0-1,-1 0 0,0-1 1,1 1-1,-1 0 1,1-1-1,-1 1 0,1-1 1,-1 0-1,1 1 0,-1-1 1,1 0-1,-1 0 0,1 0 1,0 0 0,12 1-51,0 0 0,0-1 0,9-1 51,-5 1-92,-14 0 75,0 0 0,0 0 0,0 0 0,0-1 0,0 0 0,0 1 0,-1-1 0,1 0 0,0-1 0,0 1 0,-1-1 0,1 0 0,-1 1 0,1-1 0,-1-1 0,0 1 0,0-1 0,0 1 0,0-1 0,-1 0 0,1 0 0,0 0 0,-1 0 0,0 0 0,2-3 17,0 0 43,0 0 1,0 0-1,0 0 0,-1 0 1,1-1-1,-2 1 0,1-1 1,-1 0-1,0 0 0,0 0 1,-1 0-1,0 0 0,0 0 1,0 0-1,-1 0 0,0-1 1,-1 1-1,0-1-43,0 6 8,1 0 0,-1 0-1,0 0 1,0 0 0,-1 0-1,1 0 1,0 0 0,-1 0 0,1 1-1,-1-1 1,1 1 0,-1-1-1,0 1 1,1-1 0,-1 1 0,0 0-1,0 0 1,0 0 0,0 0-1,0 0 1,0 0 0,-1 1 0,1-1-1,0 1 1,0-1 0,0 1-1,-3 0-7,-7-1-29,0 0 0,0 0 0,0 2 0,-7 0 29,14 0-23,0 1 0,1-1-1,-1 1 1,1 0 0,-1 0 0,1 0-1,0 1 1,0-1 0,0 1-1,0 0 1,1 0 0,-1 1 0,1-1-1,0 1 1,0 0 0,0 0 0,-2 2 23,-8 14-127,0 0 0,-8 21 127,20-38-12,-5 15 9,-1 4-654,0-15-3482,3-6-2087</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28.830"/>
    </inkml:context>
    <inkml:brush xml:id="br0">
      <inkml:brushProperty name="width" value="0.05" units="cm"/>
      <inkml:brushProperty name="height" value="0.05" units="cm"/>
    </inkml:brush>
  </inkml:definitions>
  <inkml:trace contextRef="#ctx0" brushRef="#br0">1 191 4257,'0'0'3897,"0"0"-1950,0 0-651,0 0-317,0 0-379,0 0-193,4-3 3957,23-15-4307,-21 14-73,0 1 1,0-1-1,0 1 0,1 1 1,0-1-1,-1 1 0,1 0 1,0 1-1,0 0 1,0 0-1,0 0 0,0 1 1,0 0-1,5 1 16,-11-1-21,0 1-1,1 0 1,-1-1 0,0 1-1,1 0 1,-1 0-1,0 0 1,0 0 0,0-1-1,0 2 1,0-1 0,0 0-1,0 0 1,0 0-1,-1 0 1,1 1 0,0-1-1,-1 0 1,1 1 0,-1-1-1,1 0 1,-1 1-1,0-1 1,1 1 0,-1-1-1,0 1 1,0-1 0,0 1 21,1 52-91,-2-39 140,2 8 11,-2 1-1,-1-1 1,-2 8-60,2-22 16,0 0 0,-1-1 0,1 1 0,-2-1 0,1 0 1,-1 0-1,-1 0 0,0 0 0,0-1 0,-2 3-16,-2 1-1,1 0 0,0 0-1,1 1 1,0 0 0,1 0 0,1 0 0,0 1 0,0 0-1,1 1 2,4-14-14,-1 0 0,1 1-1,0-1 1,0 0 0,0 1-1,0-1 1,0 0 0,0 0-1,0 1 1,0-1 0,0 0-1,-1 1 1,1-1 0,0 0-1,1 1 1,-1-1 0,0 0-1,0 0 1,0 1 0,0-1 0,0 0-1,0 1 1,0-1 0,0 0-1,0 0 1,1 1 0,-1-1-1,0 0 1,0 0 0,0 1-1,0-1 1,1 0 0,-1 0-1,0 1 1,0-1 0,1 0-1,-1 0 1,0 0 0,0 0-1,1 0 1,-1 1 0,0-1-1,1 0 1,-1 0 0,0 0-1,0 0 1,1 0 0,-1 0-1,0 0 1,1 0 0,-1 0-1,0 0 15,18-7 17,-11 4-46,15-4-46,0 0 1,1 2-1,0 1 1,0 0-1,0 2 1,0 0-1,16 2 75,-30 1-112,-6 5-4841,-3-9 184</inkml:trace>
  <inkml:trace contextRef="#ctx0" brushRef="#br0" timeOffset="1064.35">676 1 4641,'0'0'2455,"0"0"-710,0 0-88,0 0-148,0 0-407,0 0-291,0 0-156,0 0-51,-23 3 875,7-3-1619,0 1 0,1 0 0,-1 1 0,0 1 0,1 0 0,0 1 0,0 1 0,0 0 0,1 1 0,-1 1 0,-4 3 140,18-9 40,0 0 0,0 0 0,-1 1 0,1-1 0,0 0 0,0 1 0,0-1 0,1 1 0,-1-1 0,0 1 0,1-1 0,-1 1 0,0 0 0,1-1 0,0 1 1,-1 0-1,1-1 0,0 1 0,0 0-40,1 36 157,0-20-59,-1 2-75,1 0 1,1 0-1,1 0 0,0 0 0,2 1-23,-5-21 0,1 1 0,-1-1 0,0 1 0,1-1 0,-1 0 0,0 1 0,1-1 0,-1 1 0,0-1-1,1 0 1,-1 1 0,1-1 0,-1 0 0,0 1 0,1-1 0,-1 0 0,1 0 0,-1 0 0,1 1 0,-1-1 0,1 0 0,-1 0 0,1 0 0,0 0-1,-1 0 1,1 0 0,-1 0 0,1 0 0,-1 0 0,1 0 0,-1 0 0,1 0 0,-1 0 0,1 0 0,0-1 0,26-8 56,-7 3-62,-20 6 6,9-1-28,0 1-1,-1 1 1,1 0 0,-1 0-1,2 1 29,-6-1-1,-1 0-1,1 1 1,-1-1 0,0 1-1,0 0 1,0 0-1,0 0 1,0 0 0,0 1-1,-1-1 1,1 1 0,-1-1-1,1 3 2,4 3-22,-1 1-1,0 0 1,0 0-1,-1 1 0,-1 0 1,1-1-1,-2 2 1,1-1-1,-1 0 1,-1 1-1,0-1 1,0 1-1,-1 0 1,-1 0-1,0 0 1,0-1-1,-1 1 1,-1 7 22,1-16 3,0 0-1,0-1 1,1 1 0,-1-1 0,0 1 0,0-1-1,-1 0 1,1 1 0,0-1 0,0 0 0,-1 0-1,1 0 1,0 1 0,-1-2 0,1 1 0,-1 0 0,0 0-1,1 0 1,-1-1 0,1 1 0,-1-1 0,0 1-1,0-1 1,1 0 0,-1 0 0,0 1 0,0-1-1,-1-1-2,-6 2-28,0-1 0,-1 0 0,1 0 0,0-1 0,0-1 28,0-1 128,3 1-753,1 1-2678,1 1-502</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4.507"/>
    </inkml:context>
    <inkml:brush xml:id="br0">
      <inkml:brushProperty name="width" value="0.05" units="cm"/>
      <inkml:brushProperty name="height" value="0.05" units="cm"/>
    </inkml:brush>
  </inkml:definitions>
  <inkml:trace contextRef="#ctx0" brushRef="#br0">25 75 4033,'0'0'2344,"0"0"-597,0 0 4,0 0-81,0 0-468,0 0-409,0 0-131,0 0 81,0 0-85,0 0-215,0 0-206,0 0-119,0 0-90,0 0-8,0 0 27,0 0 39,-4 5 180,-1 13-227,0 0 0,1 1-1,1 0 1,1-1 0,1 1 0,1 0 0,1 16-39,-1-12 12,-1 0-31,1-15-9,0 0 0,0 0 0,0-1 0,1 1 1,0 0-1,1 2 28,-1-7-7,0-1 0,0 0 0,0 1 0,0-1 1,0 0-1,1 0 0,-1 0 0,1 0 0,-1 0 0,1 0 1,0 0-1,0-1 0,0 1 0,0-1 0,0 1 0,0-1 1,0 1-1,0-1 0,0 0 0,1 0 0,1 0 7,9 3-90,1-1-1,0-1 0,0 0 1,0-1-1,0 0 0,0-1 0,0-1 1,7-1 90,-15 1-22,-1 0 1,1-1-1,0 1 1,-1-1-1,1 0 1,-1-1-1,0 0 1,1 1-1,-1-2 1,-1 1-1,1 0 1,0-1-1,-1 0 1,0 0-1,0-1 1,0 1-1,0-1 1,-1 0-1,1 0 1,-1 0-1,2-5 22,1-2-51,0-1 0,-1 0 0,0 0 0,-1 0 0,0 0 0,-1-1 0,-1 0 0,1-13 51,-2 18-12,-1 0 1,0-1-1,0 1 1,-1 0-1,0-1 1,-1 1 0,0 0-1,-3-8 12,2 12 1,0-1 0,0 1 0,0 0 0,0 0 0,-1 0 0,0 0 0,0 1-1,0-1 1,0 1 0,-1 0 0,0 1 0,0-1 0,0 1 0,-2-1-1,-1-1-20,0 1 0,0 1 0,-1-1 0,1 2 0,-1-1 0,0 1 0,0 0 0,-6 0 20,11 2-69,0-1 1,-1 1-1,1 0 0,0 0 0,0 0 1,0 1-1,0-1 0,0 1 0,0 0 1,0 0-1,0 1 0,0-1 0,0 1 0,1 0 1,-1 0-1,0 0 0,1 0 0,0 1 1,-1-1-1,1 1 69,-2 4-151,0-1 0,1 1 1,0 0-1,0 1 0,0-1 1,1 0-1,0 1 0,1 0 0,-1 0 1,1 0-1,1 0 0,-1 3 151,1 6-665,0 0-1,0 0 0,2-1 1,0 1-1,2 9 666,6 7-2889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5.498"/>
    </inkml:context>
    <inkml:brush xml:id="br0">
      <inkml:brushProperty name="width" value="0.05" units="cm"/>
      <inkml:brushProperty name="height" value="0.05" units="cm"/>
    </inkml:brush>
  </inkml:definitions>
  <inkml:trace contextRef="#ctx0" brushRef="#br0">4 1 6665,'0'0'3476,"0"0"-1756,0 0-482,0 0-141,0 0-215,0 0-217,0 0-175,-4 29 111,4 427-1023,0-456-52,0 0 39,0 0 53,0-19-936,0 11 473,0 0 0,1 0 0,0 0 1,0 1-1,1-1 0,2-7 845,10-16-6478</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6.331"/>
    </inkml:context>
    <inkml:brush xml:id="br0">
      <inkml:brushProperty name="width" value="0.05" units="cm"/>
      <inkml:brushProperty name="height" value="0.05" units="cm"/>
    </inkml:brush>
  </inkml:definitions>
  <inkml:trace contextRef="#ctx0" brushRef="#br0">0 410 6025,'0'0'2001,"0"0"-745,0 0-350,0 0-120,0 0-112,0 0-90,0 0-3,0 0-14,0 0-23,0 0-128,0 0-202,8 1-73,7 3-186,0-1 1,-1 0-1,1-1 0,0-1 1,0 0-1,0-1 0,3-1 45,7 1-479,-23 0 301,0 0 1,0 0-1,0 0 1,0 0-1,-1-1 0,1 1 1,0 0-1,0-1 1,0 1-1,0-1 0,0 0 1,-1 1-1,1-1 0,0 0 1,-1 0-1,1 0 1,0-1 177,7-5-4211</inkml:trace>
  <inkml:trace contextRef="#ctx0" brushRef="#br0" timeOffset="570.24">325 94 8890,'0'0'1956,"0"0"-1030,0 0-378,4 0-173,135-3 1109,-139 3-1480,1 0-1,0 1 1,-1-1-1,1 1 1,-1-1-1,1 1 1,-1-1 0,1 1-1,-1-1 1,1 1-1,-1 0 1,1-1-1,-1 1 1,0 0 0,1-1-1,-1 1 1,0 0-1,0 0 1,0-1-1,1 1 1,-1 0 0,0-1-1,0 1 1,0 0-1,0 0 1,0-1-1,0 1 1,-1 0-4,1 33 48,0-24-5,-1 4-31,0 0 1,0-1 0,-1 1-1,-1-1 1,-1 0-1,0 1 1,0-2 0,-2 2-13,-10 22-146,-2-1-1,-4 3 147,-32 63-184,53-100 165,0 1 0,0 0 0,0 0 1,0 0-1,1 0 0,-1 0 0,1 0 1,-1 0-1,1 0 0,0 0 0,-1 0 1,1 0-1,0 0 0,0 0 0,1 0 1,-1 0-1,0 0 0,1 0 19,0-1 9,0 0 0,0 0 0,0 0 0,0 0 0,0 0 1,1 0-1,-1 0 0,0-1 0,1 1 0,-1-1 0,0 1 0,1-1 0,-1 1 0,1-1 0,-1 0 0,1 1 0,-1-1 0,1 0 0,-1 0 0,1 0 0,-1 0 0,1 0 0,-1-1-9,2 1 56,10 1 66,0-2 0,0 1-1,0-2 1,0 1 0,0-2 0,1 0-122,0 2-1133,-13 1 607,0 0 1,1 0-1,-1 0 0,1 0 1,-1 0-1,0 0 0,1-1 0,-1 1 1,1 0-1,-1-1 0,0 1 1,1-1-1,0 0 526,5-5-6116</inkml:trace>
  <inkml:trace contextRef="#ctx0" brushRef="#br0" timeOffset="1087.51">687 148 4841,'0'0'4845,"0"0"-3161,0 0-1026,0 0 17,0 0-189,0 0-243,3 28-137,9 89-81,-11-102-16,2-1 0,0 1 0,0 0 0,2-1 0,0 0 1,0 0-1,2 2-9,6 13 7,-12-24-18,1-1 1,0 0-1,0 1 1,0-1 0,1 0-1,-1 0 1,1-1 0,0 1-1,0 0 1,2 1 10,-3-4-15,1 1 0,0 0 1,0-1-1,0 0 0,0 1 0,0-1 0,0 0 1,0 0-1,0-1 0,0 1 0,1-1 1,-1 0-1,0 0 0,0 0 0,1 0 15,-1-1-1,0 1 1,0-1-1,-1 0 0,1-1 0,0 1 0,-1 0 1,1-1-1,-1 0 0,0 1 0,1-1 0,-1 0 1,0 0-1,0-1 0,0 1 0,0 0 0,-1 0 1,1-1-1,0-1 1,31-53 119,-32 55-117,10-18-5,0-2 0,-2 0 0,0 0 0,-2 0 0,0-1 0,-1 0 0,-2-1 0,0 1 0,-2-1 1,0-4 2,-2 21-48,0 0 1,0-1 0,-1 1 0,0 0 0,0-1 0,0 1 0,-1 0-1,-1 0 1,1 0 0,-3-4 47,2 6-102,0 1 1,0 0-1,-1 0 0,1 0 1,-1 0-1,0 1 0,0 0 1,0-1-1,-1 1 0,1 1 1,-1-1-1,1 1 0,-1 0 1,0 0-1,-3-1 102,-2-1-388,0 1 1,0 0-1,-1 1 1,0 0-1,1 1 0,-1 0 1,-10 0 387,17 1-168,0 0 1,-1 1-1,1-1 0,0 1 1,0 0-1,-1 0 1,1 0-1,0 1 1,0-1-1,0 1 1,1 0-1,-1 0 1,0 1-1,1-1 0,-1 1 1,1 0-1,0-1 1,0 1-1,0 1 1,0-1-1,0 1 168,-7 13-277,1 0-1,1 0 1,1 1 0,0-1-1,0 7 278,-6 28-689</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0:38.899"/>
    </inkml:context>
    <inkml:brush xml:id="br0">
      <inkml:brushProperty name="width" value="0.05" units="cm"/>
      <inkml:brushProperty name="height" value="0.05" units="cm"/>
    </inkml:brush>
  </inkml:definitions>
  <inkml:trace contextRef="#ctx0" brushRef="#br0">1 2334 1064,'0'0'4292,"0"0"-2050,0 0-563,0 0-91,0 0-344,0 0-552,0 0-645,0 1 1,0 0-1,-1-1 0,1 1 0,0-1 0,0 1 0,0-1 0,0 1 0,0 0 0,0-1 0,0 1 0,0-1 0,0 1 1,0 0-1,1-1 0,-1 1 0,0-1 0,0 1 0,0-1 0,1 1 0,-1-1 0,0 1 0,1-1-47,7 3 169,1-2 0,-1 1-1,1-1 1,0 0-1,0-1 1,0 0 0,0-1-1,5-1-168,18 1 496,8-1-196,-1-1 1,11-4-301,-44 6 1,32 0-1174,-38 2 1168,0 0 0,0 0 0,0 0 1,0 0-1,0-1 0,0 1 0,0 0 0,0 0 0,0 0 0,-1 0 1,1 0-1,0-1 0,-1 1 0,1 0 0,0 0 0,-1-1 1,1 1-1,-1 0 0,1 0 5,-3-1-404,1 1 0,0 0 0,-1 0 0,1 0-1,0 0 1,0 0 0,0 0 0,0 1 0,0-1 0,0 0 0,0 2 404,-6 4-5916</inkml:trace>
  <inkml:trace contextRef="#ctx0" brushRef="#br0" timeOffset="585.91">564 2055 6465,'0'0'3548,"0"0"-1592,0 0-571,0 0-287,0 0-303,0 0-220,0 0-127,0 6 212,-2 9-544,0-1-1,0 0 1,-2 1 0,0-1-1,0 0 1,-1-1-1,-5 10-115,1-1 17,1 0 0,-3 13-17,7-10-29,0-1 1,2 1-1,1 0 0,1 12 29,0-37-52,0 0 2,7 0 18,12-1 87,0-2 1,0-1 0,0 0-1,0-1 1,-1-1-1,1-1-55,45-14 4,-36 15-5,-1 1 1,1 1-1,0 1 0,27 1 1,-54 2-35,0 0 0,1 0 0,-1 0 0,0 0-1,0 0 1,0 0 0,0 0 0,0-1-1,0 1 1,0 0 0,0-1 0,0 1 0,0-1-1,0 1 1,0-1 0,0 0 0,0 1-1,0-1 1,0 0 0,-1 0 0,1 1 0,0-1-1,-1 0 1,1 0 0,0 0 0,-1 0 35,7-30-2471,-4 11 570,1 3-2108</inkml:trace>
  <inkml:trace contextRef="#ctx0" brushRef="#br0" timeOffset="989.74">907 1916 1040,'0'0'5241,"0"0"-2403,0 0-1056,0 0-551,0 0-552,0 0-222,0 14-90,1 2-258,-1-5-35,0-1-1,0 0 0,-1 1 0,-1-1 0,0 0 0,-1 4-73,-1 10 91,2 0 0,0 1 0,1-1 0,2 2-91,-2 42 31,-16 102 26,6-70-160,2 63 103,9-163-138,0-14-182,1 0 0,0-1 1,1 1-1,0 0 0,2 0 1,-1 0-1,2 0 1,-1 0-1,2 1 0,0-1 320,5-13-3338,-7 15-1384</inkml:trace>
  <inkml:trace contextRef="#ctx0" brushRef="#br0" timeOffset="1467.79">1236 1906 4305,'0'0'2690,"0"0"-902,0 0-306,0 0-231,0 0-326,0 0-350,0 21-228,0 173 126,-4-50-307,-7-1-1,-8 18-165,18-153-2257,0-10 901,2-18-101,0 10 152,-1-18-2998</inkml:trace>
  <inkml:trace contextRef="#ctx0" brushRef="#br0" timeOffset="3580.12">990 0 6249,'0'0'2330,"0"0"-583,0 0-241,0 0-266,0 0-269,0 0-124,-4 6-80,-1 1-470,-3 4-54,-1-1 3568,11-10-3820,1-1 0,0 1-1,0 0 1,-1 0 0,1 0 0,0 0-1,0 0 1,0 0 0,1 1 9,2 0 1,103 3 11,-29-1 34,34 7-46,-88-7 5,-1 2-1,0 1 1,-1 1 0,1 1 0,-1 1-1,12 7-4,62 33 0,-88-45 5,-4-1 2,-5 10-20,14 412 488,21 433-465,-31 5 265,-10-764-259,-4 1 0,-5-2 0,-14 48-16,27-142 69,-1 0 0,1 0 0,-1 0 0,1-1 0,-1 1 0,0 0 0,0-1 0,-1 1 0,1-1 0,-1 1 0,0-1 0,0 0 0,0 0 0,-3 1-69,-5 5 3,-2 0-1,1-2 0,-8 4-2,-10 6 121,28-15-117,-100 59 75,87-53-61,0-1-1,-1 0 1,0-1 0,0-1 0,-15 3-18,-11-7-11,41-1-28,1 0-111,0 0-73,0 0-97,0 0-144,0 0-52,0 0 21,0 0 33,0 0 1,0 0-54,0 0-36,0 0-18,0 0-55,0 0 173,2-3 343,-1 0-1,1 0 1,-1 0-1,1 0 1,0 0 0,0 1-1,0-1 1,2-1 108,5-6-704,5-14-3001,-2 3-6845</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55.268"/>
    </inkml:context>
    <inkml:brush xml:id="br0">
      <inkml:brushProperty name="width" value="0.05" units="cm"/>
      <inkml:brushProperty name="height" value="0.05" units="cm"/>
    </inkml:brush>
  </inkml:definitions>
  <inkml:trace contextRef="#ctx0" brushRef="#br0">0 362 600,'0'0'3606,"0"0"-1887,0 0-497,0 0 142,0 0-145,0 0-289,0 0-197,0 0-102,0 0-30,0 0-39,15 0 339,72-1 82,-18-1-708,42 6-275,-110-4-86,1 0 0,-1 0 1,0 0-1,1 0 0,-1 0 0,1 0 1,-1 1-1,0-1 0,1 0 0,-1 1 1,0-1-1,1 1 0,-1 0 0,0-1 1,0 1-1,0 0 0,1 0 0,-1 0 1,0 0-1,0 0 0,0 0 0,-1 0 1,1 0-1,0 0 0,0 0 0,0 1 1,-1-1-1,1 0 0,-1 0 0,1 1 1,-1-1-1,1 0 0,-1 2 86,-2-1-2511,-7-1-2341</inkml:trace>
  <inkml:trace contextRef="#ctx0" brushRef="#br0" timeOffset="905.78">668 2 4913,'0'0'1120,"0"0"-168,0 0-7,0 0-268,0 0-349,0 0-176,13 0-25,-6 0-104,1-1 57,1 0 0,-1 1 0,0 0 0,0 1 0,0 0 0,0 0 1,0 1-1,0 0 0,0 0 0,0 0 0,4 3-80,-11-2 60,1-1 0,-1 1 0,0 0 0,0-1 0,0 1-1,0 0 1,0 0 0,-1 0 0,0 0 0,1-1 0,-1 1 0,0 0 0,0 0-1,0 0 1,-1 0 0,1 0 0,-1 1-60,0 9 152,1 0 24,-1 0 1,-1 0-1,0 0 1,-1-1-1,0 1 1,-1 0-1,-3 7-176,-10 17 469,-17 28-469,15-29 448,-13 34-448,22-47 118,1 1 0,1 1 1,1-1-1,1 1 0,1 0 0,1 1 0,0 23-118,7-48 0,0 0 0,-1 0 0,1 0 0,0-1 0,0 1 0,0-1 0,0 0 0,0 0 0,0 0 0,0 0 0,1-1 0,2 1 0,-2-1 1,1 0 0,-1 0 0,1 0 1,-1-1-1,1 0 0,-1 1 0,0-2 0,0 1 0,0 0 0,0-1 0,0 0 1,0 0-1,-1 0 0,1 0 0,2-4-1,10-10 15,0-1 0,6-11-15,-20 25 1,4-3 14,-1 0 0,0-1 0,-1 1 1,0-1-1,0 0 0,-1-1 0,1 1 0,-2-1 0,1 1 0,-1-1 0,-1 0 0,0 0 1,0 0-1,0 0 0,-2-6-15,2 12 25,-1-1-1,0 1 1,0-1 0,-1 1 0,1-1-1,-1 1 1,1 0 0,-1-1 0,0 1 0,-1 0-1,1-1 1,0 1 0,-1 0 0,-1-1-25,1 1 41,-1 1 1,0 0 0,0 0 0,0 0-1,0 0 1,0 0 0,0 0-1,0 1 1,-1 0 0,1 0 0,0 0-1,-1 0 1,1 0 0,-2 0-42,-2 0 9,0 0 1,1-1-1,-1 0 1,1 0-1,-1 0 1,1-1-1,0 0 1,0-1-1,0 1 1,0-1-1,1 0 1,0 0-1,-1-1 1,1 0-1,1 0 1,-1 0-1,1 0 1,0-1-1,0 0 1,1 1-1,-1-2 1,1 1-1,1 0 1,-2-3-10,-37-109-107,41 117 50,0 1 1,0 0-1,0-1 0,1 1 0,-1-1 1,0 1-1,0 0 0,0-1 0,1 1 1,-1 0-1,0-1 0,1 1 1,-1 0-1,0-1 0,1 1 0,-1 0 1,0 0-1,1-1 0,-1 1 0,0 0 1,1 0-1,-1 0 0,1 0 0,-1-1 1,0 1-1,1 0 0,-1 0 1,1 0-1,-1 0 0,1 0 0,-1 0 1,0 0 56,8-2-303,59-36-3196,-36 17-805</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04.264"/>
    </inkml:context>
    <inkml:brush xml:id="br0">
      <inkml:brushProperty name="width" value="0.05" units="cm"/>
      <inkml:brushProperty name="height" value="0.05" units="cm"/>
    </inkml:brush>
  </inkml:definitions>
  <inkml:trace contextRef="#ctx0" brushRef="#br0">27 147 5113,'0'0'1838,"0"0"-140,0 0-77,0 0-184,0 0-245,0 0-257,-4 0-161,-18 0 1247,22 0-1841,0 1-180,0 0 1,1-1-1,-1 1 1,0-1-1,1 1 1,-1-1-1,0 1 0,1-1 1,-1 1-1,1-1 1,-1 0-1,0 1 1,1-1-1,-1 1 0,1-1 1,0 0-1,-1 1 1,1-1-1,-1 0 1,1 0-1,-1 0 1,1 1-1,0-1 0,-1 0 1,1 0-1,-1 0 1,2 0-1,19 3-2,-18-3 4,37 3-130,-1-2 1,1-1-1,14-4 128,-54 8-819,0 4-235,0-6-2867,-3-2-1570</inkml:trace>
  <inkml:trace contextRef="#ctx0" brushRef="#br0" timeOffset="398.8">458 1 6617,'0'0'1723,"0"0"-572,0 0-201,0 0-211,0 0-323,0 0-91,0 13 19,0 275 851,1-272-1322,1 10 169,-5-14-5551,6-17 1108</inkml:trace>
  <inkml:trace contextRef="#ctx0" brushRef="#br0" timeOffset="717.45">646 25 6241,'0'0'2474,"0"0"-856,0 0-510,0 0-382,0 0-321,0 0-128,0 7-58,10 171 359,-4-93-848,2-14-3307,-5-59-157</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1:48.635"/>
    </inkml:context>
    <inkml:brush xml:id="br0">
      <inkml:brushProperty name="width" value="0.05" units="cm"/>
      <inkml:brushProperty name="height" value="0.05" units="cm"/>
    </inkml:brush>
  </inkml:definitions>
  <inkml:trace contextRef="#ctx0" brushRef="#br0">0 1250 3689,'0'0'2598,"0"0"-734,0 0-437,0 0-365,0 0-320,0 0-157,0 0-139,0 0-171,0 0-51,0 0-9,0 0 14,14 0 4361,48 0-4652,51 1 140,242-8 275,-229 2 430,28 7-783,-19 0 258,-34-2-225,-100 0-18,-1 0 14,0 0 52,0 0 0,0 0-9,-7 10-792,-25 25-2694,14-18-653</inkml:trace>
  <inkml:trace contextRef="#ctx0" brushRef="#br0" timeOffset="1135.76">812 999 912,'0'0'3870,"0"0"-1685,0 0-605,0 0-177,0 0-229,0 0-229,1-21 3236,29 24-4096,-1 1 1,1 2-1,-1 0 0,0 2 0,21 9-85,-18-7 114,0 0 87,-1 2 1,13 7-202,-32-14 51,-1 2 0,0-1-1,0 2 1,-1-1 0,0 1 0,0 1 0,8 9-51,-17-18 15,0 1-1,0 0 1,-1-1-1,1 1 1,0 0-1,0 0 1,-1 0-1,1-1 1,0 1-1,-1 0 1,1 0-1,-1 0 1,1 0-1,-1 0 1,1 0-1,-1 0 1,0 0-1,0 0 1,1 0-1,-1 0 1,0 0-1,0 0 1,0 1-1,0-1 1,0 0-1,0 0 1,0 0-1,-1 0 1,1 0-1,0 0 1,-1 0-1,1 0 1,0 0-1,-1 0 1,1 0-1,-1 0 1,0 0-1,1 0 1,-1-1-1,0 1 1,1 0-1,-1 0 1,0-1-1,0 1 1,0 0 0,0-1-1,0 1 1,0-1-1,0 1 1,-1 0-15,-10 9-8,0 2 0,1 0 1,0 0-1,1 1 0,0 0 1,-7 13 7,-10 23-40,-7 21 40,-1 1-9,-49 95 33,84-166-82,0 1-1,-1 0 1,1 0 0,0 0 0,-1-1-1,1 1 1,0 0 0,-1-1 0,1 1-1,-1 0 1,1-1 0,-1 1 0,1 0-1,-1-1 1,1 1 0,-1-1 0,0 1-1,1-1 1,-1 1 0,0-1 0,0 0-1,0 1 59,8-23-1513,12-13-725,1-3-2467</inkml:trace>
  <inkml:trace contextRef="#ctx0" brushRef="#br0" timeOffset="4065.39">2174 10 40,'0'0'2830,"0"0"-1110,0 0-709,0 0-257,0 0-122,0 0-15,1-2-496,-1 2 51,0 0 0,0-1 0,0 1 0,0 0 0,0 0 0,0-1 0,0 1 0,0 0 0,0-1 0,0 1 0,0 0 0,0 0 0,0-1 0,0 1 0,0 0 1,-1 0-1,1-1 0,0 1 0,0 0 0,0 0 0,0 0 0,0-1 0,-1 1 0,1 0 0,0 0 0,0 0 0,0-1 0,-1 1 0,1 0 0,0 0 0,0 0 0,-1 0 1,1 0-1,0-1 0,0 1 0,-1 0 0,1 0 0,0 0 0,0 0 0,-1 0 0,1 0 0,0 0 0,0 0 0,-1 0 0,1 0-172,-344 0 2199,343 0-2127,1 0 26,0 0 18,0 0 45,0 0-15,0 0-81,0 0-66,0 0-79,0 0-47,0 2-68,1 93 395,9 49-200,5 77 132,-11-129-52,-2 319 396,-4-215-202,-5 447-104,7 12-50,0-655-102,0 0 42,0 0-4,0 0-32,0 0 8,0 0-31,0 0-9,0 0 0,0 0 3,0 0 10,0 0 1,0 0-12,0 0-2,0 0 0,0 0-1,0 0-4,0 0 3,0 0 2,0 0 0,0 0-1,0 0-11,2 4 16,0-1-1,0 0 1,1 0 0,-1 0-1,1 0 1,0-1 0,-1 1 0,2-1-1,-1 0 1,3 2 4,-4-2-3,10 5 1,1 0 0,-1-1-1,2 0 1,-1-1 0,1-1-1,-1 0 1,9 1 2,27 9-5,-35-11 5,0 0-1,-1-1 1,1 0-1,0-1 1,1-1 0,8-1 0,-6 1-9,-16 0-115,-1 0-350,-2-18-2780,-4-8-1149</inkml:trace>
  <inkml:trace contextRef="#ctx0" brushRef="#br0" timeOffset="5565.12">2721 24 1280,'0'0'2962,"0"0"-877,0 0-418,0 0-143,0 0-293,0 0-295,0 0-285,-23 0 1408,20 0-2059,1 1 0,-1-1 0,1 1 1,0 0-1,-1 0 0,1 0 0,0 0 0,0 0 0,0 0 0,-1 1 1,1-1-1,1 1 0,-1-1 0,0 1 0,0 0 0,1 0 0,-1-1 1,1 1-1,-1 0 0,1 1 0,-1-1 0,-27 56-52,23-44 52,-9 19-11,2 0 0,1 1 0,2 0 1,1 1-1,1 0 0,3 0 0,0 1 0,3-1 1,1 1-1,3 35 11,-2-69-3,1 0 1,0 1-1,0-1 1,0 0 0,0 0-1,0 1 1,0-1-1,1 0 1,-1 0 0,0 0-1,1 0 1,0 0-1,0-1 1,-1 1-1,1-1 1,0 1 0,0-1-1,0 1 1,1-1-1,-1 0 1,0 0-1,0 0 1,1 0 0,-1 0-1,0-1 1,1 1-1,1-1 3,8 3-10,0-1 0,1-1-1,-1 0 1,11 0 10,-16-1 0,1 0 2,0 0-1,1 0 1,-1-1 0,0 0-1,5-2-1,-10 2 1,1-1 0,-1 1-1,0-1 1,0 1 0,0-1-1,0 0 1,0-1 0,0 1-1,-1 0 1,1-1-1,-1 1 1,1-1 0,-1 0-1,0-1 0,5-5 15,-1-1 0,-1 0 0,0-1-1,0 1 1,-1-1 0,0 0 0,-1 0-1,0 0 1,-1-1 0,0 1 0,-1 0 0,-1-1-1,1 0 1,-2-5-15,1 17 10,0-1 1,0 1-1,-1-1 0,1 1 1,0-1-1,0 1 0,-1 0 1,1-1-1,0 1 1,0 0-1,-1-1 0,1 1 1,0 0-1,-1-1 0,1 1 1,-1 0-1,1 0 0,0-1 1,-1 1-1,1 0 0,-1 0 1,1 0-1,-1 0 0,1 0 1,0-1-1,-1 1 0,1 0 1,-1 0-1,1 0 0,-1 0 1,1 0-1,-1 0-10,-20 0 18,15 1 0,1-2-24,1 1-1,-1 0 1,1 0 0,-1 0 0,1 1-1,-1 0 1,1 0 0,-1 0 0,1 0 0,0 1-1,0-1 1,-1 1 0,1 0 0,0 1-1,1-1 1,-1 1 0,0-1 0,1 1 0,-1 0-1,1 1 1,0-1 0,0 0 0,0 1-1,-1 2 7,-3 4-7,0 1 0,1-1 0,0 1 0,1 1 0,0-1-1,1 1 1,0-1 0,1 1 0,0 1 0,-1 9 7,1 43-3003,3-61-1830</inkml:trace>
  <inkml:trace contextRef="#ctx0" brushRef="#br0" timeOffset="14702.72">2593 1063 3513,'0'0'1947,"0"0"-699,0 0-260,0 0 195,0 0 48,0 0-277,-4 5 106,-4 9-749,0 0 0,1 0 0,1 0 0,0 1 0,1 0 0,1 0 0,0 0 0,1 0 1,0 10-312,-2 26 433,3 1 0,3 12-433,-1-19 77,0-40-78,1 0-1,-1 0 0,1-1 0,0 1 0,1 0 0,-1-1 1,1 1-1,0-1 0,0 0 0,0 1 0,0-1 0,1 0 1,0 0-1,0-1 0,0 1 0,0 0 0,1-1 0,-1 0 1,1 0-1,0 0 0,0 0 0,0-1 0,0 0 0,0 1 1,1-1-1,-1-1 0,1 1 0,-1-1 0,1 1 1,-1-1-1,1-1 0,0 1 0,0-1 0,0 0 0,0 0 2,-2 1 0,0-1 0,0 0 0,0 0 0,1-1 0,-1 1 0,0 0 0,0-1 0,0 0 0,0 0 0,0 0 0,0 0 0,0 0 0,0-1 0,-1 1 0,1-1 0,0 0 0,-1 0 0,1 0 0,-1 0 0,0 0 0,1 0 0,-1-1 0,0 1 0,-1-1 0,1 1 0,0-1 0,0-1 0,5-6-31,-1 0 1,-1 0-1,1 0 0,-2 0 0,1-1 0,-2 0 0,1 0 0,-1 0 0,-1 0 1,0 0-1,-1-1 0,0 1 0,0-10 31,-1-186-123,-1 205 137,0 0 0,1 0 0,-1 0-1,0 0 1,0 1 0,0-1 0,0 0-1,0 1 1,-1-1 0,1 1 0,0-1-1,-1 1 1,1-1 0,-1 1 0,0 0-1,1 0 1,-1 0 0,0 0 0,0 0 0,1 0-1,-1 0 1,0 1 0,0-1 0,0 1-1,0-1 1,-1 1-14,-60-13-2,56 12 10,-33-8-71,31 6-12,-1 0 0,1 1 0,-1 1-1,-9-1 76,18 2-217,1 104-4477,0-72-1521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4.280"/>
    </inkml:context>
    <inkml:brush xml:id="br0">
      <inkml:brushProperty name="width" value="0.05" units="cm"/>
      <inkml:brushProperty name="height" value="0.05" units="cm"/>
    </inkml:brush>
  </inkml:definitions>
  <inkml:trace contextRef="#ctx0" brushRef="#br0">130 182 3289,'0'0'1479,"0"0"-380,0 0 205,0 0 84,0 0-417,0 0-456,25-28-264,75-84-50,-61 74 30,-38 38-218,0-1-1,-1 1 1,1-1 0,0 1-1,0 0 1,-1-1-1,1 1 1,0 0 0,0 0-1,-1-1 1,1 1-1,0 0 1,0 0 0,0 0-1,-1 0 1,1 0-1,0 0 1,0 0 0,0 0-1,-1 1 1,1-1-13,11 1 312,-11 0-236,0-1 0,1 1 0,-1-1 0,0 1 0,0-1-1,0 1 1,0 0 0,0 0 0,0-1 0,0 1 0,0 0 0,0 0 0,0 0 0,0 0-1,0 0 1,-1 1 0,1-1 0,0 0 0,-1 0 0,1 0 0,-1 0 0,1 1 0,-1 0-76,12 34 313,-11-30-245,4 19 0,-1 0 0,-1 1 0,-2-1 0,0 1 0,-3 18-68,1 8 23,1-44-18,0-1 0,-1 1 0,0-1 1,-1 0-1,1 0 0,-1 0 0,-1 0 0,1 0 0,-1 0 1,-1 0-1,1-1 0,-1 1 0,0-1 0,0 0 0,-2 1-5,-10 10 84,0-1 0,0-1 0,-1-1 0,-8 4-84,10-7 114,0 0 1,1 1 0,1 0 0,0 2 0,0-1 0,-7 13-115,11-14 34,0 2 0,2-1 1,0 1-1,0 0 0,1 0 1,1 1-1,0 0 0,1 0 1,1 0-1,0 0 0,1 1 1,0 8-35,1 4 72,0-20-71,0 0 0,1 0 1,0-1-1,0 1 0,1 0 1,0 0-1,1 5-1,-1-12-10,0 1 0,0-1 0,1 0 1,-1 0-1,0 0 0,0 1 0,1-1 0,-1 0 0,0-1 1,1 1-1,-1 0 0,1 0 0,-1-1 0,1 1 0,0 0 1,-1-1-1,1 0 0,0 1 0,-1-1 0,1 0 0,0 0 1,1 0 9,48 0-29,-36 0 19,-9-1 3,-1 1-1,1-1 1,0 0-1,-1-1 1,1 1-1,-1-1 1,0 0-1,0 0 1,1-1-1,-2 0 0,1 0 1,4-2 7,8-9 60,0 0-1,11-12-59,-5 4 26,32-32-24,-50 48 8,0 0 0,0-1 1,0 1-1,-1-1 0,0 0 0,-1 0 1,1 0-1,0-5-10,-3 10 16,-1 0 0,1 1 0,-1-1 0,0 0 1,1 0-1,-1 0 0,0 0 0,0 1 0,-1-1 0,1 0 0,0 0 0,0 0 1,-1 0-1,1 1 0,-1-1 0,0 0 0,0 1 0,1-1 0,-1 0 0,0 1 1,0-1-1,0 1 0,-1-1 0,1 1 0,0 0 0,0-1 0,-1 1 0,0-1-16,-5-2 9,0 0 0,-1 0-1,1 0 1,-1 1 0,1 0-1,-2 0-8,-20-8 98,11 2-52,1-1 1,0-1-1,0 0 0,1-2 0,0 1 0,1-2 0,-9-11-46,19 21 60,-1-1 0,0 1 1,0 0-1,-1 0 0,1 0 0,-1 1 0,0 0 0,1 1 0,-1 0 0,-1 0 1,1 0-1,-5 0-60,5 1 16,-1-1 1,1 0-1,0 0 1,0-1-1,0 0 1,0 0-1,0 0 1,1-1-1,-1 0 1,-3-3-17,9 5 4,0 1 0,-1-1 1,1 0-1,0 0 0,0 1 0,0-1 1,0 0-1,0 0 0,1 0 0,-1 0 0,0 0 1,1 0-1,0-1 0,-1 1 0,1-2-4,1-37-59,0 19 52,0 9-26,0 1 0,1-1 0,0 1 0,1-1 0,1 1 0,0 0 0,0 1 0,1-1 0,1 1 0,0-1 0,1 2 0,5-8 33,-12 17-33,1 0 0,0 0-1,0 1 1,0-1 0,-1 0 0,1 0-1,0 1 1,0-1 0,0 1-1,0-1 1,0 1 0,0-1 0,0 1-1,1 0 1,-1-1 0,0 1-1,0 0 1,0 0 0,0 0 0,0 0-1,0 0 1,1 0 0,-1 0-1,0 0 1,0 0 0,0 1 0,0-1-1,0 0 1,1 1 33,1 0-82,1 1-1,-1-1 1,0 1-1,0 0 1,0 0-1,0 0 1,0 0 0,0 1-1,0-1 83,111 107-2388,-79-77-1761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13.326"/>
    </inkml:context>
    <inkml:brush xml:id="br0">
      <inkml:brushProperty name="width" value="0.05" units="cm"/>
      <inkml:brushProperty name="height" value="0.05" units="cm"/>
    </inkml:brush>
  </inkml:definitions>
  <inkml:trace contextRef="#ctx0" brushRef="#br0">4 0 4545,'0'0'2068,"0"0"-286,0 0 71,0 0-249,0 0-616,0 0-412,0 0-152,0 0-77,0 0-64,0 0 13,0 2-21,-3 437 1972,3-438-2470,0-1-226,0 0-184,0 0-312,0-8-2979,0-1-189</inkml:trace>
  <inkml:trace contextRef="#ctx0" brushRef="#br0" timeOffset="687.59">204 54 4537,'0'0'1794,"0"0"-342,0 0-132,0 0-298,0 0-254,0 0-221,15-4 509,8-36-860,-22 40-245,1 0 10,-1 0 71,-1 0 33,0 0 75,0 0 168,0 0 173,0 25 1059,0 479 16,0-503-2659,-1-2-898,-6-5-1963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0.564"/>
    </inkml:context>
    <inkml:brush xml:id="br0">
      <inkml:brushProperty name="width" value="0.05" units="cm"/>
      <inkml:brushProperty name="height" value="0.05" units="cm"/>
    </inkml:brush>
  </inkml:definitions>
  <inkml:trace contextRef="#ctx0" brushRef="#br0">54 109 3593,'0'0'2016,"0"0"-365,0 0-66,0 0-229,0 0-333,0 0-195,0 0-151,0 0-183,0 0-153,0 0-57,0 0-18,0 0 10,0 0 81,0 0 39,0 0-54,0 0-85,0 0-96,2-10-166,6 1 3,1 1 0,1 0 0,0 1-1,0 0 1,0 0 0,5-1 2,28-19 28,-40 25-28,0-1-1,1 1 1,-1 1 0,1-1 0,0 0-1,-1 1 1,1 0 0,0 0 0,0 0-1,0 0 1,0 1 0,0-1 0,0 1 0,0 0-1,0 0 1,0 1 0,0-1 0,0 1-1,0 0 1,0 0 0,0 0 0,-1 0-1,1 1 1,0 0 0,-1 0 0,1 0 0,-1 0-1,3 2 1,1 1 5,-1 0 0,1 0 0,-2 1 0,1 0 0,0 0 0,-1 0 0,0 1 0,-1 0-1,1-1 1,-1 2 0,-1-1 0,1 0 0,1 8-5,-1 4 31,-1-1 1,-1 1-1,0 0 1,-1 0-1,-2-1 0,0 4-31,0 20 24,0-34-17,-1 0-1,0 0 0,0 0 1,-1 0-1,0-1 1,0 1-1,-1-1 1,0 1-1,0-1 1,-1-1-1,0 1 0,-1 1-6,-22 37 24,21-30-19,-1 0 0,0 0 0,-1-1 0,0 0 0,-1-1 0,-10 9-5,16-20 30,0-1 1,-1 0-1,0 0 1,1 0-1,-1 0 1,1-1-1,-1 0 0,0 0 1,1 0-1,-1 0 1,0-1-1,0 0-30,-10 0 38,11 1 4,-1 0 0,1 0 1,0 0-1,0-1 0,0 0 1,-1 0-1,1 0 1,0 0-1,0-1 0,1 1 1,-1-1-1,0 0 1,0 0-1,1-1 0,-1 1 1,1-1-1,0 0 0,0 0 1,0 0-1,0 0 1,0 0-1,1 0 0,-1-1 1,1 0-1,0 1 0,0-1 1,0-1-43,-39-71-34,40 74 60,1 1-34,1-10-12,-1-1 1,0 1-1,-1 0 1,-2-8 19,-1-30-280,5 38 274,1 0 0,0 0 0,1 0 0,0 0 0,0 0 0,2 0 0,4-9 6,5-14-220,-11 25-120,0 1 78,-1 0-1,1 0 0,1 1 1,-1-1-1,1 1 0,1 0 1,-1 0-1,6-6 263,-9 13-181,0-1-1,0 1 1,-1 0-1,1-1 1,0 1-1,0 0 1,0-1-1,0 1 1,-1 0-1,1 0 1,0 0-1,0-1 1,0 1-1,0 0 0,0 0 1,0 0-1,-1 1 1,1-1-1,0 0 182,1 3-4124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24.331"/>
    </inkml:context>
    <inkml:brush xml:id="br0">
      <inkml:brushProperty name="width" value="0.05" units="cm"/>
      <inkml:brushProperty name="height" value="0.05" units="cm"/>
    </inkml:brush>
  </inkml:definitions>
  <inkml:trace contextRef="#ctx0" brushRef="#br0">0 429 1144,'0'0'990,"0"0"-534,0 0-156,0 0 63,0 0 54,0 0 117,0 0 118,0 0-15,0 0-35,0 0-69,0 0-130,0 0-148,0 0 31,0 0 74,0 0-57,0 0-119,0 0-85,0 0-41,0 0-40,0 0-9,0 0 6,0 0 13,0 0 93,0 0 259,0 0 275,0 0-95,0 0-166,8-20 2057,-3 17-2416,0 1-1,0 0 1,1 0 0,-1 0 0,0 0-1,1 1 1,-1 0 0,1 0-1,0 0 1,-1 1 0,3 0-35,23-4 27,-22 2-78,20-2-890,-7-9-2869,-10 9 949</inkml:trace>
  <inkml:trace contextRef="#ctx0" brushRef="#br0" timeOffset="756.9">299 80 4929,'0'0'2109,"0"0"-968,0 0-430,0 0-36,0 0-193,0 0-155,0 0-37,0 0-6,0 0-104,-1-1-164,1 1-1,0 0 1,0 0 0,0 0 0,0-1 0,0 1-1,0 0 1,0 0 0,0 0 0,0-1-1,0 1 1,0 0 0,0 0 0,0 0 0,0-1-1,0 1 1,0 0 0,0 0 0,0 0 0,0-1-1,0 1 1,0 0 0,1 0 0,-1 0 0,0-1-1,0 1 1,0 0 0,0 0 0,0 0 0,0 0-1,1 0 1,-1-1 0,0 1 0,0 0 0,0 0-1,0 0 1,1 0 0,-1 0 0,0 0-16,8-2 107,-1 0 0,1 0 0,0 1 0,0 0-1,0 1 1,0 0 0,0 0 0,2 1-107,9-1 29,-16 0-22,1 1 0,-1-1 0,0 1-1,0-1 1,0 1 0,1 0 0,-1 1 0,0-1-1,0 0 1,0 1 0,-1 0 0,1 0 0,0 0 0,-1 0-1,1 0 1,-1 0 0,1 0 0,-1 1 0,0 0 0,0-1-1,0 1 1,-1 0 0,1 0 0,-1 0 0,1 0 0,-1 0-1,0 0 1,0 0 0,0 0 0,0 3-7,3 11 28,-1 1 0,-1-1-1,-1 1 1,0-1 0,-1 4-28,0-9-59,0 1-1,0-1 1,-2 0 0,1 0-1,-2 0 1,1 0 0,-2-1-1,0 1 1,0-1 0,-1 0-1,0 0 1,-1 0 0,0 0-1,-5 5 60,-37 50-1148,47-66 1183,1 0 0,0 1 1,0-1-1,-1 1 0,1-1 0,0 0 0,0 1 0,0-1 1,0 1-1,-1-1 0,1 0 0,0 1 0,0-1 0,0 1 1,0-1-1,0 1 0,0-1 0,0 0 0,0 1 0,0-1 1,0 1-1,1-1 0,-1 1 0,0-1 0,0 0 0,0 1 1,0-1-1,1 1 0,-1-1 0,0 0 0,0 1 0,1-1 1,-1 0-1,0 1-35,17 4 382,22-8-120,-23 0-370,1-1-435,1 1-1,0 2 0,7-1 544,-25 1-2536,0-5-2821</inkml:trace>
  <inkml:trace contextRef="#ctx0" brushRef="#br0" timeOffset="1403.01">563 103 928,'0'0'5301,"0"0"-2966,0 0-1268,0 0-261,0 0-155,0 0-217,0 0-113,0 0 99,12 0 513,19-2-581,-25 1-335,0 1 0,0-1 1,0 1-1,0 0 0,0 1 1,0-1-1,2 2-17,-6-1 1,0-1-1,0 1 1,0 0 0,0 0-1,0 0 1,0 1 0,0-1-1,0 0 1,-1 1 0,1-1 0,-1 1-1,1 0 1,-1-1 0,1 1-1,-1 0 1,0 0 0,0 0-1,0 0 1,0 0 0,0 0 0,0 0-1,-1 1 0,4 11-9,-2-1 0,1 1 0,-2 0 0,0-1 0,-1 1 0,0 0 0,-1 5 9,0 19-75,0-25 63,-1 0 1,0 0 0,-1 0 0,0-1 0,-1 1-1,0-1 1,-1 0 0,-1 1 11,-1 4-67,1 0 1,0 0-1,-1 13 67,6-29-3,1 0 1,-1 0-1,1 0 0,0 0 1,0 1-1,0-1 0,-1 0 1,1 0-1,0 0 0,0 0 1,1 0-1,-1 0 0,0 1 1,0-1-1,0 0 0,1 0 1,-1 0-1,0 0 0,1 0 0,-1 0 1,1 0-1,0 0 0,-1 0 1,1 0-1,0 0 0,-1 0 1,1-1-1,0 1 0,0 0 1,0 0-1,0-1 0,1 1 3,1 0 25,1 0-1,0 0 0,0-1 1,0 1-1,0-1 0,0 0 1,-1 0-1,5-1-24,10 0 26,12 1 70,-22 0-6850,-8 0 1013</inkml:trace>
  <inkml:trace contextRef="#ctx0" brushRef="#br0" timeOffset="2157.56">906 97 1792,'0'0'2816,"0"0"-1000,0 0-342,0 0 26,0 0-304,0 0-370,0 0-297,0 2-221,-7 280 787,7-280-1088,0-1 0,0 1-1,0 0 1,0-1 0,1 1 0,-1-1-1,1 1 1,-1-1 0,1 1 0,-1-1-1,1 1 1,0-1 0,0 0 0,0 1-1,0-1 1,0 0 0,0 0 0,0 0-1,0 0 1,0 0 0,0 0 0,1 0-7,1 1 8,0 0 1,0-1 0,0 1 0,0-1 0,1 0-1,-1 0 1,0 0 0,1-1 0,-1 1 0,3-1-9,-1 1 10,1-1 1,-1 0 0,1 0 0,-1 0 0,1-1 0,-1 0 0,1 0-1,-1-1 1,0 1 0,1-1 0,-1 0 0,0-1 0,2-1-11,0-1-6,-1-1 1,0 1-1,0-2 0,-1 1 1,1-1-1,-1 1 1,-1-2-1,0 1 1,0 0-1,0-1 1,0 0-1,-2 0 1,1 0-1,-1 0 1,1-2 5,1-9-30,-2 0 0,1-1 1,-2 0-1,-1 0 1,-2-18 29,1 31-1,0-1 0,-1 2 1,-1-1-1,1 0 0,-1 0 0,0 1 0,0-1 1,-1 1-1,0 0 0,0 0 0,-1 0 1,-4-4 0,2 2 3,-1 0 0,0 0 0,0 1 0,-1 0 0,1 0 1,-1 1-1,-1 1 0,-3-2-3,8 5-78,0 1 1,0 0-1,0 0 1,0 1-1,-1-1 0,1 1 1,0 0-1,-1 0 1,1 1 77,-10-1-1644,15 1 1534,-1-1 0,0 0-1,1 0 1,-1 0 0,1 1 0,-1-1 0,0 0 0,1 0-1,-1 1 1,1-1 0,-1 1 0,1-1 0,-1 0-1,1 1 1,-1-1 0,1 1 0,0-1 0,-1 1-1,1-1 1,0 1 0,-1 0 0,1-1 0,0 1-1,0-1 1,-1 1 0,1 0 0,0-1 0,0 1-1,0 0 1,0-1 0,0 1 0,0-1 0,0 1 110,0 28-1807,0-19 635,0 10-1017</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53.361"/>
    </inkml:context>
    <inkml:brush xml:id="br0">
      <inkml:brushProperty name="width" value="0.05" units="cm"/>
      <inkml:brushProperty name="height" value="0.05" units="cm"/>
    </inkml:brush>
  </inkml:definitions>
  <inkml:trace contextRef="#ctx0" brushRef="#br0">0 117 5857,'0'0'2254,"0"0"-584,0 0-226,0 0-393,0 0-279,0 0-217,29-18-215,89-58-123,-111 72-189,1 0 0,0 0 0,0 1-1,0 0 1,0 0-28,15 2 91,-11 2-67,-9-1-25,0-1 0,-1 1-1,1 0 1,-1 1 0,1-1 0,-1 0 0,1 1 0,-1-1 0,1 1 0,-1 0 0,1 0 0,-1 0 0,0 0 0,0 0 0,1 0-1,-1 1 1,0-1 0,0 1 0,0 0 0,0-1 1,0 3-30,0 0-1,0 0 1,-1 0 0,1 0 0,-1 0-1,0 0 1,0 0 0,0 0-1,0 0 1,-1 1 0,1-1-1,-1 0 31,1 8-50,0 0 0,-1 1 0,-1-1-1,0 0 1,0 0 0,-1-1 0,0 1-1,-1 0 1,-1-1 0,0 1-1,0-1 1,-1 0 0,0 0 0,-1-1-1,-1 1 1,-2 2 50,-51 65 27,52-70-3,0 0 1,0 0-1,-1 0 1,0-1 0,0 0-1,-1-1 1,-4 3-25,12-8 39,-1 0 0,1-1 0,0 1 1,-1 0-1,1-1 0,-1 1 0,1-1 0,0 0 0,-1 0 1,1 0-1,-1 0-39,-2 0 226,4 0-83,1 0 74,0 0-105,0 0-142,23 0-72,222-13-321,-198 9-1011,-30 4-2367</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2:47.411"/>
    </inkml:context>
    <inkml:brush xml:id="br0">
      <inkml:brushProperty name="width" value="0.05" units="cm"/>
      <inkml:brushProperty name="height" value="0.05" units="cm"/>
    </inkml:brush>
  </inkml:definitions>
  <inkml:trace contextRef="#ctx0" brushRef="#br0">3839 456 464,'0'0'2999,"0"0"-1089,0 0 256,0 0-270,0 0-465,6-5 1273,-5 6 1300,-8 535-3547,7-535-452,0-1 14,0 0 42,0 0 35,-1-2 111,-19-51 184,15 42-397,0 0 1,1 0-1,0 0 1,1-1-1,1 1 0,-1-1 1,1-4 5,1 5-15,0 0 0,1 0 0,0 0 0,0 0 0,1 1 1,1-1-1,0 0 0,0 0 0,1 0 0,0 1 0,1 0 1,0 0-1,1 0 0,0 0 0,1 0 15,20-27-48,1 1 0,2 1 0,1 2 0,22-18 48,-51 49-24,0 1 0,0 0 0,0 0-1,0 0 1,0 0 0,1 1 0,-1-1 0,0 0 0,1 0 0,-1 1-1,0-1 1,1 1 0,-1-1 0,1 1 0,-1 0 0,1 0 0,-1-1 0,1 1-1,-1 0 1,1 0 0,-1 0 0,1 1 0,-1-1 0,1 0 0,-1 1-1,1-1 1,-1 1 0,1-1 0,-1 1 0,0-1 0,1 1 0,-1 0 0,0 0-1,1 0 1,-1 0 0,0 0 0,0 0 0,0 0 0,0 0 0,0 0-1,0 0 1,0 1 0,0-1 0,-1 0 0,1 1 0,0 0 24,2 4-61,0-1 1,0 1-1,-1 1 1,1-1-1,-2 0 1,1 1-1,0-1 1,-1 1-1,-1-1 1,1 3 60,-1-5-3,0 1-1,0 0 1,-1 0-1,0-1 1,0 1 0,0 0-1,0-1 1,-1 1 0,0-1-1,0 0 1,0 1 0,0-1-1,-1 0 1,0 0-1,0-1 1,0 1 0,0 0-1,0-1 1,-1 0 0,1 0-1,-2 1 4,-26 30 41,24-25-17,-1 0 0,0 0 0,0-1 1,0-1-1,-1 1 0,-1-1 1,1-1-1,-3 1-24,9-6 39,-1 0 1,1 0-1,-1 0 1,1-1-1,-1 1 1,1-1-1,-1 0 1,0-1-40,-1 1 29,5 0 58,0 0 72,0 0 7,0 0-43,0 0-48,0 0-55,0 0-23,0 0-53,0 0-65,0 0-62,0 0-2,20 4 77,25 8 116,1 1 0,-2 3 1,0 1-1,21 13-8,-24-4 184,-39-25-361,0 0 0,0 1 0,0-1 0,0 1-1,0 0 1,-1 0 0,1-1 0,0 1 0,-1 0 0,0 0-1,1 1 1,-1-1 0,0 0 0,0 0 0,0 1 0,-1-1 0,1 0-1,0 2 178,-3-3-2530,-4-1-1874</inkml:trace>
  <inkml:trace contextRef="#ctx0" brushRef="#br0" timeOffset="589.05">4329 663 4177,'0'0'2011,"0"0"-621,0 0-189,0 0-258,0 0-121,0 0-2,0 5-51,0 19 37,-1-9-673,1 0-1,0 0 1,2-1 0,-1 1-1,2 0 1,1 4-133,-3-16-1,0 0 1,0 0-1,0 0 1,0 0-1,1 0 1,0 0-1,-1 0 0,1-1 1,0 1-1,0 0 1,1-1-1,-1 0 1,0 1-1,1-1 1,-1 0-1,1-1 0,0 1 1,0 0-1,0-1 1,0 1-1,0-1 1,0 0-1,0 0 1,0 0-1,0 0 0,0-1 1,1 1-1,-1-1 1,0 0-1,1 0 1,-1 0 0,4 0 24,1 0 0,-1 0 0,0-1 1,0 1-1,0-2 0,0 1 1,0-1-1,0 0 0,0 0 0,-1-1 1,1 0-1,-1 0 0,0-1 1,1 0-1,-2 0 0,1 0 0,0-1 1,-1 1-1,0-2 0,0 1 1,0 0-1,-1-1 0,0 0 0,2-4-24,-4 8 8,-1 1-1,0-2 0,0 1 0,-1 0 0,1 0 0,0 0 0,-1 0 0,1 0 1,-1 0-1,1-1 0,-1 1 0,0 0 0,0 0 0,0-1 0,-1 1 0,1 0 1,0 0-1,-1-1 0,1 1 0,-1 0 0,-1-2-7,0 1-3,0 0-1,0 0 0,0 0 1,-1 0-1,1 0 0,-1 0 1,0 1-1,1 0 0,-1-1 1,0 1-1,-1 0 0,-1-1 4,-4-2-78,-1 1 1,1 0-1,-1 1 0,1 0 0,-1 0 0,0 1 0,0 1 0,-1-1 1,-4 1 77,11 1-62,0 0 1,0 1-1,0-1 1,0 1 0,0 0-1,0 0 1,0 0 0,0 0-1,1 0 1,-1 1 0,0 0-1,1 0 1,-2 1 61,3-1-121,0-1 1,0 1 0,0 0-1,0 0 1,1 0 0,-1 0-1,1 0 1,-1 1 0,1-1-1,0 0 1,0 1 0,0-1 0,0 1-1,0-1 1,0 1 0,1-1-1,-1 1 1,1-1 0,0 1-1,0 0 1,0 0 120,0 8-2271,0-4-1942</inkml:trace>
  <inkml:trace contextRef="#ctx0" brushRef="#br0" timeOffset="1477.42">4665 721 5169,'0'0'2134,"0"0"-443,0 0-224,0 0-298,0 0-355,0 0-245,4-1-272,-4 0-292,1 1 0,0 0 1,0-1-1,-1 1 0,1 0 1,0 0-1,0-1 0,0 1 1,0 0-1,-1 0 0,1 0 1,0 0-1,0 0 0,0 0 1,0 0-1,0 0 0,-1 0 1,1 1-1,0-1 0,0 0 1,0 0-1,0 1 0,-1-1-5,12 23 151,-8-13-56,1 0 1,0 0-1,1 0 0,4 4-95,-8-10-10,1 0-1,-1-1 1,1 1-1,0-1 1,0 0 0,0 0-1,1 0 1,-1-1-1,1 1 1,0-1-1,0 1 1,2 0 10,-3-2 0,-1 0 1,0-1-1,1 1 1,-1-1-1,1 1 0,-1-1 1,0 0-1,1 0 1,-1 0-1,1 0 1,-1-1-1,1 1 0,-1-1 1,0 1-1,1-1 1,-1 0-1,0 0 0,1 0 1,-1 0-1,0 0 1,0 0-1,1-1 0,2-3 13,-1 0 0,1 0 0,-1 0 0,0 0 0,0-1 0,-1 1 0,1-3-13,10-14-15,-13 21 17,0 0-1,0-1 1,0 1-1,-1 0 0,1-1 1,0 1-1,-1 0 1,1-1-1,-1 1 0,1-1 1,-1 1-1,0-1 1,0 1-1,0-1 1,0 1-1,0-1-1,0 1 51,0 1 17,0 18-174,0-12 101,0 0 0,0 0 0,1 0 0,0 0 0,0 0 0,1 3 5,-1-7-13,0 1 0,0-1 0,1 1 0,-1-1 0,1 0-1,0 0 1,-1 1 0,1-1 0,0 0 0,0-1 0,0 1 0,1 0 0,-1 0 0,0-1 0,1 1 13,3 1 39,51 29 65,-54-31-85,1 0 0,-1 1 0,0-1 0,0 0 0,1-1 0,-1 1 1,1 0-1,-1-1 0,1 0 0,-1 0 0,1 0 0,-1 0 0,1-1 0,-1 1 0,0-1 1,1 0-1,0 0-19,-2-1 23,0 0 1,-1 0-1,1 0 1,0 0-1,-1 0 1,1 0-1,-1 0 1,0 0-1,0-1 1,0 1-1,0 0 1,0-1-1,0 1 1,-1-1-1,1-1-23,8-40 129,-8-33 483,-1 76-464,0 1-202,0 0-316,0 17-3740,0-10-1102</inkml:trace>
  <inkml:trace contextRef="#ctx0" brushRef="#br0" timeOffset="2566.17">5673 361 3081,'0'0'3044,"0"0"-958,0 0-900,0 0-237,0 0-189,0 0-162,1-10-125,3-6-282,-2 10 9,-1 0-1,0 0 0,0 0 1,0 0-1,-1 0 0,0-3-199,0 9 306,0 0-46,0 0-15,0 0-6,0 0 26,0 0-63,0 0-128,0 0-50,0 0 23,3 36 361,-2 0 1,-3 30-409,0 3 304,14 226-1677,-12-295 830,0 0-236,0 0-980,0 0-1908</inkml:trace>
  <inkml:trace contextRef="#ctx0" brushRef="#br0" timeOffset="4035.39">3990 1591 3025,'0'0'2040,"0"0"-334,0 0-26,0 0-54,0 0-241,0 0-283,-1-11-186,-4-32-89,3 32-109,2 11-678,-1 1 0,0-1 0,1 1 0,-1-1 1,0 1-1,1-1 0,-1 1 0,1-1 0,-1 1 0,1-1 1,-1 1-1,1 0 0,0-1 0,-1 1 0,1 0 1,0-1-1,-1 1 0,1 0 0,0-1 0,0 1 1,0 0-1,0 0 0,0-1 0,0 1 0,0 0 1,0 0-1,0-1 0,0 1 0,0 0 0,0 0 1,0-1-1,0 1 0,1 0 0,-1 0 0,0-1-40,1 5 143,-1 363-659,-1-375 531,-1 0-1,1 0 1,-1 0 0,0 0 0,-1 1-1,1-1 1,-1 1 0,-2-3-15,-12-32 51,14 30-58,0 0-1,0 0 0,1 0 0,1 0 0,0-1 0,1 1 0,0 0 0,0-1 0,1 1 0,1 0 0,0 0 0,0 0 0,1 0 1,1 0-1,0 0 0,0 1 0,2-3 8,12-19-4,-12 19-22,1 0 0,0 0-1,1 1 1,1 0 0,0 1-1,6-7 27,-12 17-25,0-1-1,-1 1 0,1-1 1,0 1-1,0 0 0,0 0 1,0 1-1,0-1 0,0 0 1,0 1-1,0 0 0,0 0 1,0 0-1,0 0 0,0 0 1,0 0-1,3 2 26,0-1-9,-1 0-1,1 0 1,-1 1 0,1-1 0,-1 2-1,0-1 1,1 0 0,3 4 9,-5-3 31,8 5-97,-1 0-1,-1 1 0,0 0 1,0 1-1,7 10 67,-15-18-23,0 0-1,0 0 1,-1 1 0,1-1 0,-1 1-1,0 0 1,0-1 0,0 1-1,0 0 1,0 0 0,0 0-1,-1-1 1,1 1 0,-1 0-1,0 0 1,0 0 0,0 0-1,0 0 1,-1 0 0,1 0 0,-1 0-1,0-1 1,0 1 0,0 0-1,0 0 1,0-1 0,0 1-1,-1-1 1,1 1 0,-1-1-1,0 1 24,-8 9 13,-1-1-1,0-1 0,0 0 0,-1 0 0,0-1 0,-1-1 1,-4 2-13,-7 4 16,0-2 0,-1-1 0,-19 6-16,29-12 129,-1-1 0,1-1 0,-1 0-1,0-1 1,0-1 0,-14-1-129,29 0 162,1 0-33,17 7-198,43 11 152,-34-11-59,-1 0 1,0 2-1,-1 1 0,0 1 1,-1 1-1,21 13-24,10 21 69,-44-35-216,1-1 0,1-1 0,-1 0 0,1 0 0,1-1 0,0-1 0,1 0 147,5-5-4118,-11-2-253</inkml:trace>
  <inkml:trace contextRef="#ctx0" brushRef="#br0" timeOffset="4605.36">4447 1706 4689,'0'0'2175,"0"0"-747,0 0-301,0 0-444,0 0-335,0 0-69,0 12-48,-2 26-115,1 0 199,0 0 1,6 36-316,-5-71 10,1 0 1,0 0 0,0 0-1,0 0 1,1 0 0,-1 0 0,1-1-1,-1 1 1,1 0 0,0-1 0,0 1-1,0-1 1,0 0 0,1 0 0,-1 0-1,1 0 1,-1 0 0,1 0 0,0-1-1,-1 1 1,2 0-11,2 0 32,-1 0 0,1 0 1,0 0-1,-1-1 0,1 0 0,0 0 1,0 0-1,0-1 0,0 0 0,-1 0 1,2-1-33,-4 1 19,0-1-1,0 0 1,-1-1 0,1 1 0,-1 0 0,1-1 0,-1 0 0,0 1 0,1-1 0,-1 0 0,0 0-1,0 0 1,0-1 0,0 1 0,-1 0 0,1-1 0,-1 1 0,1-1 0,-1 1 0,0-1 0,0 0-1,0 1 1,0-1 0,0-3-19,2-5 54,0-1-1,-1 0 0,0 1 0,-1-1 1,0-8-54,0 13 89,-1 0 0,-1 0-1,1 0 1,-1 0 0,0 0 0,-1 0 0,0 0 0,0-2-89,0 6 36,0 0 1,1 0-1,-1 1 1,-1-1-1,1 0 1,0 1-1,-1 0 0,1-1 1,-1 1-1,1 0 1,-1 0-1,0 0 1,0 1-1,0-1 0,0 1 1,0 0-1,-1-1 1,1 1-37,-8-2-10,0 1 0,0-1 1,0 2-1,0-1 0,-1 2 1,1-1-1,0 2 0,-4 0 10,13-1-16,0 0 0,-1 1 0,1-1 0,0 1 0,0-1 0,0 1 0,-1 0 0,1 0 0,0 0 0,0 0 0,0 0 0,1 1-1,-1-1 1,0 0 0,0 1 0,1 0 0,-1-1 0,1 1 0,-1 0 16,-1 2 10,1 0 0,0 0 1,-1 0-1,1 0 0,1 1 0,-1-1 0,1 1 1,0-1-1,-1 5-10,1-4-168,0 0 0,0 1 0,1-1 0,0 0 0,0 1 0,0-1 0,1 0 0,0 1 0,0-1 0,0 0 0,0 0 0,1 0-1,0 0 1,0 0 0,0 0 0,1 0 0,2 3 168,22 13-4120,0-7-2482</inkml:trace>
  <inkml:trace contextRef="#ctx0" brushRef="#br0" timeOffset="5274.86">4813 1669 6889,'0'0'2482,"0"0"-791,0 0-413,0 0-541,0 0-367,0 0-17,0 16-105,-1-1-204,0 6-7,1 0 1,1 0 0,1-1 0,4 21-38,-4-32-9,0-1 0,1 1 0,0-1 1,1 0-1,-1 0 0,2 0 0,0 0 9,-4-5-30,1-1 1,-1 0-1,1 0 0,0-1 1,0 1-1,0 0 0,0 0 1,0-1-1,1 0 0,-1 1 0,0-1 1,1 0-1,-1 0 0,0 0 1,1 0-1,-1-1 0,1 1 1,0-1-1,-1 1 0,1-1 1,-1 0-1,1 0 0,0 0 1,-1 0-1,3-1 30,-2 0 0,-1-1 0,1 1 0,0-1 0,0 0 0,-1 0 0,1 0 0,-1 0 0,1 0 0,-1-1 1,0 1-1,0-1 0,0 1 0,0-1 0,-1 0 0,1 0 0,-1 0 0,27-50 11,-23 42 17,-1 0 1,0-1 0,0 1-1,-1-1 1,-1 0-1,0 0 1,0 0 0,-1 0-1,-1-1-28,0 12 230,0 7-157,-1 22-40,1-17-55,-1 0 0,2 0 1,-1 0-1,1 0 0,1 2 22,-1-9-11,0-1 0,0 0 0,0 0 0,0 1 0,1-1-1,0 0 1,-1 0 0,1 0 0,0-1 0,0 1 0,0 0 0,1-1 0,-1 1 0,1-1 0,-1 0 0,1 0-1,0 0 1,0 0 0,0 0 11,0 0-6,0-1 0,0 1-1,0 0 1,0-1 0,1 0-1,-1 0 1,0 0 0,1 0-1,-1-1 1,1 1 0,-1-1-1,1 0 1,0 0 6,-3 0 3,1 0 1,-1-1 0,0 1-1,1-1 1,-1 0-1,0 1 1,0-1-1,0 0 1,0 1-1,0-1 1,0 0-1,0 0 1,0 0-1,0 0 1,0 0-1,0 0 1,-1 0 0,1-1-1,0 1 1,-1 0-1,1 0 1,-1 0-1,1-1 1,-1 1-1,0 0 1,1-1-1,-1 1 1,0 0-1,0-1 1,0 1-1,0 0 1,0-2-4,2-70 218,-2-9-218,-1 12-330,1 68-537,1 8-3687,5 9-43</inkml:trace>
  <inkml:trace contextRef="#ctx0" brushRef="#br0" timeOffset="7644.84">4058 1852 576,'0'0'1342,"0"0"-717,0 0-477,0 0-304,0 0-189,-5-1-114,1 0 371,2 1 84,1 0-1,0 0 0,-1-1 0,1 1 1,0-1-1,-1 1 0,1-1 0,0 0 0,0 1 1,0-1-1,-1 0 0,1 0 0,0 0 1,0 1-1,0-1 0,0-1 5,-10-6 32,11 8 32,-1-1 1,0 1-1,0-1 1,0 0 0,0 1-1,1-1 1,-1 0 0,0 0-1,0 1 1,1-1-1,-1 0 1,1 0 0,-1 0-1,1 0 1,-1 0 0,1 0-1,0 0 1,-1 0-1,1 0 1,0 0 0,0 0-1,-1 0 1,1 0 0,0 0-1,0 0 1,0 0-1,0 0 1,1 0 0,-1 0-65,-4-67 8815,4 68-8307,0 0-71,0 0-66,0 0-69,0 0-32,0 20-72,0 231 719,-4-295-829,2-1 0,3-36-88,0 32-21,-1 0 0,-4-9 21,-3 14-1441,7 49 871,-1 0 0,0 1-1,0-1 1,0 0 0,0 0-1,-2 4 571,-8 12-5961</inkml:trace>
  <inkml:trace contextRef="#ctx0" brushRef="#br0" timeOffset="9432.77">3756 2413 2577,'0'0'1697,"0"0"-199,0 0 29,0 0 23,0 0-173,0 0-283,0 0-335,0 0-305,0 0-196,0 0-24,0 0-1,0 0-8,0 0-16,0 2-95,-2 34-17,-2 0 0,-1 0 0,-3 6-97,1-7 176,2 1 0,1 0-1,1 7-175,3-291 346,1 241-347,-1-1 0,1 1-1,1 0 1,0 0 0,0 0 0,0 0 0,1 0 0,0 1 0,0-1-1,0 1 1,1 0 0,4-6 1,8-9-5,2 1 0,15-16 5,-28 31 0,0-1-15,1 1 1,-1-1 0,1 1-1,1 0 1,-1 0 0,1 1-1,0-1 1,0 2 0,0-1-1,0 1 1,1 0-1,-1 0 1,1 1 0,0 0-1,0 1 1,0-1 0,0 1-1,3 1 15,-10 0-7,0 1-1,0-1 0,0 1 1,0-1-1,0 1 1,0-1-1,0 1 1,0 0-1,-1 0 1,1-1-1,0 1 0,0 0 1,0 0-1,-1 0 1,1 0-1,-1 0 1,1 0-1,0 0 1,-1 0-1,0 0 0,1 0 1,-1 0-1,0 0 1,1 1-1,-1-1 1,0 0-1,0 0 1,0 0-1,0 0 0,0 2 8,1 45-38,-2-37 59,1-2 2,-1-1 0,0 0 0,-1 1 0,0-1 1,0 0-1,-1 0 0,0 0 0,0 0 0,-1 0 0,0-1 0,0 0 0,-1 0 0,0 0 1,-4 5-24,-1-1-1,0 0 1,-1-1-1,0 0 1,0-1-1,-1 0 1,-1-1 0,1 0-1,-4 0 1,15-7 9,0 0 1,-1-1-1,1 1 0,-1-1 0,1 1 1,-1-1-1,1 1 0,-1-1 0,1 0 1,-1 0-1,1 0 0,-1 0 0,1 0 1,-2 0-10,5 21-30,2-15 55,0 0 0,1 0 0,0 0 0,0-1 0,0 0-1,0 0 1,2 1-25,23 23 114,8 14-44,-26-31-76,-1 1-1,0 0 1,0 0-1,-2 1 1,8 13 6,-6-9-950,-6-39-1005,-4 16 1111,0-1 1,0 1-1,1 0 0,0-1 0,0 1 1,2-3 843,-3 5-1290,3-5-4642</inkml:trace>
  <inkml:trace contextRef="#ctx0" brushRef="#br0" timeOffset="11834.25">4246 2436 4321,'0'0'1883,"0"0"-540,0 0-80,0 0-211,0 0-397,0 0-302,0-4 306,-1 15-545,0-1 0,-1 1 0,-1-1-1,0 1 1,0-1 0,-3 4-114,-12 43 95,15-31-142,0 0 0,1 1 1,2 8 46,1-33-14,-1 0 1,1-1-1,-1 1 0,1-1 1,0 1-1,0-1 1,-1 1-1,1-1 1,0 1-1,0-1 1,1 0-1,-1 0 1,0 1-1,0-1 1,1 0-1,-1 0 1,0 0-1,1 0 0,-1-1 1,1 1-1,-1 0 1,1-1-1,0 1 1,-1-1-1,1 1 1,0-1-1,-1 0 1,1 1-1,0-1 1,1 0 13,58 4 116,-59-4-112,1 0 3,1 0 0,0 0 0,-1 0 0,1 0-1,-1-1 1,1 0 0,-1 1 0,1-1 0,-1-1 0,1 1-7,-2-1 9,0 1 0,0-1 0,0 0 0,0 0 1,0 0-1,0 0 0,-1 0 0,1 0 0,-1 0 1,1 0-1,-1-1 0,0 1 0,0-1 1,0 0-10,7-19-7,-1-1 1,-1 1 0,-1-1 0,-1 0 0,-1-1 0,-1 1-1,-1 0 1,-3-24 6,2 45-7,0 0-1,0 0 1,0 0-1,0 0 1,0 0-1,0 0 1,-1 0 0,1 0-1,-1 0 1,0 1-1,1-1 1,-1 0-1,0 0 1,0 0-1,0 1 1,0-1-1,-1 1 1,1-1 0,0 1-1,-1-1 1,1 1-1,-1 0 1,1-1-1,-1 1 1,1 0-1,-1 0 1,0 0-1,0 0 1,-1 0 7,-5-1-274,0 0 0,0 1 0,0 0 0,0 0 1,0 1-1,-7 0 274,14 0-44,-2 0-87,0 1 0,0-1 0,0 0 0,0 1 0,0 0 0,0 0 0,0 0 0,1 0 0,-1 0 0,0 0 0,1 1 0,-1-1 0,1 1 0,-1 0 0,1 0 0,0 0 0,0 0 0,-1 0 131,-4 7-636,1-1 0,-1 1-1,1 0 1,-1 4 636,-3 3-1242,-6 9-1203</inkml:trace>
  <inkml:trace contextRef="#ctx0" brushRef="#br0" timeOffset="12621.43">4658 2385 1400,'0'0'4933,"0"0"-2912,0 0-1022,0 0-120,0 0-315,0 0-314,-5 30-175,-12 95-58,14-110-15,2 1 0,0-1 0,0 1 0,2 2-2,-1 6-197,1-24 191,-1 1 1,0 0-1,1 0 0,-1 0 0,1-1 1,-1 1-1,1 0 0,-1 0 1,1-1-1,-1 1 0,1 0 0,0-1 1,-1 1-1,1-1 0,0 1 1,0-1-1,-1 1 0,1-1 0,0 0 1,0 1-1,0-1 0,-1 0 1,1 0-1,0 1 0,0-1 0,0 0 1,0 0-1,0 0 0,0 0 1,-1 0-1,1 0 0,0 0 6,40 0 292,-29-1-188,-6 1-88,-1-1-1,1 0 0,0-1 1,-1 1-1,1-1 0,-1 0 1,0 0-1,0-1 0,0 0 1,0 0-1,0 0 0,0 0 1,-1-1-1,1 0 0,-1 0 1,0 0-1,0 0 0,-1 0 1,1-1-1,1-4-15,1 1 32,-1 0 1,-1 0-1,1-1 1,-1 0-1,-1 1 1,1-1-1,-2-1 1,1 1-1,-1 0 1,-1-1-1,1 1 1,-2-3-33,0 11 444,-1 1-420,0 1 0,0-1 0,0 1 0,-1 0 0,1-1 0,0 1 0,0 0 0,0 0 0,0 0 0,0 0 1,0 0-1,0 0 0,1 0 0,-1 0 0,0 0 0,1 0 0,-1 0 0,0 1 0,1-1 0,-1 0 0,1 0 1,0 1-1,-1-1 0,1 0 0,0 1 0,0-1 0,0 1-24,-5 44 527,5-40-508,-1 2-51,0 0 0,1-1 0,0 1 0,1 0 0,-1 0 0,2 0 0,0 2 32,-2-8-8,1 0 1,0-1-1,0 1 1,0 0-1,0-1 1,0 1 0,0 0-1,0-1 1,0 1-1,1-1 1,-1 0-1,1 1 1,-1-1-1,1 0 1,-1 0-1,1 0 1,0 0-1,0 0 1,-1 0-1,1-1 1,0 1 0,0-1-1,0 1 1,0-1-1,0 0 1,0 1-1,-1-1 1,1 0-1,0 0 1,2-1 7,0 1-3,3 1 4,1-1 1,-1-1-1,0 1 1,0-1-1,0 0 1,3-2-2,-7 2 2,0 0 1,0-1 0,-1 1-1,1-1 1,-1 1-1,1-1 1,-1 0-1,0 0 1,0 0-1,0-1 1,0 1-1,0 0 1,0-1-1,-1 1 1,1-1-1,0-1-2,3-7-70,0 0 0,-1 0-1,-1 0 1,0-1 0,0 1-1,-1-1 1,0 0-1,-1 0 1,-1 1 0,0-1-1,-1-10 71,1-2-602,0 23 507,0 0-1,0 0 0,0 1 1,0-1-1,0 0 0,0 0 1,0 1-1,0-1 1,0 0-1,0 1 0,0-1 1,-1 0-1,1 0 0,0 1 1,0-1-1,-1 0 1,1 1-1,0-1 0,-1 1 1,1-1-1,-1 0 0,1 1 1,-1-1-1,1 1 0,-1-1 1,1 1-1,-1-1 1,0 1-1,1 0 0,-1-1 1,0 1-1,1 0 0,-1-1 1,0 1 95,-10-1-3565</inkml:trace>
  <inkml:trace contextRef="#ctx0" brushRef="#br0" timeOffset="-49864.55">332 490 3649,'0'0'1788,"0"0"-553,0 0-139,0 0-145,0 0-232,0 0-70,4-11-20,11-32-37,-11 32-44,-4 11-67,0 0-83,0 0-30,0 0-19,0 21 461,-1 0-440,-1-1 1,-1 0 0,-2 8-371,1-7 165,1 1 0,0-1 0,1 10-165,3-30-1,-1 1 0,0-1 1,0 1-1,1-1 0,-1 0 1,1 1-1,-1-1 0,1 0 1,0 0-1,-1 1 0,1-1 1,0 0-1,0 0 0,0 0 1,0 0-1,0 0 0,0 0 1,0 0-1,0 0 0,0 0 1,1 0-1,-1-1 0,0 1 1,1-1-1,-1 1 0,0-1 1,1 1-1,-1-1 0,0 1 1,1-1-1,-1 0 1,1 0-1,8 2-33,0-1 0,0-1 0,1 1 0,2-2 34,-4 1-2,156 0 10,-164 0-38,-1 0-207,0 0-384,0-7-4235,0 1-2380</inkml:trace>
  <inkml:trace contextRef="#ctx0" brushRef="#br0" timeOffset="-49494.52">593 449 5145,'0'0'3067,"0"0"-1005,0 0-412,0 0-390,0 0-468,0 0-404,0 13-213,2 180 1174,-1-93-2364,0-3-4809,-1-96 752</inkml:trace>
  <inkml:trace contextRef="#ctx0" brushRef="#br0" timeOffset="-48260.25">1072 361 5473,'0'0'1444,"0"0"-581,0 0 146,0 0 52,0 0-275,0 0-210,-3 20-128,-13 134 849,-1 193 1527,18 61-2824,0-162 425,9-35-380,-1-2-5,-9 590 82,0-798-172,0-1 6,0 0-94,8-21-338,-6 16-36,0 1 1,-1-1-1,1 1 1,-1-1-1,0 0 1,0 0-1,-1 0 1,1 0-1,-1-2 512,0-7-5188</inkml:trace>
  <inkml:trace contextRef="#ctx0" brushRef="#br0" timeOffset="-41352.35">0 1472 4521,'0'0'1272,"0"0"-333,0 0-185,0 0-221,0 0-58,0 0-44,7-4 35,-2 1-451,6-4 394,0 1-1,0 0 1,0 1 0,1 0 0,-1 0-1,1 2 1,0-1 0,0 2 0,1-1 0,2 1-409,-13 3 16,0-1 0,0 1 0,0 0 0,-1-1 0,1 1 0,0 0 0,-1 0 1,1 0-1,0 0 0,-1 0 0,1 0 0,-1 1 0,1-1 0,-1 1 1,0-1-1,0 1 0,0-1 0,0 1 0,0-1 0,0 1 0,0 0 1,0 0-1,0 0 0,-1-1 0,1 1 0,-1 0 0,1 1-16,1 8 19,1 0 0,-1-1 1,-1 1-1,0 3-19,0-7-1,0 11 41,0 0 0,-1 1 0,-3 14-40,3-28 13,-2 1-1,1 0 1,0-1 0,-1 1-1,0-1 1,-1 0 0,1 1-1,-1-1 1,0 0 0,0-1-1,-1 1 1,1 0 0,-4 2-13,4-4 14,-44 51 80,44-50-80,1 0 0,-1 1 0,1-1 1,0 1-1,0-1 0,0 1 0,0 0 0,1-1 1,0 1-1,0 0 0,0 0 0,1 4-14,0-7-61,5-3 73,0 0 0,0 0-1,0-1 1,1 1 0,-1-1 0,-1 0-1,1-1 1,0 1 0,0-1 0,-1 0-1,0 0 1,3-2-12,22-13 19,-17 12-158,0 1 1,0 0-1,1 1 0,0 1 1,-1 0-1,1 1 0,0 0 1,0 1-1,1 0 0,2 1 139,-16 0-879,0 0-980,0 0-1113</inkml:trace>
  <inkml:trace contextRef="#ctx0" brushRef="#br0" timeOffset="-40281.26">695 1285 5921,'0'0'2574,"0"0"-935,0 0-236,0 0-132,0 0-339,0 0-301,0 0-120,0 0-44,0 0-119,0 0-135,0 0-56,-20 3 25,-50-2-1307,40-2 649,29 1 362,1 0-34,0 0 58,0 0 160,0 0 46,0 0 2,0 5 112,0 231 631,0-236-894,0 0-126,0 0-129,0 0-46,0 0 43,0 0 75,0 0 56,0 0 77,23 0 55,3-5 76,-20 4-21,1-1-1,0 1 1,-1 0-1,1 1 1,0 0-1,0 0 1,-1 0-1,2 1-26,-6 0 9,-1-1 1,1 1-1,-1 0 0,1 0 0,-1 0 0,0 0 1,1 1-1,-1-1 0,0 0 0,0 0 1,0 1-1,0-1 0,0 1 0,0-1 1,0 1-1,0-1 0,-1 1 0,1 0 1,0-1-1,-1 1 0,0 0 0,1 0 0,-1-1 1,0 1-1,0 0 0,0 1-9,2 57 218,-2-47-168,0-7-41,1 0-1,-1 0 1,-1-1-1,1 1 1,-1 0-1,0 0 1,0 0-1,-1-1 1,1 1-1,-2 0 1,1-1-1,0 0 1,-1 1-1,0-1 1,0 0-1,-1 0-8,1 1 9,-1-1 0,0 0 0,0 0-1,0 0 1,-1 0 0,0-1 0,0 1 0,0-1-1,0 0 1,0-1 0,-1 1 0,0-1-1,0 0 1,0-1 0,0 0 0,0 1 0,0-2-1,0 1 1,-1-1 0,1 0 0,-1 0 0,-4-1-9,8 0-315,-7 0 791,7 0-4892,3 0-677</inkml:trace>
  <inkml:trace contextRef="#ctx0" brushRef="#br0" timeOffset="-8566.3">2612 1 1816,'0'0'1838,"0"0"-315,0 0-163,0 0-99,0 0-4,0 0-132,0 0-173,0 0-9,0 0-59,0 0-168,0 0-97,0 0-11,0 0-31,0 0-57,0 0-34,0 0-43,0 0-65,0 0-67,0 0-103,0 0-97,0 0-51,0 0-73,0 0-35,10 0 18,145 14 257,-63-7 69,13 6-296,-65 1 5,-16-5-1,-4 1 167,-17 12 393,-3-18-567,3 46 271,2 0-1,3 0 1,2 4-268,3 16 70,44 380 555,-13 111-625,-39-230 171,-2-43-45,8 109-87,-4-54-20,-3-179 69,-34-164-55,-14 9-72,-18 3-11,-35-9 55,96-3-12,1 0-11,0 0-68,0 0-131,0 0-147,0 0-177,0 0-437,0 0-772,0 0-1072,0 0-1996</inkml:trace>
  <inkml:trace contextRef="#ctx0" brushRef="#br0" timeOffset="15053.74">3609 2161 720,'0'0'2905,"0"0"-587,0 0-543,0 0-124,0 0-168,0 0-230,-1 4 2107,-10 19-3200,-10 10-67,1 0 0,3 2 0,-7 17-93,16-30-6,0 0 0,2 1 1,0 0-1,2 0 1,0 1-1,1 6 6,1-1-20,0 3-10,0 1-1,4 26 31,-2-50-24,1-1-1,0 1 1,1-1-1,0 0 1,0 0-1,1 1 1,0-1-1,1-1 1,0 1-1,0 0 1,0-1-1,6 7 25,-1-5-92,0 1-1,0-1 0,1 0 1,1-1-1,-1-1 0,1 1 1,1-2-1,-1 1 0,11 3 93,-1-2-1044,0-1 0,1 0 0,0-2 0,0-1 0,5 0 1044,17 1-8817</inkml:trace>
  <inkml:trace contextRef="#ctx0" brushRef="#br0" timeOffset="13447.18">5398 2290 2577,'0'0'2898,"0"0"-1154,0 0-685,0 0 254,0 0-134,0 0-351,12-10-166,39-32-113,-45 37-470,0 1-1,0 1 1,0-1-1,1 1 1,-1 0-1,1 1 1,0-1-1,-1 1 1,1 1-1,0-1 1,0 1-1,1 0 1,-1 1-1,0 0 1,0 0-1,6 1-78,7-1 25,-19 1-27,1-1 1,-1 0-1,0 0 1,1 1 0,-1-1-1,0 1 1,1-1 0,-1 1-1,0 0 1,0 0-1,1-1 1,-1 1 0,0 0-1,0 0 1,0 0-1,0 0 1,0 0 0,0 0-1,-1 0 1,1 1-1,0-1 1,0 0 0,-1 0-1,1 1 1,-1-1-1,1 0 1,-1 1 0,0-1-1,1 0 1,-1 1-1,0-1 1,0 2 1,1 9-31,0-1 1,0 1-1,-1-1 0,-1 1 31,1 2 2,0-9 6,0 0 0,-1 0 0,1 1-1,-1-1 1,0 0 0,0 0 0,0-1-1,-1 1 1,0 0 0,0 0 0,0-1-1,0 1 1,-1-1 0,0 1 0,-2 1-8,2-3-1,0 0 0,0 0 0,0 0 0,-1-1 0,1 0 0,-1 0 0,0 0 0,0 0 0,0 0 0,0-1 0,0 1 0,0-1 0,0 0 0,0-1 0,0 1 0,-1-1 0,1 1 0,-4-2 1,8 2-11,0-1-1,0 0 1,0 0 0,0 0-1,1 0 1,-1 1 0,0-1-1,0 0 1,0 0 0,0 0-1,0 1 1,0-1 0,0 0 0,0 0-1,0 0 1,0 1 0,0-1-1,0 0 1,0 0 0,0 0-1,0 1 1,0-1 0,0 0-1,0 0 1,0 0 0,0 1-1,0-1 1,0 0 0,0 0-1,-1 0 1,1 1 0,0-1-1,0 0 1,0 0 0,0 0-1,0 0 1,0 0 0,-1 1-1,1-1 1,0 0 0,0 0 0,0 0-1,0 0 1,-1 0 0,1 0-1,0 0 1,0 0 0,0 0-1,-1 1 1,1-1 0,0 0-1,0 0 1,0 0 0,-1 0-1,1 0 1,0 0 0,0 0-1,-1-1 1,1 1 0,0 0-1,0 0 1,0 0 0,-1 0-1,1 0 1,0 0 0,0 0-1,0 0 12,14 9-85,30-2-20,7 1 142,-48-7-31,0 0 1,0 0-1,0 0 1,0 0-1,0 1 1,0-1-1,0 1 1,-1 0-1,1 0 0,0 0 1,-1 0-1,0 0 1,2 1-7,-3 0-4,1 0 0,-1 0 0,0 0 0,0 0 0,0 0 0,0 0 0,0 0 0,-1 0 0,1 0 0,-1 0 1,0 1-1,0-1 0,0 0 0,0 0 0,-1 2 4,1 0 16,-1 0 0,0 0 0,0 0 1,0 0-1,-1 0 0,0-1 0,0 1 0,0 0 1,-2 2-17,-5 5 30,-1-1 1,-1 0-1,0 0 1,0-1-1,-1 0 1,0-1-1,-1-1 1,0 0-1,0 0 1,-1-1 0,-7 2-31,18-8-92,1-1 0,-1 1 0,0-1 0,1 1 0,-1-1 0,0 0 0,0 0 0,1 0 0,-3-1 92,0-4-2192,13-7-459,9 1-1495</inkml:trace>
  <inkml:trace contextRef="#ctx0" brushRef="#br0" timeOffset="13951.14">5786 2066 5193,'0'0'2714,"0"0"-647,0 0-516,0 0-425,0 0-343,0 0-38,3 2-99,32 16 531,-28-16-1115,-1 1-1,0 0 0,0 0 1,0 1-1,0 0 0,0 0 1,-1 0-1,0 0 0,0 1 1,1 1-62,1 5-2,0-1-1,0 1 1,-2 0 0,1 0 0,-2 0 0,1 1 0,-1 0 0,-1 0 0,0 0 0,-1 0 0,0 2 2,2 29-224,-2 0 0,-2 24 224,0-27-196,0-24 142,-1 1-1,-1 0 1,0 0 0,-1-1 0,-1 1 0,0-1-1,-1 0 1,-1 0 0,-1 0 0,-1 2 54,1-6-427,0-1 1,0 0 0,-1 0-1,-1-1 1,0 0-1,0 0 1,-1-1 0,0-1-1,0 1 1,-1-2-1,0 1 1,-1-1-1,1-1 427,-24 9-4742</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4.554"/>
    </inkml:context>
    <inkml:brush xml:id="br0">
      <inkml:brushProperty name="width" value="0.05" units="cm"/>
      <inkml:brushProperty name="height" value="0.05" units="cm"/>
    </inkml:brush>
  </inkml:definitions>
  <inkml:trace contextRef="#ctx0" brushRef="#br0">1 106 1224,'0'0'6675,"0"0"-4126,0 0-1501,0 0-80,0 0-174,0 0-298,1 16-214,5 260 692,-6-119-676,0-92-7723,0-76 2151</inkml:trace>
  <inkml:trace contextRef="#ctx0" brushRef="#br0" timeOffset="437.86">299 1 4417,'0'0'3989,"0"0"-2107,0 0-704,0 0-163,0 0-300,0 0-285,0 3-78,4 133 790,0 43-1018,-5-145-288,-2-1 1,-1 0-1,-1 0 1,-5 10 163,4-20-722,1 0 1,-1 14 721,4 0-7911,2-36 3651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3:03.516"/>
    </inkml:context>
    <inkml:brush xml:id="br0">
      <inkml:brushProperty name="width" value="0.05" units="cm"/>
      <inkml:brushProperty name="height" value="0.05" units="cm"/>
    </inkml:brush>
  </inkml:definitions>
  <inkml:trace contextRef="#ctx0" brushRef="#br0">272 0 5705,'0'0'2826,"0"0"-1360,0 0-677,0 0-189,0 0-214,0 0-207,-7 8-89,-14 17 62,-10 8 497,1 3-1,2 0 1,2 2-1,-8 17-648,27-41-110,4-7-91,-1 1 0,0-1 0,0 0 0,0 0 0,-1 0 0,-1 0 201,5-6-971,1-1-436,0-2-365,0-6-1036</inkml:trace>
  <inkml:trace contextRef="#ctx0" brushRef="#br0" timeOffset="432.25">0 44 1568,'0'0'4177,"0"0"-2399,0 0-536,0 0 202,0 0-131,0 0-316,1 4-332,0-2-578,-1 0 0,1 0 0,0 0 1,0 0-1,0 0 0,0 0 0,1-1 0,-1 1 0,0 0 0,1-1 0,-1 1 0,1-1 1,-1 0-1,1 1 0,0-1 0,0 0 0,0 0 0,-1 0 0,1 0 0,0 0 0,0-1 0,0 1 1,2 0-88,12 6 291,-5 0-165,0 1-1,-1 0 0,1 0 0,-2 1 0,1 0 1,-1 1-1,-1 0 0,0 0 0,0 1 1,2 4-126,1 2 39,2-1 1,0 0-1,14 13-39,-23-26-317,1-1 0,-1 0-1,1 0 1,-1-1 0,1 1-1,0-1 1,-1 0 0,1 0-1,0 0 1,0-1 0,0 0-1,0 1 1,0-2 0,-1 1-1,1-1 1,0 0 317,16 1-4478,-9 0-1785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4.503"/>
    </inkml:context>
    <inkml:brush xml:id="br0">
      <inkml:brushProperty name="width" value="0.05" units="cm"/>
      <inkml:brushProperty name="height" value="0.05" units="cm"/>
    </inkml:brush>
  </inkml:definitions>
  <inkml:trace contextRef="#ctx0" brushRef="#br0">18 137 3121,'0'0'1159,"0"0"-223,0 0-171,0 0-99,0 0-1,-15 0 653,12 0 5594,23 1-6872,-1 2 0,0 0-1,0 2 1,0 0 0,-1 1 0,1 1-40,48 13 253,-33-11-125,2-1 1,-1-2-1,1-2 1,26 0-129,-44-3 38,-1-2 0,0 0 1,1-1-1,-1 0 1,0-1-1,15-6-38,-10 4 30,0 1-1,0 1 1,0 1-1,0 1 1,1 1-1,20 3-29,19-1 106,-38-1-102,1 0 1,-1 2-1,5 2-4,-8-1 1,-4-1 5,0 0 0,1-1 0,2 0-6,-19-2 7,-1 0 1,0 0 10,0 0 2,0 0-216,-27-1-6489,8-2-1396</inkml:trace>
  <inkml:trace contextRef="#ctx0" brushRef="#br0" timeOffset="796.24">724 1 3473,'0'0'1841,"0"0"-183,0 0-340,0 0-337,0 0-146,0 0-68,0 0-78,0 0-18,0 0-27,0 0-113,22 0 1412,-15 1-1818,0 0 1,0 1-1,0-1 0,0 2 0,-1-1 0,1 1 0,-1 0 0,4 2-125,29 12 300,-27-14-281,16 5 102,1 1 1,-1 2-1,-1 1 0,9 5-121,-33-15 5,-1-1 0,0 1 1,1 0-1,-1 0 0,0 0 1,0 0-1,0 0 0,0 0 1,-1 1-1,1-1 0,-1 1 1,1-1-1,-1 1 0,0-1 1,0 1-1,0 0 0,0 0 1,0 0-1,-1-1 0,1 1 1,-1 0-1,0 0 0,0 0 1,0 0-1,0 0 0,0 0 1,-1 1-6,-2 10 44,0 0-1,-1 0 1,-1-1 0,0 1 0,-2 2-44,-7 19 38,2 2-28,5-13 26,-1 0 0,-1 0 0,-1-1 0,-1 0 1,-1-1-1,-14 20-36,13-27 3,17-23-1053,19-25-1796,-3 9-1299</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28.358"/>
    </inkml:context>
    <inkml:brush xml:id="br0">
      <inkml:brushProperty name="width" value="0.05" units="cm"/>
      <inkml:brushProperty name="height" value="0.05" units="cm"/>
    </inkml:brush>
  </inkml:definitions>
  <inkml:trace contextRef="#ctx0" brushRef="#br0">304 0 856,'0'0'3758,"0"0"-1724,0 0-626,0 0-122,0 0-215,0 0-299,-1 2 2848,-6 9-3147,-31 9 498,-1-1 1,-9 1-972,32-14 205,0-1 1,-1 0-1,1-2 0,-1 0 1,0 0-1,1-2 1,-4 0-206,19-1 1,-1 1 1,1-1 0,-1 1-1,1-1 1,-1 1 0,1 0-1,0 0 1,-1 0 0,1 0-1,0 0 1,0 0 0,-1 0-1,1 0 1,0 0 0,0 0-1,1 1 1,-1-1 0,0 0-1,0 1 1,0-1 0,1 1-1,-1-1 1,1 1 0,-1-1 0,1 1-1,0-1 1,-1 2-2,-5 42-39,5 41-8,0 4 37,4 0-1,4 8 11,-2-59 3,6 46 25,-1 80-28,-2 691 48,-16-751-38,1-40-9,2 247 5,6-199-6,-2-88 9,-2 0 0,-3 15-9,2-14 11,1-1-1,1 18-10,1-15-22,0-14-13,1 0 1,0 0 0,2 10 34,29-21-51,13-2 157,0 0 0,39 8-106,-65-5 21,0 0 1,0 1-1,-1 0 1,1 1-1,-1 1 1,-1 1 0,0 1-1,6 3-21,-13-7-153,5 4 355,-10-1-3434,-4 5 518</inkml:trace>
  <inkml:trace contextRef="#ctx0" brushRef="#br0" timeOffset="2131.04">1002 112 3641,'0'0'1391,"0"0"-138,0 0-92,0 0-243,0 0-296,0 0-107,0 0-53,0 0 15,0 0-32,0 0-2,0 0-4,0 0 6,0 0-18,0 0 2,-18 11 755,9-4-1124,-1 1 1,2 1-1,-1 0 0,1 0 0,1 1 0,0-1 0,0 2 0,1-1 0,0 1 0,1 0 0,0 0 1,1 0-1,0 1 0,0 0 0,2 0 0,-2 6-60,-2 28 85,1 0 0,3 1 1,2 32-86,0-40 13,0-35-11,0 0-1,1 0 1,-1 0-1,1 0 0,-1 0 1,1 0-1,0 0 1,1-1-1,-1 1 0,1 0 1,-1-1-1,1 1 1,0-1-1,1 1 0,-1-1 1,0 0-1,1 0 1,0 0-1,0 0 0,0-1 1,0 1-1,0-1 1,0 0-1,1 1 1,-1-2-1,1 1 0,-1 0 1,1-1-1,0 1 1,0-1-1,0 0 0,0-1 1,-1 1-1,1 0 1,0-1-1,4 0-1,18 1 260,-17 0-179,1-1-1,0 0 0,-1-1 1,1 1-1,6-3-80,-14 3-7,0-1 1,1 0-1,-1 0 0,0 0 1,0 0-1,0 0 0,1 0 1,-1 0-1,0-1 1,-1 1-1,1-1 0,0 0 1,0 1-1,-1-1 0,1 0 1,-1 0-1,1 0 1,-1 0-1,0 0 0,0 0 1,0-1-1,0 1 0,0 0 1,0 0 6,1-9 59,0 0 1,0 1 0,-1-1-1,0 0 1,-1 0-1,-1-3-59,1 1 75,0 13-71,0-1 0,-1 1 1,1-1-1,0 1 0,-1-1 1,1 1-1,-1-1 0,1 1 0,-1 0 1,1-1-1,-1 1 0,1 0 1,-1-1-1,0 1 0,1 0 0,-1 0 1,1-1-1,-1 1 0,0 0 1,1 0-1,-1 0 0,0 0 0,1 0 1,-1 0-1,1 0 0,-1 0 1,0 0-1,0 0-4,-25 0-5,19 1 14,-79-1 336,84 2-359,1 0-1,1 1 1,-1-1-1,0 1 1,0-1-1,1 1 0,0-1 1,-1 1-1,1 0 1,0 0 14,-2 12-97,-5 20 2,1 0-49,-2-1 1,-2 1-1,-6 15 144,11-43-38,3-6-310,0-8-1252,2-70-1998,0 36-1227</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1.541"/>
    </inkml:context>
    <inkml:brush xml:id="br0">
      <inkml:brushProperty name="width" value="0.05" units="cm"/>
      <inkml:brushProperty name="height" value="0.05" units="cm"/>
    </inkml:brush>
  </inkml:definitions>
  <inkml:trace contextRef="#ctx0" brushRef="#br0">0 249 3001,'0'0'2946,"0"0"-1229,0 0-506,0 0-175,0 0-331,0 0-296,45 0 1990,-23 0-1817,7 0-106,-1 0-1,0-2 1,1-1 0,4-2-476,-27 3-65,-6 2 47,1-1 1,-1 1-1,0 0 0,1-1 0,-1 1 0,0 0 0,1 0 1,-1 0-1,1-1 0,-1 1 0,1 0 0,-1 0 0,0 0 1,1 0-1,-1 0 0,1 0 0,-1 0 0,1 0 0,-1 0 1,1 0-1,-1 0 0,1 0 0,-1 0 0,0 0 0,1 0 0,-1 0 1,1 0-1,-1 1 0,1-1 0,-1 0 0,0 0 0,1 1 1,-1-1-1,0 0 0,1 0 0,-1 1 0,0-1 0,1 0 1,-1 1-1,0-1 0,1 1 0,-1-1 0,0 0 0,0 1 1,0-1-1,1 1 0,-1-1 18,1 0-295,-1 0 0,1 0 0,0 0 0,0 0 0,0 0 0,0 0 0,-1-1 0,1 1 0,0 0 0,0-1 0,-1 1 0,1-1 0,0 1 0,-1-1 0,1 1 0,0-1 0,-1 1 0,1-1 0,0 0 295,6-11-5264</inkml:trace>
  <inkml:trace contextRef="#ctx0" brushRef="#br0" timeOffset="989.75">555 25 6121,'0'0'1557,"0"0"-488,0 0-85,0 0-22,0 0-179,0 0-199,17-4-208,16-3-173,1 1-1,-1 2 1,19 1-203,-51 5 67,0 1-1,0-1 0,0 0 1,-1 1-1,1 0 0,-1-1 1,1 1-1,-1-1 1,0 1-1,0-1 0,0 1 1,0 0-1,-1-1 0,1 1-66,-1 4 123,1 2-58,-1-1 0,0 0-1,-1 1 1,0-1 0,0 0-1,-1 0 1,0 0-1,0 0 1,-1 0 0,0-1-1,-1 1-64,-13 20 218,-1-1 0,-8 7-218,-25 37 467,47-64-433,1 0 0,0 0-1,0 1 1,1-1 0,0 1 0,0 0 0,1 0-1,0 0 1,0 0 0,1 0 0,0 0-1,0 9-33,0 3 51,1 33 56,0-51-105,0 0 0,0 0-1,0 0 1,0 0 0,1 0 0,-1 0-1,1 0 1,0 0 0,-1 0-1,1 0 1,0 0 0,0 0 0,0 0-1,0-1 1,1 1 0,-1 0 0,0-1-1,1 1 1,0 0-2,-1-1-13,1-1 0,0 1 0,0 0 0,-1-1 0,1 1 0,0-1 0,0 0 0,0 1 0,0-1 0,0 0 0,-1 0 0,1 0 0,0 0 0,0-1 0,0 1 0,0 0 0,0-1 0,-1 0 0,1 1 0,0-1 0,0 0 0,-1 0 0,1 0 0,-1 0 0,1 0 0,-1 0 0,1 0 0,-1-1 13,7-4-4,-1-1 0,0 0 0,-1-1 0,5-6 4,-5 7 15,-6 7-14,19-23 60,-1-1 0,-1-1 0,-1-1 0,7-15-61,-23 41 18,1-1 1,-1 0-1,1 1 0,-1-1 0,0 0 0,1 0 1,-1 1-1,0-1 0,0 0 0,1 0 1,-1 0-1,0 1 0,0-1 0,0 0 0,0 0 1,0 0-1,0 0 0,0 1 0,0-1 0,-1 0 1,1 0-1,0 0 0,0 1 0,-1-1 1,1 0-1,0 0 0,-1 1 0,1-1 0,-1 0 1,1 1-1,-1-1 0,1 0 0,-1 1 1,0-1-1,1 1 0,-1-1 0,0 1 0,1-1 1,-1 1-1,0-1-18,-3 0 17,-1 0 1,0-1-1,1 2 1,-1-1 0,0 0-1,1 1 1,-1 0-18,-18-2 167,-8-5-116,1 2-1,-13 0-50,1 1 18,38 3-20,0 1 1,0 0-1,1-1 0,-1 0 1,1 0-1,-1 0 1,0 0-1,1-1 1,0 1-1,-1-1 1,1 0-1,0 0 0,0 0 1,0 0-1,0-1 1,0 1-1,1-1 1,-1 0-1,1 1 0,-1-1 1,1 0-1,0-1 1,0 1-1,1 0 1,-1-1-1,1 1 1,-1 0-1,1-1 0,0 0 1,1 1-1,-1-1 1,0 0-1,1 1 1,0-1-1,0-1 2,0-85-723,0 89 575,31 1-1237,-21 0 886,0-1 0,0-1 1,0 0-1,0 0 1,0-1-1,-1 0 0,0 0 1,9-5 498,13-9-4903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59.201"/>
    </inkml:context>
    <inkml:brush xml:id="br0">
      <inkml:brushProperty name="width" value="0.05" units="cm"/>
      <inkml:brushProperty name="height" value="0.05" units="cm"/>
    </inkml:brush>
  </inkml:definitions>
  <inkml:trace contextRef="#ctx0" brushRef="#br0">0 4 4097,'0'0'2079,"0"0"-759,0 0-150,0 0-121,0 0-303,0 0-94,0 0 3,0 0 38,0 0-57,0 0-87,0 0-52,0 0-57,0 0-37,0 0-50,0 0-62,0 0-96,0 0-46,0 0-61,0 0-35,0 0-11,0 0-6,3 0 81,556-3 2249,-558 3-2358,-1 0 7,0 0 30,0 0 36,0 0 62,0 0 37,4 1250 1164,0-1144-1338,11 50-6,-1-8 76,-10-45-61,-6 15-15,0-46 8,3 0 0,4-1-1,5 23-7,-6-54 17,-1 0 0,-2 0 0,-4 24-17,1 11 13,2 25-1,-4 0-1,-10 43-11,2-86 5,8-36-1,0-1 0,1 1 0,-1 20-4,1 14-2,-2 0 0,-3-1 0,-2 1 2,6-18-1,1 1 0,1-1 0,3 16 1,-1-13-8,-4 41 0,4-80-5,0-1-22,0 0 23,0 0 24,0 0 24,0 0-9,0 0 15,0 0 0,-4 1-32,0 0 0,0 0 0,1 1 0,-1 0 1,0 0-1,0 0 0,1 0 0,-1 0 0,1 1 0,-1 1-10,-14 8 3,6-8 16,-1 1 0,1-2 0,-1 0 0,1 0 0,-1-1 0,0-1 0,0 0 0,0 0 0,0-1 0,0-1 0,-9-2-19,-35 1-163,57 1 40,0 1 0,0 0 0,0 0-1,0 0 1,0 0 0,0 0 0,0 0-1,0-1 1,0 1 0,0 0-1,0 0 1,0 0 0,0 0 0,0 0-1,0 0 1,0-1 0,0 1-1,0 0 1,0 0 0,0 0 0,0 0-1,0 0 1,0 0 0,0-1-1,0 1 1,0 0 0,0 0 0,0 0-1,0 0 1,1 0 0,-1 0 0,0 0-1,0 0 1,0-1 0,0 1-1,0 0 1,0 0 0,0 0 0,0 0-1,1 0 1,-1 0 0,0 0-1,0 0 1,0 0 0,0 0 0,0 0-1,0 0 1,1 0 0,-1 0 0,0 0-1,0 0 1,0 0 0,0 0-1,0 0 1,0 0 0,1 0 0,-1 0-1,0 0 1,0 0 0,0 0-1,0 0 1,0 0 0,0 0 0,1 0-1,-1 0 1,0 1 123,13-4-6019</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8.851"/>
    </inkml:context>
    <inkml:brush xml:id="br0">
      <inkml:brushProperty name="width" value="0.05" units="cm"/>
      <inkml:brushProperty name="height" value="0.05" units="cm"/>
    </inkml:brush>
  </inkml:definitions>
  <inkml:trace contextRef="#ctx0" brushRef="#br0">34 1 5353,'0'0'1959,"0"0"-517,0 0-305,0 0-290,0 0-208,0 0-28,0 4-112,-2 40 853,-5 26-1352,2-24 504,0 31-504,4-51 8,1-15-2,-1-1 0,1 1 0,1-1 0,0 1-1,0-1 1,2 4-6,-2-11-5,0-1 0,0 1 1,0-1-1,0 1 0,0-1 0,0 0 0,1 0 0,-1 1 1,1-1-1,0 0 0,0 0 0,0-1 0,0 1 0,0 0 1,0-1-1,0 1 0,0-1 0,1 1 0,-1-1 0,0 0 1,1 0-1,-1 0 0,1 0 0,0-1 0,-1 1 0,3-1 5,-1 1-23,-1 0-1,1-1 1,-1 1-1,0-1 1,1 0-1,-1 0 1,1 0-1,-1 0 1,1-1-1,-1 0 1,0 1-1,1-1 1,-1-1-1,0 1 1,0 0-1,0-1 1,0 1-1,0-1 1,0 0-1,0 0 1,0 0-1,1-2 24,2-4-15,0 0 0,-1 0 0,1-1 0,-2 0 0,1 0 0,-1 0 0,0-3 15,-3 10 6,4-9-6,-1 0-1,0-1 0,0 1 1,-1-1-1,0 0 0,-1 0 1,-1 0-1,0 0 0,0 0 1,-2 0-1,1 0 0,-2-7 1,1 16 10,0 0 1,-1 1-1,1-1 0,-1 0 0,0 0 0,0 1 0,0-1 1,0 1-1,0 0 0,0-1 0,-1 1 0,1 0 0,-1 0 0,1 0 1,-1 1-1,-2-2-10,-47-23 44,51 26-44,-12-5-10,-1 1 0,1 0 0,-1 1 0,0 1 0,0 0 1,0 1-1,-13 1 10,26 19-4203,1-11-1759</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9.958"/>
    </inkml:context>
    <inkml:brush xml:id="br0">
      <inkml:brushProperty name="width" value="0.05" units="cm"/>
      <inkml:brushProperty name="height" value="0.05" units="cm"/>
    </inkml:brush>
  </inkml:definitions>
  <inkml:trace contextRef="#ctx0" brushRef="#br0">15 180 2457,'0'0'2105,"0"0"-392,0 0-290,0 0-127,0 0-126,0 0-241,-15 10 2997,16-9-3924,-1 0 0,1 0-1,-1 0 1,1-1 0,-1 1 0,1 0-1,-1 0 1,1-1 0,-1 1 0,1 0-1,0-1 1,0 1 0,-1-1-1,1 1 1,0-1 0,0 1 0,-1-1-1,1 0 1,0 1 0,0-1 0,0 0-1,0 0 1,0 0 0,0 1-1,0-1 1,-1 0 0,1 0 0,0 0-1,0 0 1,0-1-2,39 2-19,-31-1 76,12-1 0,23-1 40,-42 2-150,0 0 1,1 0-1,-1 1 0,1-1 0,-1 1 1,1-1-1,-1 1 0,0 0 1,1 0-1,-1 0 0,0 0 0,0 0 1,1 1 52,-2-2-138,-1 1 0,1 0 0,-1 0 1,1-1-1,-1 1 0,0 0 0,1 0 1,-1 0-1,0-1 0,0 1 0,0 0 1,0 0-1,0 0 0,1 0 0,-1 0 1,-1-1-1,1 1 0,0 0 0,0 0 138,0 3-1211,0 0-2649</inkml:trace>
  <inkml:trace contextRef="#ctx0" brushRef="#br0" timeOffset="343.52">317 0 1776,'0'0'4023,"0"0"-2334,0 0-802,0 0-203,0 0-70,0 0 49,12 12 538,-8-6-1125,-1 0 0,-1 0 0,1 0 0,-1 1 0,0-1 0,-1 0 0,1 1 0,-1 5-76,4 57 476,-4-56-452,0 42 66,1 4-189,2 0 0,4 11 99,-7-66-185,-1-2 82,0-1 0,0 0 0,0 0 0,0 1 0,0-1 0,0 0 0,1 0 1,-1 1-1,0-1 0,1 0 0,-1 0 0,1 1 0,-1-1 0,1 0 0,0 0 0,-1 0 0,1 0 1,0 0-1,0 0 0,0 0 0,0 0 0,0-1 0,0 1 0,1 1 103,-2-4-1876,0-3-473</inkml:trace>
  <inkml:trace contextRef="#ctx0" brushRef="#br0" timeOffset="676.85">472 68 3505,'0'0'3098,"0"0"-956,0 0-593,0 0-551,0 0-351,0 0-163,1 6-96,10 52 13,1 4-500,3 1-1,10 26 100,-16-66-506,5 19-982,-7-15-2923,-6-16-1541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33.891"/>
    </inkml:context>
    <inkml:brush xml:id="br0">
      <inkml:brushProperty name="width" value="0.05" units="cm"/>
      <inkml:brushProperty name="height" value="0.05" units="cm"/>
    </inkml:brush>
  </inkml:definitions>
  <inkml:trace contextRef="#ctx0" brushRef="#br0">283 177 4185,'0'0'2274,"0"0"-570,0 0-317,0 0-339,0 0-345,0 0-123,0 38 1655,-7 145-988,7-183-1324,5-1 96,0 0-1,0-1 1,1 1-1,-1-1 1,-1 0 0,1-1-1,0 1 1,-1-1-1,1 0 1,1-2-19,26-13 97,-16 13-88,0 0 0,1 1 0,-1 1 0,1 1 1,0 0-1,0 1 0,0 1 0,4 1-9,-20-1-352,-1 0-378,0 0-379,0 0-557,0 0-1250,0 0-2024</inkml:trace>
  <inkml:trace contextRef="#ctx0" brushRef="#br0" timeOffset="380.79">518 164 4809,'0'0'2557,"0"0"-518,0 0-402,0 0-390,0 0-289,0 0-171,0 0-203,0 0-128,0 0-61,0 0 54,0 0-120,0 0-159,0 5-199,3 389-958,-3-392 507,5-5-1091,-4 1 1272,1-1 1,-1 0 0,0 1-1,0-1 1,0 0 0,0 0 0,-1 0-1,1 0 1,-1 0 0,0 0 0,1-1 298,-1-3-691,4-23-3014</inkml:trace>
  <inkml:trace contextRef="#ctx0" brushRef="#br0" timeOffset="1850.92">1031 1 4065,'0'0'2252,"0"0"-515,0 0-132,0 0-216,0 0-248,0 0-183,0 5-146,-2 167 2390,4 203-2950,3-316-169,8 33-83,-4-31 100,-2 21-100,2 34 248,8 19-248,-3-13-21,-3 90 21,-11 126-34,-2-134 25,2-4-15,0-199 33,0-1 2,0 0-25,0 0-44,0 0-33,0 0-34,0 0-18,0 14-276,0 6 228,1-1 160,-1-1 0,-1 0 0,-1 0 0,0 1 0,-2-1 0,-3 11 31,2 4-213,6-30-426,-1-22 83,-1-7-2214,-2 18-943</inkml:trace>
  <inkml:trace contextRef="#ctx0" brushRef="#br0" timeOffset="2813.29">1537 181 432,'0'0'4346,"0"0"-2364,0 0-988,0 0-250,0 0-149,0 0-91,0 0 101,0 0 206,0 0 4,0 20 585,-8 312-418,8-331-1168,0-1-336,0 0-401,0 0-391,0 3-5070,0 1 1543</inkml:trace>
  <inkml:trace contextRef="#ctx0" brushRef="#br0" timeOffset="3463.4">1869 225 2601,'0'0'4943,"0"0"-2778,0 0-937,0 0-286,0 0-354,0 0-248,0 11-116,0 239 1619,0-247-1844,0 0 0,0 0 0,0 0 0,1-1 0,-1 1 0,1 0 0,0 0 0,0-1 0,0 1 1,0 0-1,0-1 0,0 1 0,1-1 0,-1 0 0,1 1 0,0-1 0,0 0 0,0 0 0,0 0 0,0 0 0,0-1 0,0 1 0,0 0 1,1-1-1,-1 0 0,1 1 0,0-1 1,3 1-21,0 0 1,0 0 0,1-1-1,-1 1 1,1-1-1,-1-1 1,1 0 0,-1 0-1,1 0 1,-1 0-1,5-2 21,-10 2-1,1-1 0,0 0 0,0 0-1,-1 1 1,1-1 0,-1 0-1,1-1 1,-1 1 0,1 0-1,-1 0 1,0-1 0,1 1-1,-1 0 1,0-1 0,0 0 0,0 1-1,0-1 1,0 1 0,0-1 1,16-39 159,-12 28-91,2-5-21,-1 0 0,-1-1 0,0 1 0,-1-1 0,-2 0 0,0 0 0,-1 0 0,0-1 0,-2 1 0,-2-16-47,3 34 19,-1 0 0,1 0 0,-1 0 0,1 0 0,-1 0 0,1 0 0,-1 0 0,0 0 0,1 0 1,-1 0-1,0 0 0,0 1 0,0-1 0,0 0 0,0 0 0,0 1 0,0-1 0,0 1 0,0-1 0,0 1 1,0-1-1,0 1 0,0 0 0,0 0 0,0-1 0,-1 1-19,-37-4 124,22 3-104,2-1-60,8 2-108,0-1 0,0 0 1,0 0-1,1 0 0,-1-1 0,0 0 0,1 0 1,0-1-1,-1 1 0,-4-4 148,10 5-988,-2 1-3948,2 0-1655</inkml:trace>
  <inkml:trace contextRef="#ctx0" brushRef="#br0" timeOffset="7841.41">0 1162 2657,'0'0'5657,"0"0"-3413,0 0-1058,0 0-163,0 0-338,0 0-299,24 0 519,-15-2-876,1 1-1,0 0 1,-1 0-1,1 0 1,0 2-1,4-1-28,-12 1 3,1-1 1,-1 0-1,0 1 0,1-1 0,-1 1 1,0 0-1,1 0 0,-1 0 0,0 0 1,0 0-1,0 0 0,0 0 0,0 1 1,0-1-1,0 1 0,-1 0 0,1-1 1,0 1-1,-1 0 0,1 0 0,-1 0 1,0 0-1,0 0 0,0 0 0,0 1 1,0-1-1,0 2-3,3 15 3,-2 1 1,0 0 0,-1 0-1,-1-1 1,-1 1-1,-3 19-3,4-36-26,0-1 1,-1 1-1,1-1 0,-1 1 0,0-1 0,0 1 0,0-1 1,0 1-1,0-1 0,0 0 0,-1 0 0,1 1 1,-1-1-1,1 0 0,-1 0 0,0-1 0,0 1 1,0 0-1,0 0 0,0-1 0,-1 1 26,-3 1-112,0-1-1,-1 0 1,1 0-1,-1 0 1,1-1-1,-1 0 1,-1 0 112,-10 2-122,17-3 121,0 0 0,0 1 0,0-1 0,0 1 0,0-1 0,0 0 0,0 1 0,0-1 0,0 1 0,0 0-1,0-1 1,0 1 0,1 0 0,-1 0 0,0-1 0,0 1 0,1 0 0,-1 0 0,1 0 0,-1 0 0,1 0 0,-1 0 0,1 0-1,-1 0 1,1 0 0,0 0 1,-3 29-39,3-29 33,0 1-14,14-3 208,0-1 0,0 0 0,1 0 0,10-5-188,-11 3-1,0 1 0,0 0-1,1 1 1,11 0 1,-14 2-128,13 2-552,-24-1 496,-1-1 0,1 1 0,0-1-1,-1 1 1,1-1 0,0 1-1,-1 0 1,1-1 0,-1 1 0,1 0-1,-1 0 1,0-1 0,1 1 0,-1 0-1,0 0 1,1 0 0,-1-1-1,0 1 1,0 0 0,0 0 0,1 0-1,-1 0 1,0 0 0,0 0-1,-1-1 1,1 2 184,0 3-3714</inkml:trace>
  <inkml:trace contextRef="#ctx0" brushRef="#br0" timeOffset="8887.58">642 1037 3505,'0'0'3605,"0"0"-1648,0 0-627,0 0-498,0 0-389,0 0-252,-6 0-131,-12 0 45,0 0 0,0 2 1,1 0-1,-1 1 0,0 1 1,1 0-1,0 1 0,-10 5-105,13-5 332,10-4-72,0 0 0,0 0 0,0 0 0,1 0 0,-1 1 0,0 0 1,1 0-1,-1 0 0,1 0 0,-2 2-260,5 14 123,1 0 0,0 0 0,1 0 1,2 0-1,-1 0 0,5 11-123,-2-10-13,-1 1 1,-1 0-1,-1 1 1,0-1-1,-2 11 13,11-45-813,-4 11 786,-1 0 1,1 1-1,0 0 1,0 0-1,0 0 1,5 0 26,0 1-32,1 1 0,-1-1 0,1 2 0,3 0 32,-15 0-1,-1 0 1,1 0-1,-1 0 0,0 0 1,1 0-1,-1 0 0,0 0 1,0 1-1,1-1 1,-1 0-1,0 1 0,0-1 1,-1 1-1,1-1 0,0 1 1,0-1-1,-1 1 1,1 0-1,-1-1 0,1 1 1,-1 0-1,0-1 0,0 2 1,5 40-61,-4-18 12,0-16-10,-1 0 0,0 0 1,0 0-1,-2 9 59,1-17-4,0 0 0,1 0 0,-1 0 0,0 0 0,1 0 0,-1 0 0,0 0 0,0 0 0,0 0-1,0 0 1,0 0 0,0-1 0,0 1 0,0 0 0,0-1 0,0 1 0,0-1 0,-1 1 0,1-1 0,0 1 0,0-1 0,-1 0 0,1 0 0,0 0 0,0 1 0,-1-1 0,1 0 4,-43 0-680,30-1 279,13 1 324,-1 1 1,0-1-1,0 1 0,0-1 0,1 1 0,-1-1 1,0 1-1,1 0 0,-1 0 0,1 0 1,-1 0-1,1 0 0,-1 0 0,1 0 0,0 1 77,-15 8-3850,12-9 945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48.638"/>
    </inkml:context>
    <inkml:brush xml:id="br0">
      <inkml:brushProperty name="width" value="0.05" units="cm"/>
      <inkml:brushProperty name="height" value="0.05" units="cm"/>
    </inkml:brush>
  </inkml:definitions>
  <inkml:trace contextRef="#ctx0" brushRef="#br0">27 69 3633,'0'0'1560,"0"0"-124,0 0-185,0 0-257,0 0-181,0 0-74,0 0-157,0 0-141,0 0-19,0 0 30,0 0-66,0 0-80,0 0-58,0 15 459,0 342 670,0-354-1383,-1-1-1,1 0 1,0 0-1,0 0 1,0 0-1,0 1 0,0-1 1,1 0-1,-1 0 1,1 0-1,-1 0 1,1 0-1,0 0 1,0 0-1,0 0 1,0 0-1,0 0 0,0-1 1,1 1-1,-1 0 1,0-1-1,1 1 1,0-1-1,-1 1 1,1-1-1,0 0 1,-1 1-1,1-1 1,0 0-1,0 0 0,0 0 1,0-1-1,0 1 1,0 0-1,0-1 1,1 0-1,-1 1 1,0-1-1,0 0 1,0 0-1,0 0 0,1 0 1,0-1 6,-2 1-6,1 0 1,0-1-1,0 1 1,0-1-1,0 0 1,-1 0-1,1 0 1,0 0-1,-1 0 1,1 0-1,-1 0 1,1 0-1,-1 0 1,1-1-1,-1 1 1,0-1-1,1 0 6,23-32 80,-15 19-63,-1 4-97,-1 0 1,0-1 0,-1 0 0,0 0 0,-1-1-1,0 0 1,-1 0 0,-1 0 0,0-1 0,0 1-1,-1-1 1,-1 0 0,0-12 79,-2 4-57,1 13 53,0 0-1,-1 0 1,-1 0-1,0 1 1,0-1-1,0 0 1,-1 0 0,0 1-1,-1-1 1,-4-7 4,-3-5-22,5 8 33,-2 1 1,1 0-1,-1 0 0,-7-8-11,12 18-4,1 0 0,-1 0 0,1 0 0,-1 0 0,0 1 0,0-1-1,0 1 1,0-1 0,0 1 0,0-1 0,-1 1 0,1 0 0,0 0-1,-1 0 1,1 1 0,0-1 0,-1 0 0,1 1 0,-1 0 0,1-1-1,-1 1 1,1 0 0,-1 0 0,1 1 0,-1-1 0,1 0 0,-2 1 4,0 1-94,-1 1 0,1-1 0,0 1 0,0 0 0,1 0 0,-1 0 1,1 0-1,-1 1 0,1-1 0,0 1 0,1 0 0,-1 0 1,0 1 93,0-1-306,0 1 0,0 0 1,-1-1-1,0 0 1,0 0-1,0 0 1,0 0-1,-1-1 1,1 0-1,-2 1 306,5-3-2066,1-1-773,0 0-1214</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0.409"/>
    </inkml:context>
    <inkml:brush xml:id="br0">
      <inkml:brushProperty name="width" value="0.05" units="cm"/>
      <inkml:brushProperty name="height" value="0.05" units="cm"/>
    </inkml:brush>
  </inkml:definitions>
  <inkml:trace contextRef="#ctx0" brushRef="#br0">73 19 4153,'0'0'1996,"0"0"-419,0 0-233,0 0-260,0 0-200,0 0-109,0-3-15,0 2-689,0 1 0,0-1 0,0 0 0,0 1 0,0-1 0,0 0 0,0 1 0,-1-1 0,1 0 0,0 1 0,0-1 0,0 1 0,-1-1 0,1 0 0,0 1 0,-1-1 0,1 1 0,-1-1 0,1 1 0,0-1 0,-1 1 1,1-1-1,-1 1 0,1-1 0,-1 1 0,0 0-71,-9 11 1030,-7 39-494,15-42-552,-9 33 28,3 0 1,1 1-1,2 0 0,2 0 0,2 0 0,2 13-12,-1-52-11,0 0 0,1-1 0,-1 1 0,1-1 0,-1 1 0,1-1 0,0 1 0,0-1 0,0 0 0,0 1 0,1-1 0,-1 0 0,1 0 0,-1 0 0,1 0 0,0 0 0,0 0 0,0 0 0,0-1 0,0 1 0,0-1 0,0 1 0,0-1 0,1 0 0,-1 0 0,0 0 0,1 0 0,-1 0 0,1-1 0,-1 1 0,2 0 11,11 1-64,0 1 0,1-2 0,-1 0 0,14 0 64,-23-1-3,-3-1-5,0 1 0,0 0 0,0-1 0,0 1 0,0-1 0,0 0 0,0 0 0,0 0 0,0-1 0,0 1 0,0-1 0,-1 0 0,1 1 0,-1-1 0,1 0 0,1-2 8,1-2 2,0 1 1,-1-1-1,1 1 0,-2-1 1,1-1-1,0 1 1,1-6-3,1-1 11,-2-1 0,1 0 1,-2 0-1,0 0 1,0 0-1,-1 0 0,-1-12-11,-1 5 7,1 8 9,-1-1 1,-1 1-1,0-1 1,0 1-1,-3-9-16,3 18 3,-1 1-1,1-1 1,0 1-1,-1-1 1,0 1-1,0-1 1,0 1-1,0 0 1,0 0-1,-1 0 1,0 0-1,1 0 1,-1 1-1,0-1 1,0 1-1,0 0 1,-1 0-1,1 0 1,0 0-1,-1 0 1,0 1-1,0-1-2,2 1-73,-1 0 1,0 0-1,0 1 0,0-1 0,0 1 0,0 0 0,0-1 1,0 1-1,0 0 0,0 1 0,0-1 0,0 1 0,0-1 0,1 1 1,-1 0-1,0 0 0,0 0 0,0 0 0,1 0 0,-1 1 1,1-1-1,-1 1 0,1 0 0,-1 0 0,1 0 0,-1 1 73,-3 4-827,-1 1 0,1 0 0,1 0 0,0 0 0,0 1 0,0 0 0,-1 5 827,2-7-3071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04:52.636"/>
    </inkml:context>
    <inkml:brush xml:id="br0">
      <inkml:brushProperty name="width" value="0.05" units="cm"/>
      <inkml:brushProperty name="height" value="0.05" units="cm"/>
    </inkml:brush>
  </inkml:definitions>
  <inkml:trace contextRef="#ctx0" brushRef="#br0">6 292 904,'0'0'1998,"0"0"-314,0 0-287,0 0-166,0 0 19,0 0-163,-1 3-362,0-2-629,1-1 0,-1 1 0,1-1 0,0 1 1,-1 0-1,1-1 0,0 1 0,-1 0 0,1 0 1,0-1-1,0 1 0,0 0 0,0-1 1,0 1-1,0 0 0,0 0 0,0-1 0,0 1 1,0 0-1,0 0 0,0-1 0,0 1 1,0 0-1,1 0 0,-1-1 0,0 1 0,1 0 1,-1-1-1,0 1 0,1 0 0,-1-1 0,1 1 1,-1-1-1,1 1 0,-1-1 0,1 1 1,0-1-1,-1 1 0,1-1 0,0 1-96,3 0 191,0 0 0,1 0 0,-1 0 0,1-1 0,-1 0 0,1 0 0,2 0-191,-1 0 36,1 0-10,0 0 0,0 0 0,-1 0 0,1 1-1,0 0 1,-1 1 0,1-1 0,-1 1 0,3 1-26,-9-2-48,1-1-1,-1 0 1,1 1 0,-1-1-1,1 0 1,-1 0-1,1 0 1,-1 1 0,1-1-1,-1 0 1,1 0 0,-1 0-1,1 0 1,-1 0-1,1 0 1,-1 0 0,1 0-1,-1 0 1,1 0 0,0 0-1,-1 0 1,1 0-1,-1 0 1,1-1 0,-1 1-1,1 0 1,-1 0 0,0-1-1,1 1 1,-1 0-1,1-1 1,-1 1 0,1 0-1,-1-1 1,1 1 48,2-20-3025,-2 11 2690,0-5-2364</inkml:trace>
  <inkml:trace contextRef="#ctx0" brushRef="#br0" timeOffset="535.73">308 153 3513,'0'0'2650,"0"0"-898,0 0-570,0 0-464,0 0-371,0 0-155,4 18 2575,-8 217-1638,1-118-1665,2 1-3701,2-124 2126,2-4-726</inkml:trace>
  <inkml:trace contextRef="#ctx0" brushRef="#br0" timeOffset="1400.18">610 92 4385,'0'0'2286,"0"0"-810,0 0-521,0 0-423,0 0-200,0 0-121,-13-10-84,-42-32 31,53 40-71,0 1 0,-1-1 1,1 1-1,-1 0 0,1 0 0,-1-1 0,1 2 0,-1-1 0,-2-1-87,4 2 29,0 0-1,1 0 0,-1 0 1,0 0-1,0 0 0,1 0 0,-1 0 1,0 1-1,0-1 0,1 0 1,-1 0-1,0 0 0,1 1 1,-1-1-1,0 0 0,1 1 1,-1-1-1,0 1 0,1-1 1,-1 1-1,0 0-28,0 1 46,-1 1 0,1-1 0,-1 1 0,1 0 0,0-1 0,0 1 0,1 0 0,-1 0 0,0 0 0,1 0 0,0 1-46,-3 8-78,-5 22 67,2-1 0,0 1-1,3 1 1,0 21 11,3-56-19,0 1 0,1 0 0,-1 0 0,0 0 0,1-1 0,-1 1 0,1 0 0,-1 0 0,1-1 0,-1 1 0,1 0 0,0-1 0,-1 1 0,1-1 0,0 1 1,-1-1-1,1 1 0,0-1 0,0 1 0,-1-1 0,1 1 0,0-1 0,0 0 0,0 0 0,-1 0 0,1 1 0,0-1 0,0 0 0,0 0 0,0 0 0,0 0 0,0 0 19,38 0-208,-28-1 95,-8 1 49,-1-1 0,1 0 0,0 0 0,0 0 0,-1-1 0,1 1 1,0-1-1,-1 1 0,0-1 0,1 0 0,-1 0 0,0 0 0,0 0 0,0 0 1,0-1-1,0 1 0,-1-1 0,1 1 0,-1-1 0,1 1 0,-1-1 0,0 0 0,0-2 64,8-14-603,-2-1-1,4-18 604,-10 34-128,4-13-359,-1 0-1,-1 0 0,-1-1 1,-1 1-1,0-7 488,-1 22 642,0 2 334,-3 1 529,2-1-1483,1 0-1,0 0 0,0 0 1,-1 0-1,1 0 1,0 0-1,-1 0 0,1 0 1,0 0-1,-1 0 1,1 0-1,0 0 0,0 0 1,-1 1-1,1-1 1,0 0-1,-1 0 0,1 0 1,0 0-1,0 1 1,-1-1-1,1 0 0,0 0 1,0 0-1,0 1 1,-1-1-1,1 0 0,0 0 1,0 1-1,0-1-21,-3 12 26,0-1 1,1 0-1,0 1 1,1 0-1,1-1 0,-1 1 1,2 0-1,1 8-26,-1 19 131,-1 398-258,0-436-857,0-6-465,0-18-1129,0-7-1508</inkml:trace>
  <inkml:trace contextRef="#ctx0" brushRef="#br0" timeOffset="2635.68">984 24 5841,'0'0'2026,"0"0"-267,0 0-520,0 0-320,0 0-384,0 0-305,-4-3-147,-4 0-21,1 0 0,-1 0-1,0 0 1,0 1 0,-1 0-1,1 0 1,0 1 0,-1 0 0,1 1-1,-1 0 1,1 0 0,0 1 0,-1 0-1,1 0 1,0 1 0,0 0 0,0 0-1,0 1 1,0 0 0,0 1-1,1 0 1,-1 0 0,1 0 0,0 1-62,6-3 2,-1 0 1,1 0-1,0-1 0,0 1 1,0 0-1,1 0 1,-1 0-1,0 0 1,1 0-1,-1 0 1,1 1-1,0-1 0,0 0 1,0 0-1,0 1-2,1 40 62,0-24-47,-2 13-10,0-24-3,0 0 1,0 1-1,1-1 1,1 1 0,-1-1-1,1 1 1,1-1 0,0 0-1,0 0 1,1 3-3,6-18-100,0 0 0,1 0 1,-1 1-1,4-1 100,-6 4-18,-1 1 0,1 0 0,-1 1 0,1-1 0,-1 1 0,1 1 0,0-1 0,0 1 0,-1 0 1,1 1-1,6 1 18,-12-2-15,0 1 0,0-1 0,-1 1 1,1-1-1,0 1 0,0 0 0,-1 0 1,1-1-1,0 1 0,-1 0 1,1 0-1,-1 0 0,1 0 0,-1 0 1,0-1-1,1 1 0,-1 0 0,0 0 1,0 0-1,1 0 0,-1 0 0,0 1 15,3 26-306,-3-21 250,1 2 28,2 67-24,-3-71 53,-1-1-1,1 1 1,-1 0 0,0-1 0,0 1-1,0-1 1,-1 1 0,1-1 0,-1 0-1,0 0 1,0 1 0,-1-1 0,1 0-1,-2 0 0,1-2 2,0 1-1,0-1 0,0 0 1,-1 0-1,1-1 0,-1 1 0,1-1 1,-1 0-1,0 0 0,1 0 0,-1 0-1,-30 12 165,26-7-145,0 1 0,0 0-1,1 0 1,-2 3-20,-14 13-44,22-22-224,1-1-440,0 0-747,0 0-1405,0 0-1991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2.938"/>
    </inkml:context>
    <inkml:brush xml:id="br0">
      <inkml:brushProperty name="width" value="0.05" units="cm"/>
      <inkml:brushProperty name="height" value="0.05" units="cm"/>
    </inkml:brush>
  </inkml:definitions>
  <inkml:trace contextRef="#ctx0" brushRef="#br0">83 221 1840,'0'0'1891,"0"0"-645,0 0-406,0 0-309,0 0-40,-46 0 4191,20 0-3957,16 0 3063,9 0-3524,1 0 102,0 0 68,0 0-11,0 0-90,0 0-88,0 0-95,9-7-66,13-4 87,1 0 0,1 2 0,0 1 0,6-1-171,37-14 617,-57 21-590,1 0 0,-1 0 0,0 1 0,0 0 0,1 1 0,9 1-27,-3-1 7,-17 0-14,0 0-14,0 0-62,0 0-69,0 0-149,0 0-269,0 0-403,0 0-626,-2 12-5575,-7 7 732</inkml:trace>
  <inkml:trace contextRef="#ctx0" brushRef="#br0" timeOffset="736.01">532 24 2777,'0'0'2209,"0"0"-291,0 0-388,0 0-265,0 0-190,0 0-152,1-4-100,4-12-183,-3 12-189,-2 4-108,0 0-61,0 0-24,0 32 818,-3 12-643,-2-1 0,-2 0 0,-1 0 0,-6 11-433,-6 33 30,11-44-22,2-15-18,2-1 0,1 1 1,1-1-1,1 4 10,2-31-17,0 0 9,0 0 0,0 0-15,0 0-50,0 0 7,0 0-32,0 0-56,0 0-162,0-33-3651,0 25 974,0 2-2160</inkml:trace>
  <inkml:trace contextRef="#ctx0" brushRef="#br0" timeOffset="1802.64">849 85 224,'0'0'4322,"0"0"-1829,0 0-689,0 0-383,0 0-317,0 0-107,0 0-32,0 0-36,0 0-134,0 6 249,-2 7-937,0 0 0,-1 0 0,-1-1 0,0 0 0,0 0 0,-1 0 0,-1 0 1,0 0-108,-7 14 99,-7 20 248,-6 25-347,20-54-9,2 1 0,0-1 0,1 1 0,1-1 1,0 1-1,1 1 9,2-18 0,-1 0-1,1 0 1,-1 0 0,1 0 0,0 0 0,-1 0 0,1 0 0,0 0-1,0 0 1,0-1 0,0 1 0,0 0 0,0-1 0,0 1-1,0 0 1,0-1 0,0 1 0,0-1 0,0 1 0,0-1 0,0 0-1,0 0 1,0 1 0,1-1 0,-1 0 0,0 0 0,0 0 0,34 3-11,-28-3 16,0 0 1,-1-1-1,1 0 0,0-1 1,0 1-1,0-1 0,-1-1 1,1 1-1,-1-1 0,0 0 1,0-1-1,0 1 0,0-1 1,-1 0-1,1-1 0,-1 0 1,0 1-1,0-1 0,2-4-5,12-15 37,-1 0-1,-1-1 0,-1-1 0,-1 0 1,-1-1-1,0-4-36,-12 20 129,1 1 0,-2-1 1,0 0-1,0 1 0,-1-1 1,0 0-1,-1 1 0,0-5-129,-1-21-66,3 20 47,-1 12 29,0 0-1,0 0 1,0 0 0,0 0-1,-1 0 1,1 0 0,-1 0-1,-1-3-9,1 5 1,0 1 0,1 0 0,-1 0-1,0 0 1,0 0 0,0 0 0,0 0-1,-1 0 1,1 0 0,0 0 0,0 0-1,0 1 1,-1-1 0,1 1 0,0-1-1,-1 1 1,1-1 0,-1 1 0,1 0-1,0-1 1,-1 1 0,1 0 0,-1 0-1,1 0 1,-1 0 0,1 0 0,-1 1-1,-65-8-323,65 8 303,1 0 1,0 0-1,0 0 1,0 0-1,0 0 0,0 0 1,0 0-1,1 0 1,-1 0-1,0 1 0,1-1 1,-1 0-1,0 1 1,1-1-1,0 0 0,-1 1 1,1 0 19,-2 4-47,2-6 45,-21 44-1892,-18 30 1894,29-59-1965,0 0 0,-1 0 0,-10 9 1965,1-5-6332</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36.903"/>
    </inkml:context>
    <inkml:brush xml:id="br0">
      <inkml:brushProperty name="width" value="0.05" units="cm"/>
      <inkml:brushProperty name="height" value="0.05" units="cm"/>
    </inkml:brush>
  </inkml:definitions>
  <inkml:trace contextRef="#ctx0" brushRef="#br0">204 90 2320,'0'0'1765,"0"0"-201,0 0-272,0 0-133,0 0-157,0 0-129,-6 0 605,7-3 4761,15-10-6227,0 0 0,0 0 0,2 2 0,-1 0 0,2 1 0,0 0-12,-16 9-5,-1 0-1,0 0 1,0 0 0,1 1 0,-1-1 0,0 1 0,1 0-1,-1-1 1,0 1 0,1 0 0,-1 0 0,3 1 5,-4-1-2,-1 1 1,1-1-1,0 0 0,0 1 1,0-1-1,-1 1 0,1-1 1,0 1-1,-1-1 1,1 1-1,-1-1 0,1 1 1,0 0-1,-1-1 1,1 1-1,-1 0 0,0 0 1,1-1-1,-1 1 1,0 0-1,1 0 0,-1 0 1,0-1-1,0 1 0,0 0 1,1 0-1,-1 0 1,0 0-1,0 0 0,0-1 1,-1 2 1,1 8 23,1 1-28,0 1-1,-2-1 0,1 0 0,-1 0 0,-1 0 0,0 0 0,-1 0 1,0 0-1,0 0 0,-1-1 0,-1 0 0,0 1 6,-24 36-152,-2-1 0,-4 1 152,-39 57-25,22-27-39,48-71 47,1 0 1,0 0 0,0 1 0,1-1 0,0 1 0,0 0-1,0-1 1,1 1 0,0 0 0,0 0 0,1 0-1,0 0 1,0 0 0,1 3 16,-1-4-71,0-4 71,1-1 1,0 0-1,-1 1 0,1-1 0,0 0 0,0 0 1,0 0-1,0 0 0,0 0 0,0 0 0,0 0 1,0 0-1,1 0 0,-1-1 0,0 1 0,0 0 1,1-1-1,-1 1 0,1-1 0,-1 1 0,0-1 1,1 0-1,-1 0 0,1 0 0,-1 1 0,2-1 0,41 4 43,-39-4-34,1 1 0,-1-1 0,1 0 0,-1 0 0,1-1-1,-1 0 1,1 0 0,-1 0 0,1-1 0,-1 1 0,0-1-1,0-1 1,0 1 0,0-1 0,0 0 0,-1 0 0,1 0-1,-1 0 1,3-3-9,10-11 1,-1-1-1,0-1 0,-1 0 0,-1-1 0,-1 0 1,2-6-1,-14 24 12,-1 1 0,1-1 1,-1 1-1,1-1 0,-1 1 0,0-1 1,0 0-1,0 1 0,0-1 1,0 1-1,0-1 0,0 1 0,0-1 1,-1 0-1,1 1 0,0-1 1,-1 1-1,1-1 0,-1 1 1,0 0-1,0-1 0,1 1 0,-1 0 1,0-1-1,0 1 0,0 0 1,0 0-1,0 0 0,-1 0 0,1 0 1,0 0-1,-1 0 0,1 0 1,0 0-1,-2 0-12,-1-2 28,-1 1 0,1-1 0,-1 1 1,0 0-1,0 1 0,0-1 0,0 1 0,0 0 1,0 0-1,-5 0-28,-9-1 32,0 0 0,-1 0 0,1-2 0,-12-4-32,28 7 5,1-1 0,-1 1 0,0-1 0,1 0 0,-1 0 0,1 0 0,0 0 0,-1 0 0,1 0 0,0-1 0,1 1 0,-1-1 0,0 1 0,1-1 1,-1 0-1,1 0 0,0 0 0,0 1 0,-1-2-5,-15-63 104,14 52-96,1 6-31,0 0 0,1-1 0,0 1 1,0-1-1,1 1 0,1-1 0,-1 1 0,2-1 1,-1 1-1,2-2 23,-2 8-28,1 1 1,-1-1 0,1 1-1,0 0 1,0 0-1,0 0 1,0 0 0,0 0-1,1 0 1,-1 0 0,0 1-1,2-1 28,37-21-47,-20 12-77,-17 8-87,0 1 1,0-1 0,1 1 0,-1 0-1,0 0 1,1 1 0,0-1 0,-1 1-1,1 0 1,0 0 0,0 0 0,-1 1-1,1 0 1,0 0 0,3 0 210,-7 1-147,0-1 1,0 1-1,0-1 1,0 1-1,0-1 1,-1 1-1,1-1 1,0 1-1,0 0 1,-1-1 0,1 1-1,0 0 1,-1 0-1,1 0 1,-1 0-1,1-1 1,-1 1-1,1 0 1,-1 0-1,0 0 147,1 0-238,3 10-3690</inkml:trace>
  <inkml:trace contextRef="#ctx0" brushRef="#br0" timeOffset="1301.03">751 63 4761,'0'0'3639,"0"0"-1427,0 0-717,0 0-383,0 0-277,0 0-149,0 0-97,0 0-103,-15 1 345,10 4-796,1 0 0,-1 0 1,1 0-1,0 0 0,0 1 0,0 0 0,1-1 0,0 1 0,0 1 0,0-1 0,1 2-35,-6 8 33,-21 52-17,3 1 1,3 2-1,3 0 0,1 11-16,17-68-35,0 1-1,1-1 1,0 1-1,1-1 1,1 3 35,0 13-31,-1-29 30,0 0-1,0 0 0,0 1 1,0-1-1,1 0 0,-1 0 1,0 0-1,1 0 0,-1 0 1,1 0-1,-1 0 1,1-1-1,0 1 0,-1 0 1,1 0-1,0 0 0,0 0 1,-1-1-1,1 1 0,0 0 1,0-1-1,1 1 2,28 11-42,32-7 48,-54-5 2,0 0 0,0 0 0,-1-1 0,1 0 0,0 0 0,-1-1 0,1 0 0,-1 0-8,-2-1 19,0 1-1,-1-1 1,1 0-1,-1 0 0,1-1 1,-1 0-1,0 1 1,0-1-1,-1-1 1,1 1-1,1-4-18,11-21 93,-14 24-68,0-1-1,0 1 1,1 1-1,0-1 1,0 0-1,3-3-24,-5 8 20,-1 0 16,0-7 21,0 0 1,0 0-1,-1 1 0,0-1 1,0 0-1,0 0 0,-1 1 0,-2-4-57,3 7 22,0 1-1,-1-1 0,1 1 0,-1 0 0,0-1 0,0 1 1,0 0-1,0 0 0,0 0 0,-1 0 0,1 1 0,-1-1 1,1 0-1,-1 1 0,1 0 0,-1 0 0,0 0 0,0 0 1,1 0-1,-1 0 0,-2 1-21,-11-3-367,-1 1 0,0 1 0,0 1-1,-10 1 368,-7 0-377,32-1 343,0 1 0,1-1 1,-1 1-1,1 0 0,-1 0 0,1-1 0,-1 1 0,1 0 0,0 1 0,-1-1 0,1 0 0,0 0 1,0 0-1,0 1 0,0-1 0,0 1 0,0-1 0,0 1 0,0-1 0,1 1 0,-1-1 0,1 1 1,-1-1-1,1 1 0,-1 0 34,-1 5-59,0-1 1,1 1 0,-1 0 0,1 0-1,0 6 59,1-2-10,0 0-390,0-5-4149,0-17-70</inkml:trace>
  <inkml:trace contextRef="#ctx0" brushRef="#br0" timeOffset="2634.56">8 1078 568,'0'0'1279,"0"0"-436,0 0-264,0 0 18,0 0-66,0 0-155,-5 4 1002,2 0 6397,3 32-5554,0-36-2023,0 0-15,0 0 11,0 0-7,0 0-32,0 0-29,0 0-32,0 0-38,25 0 11,0 1 0,0 0 0,0 2 1,0 1-1,1 1-67,-20-2-520,25 6 1399,-19-8-7412,-12-1 2873</inkml:trace>
  <inkml:trace contextRef="#ctx0" brushRef="#br0" timeOffset="3964.01">468 976 392,'0'0'4049,"0"0"-1789,0 0-871,0 0-454,0 0-239,0 0-9,1 4 4773,-2 17-5518,-32 48 101,14-30-157,-12 33 114,26-58-77,0 1 1,2 1-1,-1-1 0,2 0 1,0 1-1,1 14 77,0-12-69,1-13 60,-1 0 0,1 0 0,0 0 0,0 0 0,1 0 0,-1 1-1,1-2 1,0 1 0,1 0 0,-1 0 0,1 0 0,0 0 0,0-1 0,3 4 9,3 4 12,-7-9-10,1 0 1,0-1-1,-1 1 1,1 0 0,0-1-1,0 1 1,1-1-1,-1 0 1,0 0 0,1 0-1,-1 0 1,1 0-1,0 0 1,0-1-1,-1 1 1,1-1 0,0 0-1,0 0 1,1 0-1,-1 0 1,0 0 0,0-1-1,0 1 1,0-1-1,1 0 1,-1 0-3,13 0 17,-5 0-7,1 0 0,-1 0 0,0-1 0,0-1 0,1 0-10,-7 1 8,-1-1-1,0 0 1,0 1 0,0-1 0,0-1 0,0 1-1,0-1 1,-1 1 0,1-1 0,-1 0 0,0 0-1,0 0 1,0-1 0,1-1-8,26-32 41,-29 36-17,-1-34 1041,-1 29-1060,1 0 0,-1 0 0,-1 0 0,1 1 0,-1-1 1,0 0-1,0 1 0,-1-1 0,0 1 0,0 0 0,0 0 1,0 0-1,-1 0 0,0 0 0,0 1 0,-3-3-5,3 5-51,-1 1 0,0-1 0,0 1-1,0 1 1,0-1 0,1 1 0,-1-1-1,0 2 1,0-1 0,0 0 0,-5 2 51,-7-1-136,15-1 123,0 0 0,0 1 0,0-1 0,0 1 0,0 0-1,0 0 1,0-1 0,1 1 0,-1 0 0,0 0 0,0 1-1,1-1 1,-1 0 0,1 1 0,-1-1 0,1 1 0,-1-1-1,1 1 1,0 0 0,-1 1 13,-23 43-275,15-24 32,7-18 89,1 1 0,0-1 0,0 1 0,1 0 0,-1-1 0,1 1 1,0 0-1,0 0 0,1 0 0,-1 5 154,1-10-646,0 0-247,7 0-2816,-2 0-141</inkml:trace>
  <inkml:trace contextRef="#ctx0" brushRef="#br0" timeOffset="4815.57">714 1068 2633,'0'0'1381,"0"0"-266,0 0-233,0 0-226,0 0-60,0 0 49,3-2 34,36-12 5304,7 7-3784,54 6-2528,-62 1 773,-34 0-439,-4 1-4,1 0-1,-1-1 1,1 1-1,-1 0 1,1 0-1,-1 0 1,0 0 0,1 0-1,-1-1 1,0 1-1,0 0 1,0 0 0,1 0-1,-1 0 1,0 0-1,0 0 1,0 0-1,-1 0 1,1 0 0,0 0-1,0 0 0,0 0 4,-2 15 9,0 1-1,-1-1 1,-1 0-1,0 0 1,-1 0 0,-1 0-1,0-1 1,-7 11-13,2-1 19,0 2 0,-2 10-19,6-13-1483,3-13-428,1 0 0,0 0-1,1 1 1,0-1 0,1 4 1911,1-24-3140</inkml:trace>
  <inkml:trace contextRef="#ctx0" brushRef="#br0" timeOffset="5696.22">1223 874 4889,'0'0'2479,"0"0"-705,0 0-694,0 0-338,0 0-68,0 0 57,0 0 48,0 0-84,0 0-78,0 0-122,0 0-136,0 0-102,0 0-50,0 0-12,0 0 1,0 0-10,0 22 811,-13 72-30,4 2-1,5 18-966,4 134-481,4-271-5210,-4 16 1276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4:51.604"/>
    </inkml:context>
    <inkml:brush xml:id="br0">
      <inkml:brushProperty name="width" value="0.05" units="cm"/>
      <inkml:brushProperty name="height" value="0.05" units="cm"/>
    </inkml:brush>
  </inkml:definitions>
  <inkml:trace contextRef="#ctx0" brushRef="#br0">8 24 1224,'0'0'931,"0"0"-241,0 0-169,0 0-48,0 0-67,0 0-119,0 0-17,0 0-3,0 0-52,0 0-14,0 0 107,0 0 154,0 0 28,0 0-93,0 0-35,0 0 16,0 0-33,0 0-37,0 0-25,0 0-36,0 0-19,0 0-12,-7 13 1783,8-11-1995,0 0 0,0-1 0,1 1 0,-1 0 0,1-1 0,-1 1 1,1-1-1,-1 1 0,1-1 0,0 0 0,0 0 0,0 0 0,0 0 0,-1 0 0,1 0 0,1 0 1,-1-1-1,0 1 0,0-1 0,0 1 0,0-1 0,1 0-4,55 3 78,-48-3-64,72 0 444,-81 0-443,29-3 145,-23 1 481,-7 2-607,1 0 1,-1 0 0,0 0 0,0 0 0,1 0 0,-1 0 0,0 0 0,0 0 0,0 0 0,1 0 0,-1-1 0,0 1 0,0 0 0,0 0 0,1 0 0,-1 0 0,0 0 0,0-1 0,0 1 0,0 0 0,0 0 0,1 0 0,-1-1 0,0 1-1,0 0 1,0 0 0,0 0 0,0-1 0,0 1 0,0 0 0,0 0 0,0-1 0,0 1 0,0 0 0,0 0 0,0 0 0,0-1 0,0 1 0,0 0 0,0 0 0,0-1 0,0 1 0,0 0 0,0 0 0,0 0 0,0-1 0,-1 1 0,1 0-1,0 0-34,0-1 126,-64-6 685,33-3-398,-43 7-670,73 3 202,1 0 40,0 0 7,0 0 0,0-1 2,0-1 3,0 1-4,0 1-10,0 0-38,0 0-11,0 0-16,0 0-43,0 0-128,0 0-129,0-2-35,0 2 265,0-1 0,0 0 0,0 0 0,0 0 0,0 1 0,0-1 0,1 0 0,-1 0 0,0 0 0,0 0 0,1 1 0,-1-1 0,0 0-1,1 0 1,-1 1 0,1-1 0,-1 0 0,1 1 0,-1-1 152,10-9-4420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03.811"/>
    </inkml:context>
    <inkml:brush xml:id="br0">
      <inkml:brushProperty name="width" value="0.05" units="cm"/>
      <inkml:brushProperty name="height" value="0.05" units="cm"/>
    </inkml:brush>
  </inkml:definitions>
  <inkml:trace contextRef="#ctx0" brushRef="#br0">45 68 3105,'0'0'1628,"0"0"-514,0 0-326,0 0-60,0 0 69,0 0 42,0 0-36,0 0-143,0 0-88,0 0-40,0 0 6,0 0-5,0 0 6,0 0-7,0 0-1,0 0-22,0 0-58,0 0-136,0 0-110,0 0-73,0 0-54,0 0-53,0 0-16,1-3-11,0 0-1,0 0 1,0 0-1,0 0 1,0 1-1,0-1 0,1 0 1,-1 1-1,1-1 1,0 1-1,0 0 1,0-1-1,0 1 0,0 0 1,0 0-1,0 0 1,1 1-1,-1-1 1,1 1-1,0-1 1,-1 1-1,1 0 0,0 0 1,0 0-1,0 0 3,3-2-15,0 1 0,1 0 0,0 0 0,-1 0-1,1 1 1,0 0 0,0 1 0,-1-1 0,1 1-1,4 1 16,-10-1-1,1 1 0,-1 0 0,0-1 0,0 1 0,0 0 0,0 0 0,0 0 0,0 0 0,0 0 0,0 0 0,0 0 1,-1 0-1,1 0 0,0 0 0,-1 0 0,1 1 0,0-1 0,-1 0 0,0 0 0,1 1 0,-1-1 0,0 0 0,0 1 0,1-1 0,-1 0 0,0 2 1,1 42-19,-1-36 15,0 23-49,0 4-67,-1 0 0,-2 4 120,1-27-129,0-1 0,-1 1-1,0-1 1,-1 0 0,-1 0 0,1 0 0,-7 10 129,9-20-8,-29 47-194,29-47 226,1 0-1,-1 0 1,0 0 0,0 0-1,0 0 1,0 0-1,-1-1 1,1 1-1,0-1 1,-1 1 0,1-1-1,-1 0 1,1 0-1,-1 0 1,0 0-1,1-1 1,-1 1-1,-2 0-23,2 0 25,1 0-1,0 1 0,0-1 0,0 1 0,0-1 0,0 1 0,1 0 0,-1 0 0,0 0 0,1 0 0,-1 0 0,1 0 0,0 1 0,0-1 0,0 0 0,0 1 0,0 1-24,-2 1 14,-4 9-32,0 0-1,1 0 0,1 1 1,0-1-1,1 1 0,1 0 1,0 1-1,1-1 0,0 15 19,4-29 3,-1-1 0,1 1 0,0 0 0,-1-1 0,1 0-1,0 1 1,-1-1 0,1 0 0,0 0 0,0 0 0,-1 0 0,1 0-1,2 0-2,-3 0 3,141 0 52,-139-1-53,0 1 0,0-1 0,0 0 0,0 0 0,0 0 1,0 0-1,0-1 0,0 1 0,-1-1 0,1 0 0,-1 1 0,1-1 0,-1 0 0,0-1 1,0 1-1,0 0 0,0-1 0,0 1 0,0-1 0,-1 1 0,1-1 0,0-1-2,6-12 33,0-1 0,-1 1 0,2-8-33,-5 13 10,-2 5 101,0-1 1,0 0 0,0 0-1,-1 1 1,0-1-1,-1 0 1,1-4-112,-2 10 17,-1 0 0,1 0 0,-1 0 0,1 0 0,-1 0 0,0 0 0,1 0 0,-1 0-1,0 0 1,0 1 0,1-1 0,-1 1 0,0-1 0,0 1 0,0 0 0,0 0 0,-1 0-17,-3-1 17,-16-4 14,0-2 0,0 0 0,0-1 0,1-1 0,0-1 0,1 0 0,-15-12-31,31 18 18,0 1 0,0 0 1,1-1-1,-1 0 0,1 0 1,0 0-1,0 0 0,1-1 1,-1 1-1,1-1 0,0 0 1,0 1-1,1-1 1,0 0-1,-1 0 0,1 0 1,0-3-19,-1-13-36,1-1 1,1 1-1,1-16 36,1-5-16,-2 41 5,1 0-1,-1 0 1,0-1 0,1 1-1,-1 0 1,1 0 0,0 0-1,-1 0 1,1 0 0,0 0-1,0 0 1,-1 0-1,1 0 1,0 0 0,0 1-1,0-1 1,0 0 0,0 1-1,0-1 1,0 0 0,0 1-1,1-1 1,-1 1 0,1-1 11,38-11-76,-22 7-10,10-10-273,-24 12 201,0 0 0,0 1 0,1 0 0,-1 0 1,0 0-1,1 0 0,-1 1 0,1-1 1,0 1-1,2 0 158,-6 1-93,-1 1-1,1 0 1,-1-1 0,1 1 0,-1 0 0,1-1 0,-1 1-1,0 0 1,0 0 0,1 0 0,-1-1 0,0 1 0,0 0-1,0 0 1,0 0 0,0-1 0,0 1 0,0 0 0,0 0 0,0 0-1,0-1 1,0 1 0,-1 0 93,1 4-412,0 31-1725,0 7-1944</inkml:trace>
  <inkml:trace contextRef="#ctx0" brushRef="#br0" timeOffset="1517.48">585 75 3041,'0'0'2027,"0"0"-295,0 0-298,0 0-257,0 0-254,0 0-209,6-9-232,16-27-40,-16 27 58,-6 9 85,0 0-15,0 0-22,0 0-64,-1 20 372,-4-6-730,-1-1 0,-1 1-1,0-1 1,-1-1-1,0 1 1,-7 7-126,-22 35 303,28-36-330,0 0 0,1 0 1,0 1-1,2 0 0,1 1 1,-3 20 26,2 4-81,2-1 0,3 36 81,3-69-2,0 1 0,1-1 0,0 0-1,1 0 1,1 0 0,-1 0 0,2-1 0,5 10 2,-7-15-5,0-1 0,0 0 0,0 0 0,0-1 0,0 1 0,1-1 0,-1 0 0,1 0 0,0-1 0,0 1 0,0-1 0,0 0 0,0 0 0,1-1 0,-1 0 0,0 0 0,1 0 0,-1 0 0,1-1 0,-1 0 0,1 0-1,-1-1 1,1 1 0,-1-1 0,5-1 5,-7 1 5,-1-1 0,1 1-1,-1 0 1,0-1-1,0 1 1,1-1 0,-1 0-1,0 0 1,0 0 0,-1 0-1,1 0 1,0 0-1,-1 0 1,1-1-5,23-39 92,-20 33-95,-1-1 83,0 0 0,0-1 1,-1 0-1,-1 1 0,1-1 1,-2 0-1,1 0 0,-2-1 1,1 1-1,-2 0 0,0-3-80,1-3 368,0 16-365,-1 0 1,1 0-1,-1 0 0,1 1 1,-1-1-1,0 0 1,1 0-1,-1 0 1,0 1-1,0-1 1,0 0-1,1 1 0,-1-1 1,0 1-1,0-1 1,0 1-1,0-1 1,0 1-1,0 0 0,0-1 1,0 1-1,0 0-3,-28-8 6,24 7-2,-11-3-38,0 2 1,0 0-1,-1 0 1,1 2-1,-2 0 34,17 0-7,0 0-1,0 1 1,0 0 0,0-1 0,0 1-1,0-1 1,0 1 0,1 0-1,-1 0 1,0 0 0,0-1-1,0 1 1,1 0 0,-1 0-1,1 0 1,-1 0 0,0 0-1,1 0 1,0 0 0,-1 0 0,1 1 7,-10 26-233,9-26 219,-9 23-252,7-18 84,1 0-1,-1-1 1,1 1-1,0 0 1,1 0 0,-2 7 182,3-13-176,0-1-35,0 0-232,0 0-226,5-1-2001,2-5-1588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15.620"/>
    </inkml:context>
    <inkml:brush xml:id="br0">
      <inkml:brushProperty name="width" value="0.05" units="cm"/>
      <inkml:brushProperty name="height" value="0.05" units="cm"/>
    </inkml:brush>
  </inkml:definitions>
  <inkml:trace contextRef="#ctx0" brushRef="#br0">0 156 1512,'0'0'1482,"0"0"-690,0 0-202,0 0 247,0 0 187,0 0-272,3 0 6459,14 0-7153,4 0 334,9 0-194,-1 0-1,1 2 1,0 1 0,-1 1-1,9 4-197,-6-2 187,1-2 0,-1-1 1,1-1-1,0-2 0,21-3-187,19 2 71,8 5 7,-57-2 207,0 0 0,0-2-1,-1-1 1,1 0 0,18-5-285,-11 1 55,0 2 0,0 1 0,0 1 1,30 4-56,-13-1 344,28-4-344,-64 1 92,-1-2-1,0 1 1,0-1-1,10-4-91,-12 3 26,1 1 0,-1 0 0,1 1 1,0 0-1,0 0 0,5 1-26,-14 1 9,-1 0-1,0 0 0,0 0 1,0 0 5,0 0-4,0 0 10,0 0 16,0 0-21,0 0-38,0 0-181,0 0-368,8 7-7060,-1 3-1813</inkml:trace>
  <inkml:trace contextRef="#ctx0" brushRef="#br0" timeOffset="1182.16">1057 4 6241,'0'0'2075,"0"0"-608,0 0-322,0 0-150,0 0-317,0 0-291,8 0 3586,34 0-3893,20-2 10,-25 1-54,0 1-1,29 4-35,-57-2 18,-1 0-1,0 0 1,0 1-1,0 1 1,0-1-1,0 1 1,6 5-18,18 8 93,-31-16-33,0 0-1,0 0 0,0 1 0,0-1 1,-1 0-1,1 1 0,0-1 0,0 1 1,-1-1-1,1 1 0,-1 0 0,0-1 1,1 1-1,-1-1 0,0 1 0,0 0 1,0-1-1,0 1 0,0 0 0,0-1 1,-1 1-1,1-1 0,-1 1-59,-9 45-38,-7-2 57,-1-1 0,-3-2 0,-1 0 1,-2-1-1,-2-1 0,-2-1 0,-13 13-19,41-52-33,0 0 0,-1 0 0,1 0 0,0 0 0,0 0 0,-1 0 0,1 1 0,0-1 0,0 0 0,0 0-1,0 0 1,-1 0 0,1 1 0,0-1 0,0 0 0,0 0 0,0 1 0,0-1 0,0 0 0,-1 0 0,1 1 0,0-1 0,0 0-1,0 0 1,0 0 0,0 1 0,0-1 0,0 0 0,0 1 0,0-1 0,0 0 0,0 0 0,0 0 0,0 1 0,1-1 0,-1 0-1,0 0 1,0 1 0,0-1 33,11-1-700,13-7-324,6-8-1561,-6-4-2739</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5:16.065"/>
    </inkml:context>
    <inkml:brush xml:id="br0">
      <inkml:brushProperty name="width" value="0.05" units="cm"/>
      <inkml:brushProperty name="height" value="0.05" units="cm"/>
    </inkml:brush>
  </inkml:definitions>
  <inkml:trace contextRef="#ctx0" brushRef="#br0">0 2239 784,'0'0'1871,"0"0"-422,0 0-544,0 0-421,0-5-224,0-57 1543,0 61-1041,0 1 189,0 0-67,0 0-163,0 0-203,0 0-145,0 0-122,0 0 40,0 0 74,0 0 6,0 0 0,0 0 18,0 0 51,0 0 64,0 0-41,0 0-128,0 0-115,0 0-83,0 0-33,0 0 20,0 0 65,0 0 36,0 0 20,0 0-1,0 0-36,0 0 7,0 0-14,0 0-22,0 0-32,0 0-3,0 0-26,0 0-43,0 0-44,0 0 19,20 0-46,153-10 50,-172 10-72,0 0 1,0 0-1,0 0 1,0 0 0,0 0-1,0 0 1,0 0-1,0 0 1,-1 0-1,1 1 1,0-1 0,0 0-1,0 0 1,0 1-1,0-1 1,0 1 0,0-1-1,-1 1 1,1-1-1,0 1 1,0 0 0,-1-1-1,1 1 1,0 0-1,-1 0 1,1 0 17,-1 0-246,1 1 0,-1-1 0,0 1 0,0-1 0,0 1 0,0 0 0,0-1 1,0 1-1,0-1 0,-1 1 0,1-1 0,0 1 0,-1-1 0,0 2 246,-6 8-4568,-3 2-4395</inkml:trace>
  <inkml:trace contextRef="#ctx0" brushRef="#br0" timeOffset="1530.48">634 2093 1216,'0'0'1662,"0"0"-370,0 0-105,0 0 35,0 0 6,0 0 78,2-3-13,-2 3-1179,0 0 1,0 0-1,1-1 0,-1 1 0,0 0 0,0-1 0,0 1 1,0 0-1,1-1 0,-1 1 0,0 0 0,0-1 0,0 1 1,0 0-1,0-1 0,0 1 0,0-1 0,0 1 0,0 0 1,0-1-1,0 1 0,0 0 0,0-1 0,0 1 0,-1 0 1,1-1-1,0 1 0,0 0 0,0-1 0,0 1 0,-1 0 0,1-1 1,0 1-1,0 0 0,-1 0 0,1-1 0,0 1 0,0 0 1,-1 0-1,1-1 0,0 1 0,-1 0 0,1 0-114,-21-1 4994,10 1-6483,-110 0 857,121 34 720,-1-23-67,-1 0-1,0-1 1,0 1 0,-1 0 0,0-1-1,-1 1 1,0-1 0,-4 5-21,-9 28 42,10-26-68,2 0 0,0 0 0,1 0 0,1 1-1,0-1 1,1 1 0,1 13 26,1-30 8,0-1 6,0 0 4,0-1-8,-1 0-1,1 0 0,0 0 1,-1 0-1,1 0 1,0 0-1,0 1 0,0-1 1,0 0-1,0 0 1,0 0-1,0 0 0,0 0 1,0 0-1,0 0 1,0 0-1,1 0 0,-1 0 1,0 0-1,1 1 1,-1-1-1,0 0 0,1 0 1,0 0-10,13-20 62,-11 17-59,1 0-1,0 1 1,0-1-1,0 1 1,0 1-1,1-1 1,-1 0-1,1 1 1,0 0-1,-1 0 1,1 0-1,0 1 1,3-1-3,6 0-3,0 0 0,0 1 0,0 1 0,3 1 3,3-1 1,-19 0-2,0 1 1,0-1 0,0 1-1,0 0 1,0-1 0,-1 1 0,1 0-1,0 0 1,0 0 0,-1 0-1,1-1 1,-1 1 0,1 0 0,-1 0-1,1 0 1,-1 0 0,1 0-1,-1 0 1,0 0 0,0 1 0,1-1-1,-1 0 1,0 0 0,0 1 0,5 33 23,-5-32-13,2 18 28,-1 0-1,-1 19-37,0-34 0,0-1-1,-1 1 0,0-1 0,0 1 0,-1-1 0,1 1 0,-1-1 1,0 0-1,-1 0 0,1 0 0,-1 0 0,0-1 0,-1 2 1,2-3 0,-1 0 0,1 0 0,-1-1 0,1 1 1,-1-1-1,0 0 0,0 1 0,0-1 0,0-1 0,-1 1 0,1 0 0,-3 0 0,0-1-37,-1 1 1,0-1-1,0-1 0,0 0 1,-7 0 36,8 0-32,-16-9-39,17 4-9428,5-1 4927</inkml:trace>
  <inkml:trace contextRef="#ctx0" brushRef="#br0" timeOffset="2778.04">563 2008 3017,'0'0'2484,"0"0"-619,0 0-564,0 0-378,0 0-227,0 0-141,0 0-132,-34 4 3878,55-5-4230,-1-1 1,1 0 0,-1-2-1,7-1-71,-8 2 243,-1 1 0,1 0 0,17 2-243,-26 0-1521,-11 1 150,-6 5-939</inkml:trace>
  <inkml:trace contextRef="#ctx0" brushRef="#br0" timeOffset="4183.52">1053 2018 5449,'0'0'2401,"0"0"-700,0 0-452,0 0-308,0 0-153,0 0-209,13-1-200,-2-1-271,11-1 283,1 1 1,14 0-392,-36 3 21,-1-1-1,1 0 1,-1 1 0,1-1 0,-1 1 0,1-1 0,-1 1-1,1-1 1,-1 1 0,0-1 0,1 1 0,-1-1 0,0 1 0,1 0-1,-1-1 1,0 1 0,0 0 0,0-1 0,1 1 0,-1-1-1,0 1 1,0 0 0,0-1 0,0 1 0,0 0 0,0-1-1,-1 2-20,2 24 249,-1-21-165,0 1-62,1 0 0,-1 0 1,-1 1-1,1-1 0,-1 0 1,0 0-1,0 0 0,0 0 1,-1 0-1,0 0 0,-1 0 1,1 0-1,-1-1 0,0 1 1,0-1-1,-2 2-22,-21 28 9,1 2-1,2 1 1,2 0 0,1 2-1,3 0 1,1 1 0,1 1-1,1 6-8,12-39-19,0 1 0,1-1-1,0 0 1,0 1-1,1-1 1,0 0-1,1 1 1,0-1 0,1 6 19,0-12-2,-1-1 1,1 0 0,0 0 0,-1 0-1,1 0 1,0 0 0,0-1 0,0 1-1,1 0 1,-1-1 0,0 0 0,0 1-1,1-1 1,-1 0 0,1 0 0,-1-1-1,1 1 1,0 0 0,-1-1 0,1 1-1,0-1 1,-1 0 0,1 0 0,0 0-1,-1 0 2,3 0 22,0 0-1,0 0 0,0-1 0,0 1 1,0-1-1,0 0 0,0 0 1,0-1-1,-1 0 0,1 1 0,-1-1 1,1-1-1,1 0-21,64-64 321,-69 63-209,0 1 0,-1-1 0,1 0 0,-1 0 0,0 1 0,0-1-1,0 0 1,0 0 0,-1-3-112,0-4 71,0-8-49,0 0 0,-1 0 1,-1 0-1,-1 0 0,-1 0 0,0 1 0,-2-1 0,-2-5-22,9 23 20,-1 0-1,1 0 1,0 0-1,0 0 1,-1 0-1,1 0 1,-1 0-1,1 0 0,-1 0 1,0 0-1,1 0 1,-1 0-1,0 0 1,0 0-1,1 0 1,-1 1-1,0-1 1,0 0-1,0 1 1,0-1-1,0 1 0,0-1 1,0 1-1,0-1 1,0 1-1,-1-1 1,1 1-1,0 0 1,0 0-1,0 0 1,0 0-1,0 0 0,0 0 1,-1 0-1,1 0 1,0 0-1,0 0 1,-1 1-20,-11-1-15,3 0 34,0 0 1,0 0 0,1-1 0,-1-1 0,0 1-1,-9-4-19,16 3-8,-1 1 0,1-1 0,0 0 0,-1 0 0,1 0 0,0 0-1,0 0 1,0-1 0,1 0 0,-1 1 0,1-1 0,-1 0-1,1 0 1,0 0 0,0-1 0,0 1 0,1 0 0,-1-1 0,-1-3 8,0-2-21,1 0 0,-1 0 0,1 0 0,1-1 1,0 1-1,0-9 21,0 14-10,1 0 1,1 0 0,-1 1-1,0-1 1,1 0-1,0 1 1,0-1-1,0 0 1,0 1-1,1-1 1,-1 1 0,1 0-1,0 0 1,0-1-1,0 1 1,1 0-1,-1 1 1,1-2 9,21-16-92,0 2 0,1 0 0,1 2 0,22-10 92,-47 25-92,-1 0 0,1 1 1,0-1-1,0 1 0,0-1 0,0 1 1,0-1-1,0 1 0,0-1 1,0 1-1,0 0 0,0 0 0,1 0 1,-1 0-1,0 0 0,0 0 0,0 0 1,0 0-1,0 0 0,0 0 1,0 0-1,0 1 0,0-1 0,0 0 1,0 1-1,0-1 0,0 1 1,0-1-1,0 1 0,0-1 0,0 1 1,0 0-1,0 0 0,-1-1 1,1 1-1,0 0 0,-1 0 0,1 0 1,0 0-1,0 0 92,1 6-440,0-1-1,0 0 1,0 1 0,-1-1 0,0 1 0,0 4 440,2 13-2144,5 10-4934</inkml:trace>
  <inkml:trace contextRef="#ctx0" brushRef="#br0" timeOffset="5749.15">1691 2032 3513,'0'0'2940,"0"0"-356,0 0-584,0 0-365,0 0-208,0 0-129,-4-2 1897,-19-6-3182,10 6-18,0 0 0,0 1-1,0 0 1,0 1-1,-8 1 6,-12 0-107,32-1-13,0 1 95,0-1 1,-1 0-1,1 0 0,0 1 1,0-1-1,0 0 1,0 1-1,0-1 1,0 1-1,0 0 1,0-1-1,0 1 1,0 0-1,0-1 1,0 1-1,0 0 1,1 0-1,-2 0 25,-3 9-12,0 0-1,0 1 1,1-1-1,0 1 0,0 0 1,2 0-1,-1 0 1,1 0-1,1 0 1,0 1-1,1-1 1,0 8 12,2 21 42,2-1-1,9 37-41,-12-62 7,5 14 188,-6-28-188,166-7-77,-163 8 72,0-1 0,0 1 0,-1 0-1,1 0 1,-1 0 0,1 0 0,-1 0-1,1 0 1,-1 1 0,0-1 0,1 1 0,-1-1-1,0 1 1,0 0 0,0 0 0,0 0 0,-1 0-1,1 1 1,-1-1 0,1 1-2,1 1 4,0 0 0,-1 1 0,0-1 0,0 0 0,0 1 0,0-1 0,-1 1 0,0 0 0,0-1 0,0 1 0,0 3-4,-1 9 10,-1-1-1,0 0 1,-1 0-1,-1 0 1,0 0-1,-1 0 1,-2 4-10,4-15-15,0 0 0,0 0 0,-1 0 0,1 0 0,-1-1 1,0 1-1,0-1 0,-1 0 0,1 0 0,-1 0 0,0 0 0,0-1 0,0 1 0,-1-1 0,1 0 1,-1 0-1,0-1 0,0 0 0,1 1 0,-1-1 0,-1-1 0,1 1 0,0-1 0,-1 0 15,-14 2-55,0 1-1,0 1 0,0 1 1,-12 6 55,31-12-99,1 0 0,0 0 0,0 0 1,0 0-1,-1 0 0,1 0 0,0 0 1,0 0-1,0 0 0,0 0 0,-1 0 0,1 0 1,0 0-1,0 0 0,0-1 0,0 1 1,-1 0-1,1 0 0,0 0 0,0 0 0,0 0 1,0 0-1,0 0 0,0-1 0,-1 1 1,1 0-1,0 0 0,0 0 0,0 0 0,0-1 1,0 1-1,0 0 0,0 0 0,0 0 1,0 0-1,0-1 0,0 1 0,0 0 0,0 0 1,0 0-1,0 0 0,0-1 0,0 1 1,0 0-1,0 0 0,0 0 0,0-1 0,0 1 1,0 0-1,0 0 0,0 0 0,1 0 1,-1 0-1,0-1 0,0 1 0,0 0 0,0 0 1,0 0-1,0 0 99,4-13-4526</inkml:trace>
  <inkml:trace contextRef="#ctx0" brushRef="#br0" timeOffset="8329.16">1540 1 3649,'0'0'2583,"0"0"-327,0 0-622,0 0-374,0 0-155,0 0-114,-10 0 5151,257 0-5382,-237 0-755,-1 1-1,1 0 1,-1 1-1,0 0 1,1 1-1,-1 0 1,0 0-1,0 1 1,1 0-5,19 12 28,-1 0 0,1 3-28,44 25 23,-68-42-21,0-1 0,0 1 0,0-1 0,0 0 0,0 0 0,0-1 0,0 1 0,0-1 0,0 0-1,2-1-1,-2 0 2,0 1 0,-1 0 0,1 0-1,-1 0 1,1 1 0,-1 0 0,1 0-1,-1 0 1,1 0 0,-1 0 0,1 1-1,0 1-1,-3-1 72,-1 0-1,0 0 0,1 1 0,-1-1 1,0 1-1,-1-1 0,1 1 1,0-1-1,-1 1 0,1-1 0,-1 1 1,0 0-1,0-1 0,0 1 1,0 0-1,0-1 0,-1 1 0,0 1-71,1 16 296,5 56-250,21 246 3,-15-233-19,4-1 0,17 52-30,-14-68 81,-4 0-1,-3 0 1,-3 2-1,-3-1 1,-3 26-81,-2 401-67,-2-465 84,-1 1 1,-2 0-18,1 0-5,0 1 1,3 0 4,1-15-13,0 64 35,-3 1 1,-12 71-23,10-110-35,2-1 1,2 1 0,3 21 34,0 18 1,1-16 46,5 22-47,-4 18 32,-5-110 25,0 0 0,0 0 0,0 0 0,-1 0-1,1 0 1,0 0 0,0-1 0,-1 1 0,1 0 0,-1-1 0,1 1 0,-1-1 0,1 1 0,-1-1 0,1 0 0,-1 1 0,1-1-1,-2 0-56,-9 3 232,-121 46-182,80-27-11,-2-3 0,-49 11-39,89-28 8,0 0-1,0-1 1,0-1 0,-5 0-8,-2 0-7,21 0-40,1 0-35,0 0-9,0 0 6,0 0-37,0 0-27,0 0-99,0 0-347,0 0-553,8-8-6240,-1-5-2717</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16.013"/>
    </inkml:context>
    <inkml:brush xml:id="br0">
      <inkml:brushProperty name="width" value="0.1" units="cm"/>
      <inkml:brushProperty name="height" value="0.1" units="cm"/>
      <inkml:brushProperty name="color" value="#E71224"/>
    </inkml:brush>
  </inkml:definitions>
  <inkml:trace contextRef="#ctx0" brushRef="#br0">327 109 96,'0'0'1706,"0"0"-555,0 0-322,0 0-81,0 0-141,0 0-220,0-2 5089,0 2-2365,0 3-4441,0 294 2147,7-235-756,-4-45-42,-1 1-1,0-1 1,-1 5-19,-1-21 16,1-5 57,0 0 0,0 0 1,0 0-1,-1 0 0,1 0 0,-1 0 0,0 0 0,0 0 1,-1-1-1,1 1-73,0-2 45,-2-102-15,0 18-84,6-44 54,5 91-12,-6 36 7,-1 0 0,-1-1 1,1 1-1,-1-1 0,-1-1 5,2 7-20,-1 0 0,1 0 0,0 0 0,-1 1 0,1-1 0,0 0 0,0 1-1,0-1 1,0 1 0,0-1 0,1 1 0,-1 0 0,0 0 0,1 0 20,6-4-27,-3 1 16,0 0-17,0-1 1,0 2 0,0-1 0,0 1 0,1 0 0,-1 0 0,1 0 0,0 1 0,0 0 0,0 1-1,0 0 1,0 0 0,3 0 27,-9 1-5,1 1 0,-1-1 0,0 1 0,1-1 0,-1 1 0,0 0 0,0-1 0,1 1-1,-1 0 1,0 0 0,0 0 0,0 0 0,0 0 0,0 0 0,-1 0 0,1 0 0,0 1 0,0-1-1,-1 0 1,1 1 5,16 33-114,-11-22 93,0-1 25,0 0 0,-1 1 1,0-1-1,-1 1 0,-1 0 0,0 0 0,0 0 1,-1 0-1,-1 1 0,0-1 0,-1 1 1,-2 8-5,2-19 4,-1-1 1,0 0-1,0 0 1,-1 0 0,1 0-1,0 0 1,-1 0 0,1 0-1,-1-1 1,0 1-1,0 0 1,1-1 0,-1 1-1,0-1 1,0 0 0,0 0-1,0 0 1,-1 0-1,0 1-4,-48 16 21,42-16-11,-9 4 0,9-3-9,0-1 1,1 0-1,-1 0 1,0 0-1,0-2 1,0 1-1,0-1 1,-4 0-2,13 0-7,0 0-2,0 0-5,0 0-4,0 0-28,0 0 26,0 0-6,0 0-32,0 0-28,0 0-4,0 0-14,26 10 16,-6 4 89,-2 0 0,1 0 0,-2 2 0,0 0-1,-1 1 1,5 8-1,48 46 23,-56-57-32,-11-11-7,0-1-1,1 1 1,-1 0 0,1-1-1,0 1 1,-1-1 0,1 0 0,0 1-1,0-1 1,1-1 0,-1 1 0,0 0-1,1-1 1,-1 0 0,1 0 16,-3-2-226,0 0 0,0 0 0,0 0 0,0 0 0,0 0 0,0 0 0,0-1 0,0 1 0,0 0 0,-1-1 0,1 1 0,0 0 0,-1-1 0,0 1 0,1-1 0,-1 1 0,0-1 0,1 1 0,-1-2 226,1-17-4292</inkml:trace>
  <inkml:trace contextRef="#ctx0" brushRef="#br0" timeOffset="756.16">855 428 3393,'0'0'2112,"0"0"-1064,0 0-423,0 0-99,0 0-114,0 0-65,0 16-67,0 118 903,0-129-1148,0 1-1,1-1 0,-1 0 1,1 0-1,0-1 1,1 1-1,-1 0 0,1 0 1,0 0-1,0-1 1,0 1-1,1-1 0,-1 0 1,1 0-1,0 0 1,1 0-1,-1 0 0,1 0 1,-1-1-1,1 0 1,0 0-1,0 0 0,1 0 1,-1-1-1,0 1 1,1-1-1,0 0 1,-1 0-1,1-1 0,0 0 1,0 1-1,0-2 1,0 1-1,0 0 0,0-1-34,2 0 4,-1 0 0,1 0-1,0-1 1,-1 0-1,1 0 1,-1 0 0,0-1-1,1 0 1,-1 0 0,0-1-1,0 0 1,0 0-1,-1 0 1,1-1 0,-1 1-1,0-1 1,0-1-1,0 1 1,0-1 0,-1 0-1,0 0 1,0 0-1,0 0 1,1-3-4,-2 1 7,0 0 1,0-1-1,-1 1 0,0-1 1,0 0-1,-1 1 0,0-1 1,0 0-1,-1 0 0,0 0 1,0 0-1,-1 1 0,0-1 1,-1-4-8,1 9 18,-1 0 0,1 0 0,-1-1 0,1 1 0,-1 1 0,0-1 0,0 0 0,0 0 0,-1 1 0,1-1 0,0 1 0,-1 0 0,0 0 0,0 0 0,1 0 0,-1 0 0,0 0 0,0 1 0,-1-1 0,0 1-18,-6-3 67,0 0 1,-1 0 0,1 2 0,-1-1 0,-10 0-68,19 3 0,-11-2 42,-1 1-1,0 0 1,0 1 0,0 1 0,-7 1-42,18-2-25,1 1 0,0-1 0,-1 1 0,1-1 0,0 1 0,-1 0 0,1 0 0,0 0 0,0 0 0,0 0 0,0 0 0,0 1 0,0-1 0,0 1 0,0-1 0,0 1 0,1 0 0,-1 0 0,1 0 0,-1 0 0,1 0 0,0 0 0,0 0 0,0 0 0,0 0 0,0 1 0,0-1 0,1 0 0,-1 1 0,1-1 0,-1 1 0,1-1 0,0 0 0,0 2 25,0-2-78,-1 1-1,1 0 1,0 0-1,0 0 1,0 0-1,1 0 0,-1 0 1,1 0-1,-1-1 1,1 1-1,0 0 0,0 0 1,0-1-1,1 1 1,-1-1-1,1 1 0,-1-1 1,1 1-1,0-1 1,0 0-1,0 0 1,0 0-1,0 0 0,0 0 1,0 0-1,1-1 1,1 2 78,21 11-1839,-5-3-1146</inkml:trace>
  <inkml:trace contextRef="#ctx0" brushRef="#br0" timeOffset="1604.41">1263 561 5153,'0'0'1764,"0"0"-581,0 0-265,0 0-238,0 0-297,0 0-195,0 0-37,0 0 81,0 0 97,0 0 50,0 11 274,3-2-540,0 1 1,0-1-1,1 1 0,0-1 0,1-1 1,3 6-114,7 15 70,20 34 10,-32-57-69,1-1-1,0 1 0,0-1 1,0 0-1,1 0 0,0 0 0,0-1 1,0 0-1,3 2-10,-6-5 5,0 0-1,-1 0 1,1-1 0,0 1-1,0-1 1,-1 0 0,1 1 0,0-1-1,0 0 1,0 0 0,0 0-1,-1 0 1,1-1 0,0 1-1,0 0 1,0-1 0,-1 1-1,1-1 1,0 0 0,-1 0-1,1 1 1,-1-1 0,1 0-1,-1 0 1,1 0 0,-1-1-1,1 1 1,-1 0 0,0 0-1,0-1 1,0 1 0,1-1-1,-2 1 1,1-1 0,0 1 0,0-1-5,7-11 13,-2 0 1,1 0 0,-1 0-1,1-8-13,1 0-19,-5 14 3,1 1-34,-1-1 0,-1 0 1,1 0-1,-1 0 0,0 0 0,-1 0 1,0-1-1,0 1 0,0-4 50,0 20 7,0 0-1,0 0 1,1 0 0,0 0-1,1 0 1,0-1 0,0 1 0,1-1-1,0 0 1,1 0 0,0 0-1,0 0 1,2 1-7,0 0 13,0-1 1,0 0-1,1 0 1,0 0-1,0-1 1,1-1-1,0 1 1,0-1-1,0-1 0,10 5-13,-16-9 7,1 0-1,-1 0 1,0-1-1,0 1 0,0-1 1,0 0-1,1 1 1,-1-2-1,0 1 1,0 0-1,1 0 0,-1-1 1,0 0-1,0 0 1,0 0-1,0 0 0,0 0 1,0 0-1,0-1 1,0 0-1,-1 1 0,1-1 1,0 0-1,-1 0 1,0-1-1,1 1 1,-1 0-1,0-1 0,0 1 1,0-1-1,-1 0 1,2-2-7,5-8-24,-1-1 0,0 0 0,-1 0 0,-1 0 0,0 0 0,1-7 24,-3 7-101,-1 0-1,0 0 1,-1 0 0,0 0 0,-1 0 0,-1 0 0,0-4 101,1 17 5,0 0 1,-1 0-1,1 0 1,0 0-1,0 0 1,-1 0-1,1 1 1,-1-1 0,1 0-1,-1 0 1,1 0-1,-1 0 1,1 0-1,-1 1 1,0-1-1,1 0 1,-1 1 0,0-1-1,0 0 1,1 1-1,-1-1 1,0 1-1,0-1 1,0 1-1,0 0 1,0-1-6,-27-3-1540,20 4-321,8 0-726,0 3-1115</inkml:trace>
  <inkml:trace contextRef="#ctx0" brushRef="#br0" timeOffset="2233.99">2044 123 5049,'0'0'1396,"0"0"-451,0 0-175,0 0 63,0 0 43,0 0-239,0 16-143,0-7-427,0 12 213,0 1 0,2-1 1,0 0-1,5 19-280,59 250 1681,-54-217-1880,-3 1 1,-4-1 0,-2 3 198,-3-75-871,0-17-3638,0-6-480</inkml:trace>
  <inkml:trace contextRef="#ctx0" brushRef="#br0" timeOffset="2972.25">2252 0 3417,'0'0'643,"0"0"-189,0 0 182,0 0 106,0 0 9,0 0 85,8 2 103,4 1-617,0 0 0,-1 1 0,0 0 0,0 1 0,0 0 1,-1 0-1,1 1 0,-1 1 0,-1 0 0,1 0 0,-1 2-322,19 22 282,-1 1 1,-2 1-1,-2 2 0,-1 0 0,-1 1 1,-3 1-1,0 1 0,7 30-282,-16-39 25,-2 1 1,-1 0-1,-1 0 0,-2 1 1,-1-1-1,-1 1 0,-3 12-25,2-38-2,-1 21-5,-2-1-1,0 1 1,-2 0 0,-1-1 0,-1 0 0,-5 11 7,-13 28-355,-25 48 355,50-112-1,-19 32-280,19-31 127,-1 0 1,0 0 0,0 1 0,0-1 0,0 0 0,0 0-1,-1 0 1,1 0 0,0-1 0,0 1 0,-1 0 0,1 0-1,0-1 1,-1 1 0,1-1 0,-1 1 0,1-1 0,-1 0-1,1 1 1,-1-1 153,-3 0-4153</inkml:trace>
  <inkml:trace contextRef="#ctx0" brushRef="#br0" timeOffset="4199.06">96 167 3409,'0'0'1265,"0"0"-256,0 0-231,0 0-127,0 0-60,0 0-23,-3 22-38,-12 68-133,11-65-22,2 0 0,0 0 1,2 0-1,2 17-375,0 11 285,-2-9-115,-2-8-115,2 0 0,2 0-1,1 0 1,2 0 0,1 0-1,7 18-54,-6-33 27,0-1-1,2 0 0,0 0 0,11 16-26,-14-27-193,0-1-1,0 0 1,1 0-1,0 0 1,1-1-1,0 0 1,0-1 0,0 0-1,1 0 1,0 0-1,3 1 194,19 4-2602</inkml:trace>
  <inkml:trace contextRef="#ctx0" brushRef="#br0" timeOffset="5865.06">70 1352 4601,'0'0'1702,"0"0"-306,0 0-144,0 0-220,0 0-255,0 0-240,0 0-146,0 0-34,0 0 14,0 0 13,0 0-29,0 0 28,0 0 22,0 0-60,0 0-97,0 0-65,0 0-24,0 4-4,-2 26-53,-2 0 1,-1 0 0,-1 0 0,-1-1 0,-2 0-103,-1 5 21,2 0 1,1 1-1,-2 34-21,7-34 5,2-1 1,1 0-1,3 8-5,-2-26-2,1-1 0,1 0 0,0 0 0,1 0 0,1 0 0,0-1 0,1 1 0,2 1 2,2 4 108,2-1-1,0-1 1,3 3-108,18 12-1254,5-9-4673,-34-23-2506</inkml:trace>
  <inkml:trace contextRef="#ctx0" brushRef="#br0" timeOffset="7515.28">463 1349 512,'0'0'4129,"0"0"-2017,0 0-646,0 0-214,0 0-347,0 0-3,0 15-240,0 20-351,2-1-1,1 1 1,7 30-311,6-3 255,6 20 24,-4 2-1,2 40-278,-17-97 24,-3-26-44,0-9-334,-16-90 36,10-19 519,10-106-201,-4 218-2,0-1-1,1 1 0,0 0 0,0 0 0,0 0 0,1 0 0,-1 0 0,1 1 0,0-1 0,1 0 1,-1 1-1,1-1 0,0 1 0,0 0 0,1 0 3,-1 1-17,0 0-1,0 0 1,1 1 0,-1 0-1,1-1 1,-1 1-1,1 0 1,0 1 0,0-1-1,0 1 1,0 0 0,0 0-1,0 0 1,0 0 0,1 1-1,-1 0 1,0-1-1,1 2 18,84-1-933,-88 0 892,1 0 0,-1 0 0,0 0 0,1 0 0,-1 1 0,1-1 0,-1 0 0,0 1 0,0-1 0,1 1 0,-1 0 0,0-1 0,0 1 0,0 0 0,1 0 0,-1 0 0,0 0 0,0 0 0,-1 0 0,1 0 0,0 0 0,0 0 0,0 1 41,1 2-69,0 0 0,0 0 0,-1 0 0,0 0 0,0 0 0,0 0 0,0 1 0,0 2 69,0 7-33,-1 0-1,0 0 1,-1 0 0,-3 11 33,2-18 3,0 1 1,-1-1 0,0 0 0,0 0 0,0 0 0,-1-1 0,0 1 0,-1-1 0,1 0 0,-1 0 0,-1 0 0,1-1 0,-3 2-4,0 0-49,0 0-1,-1 0 1,0-1-1,0 0 1,-1-1-1,1 0 1,-1 0-1,-9 2 50,-34-1-106,23-4 182,30-2-75,0-1 0,-1 1 1,1 0-1,0 0 0,0 0 0,0 0 1,-1 0-1,1 0 0,0 0 1,0 0-1,0 0 0,-1 0 1,1 0-1,0 0 0,0 0 0,0 0 1,-1 0-1,1 0 0,0 0 1,0 1-1,0-1 0,0 0 0,-1 0 1,1 0-1,0 0 0,0 0 1,0 0-1,0 0 0,-1 1 1,1-1-1,0 0 0,0 0 0,0 0 1,0 0-1,0 0 0,0 1 1,0-1-1,0 0 0,-1 0 1,1 0-1,0 1 0,0-1 0,0 0 1,0 0-1,0 0 0,0 1 1,0-1-1,0 0 0,0 0 1,0 0-1,0 1 0,0-1 0,0 0 1,0 0-1,1 0 0,-1 1 1,0-1-1,0 0 0,0 0 0,0 0 1,0 0-1,0 1 0,0-1 1,1 0-1,-1 0 0,0 0 1,0 0-1,0 0 0,0 0 0,0 1-1,37 33 331,-23-19-225,0-2 0,1 0 0,1 0 0,17 9-106,12 1 1,2-2 0,0-2 0,8 0-1,-28-9-597,-11-4-1532,-4-5-2021</inkml:trace>
  <inkml:trace contextRef="#ctx0" brushRef="#br0" timeOffset="8059.52">1002 1695 5457,'0'0'1783,"0"0"-481,0 0-238,0 0-110,0 0-181,0 0-147,1 14-41,-1-7-506,0 2 3,0 1 0,1-1 1,0 0-1,1 0 0,0 0 1,0 0-1,1 0 0,0 0 1,1-1-1,-1 1 0,2 0-82,1 1 15,0-2 0,0 1-1,0-1 1,1 0 0,1 0 0,-1-1-1,1 0 1,1 0 0,-1-1 0,1 0-1,0 0 1,0-1 0,1 0-1,-1-1 1,1 0 0,0-1 0,0 0-1,1 0 1,-1-1 0,0 0 0,1-1-1,0 0 1,8-1-15,-18 0 3,1 0 1,0 0-1,-1-1 1,1 1-1,0 0 1,-1-1-1,1 1 0,0-1 1,-1 0-1,1 1 1,-1-1-1,1 0 1,-1 0-1,1 0 0,-1 0 1,0 0-1,1 0 1,-1 0-1,0-1 1,0 1-4,2-3 4,-1 1 0,0 0 1,0-1-1,-1 1 0,1-1 1,-1 1-1,0-1 0,0 0 0,0-1-4,2-13-7,-1 1-1,-1-1 0,-1 0 0,0-1 8,-1 5-31,1 3 11,-1 1-1,-1 0 0,0 0 1,0 1-1,-1-1 0,-1 0 1,1 1-1,-1 0 0,-1 0 1,0 0-1,0 0 1,-1 1-1,0 0 0,0 0 1,-6-6 20,7 9-77,0 0 1,-1 0-1,1 0 1,-1 0-1,1 1 1,-1 0 0,-1 0-1,1 1 1,0 0-1,-1 0 1,0 0-1,0 1 1,0 0 0,0 1-1,0-1 1,0 1-1,0 0 1,0 1-1,0 0 1,-1 0 0,1 1-1,-2 0 77,8-1-66,-1 1 0,0 0 0,0 0 0,1 0 0,-1 0 0,0 0 0,1 0 0,-1 0 0,1 0 0,-1 1 0,1-1 0,0 0 0,-1 1 0,1 0 0,0-1 0,0 1 0,0 0 0,0-1 0,1 1 0,-1 0 0,0 0 0,1 0 0,-1-1 0,1 2 66,-8 52-842,8-49 706,-1 112-3226,1-69 414</inkml:trace>
  <inkml:trace contextRef="#ctx0" brushRef="#br0" timeOffset="8764.63">1482 1607 4721,'0'0'2610,"0"0"-916,0 0-640,0 0-400,0 0-139,0 0-72,1 8-79,5 12-242,0 0 1,2 0 0,0-1 0,0 0 0,2-1 0,1 0-1,0 0 1,1-1 0,1-1 0,2 2-123,-12-15-2,0-1-1,0 0 1,0-1 0,0 1 0,1 0 0,-1-1-1,1 1 1,-1-1 0,1 0 0,-1-1 0,1 1 0,1 0 2,-3-1-8,1 1 0,-1-1 0,1 0 1,-1 0-1,1 0 0,0 0 0,-1 0 1,1-1-1,-1 1 0,1-1 0,-1 0 1,0 1-1,1-1 0,-1 0 0,1 0 1,-1-1-1,0 1 0,0 0 0,1-2 8,4-6-41,0 0-1,-1 0 1,0 0-1,0-1 0,-1 0 1,-1 0-1,0-1 0,0 1 1,-1-1-1,0 0 1,-1 0-1,0 0 0,-1 0 1,0-3 41,-1 13 204,0 1-2,0 21-68,1-13-125,0 1 1,0-1 0,1 0-1,0 0 1,0 0-1,1 0 1,0 0 0,1-1-1,0 1 1,0-1 0,0 0-1,1 0 1,0-1-1,0 1 1,1-1 0,0 0-1,0-1 1,0 1-1,3 0-9,-6-4 1,-1 0 0,1-1 0,0 0 0,0 0 0,0 1 0,0-2 0,0 1 0,0 0 0,0-1 0,0 1 0,0-1 0,0 0 0,0 0 0,1 0 0,-1 0 0,0-1 0,0 1 0,0-1 0,0 0 0,0 0 0,0 0 0,0 0 0,-1 0 0,1-1 0,0 0 0,-1 1-1,1-1 1,-1 0 0,1 0 0,-1 0 0,0 0 0,0-1 0,0 1 0,0 0 0,0-1 0,1-2-1,4-8 10,-1-1-1,0 1 0,-1-1 1,0 0-1,-1-1 0,-1 1 1,0-1-1,-1 0 0,0 1 1,-1-1-1,-1 0 0,-1 0 1,0 0-1,-1-4-9,0 11-186,-1 0 0,0 0 0,0 1 0,0-1 0,-1 1 0,0 0 0,0 0 0,-1 0 0,0 0-1,0 1 1,-1 0 0,-1-2 186,2 6-752,5 3-1988,0-1-1101</inkml:trace>
  <inkml:trace contextRef="#ctx0" brushRef="#br0" timeOffset="9323.92">2123 1407 5761,'0'0'2493,"0"0"-1010,0 0-583,0 0-453,0 0-249,0 0 72,5-4 109,2-2-311,1 1 1,-1 0 0,1 0 0,0 1 0,0 0 0,0 1 0,0-1 0,1 2 0,0-1 0,-1 1 0,1 0 0,0 1 0,5 0-69,-10 0 7,-1 1 0,1 0 0,0 1 1,0-1-1,-1 1 0,1-1 0,0 1 0,-1 0 1,1 1-1,-1-1 0,1 0 0,1 2-7,-2-1 6,-1 0-1,0 0 0,0 0 1,0 1-1,0-1 1,-1 1-1,1-1 1,-1 1-1,1-1 1,-1 1-1,0 0 0,0 0 1,0-1-1,0 1 1,-1 0-1,1 2-5,2 13 33,-1 1 0,-1-1 1,-1 0-1,-1 8-33,1 2 34,0-20-24,-1 1 0,0-1 0,0 0-1,-1 0 1,0 0 0,-1 0 0,1 0 0,-1 0 0,-1 0-10,-39 65 43,11-22-4,32-51-40,0 1 0,0-1 1,-1 1-1,1-1 0,0 0 1,0 1-1,0-1 0,0 1 1,-1-1-1,1 1 0,0-1 1,0 1-1,0-1 0,0 1 1,0-1-1,0 1 0,0-1 1,1 1-1,-1-1 0,0 1 1,0-1-1,0 1 0,0-1 1,1 0-1,-1 1 0,0-1 1,0 1-1,1-1 0,-1 0 1,0 1-1,0-1 0,1 0 1,-1 1-1,1-1 0,-1 0 1,0 1-1,1-1 0,-1 0 1,1 1 0,18 5 112,-16-5-104,17 3 63,1-1 1,-1-1-1,0-1 0,1 0 0,-1-2 0,7-1-71,26 1-43,-43 1-153,36 0-3733,-41 0-2441</inkml:trace>
  <inkml:trace contextRef="#ctx0" brushRef="#br0" timeOffset="9792.84">2437 1244 5513,'0'0'3920,"0"0"-2696,0 0-823,0 0-118,0 0 42,0 0 88,8 5-45,53 28 289,-17-10 168,37 27-825,-66-39 62,-2-1-1,1 2 1,-2 0 0,1 0-1,-2 1 1,0 1-1,6 9-61,-6-6 24,-1 1 0,0 1-1,-2 0 1,0 0 0,-1 0-1,-1 1 1,3 20-24,-3-8 60,-3 0-1,0 0 1,-2 0-1,-3 24-59,2-50-20,-1 0-1,0 0 0,-1 0 1,1 0-1,-1 0 0,0 0 0,0 0 1,-1-1-1,0 1 0,0-1 1,0 0-1,-1 0 0,0 0 0,1 0 1,-2-1-1,1 1 0,0-1 1,-1 0 20,1-1-411,0 0 1,0-1 0,0 0 0,0 0 0,0 0 0,-1 0 0,1 0 0,0-1 0,-4 1 410,-7-1-4756</inkml:trace>
  <inkml:trace contextRef="#ctx0" brushRef="#br0" timeOffset="10364.59">3173 1413 1432,'0'0'2896,"0"0"-1257,0 0-424,0 0 26,0 0-78,0 0-152,0 1-883,0-1 0,1 0 0,-1 0 0,1 1 0,-1-1 0,1 0-1,-1 0 1,0 1 0,1-1 0,-1 0 0,0 1 0,1-1 0,-1 1 0,0-1 0,1 0 0,-1 1 0,0-1 0,0 1 0,0-1 0,1 1-1,-1-1 1,0 1 0,0-1 0,0 1 0,0-1 0,0 1 0,0-1 0,0 1-128,1 16 156,-1-1-1,-1 1 1,-1 0 0,0-1-1,-1 1 1,-1-1 0,-4 14-156,-89 238-759,91-253 502,4-11-1221,2-6-4534,0-13 1650</inkml:trace>
  <inkml:trace contextRef="#ctx0" brushRef="#br0" timeOffset="10708.67">2980 1526 7394,'0'0'1729,"0"0"-531,0 0-257,0 0-150,0 0-108,0 0-113,3 4 14,9 8-227,1 0 0,1 0 0,-1-1 0,2-1 0,5 3-357,49 38 48,-13 5-60,-33-33-586,0 0 0,21 14 598,-41-35-184,1 0-1,-1 0 1,1 0 0,-1 0-1,1-1 1,0 1-1,-1-1 1,1 0 0,0 0-1,0 0 1,0-1 0,0 1 184,32-2-4351,-17-2-480</inkml:trace>
  <inkml:trace contextRef="#ctx0" brushRef="#br0" timeOffset="11289.89">3316 1329 9570,'0'0'1979,"0"0"-704,0 0-409,0 0-386,0 0-282,0 0-103,39-7 672,8 5-427,-28 1-302,0 0 1,0 1-1,0 1 0,19 4-38,-34-4 0,0 0 0,1 1-1,-1-1 1,0 1 0,0 0-1,0 0 1,-1 1 0,1-1-1,0 1 1,-1-1 0,0 1-1,0 0 1,1 0 0,-2 1-1,1-1 1,0 1 0,-1-1-1,0 1 1,1 0 0,-1 0-1,-1 0 1,1 0 0,-1 0-1,0 1 1,1 0 0,2 14-22,-1 0 0,-1-1 0,-1 1 0,0 0 0,-2 6 22,1-8-8,-1-2-55,-1-1 1,-1 1-1,0 0 0,-1-1 1,0 0-1,-1 0 1,0 0-1,-2-1 1,1 1-1,-2-2 0,0 1 1,-4 4 62,11-15 19,0 1-1,0-1 1,0 1 0,1 0 0,-1-1 0,0 1-1,1 0 1,0-1 0,0 1 0,0 0 0,0-1-1,0 1 1,0 0 0,1-1 0,-1 1 0,1 0-1,0-1 1,-1 1 0,1-1 0,0 1-1,1-1 1,-1 1 0,0-1 0,1 0 0,0 0-1,-1 1 1,1-1 0,0 0 0,0-1 0,0 1-1,0 0 1,0-1 0,1 1-19,16 7 58,2-2 1,-1 0-1,1-1 0,1-1 1,-1-1-1,1-1 1,-1-1-1,10 0-58,9 2-203,32 6 203,4 1-2485,-47-9-1294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0.225"/>
    </inkml:context>
    <inkml:brush xml:id="br0">
      <inkml:brushProperty name="width" value="0.05" units="cm"/>
      <inkml:brushProperty name="height" value="0.05" units="cm"/>
    </inkml:brush>
  </inkml:definitions>
  <inkml:trace contextRef="#ctx0" brushRef="#br0">398 0 3609,'0'0'1492,"0"0"-465,0 0-228,0 0 34,0 0 48,0 0-117,0 0-159,0 0-106,0 0-56,0 0 37,0 0-19,0 0-94,0 0-44,0 0 22,0 0 51,0 0 4,0 0 79,0 0 94,0 0 62,0 0-17,0 0-3,-7 0 330,-242 0-498,240 1-443,0 0-1,0 0 1,0 1 0,0 0 0,0 1-1,1 0 1,-1 0 0,0 1-4,-40 13 17,48-17-7,0 1 0,0 0 0,0-1 1,0 1-1,1 0 0,-1 0 1,0-1-1,0 1 0,1 0 0,-1 0 1,1 0-1,-1 0 0,1 0 1,-1 0-1,1 0 0,-1 0 0,1 0 1,0 0-1,0 0 0,-1 0 1,1 0-1,0 0 0,0 0 0,0 0 1,0 2-11,1 38-142,-1-25 183,0 52-34,3 0 0,2 0 1,4 0-1,3 0 1,5 10-8,-1-5 33,-3 2-1,-4 0 1,0 49-33,8 68 45,-9-93-4,-4 1 1,-7 44-42,1-15 27,2 290 400,-1-390-412,-2 0 1,-5 22-16,-3 33 17,9-52-15,-10 129 139,-15 53-141,23-171-4,1 0 0,2 1 1,3 26 3,1 13-4,-3 378 75,0-460-78,0-1-1,0 34-8,0-28 17,0-5 6,0-1 1,0 0 0,0 0 0,0 0 0,0 0 1,0 0-6,0 0-39,0 0 20,0 0 1,0 0-26,8 0-47,66-1 106,-24-1 16,1 2 0,0 3 0,8 3-34,-26-1 247,0-2 1,22 0-248,-32 3 99,-23-6-91,0 0 12,0 0 16,0 0-66,0 2-47,-1-1 0,0 0 0,0 0 0,0 1-1,1-1 1,-1 0 0,0 0 0,-1 0 0,1 0-1,0 0 1,0 0 0,0-1 0,-1 1 77,-1 1-292,-22 15-2936,-8 0-5184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2:50.298"/>
    </inkml:context>
    <inkml:brush xml:id="br0">
      <inkml:brushProperty name="width" value="0.05" units="cm"/>
      <inkml:brushProperty name="height" value="0.05" units="cm"/>
    </inkml:brush>
  </inkml:definitions>
  <inkml:trace contextRef="#ctx0" brushRef="#br0">1 299 3185,'0'0'2698,"0"0"-807,0 0-411,0 0-276,0 0-300,0 0-215,0 0-180,0 1-405,0-1 1,0 1-1,0-1 0,0 0 1,0 1-1,0-1 1,0 0-1,0 1 0,0-1 1,0 0-1,0 1 0,0-1 1,0 0-1,1 1 0,-1-1 1,0 0-1,0 1 0,0-1 1,1 0-1,-1 1 0,0-1 1,0 0-1,1 0 1,-1 1-1,0-1 0,0 0 1,1 0-1,-1 1 0,0-1 1,1 0-1,-1 0 0,0 0 1,1 0-1,-1 0 0,0 1 1,1-1-105,30 6 1,0-1 1,15 0-2,-16-3 9,0 2 0,-1 1 0,12 5-9,-28-6 8,-5-3-1,-1 1 0,0 0 0,0 1 0,0 0 0,0 0 1,0 0-1,1 3-7,-7-6 20,-1 0 23,0 0 5,0 0 1,0 0-20,0 0-125,3 31-4657,-2-14 234</inkml:trace>
  <inkml:trace contextRef="#ctx0" brushRef="#br0" timeOffset="750.03">518 0 3929,'0'0'2348,"0"0"-841,0 0-333,0 0-178,0 0-196,0 0-89,0 0-93,0 0-97,0 0-80,0 0-38,0 0-7,0 0 16,0 0-85,1 12 5,13 107 174,26 188-225,-7-76-158,-33-230-297,1-4 348,0-11-28,-1-5-2344,1 3-4830,-1 10 1355</inkml:trace>
  <inkml:trace contextRef="#ctx0" brushRef="#br0" timeOffset="1436.6">786 31 3081,'0'0'1899,"0"0"-475,0 0-288,0 0-178,0 0-161,0 0-211,0-21 42,1 17 2210,10 28-2662,-2 1 1,-1 0-1,-1 1 1,-1-1-1,-1 1 1,1 20-177,1-1 34,1 22 301,0 61-335,-6-60 158,10 49-158,-10-105 263,0-8-709,-2-6-2352,0-1-688</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2:59.456"/>
    </inkml:context>
    <inkml:brush xml:id="br0">
      <inkml:brushProperty name="width" value="0.05" units="cm"/>
      <inkml:brushProperty name="height" value="0.05" units="cm"/>
    </inkml:brush>
  </inkml:definitions>
  <inkml:trace contextRef="#ctx0" brushRef="#br0">4 55 2681,'0'0'1331,"0"0"-542,0 0-288,0 0-7,0 0 230,0 3 980,0-1 4019,-3 190-4741,29-192-893,-13 1-73,0-2 1,0 1-1,0-1 1,-1-1-1,1-1 1,8-2-17,-16 4-21,0-1 0,0 1 0,0 0 0,0 0 0,0 0 1,0 1-1,0 0 0,1 0 0,-1 0 0,0 1 21,-1-1-75,0 1 0,-1-1 0,1 0-1,0 0 1,0-1 0,-1 1 0,1-1 0,-1 1-1,1-1 1,0 0 0,-1-1 0,2 0 75,-2-1-717,-1 0-3854,-2 3-2147</inkml:trace>
  <inkml:trace contextRef="#ctx0" brushRef="#br0" timeOffset="1016.39">170 1 1792,'0'0'1986,"0"0"-531,0 0-233,0 0-82,0 0-94,0 0-149,0 0-165,0 0-85,0 0-44,0 0-35,0 0 32,0 0-35,0 0-39,0 0-54,0 0-73,0 0-46,0 0-114,0 0-103,0 0-51,0 0 1,0 0-24,0 0-14,0 0-30,0 0-5,0 3-4,3 54 208,7 44-217,-3-44 75,0 47-75,-6-72 261,2-1 1,5 22-262,-2-12 34,-3-10-80,-1 1 1,-2 14 45,-1-17-11,1-28 17,0-1 2,0 0 1,0 0 4,0 0-3,0 0-34,0 0-191,0 0-341,0 0-522,0 0-2088,0 0-4758</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29.265"/>
    </inkml:context>
    <inkml:brush xml:id="br0">
      <inkml:brushProperty name="width" value="0.05" units="cm"/>
      <inkml:brushProperty name="height" value="0.05" units="cm"/>
    </inkml:brush>
  </inkml:definitions>
  <inkml:trace contextRef="#ctx0" brushRef="#br0">303 8 640,'0'0'2526,"0"0"-779,0 0-587,0 0-240,0 0-127,-7-6 4383,2 5-5494,-1 2 339,-1 1 0,1-1-1,0 2 1,-1-1 0,1 1 0,1-1-1,-1 2 1,0-1 0,1 1 0,-1 0-1,-3 3-20,-17 11 462,14-9-426,0 0 1,0 0 0,1 1-1,0 1 1,1 0 0,1 0-1,0 1 1,0 1 0,1-1 0,0 1-1,1 0 1,-4 13-37,-2 6 68,2 0 0,1 1 1,1 0-1,2 0 0,1 6-68,3-7 16,1 1 0,3 22-16,-1-17 0,1-35 0,-1 0 0,1 0 0,0 0 0,0 0 0,0 0 0,0 0 0,0 0 0,1 0 0,0-1 0,-1 1 0,1-1 0,0 1 0,0-1 0,0 0 0,0 1 0,1-1 0,-1 0 0,1-1 0,-1 1 0,1 0 0,0-1 0,0 1 0,0-1 0,12 6 0,0 0 0,0-1 0,13 3 0,8-1 11,0-1 1,1-1-1,-1-2 1,1-2-1,23-2-11,-56-1 3,0 0-1,0 0 0,0 0 0,0 0 0,0-1 1,-1 1-1,1-1 0,0 0 0,-1 0 1,0-1-1,1 1 0,-1-1 0,0 1 0,0-1 1,-1 0-1,1 0 0,0-1-2,44-59 33,-44 58-32,0-2 40,0 0 0,0 0 0,-1 0 0,0-1 0,0 1 0,-1-1 0,0 1 0,0-1 0,-1 1 0,0-1 0,0 0 0,-2-3-41,2-12 123,-1 21-108,0 0-1,0 0 1,0 0-1,0 0 1,0 0 0,0 0-1,-1 0 1,1 0-1,-1 0 1,1 1-1,-1-1 1,0 0 0,0 1-1,0 0 1,0-1-1,0 1 1,0 0-1,-2-1-14,-42-22 170,44 24-155,-3-3 8,1 2-1,-1-1 1,0 0-1,1 1 1,-1 0-1,0 0 1,0 0-1,0 1 1,0-1 0,0 1-1,0 1 1,0-1-1,0 1 1,0-1-1,0 1 1,-3 2-23,2-1-2,-1 1 0,1 1 0,0-1-1,0 1 1,0 0 0,1 0 0,-1 1 0,1-1 0,0 1-1,0 1 1,0 0 2,-2 1-7,2 0-1,-1 1 1,1-1-1,0 1 1,0 0-1,1 0 1,0 1-1,1-1 1,0 1-1,0 0 1,1 0-1,0 0 0,0 0 1,1 0-1,0 1 1,1-1-1,0 2 8,0 110-66,0-120-9,2-1-341,-1 0 0,0 0 0,1 0 0,-1 0 0,0-1-1,0 1 1,1 0 0,-1-1 0,0 1 0,0 0 0,0-1 0,1 0 0,-1 1 0,0-1 416,7-11-5036</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48.269"/>
    </inkml:context>
    <inkml:brush xml:id="br0">
      <inkml:brushProperty name="width" value="0.05" units="cm"/>
      <inkml:brushProperty name="height" value="0.05" units="cm"/>
    </inkml:brush>
  </inkml:definitions>
  <inkml:trace contextRef="#ctx0" brushRef="#br0">1 219 1296,'0'0'3916,"0"0"-1992,0 0-656,0 0-14,0 0-302,0 0-197,0 0 108,0 0 64,0 0-34,0 0-56,0 0-49,0 0-72,0 0-100,0 0-35,0 0-83,0 0-117,0 0-162,0 0-80,0 0-71,0 0-51,0 0 6,27 0 677,40 1-571,-23 0-70,1-1 1,-1-3 0,43-7-60,-34 3 350,1 3-1,0 1 1,54 6-350,-16-2 50,562-1 1972,-636 5-1948,-19-5-84,1 0 0,0 0 0,0 0-1,0 1 1,-1-1 0,1 0 0,0 0 0,0 0 0,0 0-1,0 0 1,-1 0 0,1 0 0,0 1 0,0-1 0,0 0-1,0 0 1,0 0 0,-1 0 0,1 1 0,0-1 0,0 0-1,0 0 1,0 0 0,0 0 0,0 1 0,0-1 0,0 0-1,0 0 1,0 0 0,0 1 0,0-1 0,0 0 0,0 0 0,0 0-1,0 1 1,0-1 0,0 0 0,0 0 0,0 0 0,0 1-1,0-1 1,0 0 0,0 0 0,0 0 0,1 1 0,-1-1-1,0 0 1,0 0 0,0 0 0,0 0 0,0 0 0,1 1-1,-1-1 1,0 0 0,0 0 0,0 0 0,0 0 0,1 0-1,-1 0 1,0 0 0,0 0 0,0 0 0,1 0 0,-1 0-1,0 0 1,0 0 0,0 0 0,1 0 0,-1 0 10,-29 13-2729,1 1 0,-19 12 2729,34-18-1497,-33 19-5075</inkml:trace>
  <inkml:trace contextRef="#ctx0" brushRef="#br0" timeOffset="1434.23">1058 28 5529,'0'0'1693,"0"0"-190,0 0-32,0 0-266,0 0-334,0 0-140,-3 0-40,-3-1-445,1-1 0,0 0 1,0 1-1,0-2 1,1 1-1,-1 0 1,1-1-1,-1 0 1,1 0-1,-1-1-246,4 3 450,1 1 62,0 0-11,0 0-53,0 0-108,0 0-80,0 0-58,0 0 38,0 0 52,0 0-4,0 0-49,0 0-67,0 0-72,0 0-36,0 0-46,3 0 2,0-1 0,0 1 1,0 0-1,0 0 0,0 1 0,0-1 0,0 0 0,-1 1 0,1 0 0,0 0 0,0 0 0,0 0 0,0 0-20,1 1 22,18 7 42,-1 0 0,0 2 0,-1 1-1,0 1 1,-1 0 0,-1 1 0,0 1 0,0 2-64,54 41 157,-66-54-146,0 0 0,1-1-1,-1 0 1,1 0 0,-1-1-1,1 0 1,0 0 0,0 0-1,-1-1 1,1 0 0,0 0-1,1-1 1,3 0-11,-11 1 39,0-1 1,0 1 0,0-1-1,0 0 1,1 1-1,-1-1 1,0 1 0,0-1-1,0 1 1,-1-1-1,1 0 1,0 1-1,0-1 1,0 1 0,0-1-1,0 0 1,0 1-1,-1-1 1,1 1-1,0-1 1,0 0 0,0 1-1,-1-1 1,1 0-1,0 1 1,-1-1-1,1 0 1,0 1 0,-1-1-1,1 0 1,0 0-1,-1 0 1,1 1 0,-1-1-40,-38 25 10,2 3 1,0 0-1,2 3 1,-3 4-11,-127 140-6,159-169-299,7-10-1394,8-10-2075,5 1-833</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2.838"/>
    </inkml:context>
    <inkml:brush xml:id="br0">
      <inkml:brushProperty name="width" value="0.05" units="cm"/>
      <inkml:brushProperty name="height" value="0.05" units="cm"/>
    </inkml:brush>
  </inkml:definitions>
  <inkml:trace contextRef="#ctx0" brushRef="#br0">437 1 3649,'0'0'3627,"0"0"-1602,0 0-692,0 0-136,0 0-296,0 0-291,0 0-112,-4 0 3833,-20 3-3999,-99-1 963,-114 16-1295,191-7 389,46-11-381,0 2-8,-2 203 287,4 216 35,4-326-244,3 96 142,0 47 41,1 2-118,-7 328-166,5-252 65,-8 179 118,0-495-138,0 0 14,0 0-8,0 0 20,0 0 10,0 0 36,0 0 30,0 0-16,0 0-25,0 0-59,0 0-11,0 0 3,0 0 19,0 0-19,0 0-3,0 0 3,0 0 19,0 0-20,0 0-1,0 0 21,0 0-14,1 10 59,-1-8-61,0 0 0,0 0 0,0 0 1,0 0-1,0 0 0,1 0 1,-1 0-1,1 0 0,-1 0 0,1 0 1,0 0-1,0 0 0,0-1 1,0 1-1,0 0 0,0 0 0,0-1 1,0 1-1,1-1 0,-1 1 0,1-1 1,-1 0-1,1 1 0,0-1 1,-1 0-1,1 0 0,0 0 0,0 0 1,0 0-1,0-1 0,0 1 1,1 0-20,10 3 36,0-1-1,0 0 1,0-1 0,1 0-36,25 5 59,-13-3 29,0-1-1,-1-1 1,27-1-88,-40 3-787,-11-4 676,-1 0 0,0 1-1,0-1 1,0 0 0,0 1 0,0-1 0,0 0 0,0 1-1,0-1 1,0 0 0,0 1 0,0-1 0,0 0 0,0 1 0,-1-1-1,1 0 1,0 0 0,0 1 0,0-1 0,0 0 0,-1 1-1,1-1 1,0 0 0,0 0 0,0 1 0,-1-1 0,1 0-1,0 0 1,0 0 0,-1 1 0,1-1 0,0 0 0,0 0 0,-1 0-1,1 0 1,0 0 0,-1 0 0,1 0 0,0 1 0,-1-1-1,1 0 1,-1 0 111,-16 6-4466</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9.177"/>
    </inkml:context>
    <inkml:brush xml:id="br0">
      <inkml:brushProperty name="width" value="0.05" units="cm"/>
      <inkml:brushProperty name="height" value="0.05" units="cm"/>
    </inkml:brush>
  </inkml:definitions>
  <inkml:trace contextRef="#ctx0" brushRef="#br0">18 153 1608,'0'0'894,"0"0"-402,0 0-111,0 0 95,0 0 175,0 0 28,0 0 116,0 0 124,0 0 176,0 0 70,0 0-95,0 0-250,0 0-216,0 0-121,0 0-98,0 0-102,0 0-31,0 0 6,0 0 14,0 0 16,0 0 13,0 0-5,1-21 748,2 16-994,1 1-1,0-1 1,0 1-1,0-1 0,1 1 1,-1 0-1,1 1 1,0-1-1,0 1 1,1 0-1,-1 0 1,0 1-1,1-1 0,0 1 1,2 0-50,-5 1 19,0 0-1,0 1 1,0 0 0,0-1-1,0 1 1,0 0 0,1 1 0,-1-1-1,0 1 1,0-1 0,0 1 0,0 0-1,0 0 1,0 0 0,0 0 0,0 1-1,-1-1 1,1 1 0,0 0-1,-1 0 1,1 0 0,-1 0 0,2 2-19,0 1 16,-1 0 1,1 0-1,-1 1 1,0 0-1,-1 0 1,1-1-1,-1 1 1,0 1-1,-1-1 0,0 0 1,1 4-17,1 4 49,4 40 187,-6-52-212,-1 1 0,0 0 0,0 0 0,0-1 0,-1 1 0,1 0 0,-1-1 0,1 1 0,-1 0 0,0-1 0,0 1 0,0-1 0,0 1 0,-1-1 0,1 0 0,-2 3-24,-74 71 140,-43 45-140,136-119 296,-1-1-1,1 0 1,-1-1-1,14-2-295,165-2 649,-176 4-606,-16 0 51,-2 0 16,0 0-2,0 0 22,0 0-22,0 0-23,0 0-41,0 0-96,0 0-125,0 0-181,0 0-354,0 0-442,0 0-917,0 0-1429</inkml:trace>
  <inkml:trace contextRef="#ctx0" brushRef="#br0" timeOffset="1050.82">622 21 1608,'0'0'2162,"0"0"-141,0 0-101,0 0-78,0 0-358,0 0-285,0-3 2136,0 4-526,-1 16-2747,-1-1 0,-1 0 0,0 0 0,-1 0 0,-5 14-62,-6 27 113,12-46-112,1 0 0,0 1 0,1-1 0,0 0 0,1 3-1,0-12-51,0-2 15,0 0-21,0 0 37,0 0 12,0 0-1,122-2 1672,-62 1-3193,0 0-9239,-60 1 5667</inkml:trace>
  <inkml:trace contextRef="#ctx0" brushRef="#br0" timeOffset="1598.42">844 0 2681,'0'0'2012,"0"0"-42,0 0-11,0 0-163,0 0-437,0 0-383,0 0-197,0 0-39,0 0-37,0 0-1,0 0-40,0 0-99,0 0-159,0 0-130,0 0-26,0 0-9,0 10 73,0 391 770,-3-326-1037,3-75-57,0 0 2,0 0-17,0 0-73,0 0-28,0 0-81,0 0-146,0 0-230,0-17-1521,0-4-305,0-2-2910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0.581"/>
    </inkml:context>
    <inkml:brush xml:id="br0">
      <inkml:brushProperty name="width" value="0.05" units="cm"/>
      <inkml:brushProperty name="height" value="0.05" units="cm"/>
    </inkml:brush>
  </inkml:definitions>
  <inkml:trace contextRef="#ctx0" brushRef="#br0">1 443 536,'0'0'4384,"0"0"-2552,0 0-793,0 0 48,0 0-100,0 0-259,19 0 916,-1 3-1322,1-1 0,-1-1 0,0-1 0,1-1 0,-1 0 0,0-2 0,14-2-322,23-9 578,44-17-578,-22 6 133,-61 24 6,-16-2 90,0 0-1490,0 2-2540,0 1-154</inkml:trace>
  <inkml:trace contextRef="#ctx0" brushRef="#br0" timeOffset="1256.27">699 28 1744,'0'0'2948,"0"0"-1472,0 0-440,0 0-205,0 0-187,0 0 52,27-4-206,86-14-221,-101 15-164,0 2 0,1 0 0,-1 0 0,9 1-105,-2 1 223,-17-1-180,-1 1 0,1-1 0,0 1-1,-1-1 1,1 1 0,-1-1 0,1 1 0,0 0 0,-1 0 0,1 0-1,-1 0 1,0 0 0,1 0 0,-1 0 0,0 1 0,0-1 0,0 0-1,0 1 1,0-1 0,0 1 0,0-1 0,0 1 0,-1-1 0,1 1-1,0-1 1,-1 1 0,1 0 0,-1 0 0,0-1 0,1 3-43,1 9 142,0 1 1,-1 0-1,0 11-142,0-7-1,1 17 173,-1-1-1,-4 26-171,2-55 11,0-1 0,0 1-1,-1-1 1,1 0 0,-1 1-1,0-1 1,0 0 0,-1 0 0,1 0-1,-1-1 1,0 1 0,0-1 0,0 1-11,-50 45 78,34-32 29,-1 1 117,0 2-1,2 0 1,0 1-1,-1 3-223,11-12 34,1 0 0,0 0 0,0 1-1,1-1 1,1 1 0,0 1 0,1-1 0,-3 13-34,7-25-2,0 0 0,-1 1 0,1-1 0,0 0 1,0 1-1,-1-1 0,1 1 0,0-1 0,0 1 1,1-1-1,-1 0 0,0 1 0,0-1 0,1 0 0,-1 1 1,1-1-1,-1 0 0,1 1 0,0-1 0,-1 0 1,1 0-1,0 0 0,0 1 0,0-1 0,0 0 0,0 0 1,0 0-1,0-1 0,0 1 0,1 1 2,3 0-4,0-1 0,0 1 0,0-1 1,0 0-1,0 0 0,0-1 0,5 1 4,-1 0 3,104 8 96,-110-9-93,0-1 0,0 0 1,-1 1-1,1-2 0,0 1 0,0 0 1,-1 0-1,1-1 0,-1 0 1,1 1-1,-1-1 0,0 0 0,0 0 1,0 0-1,0 0 0,1-1-6,34-45 79,-26 33-69,5-6 10,-2 0-1,0-1 1,-1-1-1,-1 0 0,6-19-19,-18 41 36,0 1 0,0-1-1,0 1 1,0-1-1,-1 0 1,1 1-1,0-1 1,0 1-1,0-1 1,-1 1-1,1-1 1,0 1-1,0-1 1,-1 1-1,1-1 1,-1 1-1,1-1 1,0 1-1,-1 0 1,1-1-1,-1 1 1,1-1-1,-1 1 1,1 0-1,-1 0 1,1-1 0,-1 1-1,1 0 1,-1 0-1,0 0 1,1 0-1,-1-1 1,1 1-1,-1 0 1,0 0-1,1 0 1,-1 0-36,-34-5-151,20 2 245,-8-3-70,1-1-1,0-1 1,1-1 0,-7-4-24,1 0 145,0 2 0,-10-3-145,-6 6 96,39 7-101,-1 1 0,1 0 0,-1-1-1,1 0 1,-1 0 0,1 0 0,0-1 0,-1 0-1,1 1 1,0-1 0,0-1 0,0 1 0,0-1-1,1 1 1,-1-1 0,0 0 0,1 0 0,0-1-1,0 1 1,0-1 0,0 0 0,-1-3 5,1 1-29,-1-1 0,2 0 1,-1 0-1,1 0 0,0 0 0,1 0 0,0 0 1,0-1-1,0 1 0,1 0 0,0-1 1,0 1-1,1 0 0,0-2 29,0 7-11,0 0 0,0 0 0,0 0 0,0 0 0,0 1 1,0-1-1,0 0 0,0 0 0,1 1 0,-1-1 0,1 1 0,0-1 0,-1 1 0,1 0 0,0 0 0,0-1 0,-1 1 0,1 0 1,0 1-1,0-1 0,0 0 0,0 1 0,0-1 0,1 1 11,2-2-96,-1 1 0,1 0 0,0 0 1,0 1-1,0-1 0,0 1 0,0 0 0,0 1 1,0-1-1,2 1 96,22 12-397,-25-11 199,0 0 0,-1-1 1,1 1-1,0-1 0,0 1 1,0-1-1,0 0 0,0-1 1,0 1-1,1-1 198,15 0-2907,-5 0-2753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6.229"/>
    </inkml:context>
    <inkml:brush xml:id="br0">
      <inkml:brushProperty name="width" value="0.05" units="cm"/>
      <inkml:brushProperty name="height" value="0.05" units="cm"/>
    </inkml:brush>
  </inkml:definitions>
  <inkml:trace contextRef="#ctx0" brushRef="#br0">72 88 1456,'0'0'1926,"0"0"-691,0 0-299,0 0 30,0 0-118,0 0-195,0 0-150,0 0-35,0 0-40,0 0 2,0 0 34,0 0 53,0 0 82,0 0-1,0 0-6,0 0-2,0 0-5,0 0-19,0 0-32,0 0 14,0 0-60,0 0-29,0 0-32,0 0-33,0 0-67,0 0-124,0 0-69,0 0-41,0 0-8,0 0-25,3-2 17,6-6-25,1-1 0,0 2-1,1-1 1,0 2 0,0-1 0,0 2-1,1-1 1,0 1 0,0 1 0,0 0-1,0 1 1,1 1 0,-1-1 0,1 2-1,2 0-51,-14 1 0,0 0 0,0 1-1,1-1 1,-1 0 0,0 1 0,0-1-1,0 1 1,0 0 0,0-1-1,0 1 1,1 0 0,-2 0-1,1-1 1,0 1 0,0 0-1,0 0 1,0 0 0,0 0-1,-1 0 1,1 0 0,0 1 0,-1-1-1,1 0 1,-1 0 0,0 0-1,1 1 1,-1-1 0,0 0-1,1 0 1,-1 2 0,4 45 154,-3-38-112,0 7 5,1 18 67,-2 0 0,-1-1 1,-3 15-115,3-42 9,0-1 1,-1 0 0,0 0 0,-1 1 0,0-1 0,0-1 0,0 1 0,0 0 0,-1-1 0,0 0 0,0 0 0,-2 2-10,-10 10-3,-2-2 0,-17 14 3,-21 19-117,28-18 107,1 2 0,2 1 0,-18 29 10,43-61 5,0-1-1,0 0 0,-1 1 1,1-1-1,0 0 1,0 1-1,0-1 1,0 1-1,0-1 0,0 0 1,0 1-1,0-1 1,0 0-1,0 1 0,0-1 1,0 1-1,0-1 1,0 0-1,0 1 1,1-1-1,-1 0 0,0 1 1,0-1-1,0 0 1,1 1-1,-1-1 1,0 0-1,0 1 0,1-1 1,-1 0-1,0 0 1,0 1-1,1-1 1,-1 0-1,0 0 0,1 0 1,-1 1-1,0-1 1,1 0-1,-1 0 0,0 0 1,1 0-1,-1 0 1,1 0-1,-1 0 1,0 0-1,1 0 0,-1 0 1,1 0-1,-1 0 1,0 0-1,1 0 1,-1 0-1,0 0 0,1 0-4,33 0 354,-22-1-205,47-1 549,25-6-698,-24 2 147,25 2-147,-43 4 26,-41 0-9,-1 0 36,0 0-22,0 0-160,0 0-241,0 0-99,0-10-5442,0 10 918</inkml:trace>
  <inkml:trace contextRef="#ctx0" brushRef="#br0" timeOffset="914.11">593 37 1792,'0'0'3708,"0"0"-1306,0 0-418,0 0-386,0 0-441,0 0-283,0 0-803,0 1 0,0-1 0,0 0 0,0 0 0,0 0 0,0 0-1,0 0 1,0 0 0,0 0 0,0 0 0,0 1 0,0-1 0,0 0 0,0 0 0,0 0 0,0 0 0,0 0 0,0 0 0,0 0 0,0 0 0,1 0-1,-1 1 1,0-1 0,0 0 0,0 0 0,0 0 0,0 0 0,0 0 0,0 0 0,0 0 0,0 0 0,0 0 0,0 0 0,1 0 0,-1 0 0,0 0 0,0 0-1,0 0 1,0 0 0,0 0 0,0 0 0,0 0 0,0 0 0,0 0 0,1 0 0,-1 0 0,0 0 0,0 0 0,0 0 0,0 0 0,0 0 0,0 0 0,0 0-1,0 0 1,0 0 0,1 0 0,-1 0 0,0 0 0,0 0 0,0 0 0,0 0 0,0 0 0,0 0-71,0 265 1301,-4-234-1486,18-31 138,6-4 129,0-1-1,0 0 1,-1-2 0,1 0-1,-1-1 1,12-8-82,-8 5 118,1 1 1,0 0 0,24-5-119,-43 15 27,-5 0 97,0 0 0,0 0-67,0 0-57,0 0-107,0 0-94,0 0-74,0 0-113,0 0-168,0 0-307,0 11-2635,-4 2-339</inkml:trace>
  <inkml:trace contextRef="#ctx0" brushRef="#br0" timeOffset="1530.59">808 34 5129,'0'0'1866,"0"0"-445,0 0-40,0 0-188,0 0-211,0 0-126,2-4-40,-1 1-627,-1 0-66,1 1 1,-1 0-1,1-1 0,0 1 1,0 0-1,0-1 1,1 1-1,-1 0 1,0 0-1,2-1-123,-2 2 362,-1 1 36,0 0 70,0 0 41,0 0 3,0 17 495,2 33-288,3 0 0,2 0 1,5 14-720,-1-5 617,3 55-617,-9 117 267,-3-242 243,-1 1-1697,0 3-4526,-1 1-524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01.845"/>
    </inkml:context>
    <inkml:brush xml:id="br0">
      <inkml:brushProperty name="width" value="0.05" units="cm"/>
      <inkml:brushProperty name="height" value="0.05" units="cm"/>
    </inkml:brush>
  </inkml:definitions>
  <inkml:trace contextRef="#ctx0" brushRef="#br0">23 160 5033,'0'0'2371,"0"0"-737,0 0-391,0 0-247,0 0-194,0 0-74,-3 5-68,1-4-488,0 0-99,1 1-1,-1-1 1,1 0 0,0 0-1,0 1 1,-1-1-1,1 1 1,0-1 0,0 1-1,0-1 1,1 1 0,-1-1-1,0 1 1,0 0-1,1 0-72,0-1 451,0-1-37,0 0-70,0 0-128,0 0-76,0 0-44,23 10 412,0-3-270,1-2 0,-1 0-1,1-2 1,0-1 0,0-1 0,3 0-238,-27-1 15,0 2 5,0-1-79,0-1 1,0 0 0,0 0 0,0 0 0,0 0 0,0 1-1,0-1 1,0 0 0,0 0 0,0 0 0,0 0 0,0 1-1,0-1 1,0 0 0,1 0 0,-1 0 0,0 0 0,0 1 0,0-1-1,0 0 1,0 0 0,0 0 0,0 0 0,0 0 0,1 0-1,-1 1 1,0-1 0,0 0 0,0 0 0,0 0 0,0 0-1,1 0 1,-1 0 0,0 0 0,0 0 0,0 0 0,0 0-1,1 0 1,-1 0 0,0 0 0,0 0 0,0 0 0,0 0-1,1 0 1,-1 0 0,0 0 0,0 0 58,11-5-1116,7-11-2087,-10 2-3174</inkml:trace>
  <inkml:trace contextRef="#ctx0" brushRef="#br0" timeOffset="942.35">363 11 4401,'0'0'2220,"0"0"-602,0 0-351,0 0 233,0 0-37,0 0-338,0 0-288,0 0-166,0 0-192,17-1 497,39-5-108,37 2-868,-92 6 48,0 0 0,0 0 0,-1 0 1,1 0-1,-1 0 0,1 1 0,-1-1 0,0 0 0,0 0 0,0 0 1,0 0-1,0 0 0,0 0 0,-1 2-48,1 1 86,0 4-22,0 0 1,0-1-1,-1 1 0,0 0 0,-1-1 0,0 3-64,0-7-6,1-1 0,-1 1 0,0 0 0,0-1 0,-1 1 0,1-1 0,-1 0 0,0 1 0,0-1 0,0-1-1,0 1 1,0 0 0,0-1 0,-2 1 6,-25 16-193,24-16 160,0-1 1,1 2-1,-1-1 1,1 0-1,0 1 1,0 0-1,0 0 1,1 1-1,-1-1 1,1 1-1,0 0 1,0 0-1,1 1 1,-1-1-1,1 1 1,-1 3 32,4-9-5,0 1 0,0-1 0,0 0 0,0 1 0,0-1 0,0 0 0,0 1 0,0-1 1,0 0-1,0 0 0,0 1 0,0-1 0,0 0 0,0 1 0,0-1 0,0 0 0,0 1 0,0-1 0,1 0 0,-1 0 0,0 1 1,0-1-1,0 0 0,1 0 0,-1 1 0,0-1 0,0 0 0,1 0 0,-1 0 0,0 0 0,0 1 0,1-1 0,-1 0 1,0 0-1,0 0 0,1 0 0,-1 0 0,0 0 0,1 0 5,18 2 201,19-9 85,-30 5-278,-1 0 1,0 1 0,1-1-1,-1 2 1,1-1 0,-1 1-1,1 0 1,0 0 0,2 2-9,-8-2 8,0 1 0,0-1 0,0 1 0,0 0 1,0-1-1,0 1 0,-1 0 0,1 0 0,0 1 0,0-1 1,-1 0-1,1 0 0,-1 1 0,1-1 0,-1 1 1,1 0-1,-1-1 0,0 1 0,0 0 0,0 0 0,0 0 1,0 0-1,0 0 0,-1 0 0,1 0 0,0 0 1,-1 0-1,0 0 0,1 0 0,-1 0 0,0 0 0,0 0 1,-1 2-9,2 11 69,-1-8-58,1-1 1,-1 1-1,-1-1 0,1 1 0,-1-1 0,0 1 1,0-1-1,-1 0 0,0 1 0,0-1 0,-1 0 1,-1 4-12,-2-1 4,-41 60 25,42-62-27,0-1 0,-1 0 0,0 0 0,0 0 0,-1-1 0,1 1 0,-1-2 0,-4 3-2,10-6-10,0 0 0,0 0 0,0-1 0,0 1 0,-1-1 0,1 1 0,0-1 0,0 1 0,0-1 0,0 1-1,-1-1 1,1 0 0,0 0 0,0 0 0,-1 0 0,1 0 0,0 0 0,0 0 0,-1 0 0,1 0 0,0 0 0,0-1 0,0 1 0,-1-1 0,1 1 0,0-1 0,0 1 0,0-1 0,0 0 0,0 1 0,0-1 10,-1-1-26,1 0 1,0-1-1,0 1 1,0 0 0,0-1-1,1 1 1,-1 0-1,0-1 1,1 1 0,0-1-1,0 1 1,0-1 0,0 1-1,0-1 26,0 2-147,0 1-199,0 0-230,0 0-165,0 0-19,0 0-137,7 3-4206,-3 1-751</inkml:trace>
  <inkml:trace contextRef="#ctx0" brushRef="#br0" timeOffset="2075.51">767 38 6633,'0'0'2514,"0"0"-1073,0 0-469,0 0-64,0 0-155,0 0-218,0 0-209,0 0-124,0 0-82,0 0-33,0 0 30,0 0 65,0 0 151,0 0 39,19 0 78,155-10 726,-174 10-1151,1 0 1,0 1-1,0-1 1,-1 0-1,1 1 0,0-1 1,-1 1-1,1-1 1,-1 1-1,1 0 1,0-1-1,-1 1 0,1 0 1,-1-1-1,0 1 1,1 0-1,-1-1 0,1 1 1,-1 0-1,0 0 1,0-1-1,1 1 0,-1 0 1,0 0-1,0 0 1,0 0-1,0-1 1,0 1-1,0 0 0,0 0 1,0 0-26,-1 37 353,1-26-203,0-9-141,-1 1 0,1-1 1,-1 0-1,1 1 0,-1-1 0,0 0 0,-1 0 1,1 0-1,0 0 0,-1 0 0,0 0 1,1 0-1,-1 0 0,0-1 0,-1 1 0,1-1 1,0 1-1,-1-1 0,1 0 0,-1 0 1,0 0-1,0 0 0,0-1 0,0 1 0,0-1 1,0 1-1,0-1 0,0 0 0,0 0 0,-1-1 1,1 1-1,0-1 0,-1 1 0,1-1-9,-1 2-23,11 2-48,12 4 15,-19-8 70,6 2-11,-1 1-1,0-1 1,0 1-1,0 1 1,0-1-1,0 1 0,-1-1 1,0 1-1,0 0 1,0 1-1,0-1 1,0 1-1,-1 0 0,0 0 1,0 0-1,0 0 1,-1 0-1,1 3-2,1 4 33,0 1 0,-1-1 0,0 1 0,-1 0 0,-1 0 0,0 0 0,-1 8-33,0-20 1,0 0 1,0-1-1,-1 1 1,1 0-1,0-1 0,-1 1 1,1 0-1,-1 0 0,1-1 1,-1 1-1,1-1 1,-1 1-1,1 0 0,-1-1 1,0 1-1,1-1 0,-1 0 1,0 1-1,1-1 1,-1 1-1,0-1 0,0 0 1,1 0-1,-1 1 0,0-1 1,0 0-1,1 0 1,-1 0-1,0 0 0,0 0 1,0 0-1,0 0-1,-34 0-91,26 0 55,-103 0-524,111 0 431,1 0-36,0 0-33,0 0-13,0 0 11,0 0-8,0 0-126,0 0-207,0 0-99,0 0-164,0 0-613,0 0-1459</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28.316"/>
    </inkml:context>
    <inkml:brush xml:id="br0">
      <inkml:brushProperty name="width" value="0.05" units="cm"/>
      <inkml:brushProperty name="height" value="0.05" units="cm"/>
    </inkml:brush>
  </inkml:definitions>
  <inkml:trace contextRef="#ctx0" brushRef="#br0">0 239 1640,'0'0'1850,"0"0"-600,0 0-398,0 0-157,0 0-138,1-3 10998,3 2-12676,89-4 1560,-37 1-1486,-18 3-2502,-33 1-594</inkml:trace>
  <inkml:trace contextRef="#ctx0" brushRef="#br0" timeOffset="982.14">340 59 2537,'0'0'4770,"0"0"-2692,0 0-1306,0 0-95,0 0 213,0 0-166,0 0-231,0 0-106,0 0-49,0 0 18,0 0 5,0 0-54,6-8 262,12-1-437,1 1 0,1 1 0,-1 1 0,1 0 0,0 2 0,0 0 0,1 1 0,-1 1 1,1 1-1,4 1-132,-24 0 6,-1 0 0,0 0 1,1 0-1,-1 1 0,1-1 1,-1 0-1,1 0 1,-1 1-1,1-1 0,-1 0 1,0 1-1,1-1 0,-1 0 1,1 1-1,-1-1 1,0 0-1,0 1 0,1-1 1,-1 1-1,0-1 0,0 1 1,1-1-1,-1 0 1,0 1-1,0-1 0,0 1 1,0-1-1,0 1 0,0-1 1,1 1-1,-1-1 1,0 1-1,-1 0-6,1 18 198,0-16-174,-1 3-4,0 1 1,0 0 0,-1 0 0,0 0-1,0-1 1,-1 1 0,1-1-1,-1 1 1,-1-1 0,1 0 0,-1 0-1,0-1 1,-1 1 0,-2 2-21,2-2-16,-1 0 0,0 0 0,0-1 0,0 0-1,0 0 1,-1 0 0,0-1 0,0 0 0,0 0 0,0-1 0,-1 0 0,-6 2 16,118 0-171,-103-5 177,1 1-1,-1-1 0,0 1 1,1 0-1,-1 0 0,0 0 0,1 0 1,-1 0-1,0 0 0,0 0 1,0 0-1,0 0 0,0 0 1,0 1-1,0-1 0,-1 0 1,1 1-1,0-1 0,-1 1 1,1-1-1,-1 1 0,1-1 1,-1 1-1,0-1 0,1 1 0,-1-1 1,0 1-1,0-1 0,0 1 1,-1 1-6,1 4 70,0 1 0,0-1 1,-1 1-1,0-1 0,-2 7-70,-2-3 35,-1-1 1,0 0-1,0 0 0,-1 0 1,0-1-1,-1 0 0,0-1 0,-1 1 1,0-2-1,0 1 0,0-1 1,-1 0-1,-2 0-35,6-5-57,0 1 1,-1-1-1,1-1 0,-1 1 1,0-1-1,1 0 1,-1-1-1,0 0 1,1 0-1,-7-1 57,-2 1-116,14 0 64,1 0-21,0 0-35,0-1 0,0 1 0,1 0 0,-1-1 0,0 1 1,0-1-1,0 1 0,1 0 0,-1-1 0,0 1 0,1 0 0,-1-1 0,0 1 0,1 0 0,-1 0 0,0-1 1,1 1-1,-1 0 0,1 0 0,-1 0 0,0-1 0,1 1 0,-1 0 0,1 0 0,-1 0 0,1 0 1,-1 0-1,1 0 0,-1 0 0,0 0 0,1 0 0,-1 0 0,1 0 108,21 0-1400,-15 0-226,9 0-3015</inkml:trace>
  <inkml:trace contextRef="#ctx0" brushRef="#br0" timeOffset="1964.95">759 76 3881,'0'0'3506,"0"0"-1970,0 0-621,0 0 223,0 0-101,0 0-333,0 0-196,0 0-93,0 0-127,0-1-267,0 1-1,0-1 0,-1 1 1,1-1-1,0 0 0,0 1 1,0-1-1,0 1 0,0-1 1,0 1-1,0-1 0,0 1 1,1-1-1,-1 1 0,0-1 1,0 1-1,0-1 0,1 1 0,-1-1 1,0 1-1,0-1 0,1 1 1,-1-1-1,0 1 0,1-1-20,6-2 46,-1 0 0,1 0 0,0 1 0,0 0 0,0 0 0,0 1 0,0-1 0,0 2 0,1-1 0,-1 1-1,0 0 1,0 0 0,1 1 0,4 1-46,-10-1 21,0 0-1,0 0 0,0 0 0,0 0 1,0 1-1,0-1 0,-1 1 1,1-1-1,0 1 0,-1-1 0,1 1 1,-1 0-1,0 0 0,0 0 1,1 0-1,-1 0 0,0 0 0,-1 0 1,1 0-1,0 0 0,0 0 1,-1 1-1,0-1 0,1 0 0,-1 1-20,2 11 173,-1 0 0,0 0 0,-1 10-173,0-14 40,0-7-24,0 13 59,0 0 0,-1 0 1,-2 7-76,1-17 5,0 1 0,0 0-1,0-1 1,-1 0 0,1 0 0,-2 0 0,1 0-1,-1 0 1,-2 3-5,-53 62 39,38-47-24,1 0 1,1 2 0,-13 22-16,25-37 7,5-10 11,1 1 0,0-1 0,0 1 0,0-1 0,0 1-1,0-1 1,0 1 0,1-1 0,-1 1 0,0 0 0,1 0 0,0-1 0,-1 2-18,-4 4 707,0 0-425,13-4-64,43-3 130,0-3 1,41-7-349,-31 6 41,-60 4-177,-1 0 0,0 0-1,1 0 1,-1-1 0,1 1-1,-1 0 1,1 0-1,-1-1 1,1 1 0,-1 0-1,0-1 1,1 1 0,-1 0-1,0-1 1,1 1 0,-1-1-1,0 1 1,1 0 0,-1-1-1,0 1 1,0-1 0,0 1-1,1-1 1,-1 1-1,0-1 1,0 1 0,0-1-1,0 0 137,2-5-2779,2-4-4396</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0.305"/>
    </inkml:context>
    <inkml:brush xml:id="br0">
      <inkml:brushProperty name="width" value="0.05" units="cm"/>
      <inkml:brushProperty name="height" value="0.05" units="cm"/>
    </inkml:brush>
  </inkml:definitions>
  <inkml:trace contextRef="#ctx0" brushRef="#br0">1 218 2697,'0'0'1158,"0"0"-403,0 0-149,0 0 14,0 0 41,0 0 142,11-4 8429,-7 1-9677,9-8 800,0-1-114,0 0-1,1 1 0,1 0 1,4-2-241,-13 10-2,0 0 1,0 1 0,0 0-1,0 0 1,0 0 0,0 0-1,0 1 1,1 0 0,-1 1-1,0-1 1,1 1 0,-1 0-1,1 1 1,0 0 1,-6-1 8,1 1 0,-1 0 0,1 0 0,-1-1 0,0 1 0,1 0 0,-1 0 0,0 1 0,0-1 0,0 0 0,0 0 0,0 1 0,0-1 0,0 0-1,0 1 1,0-1 0,-1 1 0,1-1 0,0 1 0,-1 0 0,0-1 0,1 1 0,-1-1 0,0 2-8,7 43 302,-7-42-281,2 26 108,-1-1 0,-2 1 0,-2 14-129,2-36 17,0 0 1,-1 0-1,0-1 0,0 1 1,-1 0-1,1-1 0,-2 1 0,1-1 1,-1 0-1,0 0 0,-1 0 0,0-1 1,0 0-1,0 0 0,-2 2-17,4-6 12,1 0-1,-1-1 1,0 1-1,1-1 0,-1 1 1,0-1-1,0 0 1,0 0-1,-1 0-11,1 0 15,1 0 1,-1 0-1,0 0 0,0 0 0,1 1 1,-1-1-1,1 1 0,-1-1 0,1 1 1,0 0-1,-2 2-15,-29 39 11,30-40-1,1 1-1,-1 0 1,1 1 0,0-1-1,1 0 1,-1 1-1,1-1 1,0 1-1,0-1 1,0 5-10,17-11 108,55-18 149,-56 14-248,0 1-1,1 1 0,-1 1 1,1 0-1,-1 0 0,1 2 1,2 0-9,-16 1-7,4 18-400,-5-15-4536,-1-17-493</inkml:trace>
  <inkml:trace contextRef="#ctx0" brushRef="#br0" timeOffset="796.12">511 72 1608,'0'0'3705,"0"0"-1786,0 0-425,0 0-90,0 0-384,0 0-306,0 7 7494,3 31-8222,-3 141 18,27-179-238,-12-1 161,0 0-1,-1-1 1,1-1 0,7-3 73,-6 2-164,0 1 0,0 0 1,1 1-1,10 0 164,-27 3-1406,0 1 864,-1-2-4837,-5 0-173</inkml:trace>
  <inkml:trace contextRef="#ctx0" brushRef="#br0" timeOffset="1266.86">692 1 4481,'0'0'4880,"0"0"-2314,0 0-957,0 0-171,0 0-311,0 0-343,0 0-197,0 0-95,0 0-101,15 14 290,-8 2-547,0 1 0,0 0 0,-2 0 0,0 1-1,-1 0 1,-1 0 0,-1 0 0,0 11-134,0-10 75,7 89 131,-6 75-206,1-157-1785,0 5-4273,-4-23 2139</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3.264"/>
    </inkml:context>
    <inkml:brush xml:id="br0">
      <inkml:brushProperty name="width" value="0.05" units="cm"/>
      <inkml:brushProperty name="height" value="0.05" units="cm"/>
    </inkml:brush>
  </inkml:definitions>
  <inkml:trace contextRef="#ctx0" brushRef="#br0">49 76 2969,'0'0'1877,"0"0"-478,0 0-133,0 0 229,0 0 60,0 0-108,0 0-226,0 0-216,0 0-146,0 0-71,0 0-117,0 0-189,0 0-436,0-1 0,0 0 0,0 0 0,0 0 1,0 0-1,0 0 0,1 1 0,-1-1 0,0 0 0,0 0 0,1 0 0,-1 0 0,0 1 0,1-1 0,-1 0 0,1 0 0,-1 1 0,1-1 0,-1 0 0,1 1 0,0-1-46,6-2 39,0 1-1,0 0 1,0 0-1,1 1 1,-1-1-1,1 2 1,-1-1-1,0 1 0,1 0 1,-1 1-1,1 0 1,2 0-39,-7 0 10,0-1 0,0 1 0,0 0 0,0 0 0,0 0 0,0 0 0,-1 0 0,1 0-1,0 1 1,-1 0 0,0-1 0,1 1 0,-1 0 0,0 0 0,0 0 0,0 0 0,0 1 0,0-1 0,0 0 0,0 1 0,-1 0 0,0-1 0,1 1 0,-1 0 0,0-1 0,0 1 0,0 0 0,-1 0-1,1 0 1,-1 0 0,0 0 0,1 2-10,-1 2 24,-1 0-1,1 0 1,-1-1-1,0 1 0,0 0 1,-1 0-1,0-1 0,0 0 1,-1 1-1,0-1 1,-1 2-24,-2 2-5,-1-1 1,0 0 0,-1 0 0,0 0 0,0-1-1,-4 2 5,6-4-24,-2 2-4,0-1-1,-1 1 1,1-2 0,-1 1-1,-1-1 1,1-1 0,-1 1 0,-10 3 28,52-15-46,0 2 0,-1 1 1,1 2-1,24 2 46,-54-1 1,0 1 0,0-1 0,0 1 0,0-1 0,0 1 0,0 0 0,0 0 1,-1-1-1,1 1 0,0 1 0,-1-1 0,1 0 0,0 0 0,-1 1 0,1-1 0,-1 0 0,0 1 0,0 0 0,1-1 0,-1 1 0,0 0 1,0-1-1,-1 1 0,1 0 0,0 0 0,0 0 0,-1 0 0,1 0 0,-1 1-1,2 8 98,0 0-1,-1 0 1,-1 0 0,0 11-98,0-12 55,0-4-48,-1 1 0,-1 0 0,1 0 0,-1-1 0,0 1 0,0-1 0,-1 1 0,0-1 0,0 0 0,-1 0 0,1 0 0,-1-1 0,-1 1 0,1-1 0,-1 0 0,1 0-1,-2-1 1,1 1 0,-5 2-7,2-1-19,-1 0-1,1 0 0,-1-2 1,0 1-1,0-1 0,-1 0 1,1-1-1,-1 0 0,0 0 0,0-1 1,0 0-1,0-1 0,-2 0 20,6-1-26,1 0-1,-1 0 1,1-1-1,0 1 1,-1-1-1,1 0 1,-5-2 26,9 2-12,-1 0 1,1 0 0,-1 1 0,1-1 0,0 0 0,0 0 0,0 0 0,-1 0 0,1-1 0,0 1 0,0 0 0,0 0-1,1-1 1,-1 1 0,0 0 0,0-1 0,1 1 0,-1-1 0,1 1 0,-1-1 0,1 1 0,0-1 0,-1 1 0,1-1-1,0 0 1,0 1 0,0-1 0,0 0 11,0 2-126,0 0-76,16 0-1682,32 0-5304,-36 0 2080</inkml:trace>
  <inkml:trace contextRef="#ctx0" brushRef="#br0" timeOffset="967.87">506 2 1840,'0'0'4799,"0"0"-2464,0 0-799,0 0-38,0 0-188,0 0-337,0 0-908,0 0 1,0 0-1,0 0 0,0 0 0,0 0 1,0 0-1,0 0 0,0 0 1,0 0-1,-1 0 0,1 1 0,0-1 1,0 0-1,0 0 0,0 0 1,0 0-1,0 0 0,0 0 0,0 0 1,-1 0-1,1 0 0,0 0 0,0 0 1,0 0-1,0 0 0,0 0 1,0 0-1,0 0 0,0 0 0,-1 0 1,1 0-1,0 0 0,0 0 1,0 0-1,0 0 0,0 0 0,0-1 1,0 1-1,0 0 0,0 0 1,-1 0-1,1 0 0,0 0 0,0 0 1,0 0-1,0 0 0,0 0 0,0 0 1,0 0-1,0-1 0,0 1 1,0 0-1,0 0 0,0 0 0,0 0 1,0 0-1,0 0 0,0 0 1,0 0-66,-39 69 246,4 2 0,-3 16-246,27-59 7,2 0-1,1 1 1,1 0 0,1 0-1,2 1 1,1-1-1,1 17-6,2-32-26,0-8 5,-1 1 0,2 0 0,-1-1 0,1 1 0,0-1 0,0 1 0,2 3 21,-2-8 8,0 1 0,1 0 0,0-1 0,-1 0 0,1 1 0,0-1 0,0 0 0,0 0 0,0 0 0,1 0 0,-1-1 0,0 1 0,1-1 0,-1 1 0,1-1 0,0 0 0,-1 0 0,4 1-8,3 1 56,1-1 1,0 0-1,0-1 0,0 0 0,0 0 1,1-1-1,-1 0 0,4-2-56,17 1 51,-25 1-41,-1-1 0,0 0 0,0 0 0,0-1 0,0 1 0,0-1 0,0 0-1,-1 0 1,1-1 0,-1 0 0,1 1 0,-1-2 0,0 1 0,0 0 0,1-3-10,4-2 16,0-1 0,-1 0 0,0-1 0,-1 0-1,0 0 1,0-3-16,-5 5 20,0 0 0,0 0 0,-1-1 0,-1 1 0,1 0 1,-1-1-1,-1 1 0,1-1 0,-2 1 0,1 0-20,0 6 4,1 1 0,-1 0 1,1 0-1,-1-1 1,0 1-1,0 0 1,0 0-1,0 0 1,0 0-1,0 0 1,0 0-1,0 0 1,0 0-1,0 0 1,-1 0-1,1 1 1,0-1-1,-1 0 1,1 1-1,0-1 1,-1 1-1,1 0 1,-1-1-1,1 1 1,-1 0-1,1 0 1,0 0-1,-2 0-4,-51 0 4,38 1-21,12-1 8,0 0 0,1 1 0,0 0 0,-1-1 0,1 1 1,-1 0-1,1 1 0,0-1 0,0 1 0,-1-1 0,1 1 1,0 0-1,0 0 0,1 0 0,-1 0 0,0 1 0,1-1 1,0 1-1,-1 0 0,1 0 0,0-1 0,0 1 0,1 1 1,-1-1-1,0 0 0,1 0 0,0 1 0,0-1 0,0 2 9,-3 10-16,0 0 0,1 0-1,1 0 1,1 1-1,0-1 1,1 3 16,0-6-85,1 17-2411,6-13-3300,-3-12-365</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1.811"/>
    </inkml:context>
    <inkml:brush xml:id="br0">
      <inkml:brushProperty name="width" value="0.05" units="cm"/>
      <inkml:brushProperty name="height" value="0.05" units="cm"/>
    </inkml:brush>
  </inkml:definitions>
  <inkml:trace contextRef="#ctx0" brushRef="#br0">2310 384 1560,'0'0'2562,"0"0"-671,0 0-276,0 0 15,0 0-234,0 0-230,-3-1 3363,-14 0-3873,9 9-652,1 0 0,0 0 1,0 0-1,1 1 0,0 0 0,0 0 0,1 1 0,-3 6-4,-2 4 4,-8 13-10,3 1 0,0 0 0,2 1 0,2 1 1,-6 31 5,7-14-15,3-1 1,2 1 0,3 45 14,2-91 2,-1 9-13,2-1 1,0 0-1,0 1 1,2 3 10,-2-15-4,0 0 0,1 0 1,-1 0-1,0 0 1,1-1-1,0 1 1,0 0-1,0-1 0,1 1 1,-1-1-1,1 0 1,-1 0-1,1 0 1,0 0-1,0 0 0,1 0 1,3 1 3,-5-2 1,0-1 1,0 0-1,0 0 1,0-1-1,0 1 0,1 0 1,-1-1-1,0 1 1,0-1-1,1 0 0,-1 0 1,0 0-1,1 0 1,-1 0-1,0-1 1,1 1-1,-1 0 0,0-1 1,0 0-1,1 0 1,-1 1-1,0-1 0,0-1 1,0 1-1,0 0 1,0 0-1,0-1 1,-1 1-1,1-1 0,0 1 1,-1-1-1,2-2-1,6-6 26,-1-1 0,0 0 0,-1-1 0,0 1 0,1-4-26,-1 2 25,-2 3 6,-1 0 1,1-1-1,-2 1 1,1-1-1,-1 0 0,-1 0 1,0 0-1,-1-1 1,0 1-1,0 0 0,-2-9-31,1 18 0,0 0 0,-1 0-1,1 1 1,-1-1-1,1 0 1,-1 0 0,0 1-1,0-1 1,1 1-1,-1-1 1,0 1 0,-1-1-1,1 1 1,0-1-1,0 1 1,-1 0 0,1 0-1,0 0 1,-1-1-1,1 1 1,-1 1-1,0-1 1,1 0 0,-1 0-1,0 1 1,1-1-1,-1 1 1,0-1 0,-1 1 0,-6-3-91,0 2 1,0-1-1,0 1 1,-1 1-1,-1 0 91,7 0-26,1 0-1,-1 0 0,1 1 1,0-1-1,-1 1 1,1 0-1,0 0 0,0 0 1,-1 1-1,1-1 1,0 1-1,0 0 1,1 0-1,-1 0 0,0 0 1,1 0-1,-1 0 1,1 1-1,-1-1 0,1 1 1,0 0-1,0 0 1,1 0-1,-1 0 0,0 0 1,1 0-1,0 0 1,0 0-1,0 1 0,0-1 1,0 3 26,-3 13-242,1 0 0,1 0 1,1 1-1,0-1 0,2 5 242,-1-5-519,0-18-648,0-6-2830,0-7 380</inkml:trace>
  <inkml:trace contextRef="#ctx0" brushRef="#br0" timeOffset="1069.45">2654 435 1792,'0'0'2784,"0"0"-935,0 0-283,0 0 178,0 0-254,0 0-326,0 0-182,0 0-78,0 0-74,0 0-38,0 0-60,0 0-97,0 0-150,-5 15 143,-19 26-616,2 2 0,1 1-1,3 1 1,2 1 0,-7 29-12,9-9-4,2 0 0,3 1 0,3 0 0,2 20 4,4-85-6,0 1 1,1-1-1,-1 0 1,0 1-1,1-1 1,0 0-1,-1 1 1,1-1-1,0 0 1,0 0-1,1 1 1,-1-1-1,0 0 1,1 0-1,-1 0 1,1-1-1,-1 1 1,1 0-1,0 0 1,0-1-1,0 1 1,1 0 5,-1-1-4,-1-1 1,1 1 0,0 0 0,-1-1-1,1 1 1,0-1 0,0 1 0,-1-1-1,1 0 1,0 0 0,0 1 0,0-2-1,-1 1 1,1 0 0,0 0 0,0 0-1,0-1 1,-1 1 0,1-1 0,0 0-1,-1 1 1,1-1 0,0 0 0,-1 0-1,1 0 1,-1 0 0,1 0 0,-1 0-1,0 0 1,1-2 3,7-6 26,0-1-1,-1 0 1,-1-1-1,0 0 1,0 0-1,-1-1 1,-1 1-1,0-1 1,0-1-1,-1 1 1,-1-1-1,0 1 1,-1-1-1,0 0 1,-1 0-1,0 0 1,-1 0-1,-1 0-25,2 7 34,-1 0 1,0 1-1,-1-1 0,0 0 1,0 1-1,0-1 1,0 1-1,-2-4-34,2 7 7,0 0 0,0 1 1,0-1-1,-1 0 0,1 1 0,0 0 0,-1-1 1,1 1-1,-1 0 0,1-1 0,-1 1 0,1 0 1,-1 0-1,0 0 0,0 1 0,1-1 0,-1 0 1,0 1-1,0-1 0,0 1 0,0-1 0,0 1 1,0 0-1,0 0 0,0 0 0,0 0 0,0 0-7,-9 0 0,2 0 9,0 0 1,0 0-1,1 1 1,-1 0-1,0 1-9,5-1-3,1 0 0,0 1 1,-1-1-1,1 1 0,0 0 0,-1 0 1,1 0-1,0 0 0,1 0 0,-1 1 1,0-1-1,1 1 0,-3 2 3,1 1-4,0-1 0,1 1-1,-1 0 1,1 1 0,0-1 0,1 0-1,-1 1 1,1-1 0,1 1 0,-1 2 4,-1 8-45,1 1 0,1-1 0,0 9 45,-4-34-4137,-1-11-1303</inkml:trace>
  <inkml:trace contextRef="#ctx0" brushRef="#br0" timeOffset="-5172.58">0 802 1872,'0'0'4441,"0"0"-2547,0 0-1219,0 0-227,0 0 145,0 0-16,0 0-36,0 0 16,0 0-10,0 0-23,0 0-57,0 0-17,0 0 11,0 0-46,0 0-46,0 0-73,0 0-86,0 0 19,0 0 94,0 0 90,0 0 115,0 0 124,0 0 3,0 0-107,0 0-156,0 0-98,0 0-63,0 0-65,0 0-71,17 0-64,80-2 478,27-6-509,-111 7-315,7-1 774,-7 1-6814,-6 1 261</inkml:trace>
  <inkml:trace contextRef="#ctx0" brushRef="#br0" timeOffset="-4178.5">555 591 3545,'0'0'1393,"0"0"-378,0 0 111,0 0 366,0 0-42,0 0-443,0 0-222,0 0-29,0 0-42,0 0-57,0 0-85,0 0-97,0 0-68,9 0 334,1-1-542,1-1-1,-1 0 0,0 0 0,0-1 1,0 0-1,0-1 0,0 0 0,1-2-198,4-1 95,0 1 0,0 1 1,5-1-96,-2 2-6,1 2 0,-1 0 0,0 0 0,3 2 6,-20 1 13,-1 0 1,1-1 0,0 1 0,-1 0 0,1 0 0,-1 0 0,0 0 0,1 0 0,-1 0 0,0 0-1,0 0 1,1 0 0,-1 0 0,0 0 0,0 0 0,0 0 0,0 0 0,0 0 0,0 0 0,-1 0-1,1 0 1,0 1-14,-1 3 33,1 4 5,0 0 0,-1-1-1,-1 1 1,0 0 0,0 0 0,0-1-1,-1 1 1,0-1 0,-1 0-1,0 0 1,0 0 0,-1 0 0,0-1-1,-3 4-37,-51 75 62,-4-2-1,-4-2-61,55-70 74,-1 1 1,0-1-1,-1-1 1,-1-1-1,-4 3-74,-2 5 78,20-18-78,1 0 1,0 0-1,-1 0 1,1 1-1,0-1 1,0 0 0,0 0-1,-1 0 1,1 0-1,0 0 1,0 1-1,-1-1 1,1 0-1,0 0 1,0 0-1,0 1 1,0-1-1,-1 0 1,1 0-1,0 1 1,0-1-1,0 0 1,0 0 0,0 1-1,0-1 1,0 0-1,0 0 1,0 1-1,0-1 1,0 0-1,0 1 1,0-1-1,0 0 1,0 0-1,0 1 1,0-1-1,0 0 1,0 0-1,0 1 1,0-1 0,0 0-1,0 0 1,1 1-1,-1-1 1,0 0-1,0 0 1,0 1-1,1-1 1,-1 0-1,0 0 1,0 0-1,0 0 1,1 1-1,-1-1 1,0 0-1,0 0 1,1 0 0,-1 0-1,0 0 1,0 0-1,1 0 1,-1 1-1,0-1 1,0 0-1,1 0 1,-1 0-1,0 0 1,1 0-1,-1 0 1,0-1-1,161 1 360,-91 0-4865,-67-2 1588,4-9-2487</inkml:trace>
  <inkml:trace contextRef="#ctx0" brushRef="#br0" timeOffset="-3443.24">1057 527 3209,'0'0'2263,"0"0"-568,0 0-155,0 0 185,0 0-141,0 0-444,0 0-333,0 0-154,0 0-36,0 0-31,0 0-62,0 0-13,0 0-87,0 0-186,0 0-136,0 0-27,0 0 6,0 0 13,0 0-1,0 2-15,15 373 938,-14-375-926,1 0-79,-1 0-76,-1 0-2,0 0-66,0 0-161,0 2-46,0 1 0,0-1-1,1 0 1,-1 1 0,1-1 0,-1 1-1,1-1 1,0 0 0,0 1 0,0-1-1,0 0 1,0 0 0,1 0-1,-1 0 1,1 0 0,-1 0 0,1 0-1,0 0 1,0-1 0,1 2 340,4-2-5103</inkml:trace>
  <inkml:trace contextRef="#ctx0" brushRef="#br0" timeOffset="-1460.67">1654 459 7418,'0'0'2560,"0"0"-977,0 0-440,0 0-139,0 0-217,0 0-145,0 0-109,0 0-76,0 0-28,0 0-12,0 0-33,0 0-37,0 0-47,0 0-101,0 0-41,0 0-36,0 0 24,0 0 49,0 0 16,0 0-58,0 0-108,0 0-34,0 0-3,0 0 1,0 0 5,0 0 2,0 0 20,0 0-6,0 0 41,0 0 60,0 0 100,0 0 55,0 11-92,-5 113 186,-9 31-380,6-69 142,3 21 139,5 42-281,-2 71 386,-2-101-157,4-66-171,-2-1 0,-3 0 1,-2 0-1,-5 14-58,6-33 25,1 1 0,2 0 0,1 0 0,2 0 0,2 14-25,0 4 0,-5 39 0,-7 94 9,8 24-9,2-179 4,-2 25 30,-7 37-34,2-38-227,2 37 227,-10 104-276,0-26-895,15-169 1104,0 0 7,0 0-28,0 0-8,0 0 7,0 0 33,0 0 23,0-6-425,1-32-2381,2 18-1783</inkml:trace>
  <inkml:trace contextRef="#ctx0" brushRef="#br0" timeOffset="22386.59">1831 1709 1872,'0'0'2192,"0"0"-661,0 0-167,0 0 171,0 0-130,0 0-346,0 0-252,0 0-193,0 0-72,0 0-17,0 0-23,0 0 18,0 0 37,0 0-136,16-7 2810,-11 7-3226,15 0 20,-1 0 0,0-1 0,0-1 0,0-1 0,19-5-25,-20 5-3,1 0 1,0 1 0,0 0-1,7 2 3,-25 0-280,-1 0-117,0 0-133,0 0-371,0 0-649,0 0-934,0 0-1633,0 0-1396</inkml:trace>
  <inkml:trace contextRef="#ctx0" brushRef="#br0" timeOffset="34851.4">518 2429 544,'0'0'7563,"0"0"-4093,0 0-1902,0 0-382,0 0-184,0 0-281,0 0-206,0 0-47,0 0-15,0 0-93,0 8 2,-3 10-283,0-1 1,0 0-1,-2 0 1,0 0 0,-1-1-1,-1 1 1,0-1-1,-9 12-79,-16 42 225,31-67-204,-5 12 72,0 0 1,1 0-1,0 1 0,2-1 0,-1 1 1,2 0-1,0 9-93,16-25 9,22-3 1,0-2-1,0-1 1,-1-1-1,3-3-9,-9 3 9,-11 3 13,0 0-10,-1 0-1,-1-2 1,7-2-12,-17 7 325,-6 1-516,0 0 0,0-1 1,0 1-1,0 0 0,1 0 0,-1 0 0,0 0 0,0 0 0,0 0 0,0 0 0,1 0 0,-1 0 0,0 0 0,0 0 0,0-1 0,0 1 0,0 0 0,0 0 0,0 0 0,1 0 0,-1 0 0,0-1 0,0 1 0,0 0 0,0 0 0,0 0 0,0 0 0,0 0 0,0-1 0,0 1 0,0 0 0,0 0 0,0 0 0,0 0 0,0-1 0,0 1 0,0 0 0,0 0 0,0 0 0,0 0 0,0-1 0,0 1 0,0 0 0,0 0 0,0 0 0,-1 0 0,1-1 191,0-5-7392</inkml:trace>
  <inkml:trace contextRef="#ctx0" brushRef="#br0" timeOffset="35267.08">733 2503 8130,'0'0'2607,"0"0"-1039,0 0-299,0 0-87,0 0-295,0 0-379,0 3-223,-3 68 116,-3 0 0,-3 0 0,-3-1 0,-3-1 1,-3 0-1,-3-1 0,-8 11-401,26-65 525,2-9-1427,3-6-4790,6-17 3047,1-2-2788</inkml:trace>
  <inkml:trace contextRef="#ctx0" brushRef="#br0" timeOffset="36385.41">993 2500 4321,'0'0'4717,"0"0"-2922,0 0-1131,0 0 150,0 0 201,0 0-221,10 0-187,90 0 1242,-100 0-1825,1 1 0,-1-1 0,1 0 0,-1 1 0,1-1 0,-1 1 0,1-1 0,-1 0 0,0 1 0,1-1 0,-1 1 0,0-1 0,1 1 0,-1 0 0,0-1 0,1 1 0,-1-1 0,0 1 0,0-1 0,0 1 0,0 0 0,0-1 0,1 1 0,-1 0 0,0-1 0,0 1 0,-1-1 0,1 1 0,0 0-24,0 25 604,0-20-409,0 3-139,-1 0 1,-1-1 0,0 1 0,0-1 0,0 1 0,-1-1 0,0 0-1,-1 0 1,0 0 0,0 0 0,0-1 0,-3 3-57,-13 17-27,-1 0 1,-15 14 26,12-15-19,-8 10-104,-48 58-13,70-81 152,1 1 1,0 0-1,1 0 0,1 0 1,0 1-1,-1 5-16,7-18 12,1 0 0,-1 0 0,0 1 0,1-1-1,-1 0 1,1 0 0,0 1 0,0-1 0,0 0 0,0 1 0,0-1 0,1 0 0,-1 1 0,1-1-1,-1 0 1,1 0 0,0 0 0,0 1 0,0-1 0,0 0 0,0 0 0,0 0 0,0-1-1,1 1 1,-1 0 0,1 0 0,0-1 0,-1 1 0,1-1 0,0 1 0,0-1 0,0 0-12,3 2 5,1 0 0,0 0 1,0-1-1,0 0 1,0 0-1,0-1 0,0 1 1,0-1-1,1-1 1,-1 1-1,4-1-5,-6 0 0,1 1-1,-1-1 1,0 0-1,0 0 1,0-1-1,0 1 1,0-1 0,0 0-1,0 0 1,0 0-1,0 0 1,0-1-1,-1 0 1,1 0 0,0 0-1,-1 0 1,1 0-1,-1-1 1,0 1 0,0-1-1,0 0 1,0 0-1,-1 0 1,1 0-1,0-2 1,12-14 11,-2 0 0,0-1-1,-1 0 1,-1-1 0,-1-1-1,-1 0 1,-1 0 0,2-11-11,-9 31 0,-1 1 0,0-1 1,0 1-1,0 0 0,0-1 1,-1 1-1,1-1 0,0 1 0,0-1 1,-1 1-1,1-1 0,-1 1 1,1 0-1,-1-1 0,0 1 1,0 0-1,1 0 0,-1-1 1,0 1-1,0 0 0,0 0 0,0 0 1,-1 0-1,1 0 0,0 0 1,0 1-1,0-1 0,-2 0 0,-5-4-5,-1 1 0,1 1-1,-1-1 1,-6 0 5,-19-9-10,28 10 14,0 0 0,0-1-1,0 0 1,0-1 0,1 1-1,-4-5-3,7 7 2,0 0-1,0-1 1,0 0-1,1 1 1,-1-1 0,1 0-1,0 1 1,-1-1-1,1 0 1,0 0-1,1 0 1,-1 0-1,1 0 1,-1 0-1,1 0 1,0-2-2,-15-74-48,15 76 41,-1 0 0,1 0 0,0 0 0,1 0 0,-1 0 0,1 0 0,-1 0 0,1 0 0,0 0 0,0 0 0,0 0 0,0 0 0,1 1 0,-1-1 0,1 0 0,0 1 0,-1-1 0,1 1 0,0 0-1,1 0 1,-1-1 0,0 1 0,1 1 0,-1-1 0,1 0 0,-1 1 0,1-1 0,0 1 0,0 0 0,-1-1 0,1 2 0,0-1 0,0 0 0,0 0 0,0 1 7,161-38-3892,-148 32 1086</inkml:trace>
  <inkml:trace contextRef="#ctx0" brushRef="#br0" timeOffset="37549.57">2295 2531 7034,'0'0'2400,"0"0"-608,0 0-321,0 0-241,0 0-120,0 0-121,1-1-907,-1 1-1,0 0 1,1 0-1,-1 0 1,0 0 0,1 0-1,-1 0 1,0 0-1,1 0 1,-1 0-1,0 0 1,1 0 0,-1 0-1,0 0 1,1 0-1,-1 0 1,0 0-1,1 0 1,-1 0 0,0 1-1,1-1 1,-1 0-1,0 0 1,0 0 0,1 0-1,-1 1 1,0-1-1,0 0 1,1 0-1,-1 1 1,0-1 0,0 0-1,0 1 1,1-1-1,-1 0 1,0 0-1,0 1 1,0-1 0,0 0-1,0 1 1,1-1-82,-3 14 35,1 0 1,-2 0 0,0 0-1,-1 0 1,0-1 0,-5 12-36,3-10 48,1 1 1,0-1-1,1 1 0,1 0 1,-1 9-49,4 70 64,0-94-69,0 0 1,1 0-1,-1 1 0,0-1 1,1 0-1,-1 0 1,1 0-1,-1 0 0,1 0 1,0 0-1,0 0 0,-1-1 1,1 1-1,0 0 1,0 0-1,0 0 0,0-1 1,0 1-1,0 0 0,0-1 1,0 1-1,0-1 1,0 1-1,0-1 0,0 0 1,0 1-1,0-1 1,0 0-1,1 0 0,-1 0 1,0 0-1,0 0 0,1 0 5,48 0 56,-36 0-47,-7 0-8,5 0-3,0 0-1,0-1 1,0 0-1,-1 0 0,11-4 3,-18 4-1,0-1 0,0 0 0,0 0 0,0 0-1,0-1 1,0 1 0,0-1 0,-1 0 0,1 0-1,-1 0 1,0-1 0,0 1 0,0-1 0,0 0-1,-1 1 1,2-4 1,1-2 1,-1-1 0,0 0 0,0 0 0,-1 0 0,0 0 0,0-1 0,-1 0 0,-1 1 0,0-2-1,1-26 13,-2-36-13,-2 25 2,2 48-8,0 0-1,0 0 0,0 0 0,0 1 1,-1-1-1,1 0 0,0 0 1,-1 0-1,1 0 0,-1 0 1,1 0-1,-1 0 0,1 1 0,-1-1 1,0 0-1,0 0 0,1 1 1,-1-1-1,0 1 0,0-1 1,1 0-1,-1 1 0,0 0 0,0-1 1,0 1-1,0-1 0,0 1 1,0 0-1,0 0 0,0-1 1,0 1-1,0 0 0,-1 0 7,-40 0-393,28 0 274,-2 0 31,5-1-152,0 1 0,0 1 0,1-1 0,-7 3 240,15-3-48,0 0-1,0 1 0,0-1 1,0 1-1,0 0 0,0-1 0,0 1 1,0 0-1,0 0 0,1 0 1,-1 0-1,0 1 0,1-1 0,-1 0 1,1 1-1,-1-1 0,1 1 1,0-1-1,-1 1 0,1 0 0,0 0 1,0-1-1,0 1 0,1 0 1,-1 0-1,0 0 49,-5 25-364,-1 2-1483,-1-1 0,-9 21 1847,6-24-4313</inkml:trace>
  <inkml:trace contextRef="#ctx0" brushRef="#br0" timeOffset="39680.18">2914 27 5473,'0'0'6342,"0"0"-4075,0 0-1418,0 0 115,0 0 86,0 0-115,4-3-244,22-21 881,-26 24-1199,0 0-91,0 0-45,0 0 22,0 0-12,0 0-105,0 0-62,0 0-16,0 0-8,0 0-4,0 0 8,0 0 3,0 0 13,0 0-15,17 1 78,51 16 12,-12-1-15,13-5 231,62 2-367,-53-6 152,23 6-152,-98-12 14,-2-1-9,-1 0 0,1-1 1,0 1-1,-1 0 0,1 1 0,0-1 0,-1 0 0,1 0 1,-1 0-1,1 0 0,0 0 0,-1 1 0,1-1 1,-1 0-1,1 0 0,0 1 0,-1-1 0,1 1 1,-1-1-1,1 0 0,-1 1 0,0-1 0,1 1 1,-1-1-1,1 1 0,-1-1 0,0 1 0,1-1 1,-1 1-1,0 0 0,0-1 0,1 1 0,-1-1 0,0 1 1,0 0-6,0 0 92,0-1-10,0 0-27,0 29-195,23 852 633,-12-326-155,-11-478-291,-5 31 31,-15 89-78,7-96 23,-19 124 170,14-118-82,5 0 0,1 81-111,10-137 0,-2-1 1,-5 10-1,1 8 59,2-34-51,-1-1 0,-2 1 0,-6 12-8,14-45-1,-1 0 0,0-1 1,0 1-1,1 0 1,-1-1-1,0 1 0,0-1 1,1 0-1,-1 0 1,0 1-1,0-1 0,0 0 1,0-1-1,1 1 1,-1 0-1,-1-1 1,-5 1-48,-4 0 33,0 1 0,1 1-1,0 0 1,-1 0 0,1 1-1,0 1 1,-4 1 15,-75 38-137,16-7-40,56-27 117,15-7 33,0 0-1,-1 0 1,1 0 0,-1-1 0,1 1-1,-1-1 1,0 0 0,0 0-1,-3 0 28,7-1-341,0 0-155,0 0-57,0-13-4475,0 2-1926</inkml:trace>
  <inkml:trace contextRef="#ctx0" brushRef="#br0" timeOffset="44426.44">4182 493 720,'0'0'5505,"0"0"-3051,0 0-1442,0 0-309,0 0 33,-3 17 18,-4 8-501,2-6 73,1 0 0,0 1 0,2 1-326,-1 21 722,2 0 0,2-1 0,2 1 0,4 15-722,-1 2 687,-1 31-687,-5-50 182,0-31 60,0-28-110,0-369-94,0 379-43,1 0-1,-1 0 1,2-1 0,-1 1 0,2 0 0,-1 1 0,1-1 0,0 0 0,1 1 0,0 0 0,1-2 5,-3 6-3,1 0 1,-1 1 0,1-1 0,0 1 0,0-1 0,0 1 0,0 0 0,1 0 0,-1 1 0,1-1 0,0 1 0,-1-1-1,1 1 1,0 0 0,1 1 0,-1-1 0,0 1 0,0 0 0,1 0 0,-1 0 0,1 0 0,-1 1 0,3 0 2,-4 0 15,1 0 0,0 1 0,0-1 0,0 1 0,0 0 0,-1 1 1,1-1-1,0 0 0,-1 1 0,1 0 0,-1 0 0,1 0 0,-1 0 1,0 1-1,0-1 0,0 1 0,0 0 0,-1-1 0,1 1 0,-1 1 0,0-1 1,0 0-1,0 0 0,0 1 0,0-1 0,-1 1 0,1 0 0,-1 0 0,1 3-15,2 8 79,-1 0 0,0 1 0,-1-1 0,0 1 0,-1-1-1,-1 1 1,-1 0 0,0-1 0,-3 12-79,2-20-19,-1 1-1,0-1 1,0 0 0,-1 0-1,0 0 1,0 0 0,-1 0-1,0-1 1,0 0 0,0 0-1,-1 0 1,1-1 0,-2 0 0,1 0-1,0 0 1,-1-1 0,0 0-1,0 0 1,0 0 0,-1-1-1,1-1 1,-1 1 0,1-1-1,-1 0 1,0-1 0,0 0-1,0 0 20,7-1 83,1 0-19,0 0 6,0 0-24,0 0-34,0 0-24,0 0-34,0 0-34,2 18 36,-2-13 78,0 0 0,1 0 0,0 0 0,0 1 0,0-1 0,1-1 0,-1 1-1,1 0 1,0 0 0,1-1 0,-1 1 0,1-1 0,2 4-34,55 67 140,-30-39-101,-1 1 1,6 14-40,-25-27 53,-9-21-232,0 0 0,1 0 0,-1 1 0,1-1 0,-1 0 0,1 0 0,0 0 0,0-1 0,1 2 179,-2-4-1680,-1 0-1789,3-3-2782</inkml:trace>
  <inkml:trace contextRef="#ctx0" brushRef="#br0" timeOffset="45142.07">4620 863 6329,'0'0'3945,"0"0"-2146,0 0-819,0 0-271,0 0-301,0 0-198,0 45 2303,-4 72-2436,28-116-115,-19-2 49,0 0 1,0 0 0,0 0 0,0-1-1,0 1 1,-1-1 0,1 0-1,0-1 1,-1 1 0,0-1 0,1 0-1,-1 0 1,0 0 0,-1-1-1,1 1 1,0-1-12,14-15 35,-1-1 0,10-15-35,-16 19 12,-8 14-9,-1-1 0,0 0 0,0 0 0,0 0 0,0 0-1,-1 0 1,1 0 0,-1 0 0,0 0 0,0-1 0,0 1 0,0 0 0,-1-1 0,1 1 0,-1-1 0,0 1-1,0-1 1,0 1 0,-1-3-3,0 3-11,0 0-1,0 0 0,-1 0 0,1 1 1,-1-1-1,0 1 0,0-1 0,0 1 1,0 0-1,0-1 0,0 1 1,-1 0-1,1 1 0,-1-1 0,0 0 1,1 1-1,-1-1 0,0 1 0,0 0 1,0 0-1,0 0 0,0 0 12,-2-1-126,-1 1 0,0-1 0,0 1 0,1 0 0,-1 0 0,0 1 0,0-1-1,0 1 1,0 1 0,0-1 0,0 1 0,0 0 126,4 0-61,-1 0 0,1-1 0,0 1 1,0 0-1,0 0 0,0 0 0,0 1 0,0-1 0,0 0 1,1 1-1,-1-1 0,0 1 0,1 0 0,-1-1 0,1 1 1,0 0-1,-1 0 0,1 0 0,0 0 0,0 0 0,0 0 0,1 0 1,-1 0-1,0 0 0,1 1 0,-1-1 0,1 0 0,0 0 1,0 1-1,0-1 0,0 2 61,0-1-360,2 14-4692,7-16 1418</inkml:trace>
  <inkml:trace contextRef="#ctx0" brushRef="#br0" timeOffset="45948.43">4911 904 2497,'0'0'5898,"0"0"-3433,0 0-1294,0 0-193,0 0-53,0 0-164,1 0-643,0 0-1,-1 0 1,1 0-1,0 0 1,0 0-1,0 1 1,0-1-1,-1 0 1,1 1-1,0-1 1,0 1-1,-1-1 1,1 1-1,0-1 1,0 1-1,-1-1 0,1 1 1,-1-1-1,1 1 1,0 0-118,22 59 1132,-18-43-1093,1-1 0,1 0 0,0 0 0,8 10-39,-15-26-17,1 1-1,-1 0 1,1 0-1,-1-1 1,1 1-1,0 0 0,0-1 1,-1 1-1,1 0 1,0-1-1,0 0 1,0 1-1,-1-1 1,1 1-1,0-1 1,0 0-1,0 1 1,0-1-1,0 0 0,0 0 1,0 0-1,0 0 1,0 0-1,0 0 1,0 0-1,0 0 1,-1 0-1,1 0 1,0-1-1,0 1 1,0 0-1,0-1 0,0 1 1,0-1-1,0 1 1,-1 0-1,1-1 1,0 0-1,0 1 1,-1-1-1,1 0 1,0 1-1,-1-1 1,1 0 17,4-4 26,0 0 0,0-1 0,-1 1 0,0-1 0,2-3-26,-2 3 10,22-36-276,-1-2 0,1-7 266,-27 71-70,1-1-1,1 1 0,1 4 71,-1-22 7,0 0-1,0 1 0,0-1 0,0 1 0,0-1 1,0 0-1,1 0 0,-1 0 0,1 0 0,0 0 1,0 0-1,-1 0 0,1-1 0,0 1 0,0-1 1,1 1-1,-1-1 0,0 0 0,0 1 1,1-1-1,-1-1 0,1 1 0,-1 0 0,1 0 1,-1-1-1,2 1-6,4 0 59,0 0 1,-1 0 0,1 0-1,0-1 1,-1 0 0,1-1-1,0 1 1,3-2-60,-10 1 9,0 0-1,1 1 1,-1-1 0,0 0-1,0 0 1,0 0-1,0 0 1,0 0 0,0 0-1,0 0 1,0 0 0,0 0-1,0 0 1,0-1-1,-1 1 1,1 0 0,-1-1-1,1 1 1,-1 0-9,11-31 99,-10 26-86,6-23-322,-1-1-1,-2 0 1,-1 0 0,0-28 309,-3 56-426,0 2-353,0 5-550,0 48-3364,0-26-1171</inkml:trace>
  <inkml:trace contextRef="#ctx0" brushRef="#br0" timeOffset="48206.53">3964 265 1040,'0'0'1578,"0"0"-398,0 0 108,0 0 215,0 0 128,0 0 28,-1 0-1519,1 0-1,0 0 1,0 0-1,0 0 1,0 1-1,0-1 0,0 0 1,0 0-1,0 0 1,0 0-1,0 0 0,0 0 1,-1 0-1,1 0 1,0 0-1,0 0 0,0 0 1,0 0-1,0 0 1,0 1-1,0-1 1,0 0-1,-1 0 0,1 0 1,0 0-1,0 0 1,0 0-1,0 0 0,0 0 1,0 0-1,-1 0 1,1 0-1,0-1 0,0 1 1,0 0-1,0 0 1,0 0-1,0 0 1,0 0-1,0 0 0,-1 0 1,1 0-1,0 0 1,0 0-1,0 0 0,0 0 1,0 0-1,0-1 1,0 1-1,0 0 1,0 0-1,0 0 0,0 0 1,0 0-1,0 0 1,-1 0-1,1 0 0,0-1 1,0 1-1,0 0 1,0 0-1,0 0 0,0 0 1,0 0-1,0 0 1,0-1-1,0 1-139,-12 14 12,1 1 1,0 0-1,1 1 0,1 0 0,0 1 1,1-1-1,1 1 0,1 1 1,-3 12-13,1 2 9,2 0 0,2 0 1,1 1-1,1 0 0,2 4-9,0-35 2,4 154 89,-1-128-81,1 0 0,1-1 0,1 1 0,6 14-10,-1-9-67,1-1 0,2-1 0,0 0 1,6 6 66,-14-28-347,-1 0 0,1 0 0,1-1 1,0 0-1,0 0 0,1-1 0,-1 0 1,2 0-1,-1-1 0,1 0 1,0 0-1,0-1 0,0 0 0,1-1 1,6 3 346,26 4-3428,0-1-2577</inkml:trace>
  <inkml:trace contextRef="#ctx0" brushRef="#br0" timeOffset="46658.81">5787 645 3449,'0'0'1735,"0"0"-732,0 0-429,0 0-203,0 0 53,0 0 279,0 0 325,0 0 134,0 0 50,0 0-125,0 0-263,0 0-170,0 0-129,0 14 351,-4 399 2076,4-412-2970,0-1-154,0 0-258,0 0-267,0 0-268,0 0-438,0 0-864,0 0-2108,0 0-2261</inkml:trace>
  <inkml:trace contextRef="#ctx0" brushRef="#br0" timeOffset="47245.45">6039 323 5617,'0'0'2293,"0"0"-574,0 0-464,0 0-214,0 0-90,0 0-47,0 0-45,5 20 1083,10-1-994,0 0 1,1 0-1,11 8-948,-13-15 112,-1 2 1,0 0 0,-1 0-1,-1 1 1,-1 0 0,8 15-113,-12-17 43,0 2 0,-1-1 1,-1 0-1,-1 1 0,0 0 1,1 12-44,-1 17 257,-2 29-257,-1-53 29,-1 1-2,-1-1 0,-1 0 0,-1-1 0,0 1 0,-2-1-1,0 1 1,-2-2 0,0 1 0,-10 16-27,-8 10-324,-1-1 0,-3-2 0,-12 13 324,32-43-644,0-1 1,-1 0 0,-10 9 643,16-16-703,-1 0 0,1-1 1,-1 1-1,0-1 0,0 0 0,-2 0 703,-15 5-5841</inkml:trace>
  <inkml:trace contextRef="#ctx0" brushRef="#br0" timeOffset="49120.64">6843 530 2681,'0'0'6114,"0"0"-3475,0 0-1326,0 0-208,0 0-291,0 0-354,-5 11-217,-29 45 815,-34 43-1058,22-34 929,-15 32-929,34-46-36,27-50-162,0-1-264,0 0-213,0 0-67,0 0-69,0 0-137,-1 4-3585,-2 3-313</inkml:trace>
  <inkml:trace contextRef="#ctx0" brushRef="#br0" timeOffset="49557.15">6613 561 5233,'0'0'4860,"0"0"-2912,0 0-957,0 0 105,0 0-5,0 0-139,12 1 860,-5 1-1687,0 0 0,-1 1 0,1 0 1,-1 1-1,1-1 0,-1 1 0,0 1 1,-1-1-1,1 1 0,-1 0 0,0 0 1,0 0-1,0 1 0,-1 0 0,4 5-125,6 13-18,0 1 1,-2 0-1,4 14 18,-1-6 140,2 6-215,25 56-314,-12-32-2772,-22-46 734,-4 0-2387</inkml:trace>
  <inkml:trace contextRef="#ctx0" brushRef="#br0" timeOffset="52003.97">7281 299 9994,'0'0'2601,"0"0"-913,0 0-406,0 0-85,0 0-230,0 0-345,17-1 1321,2-2-1843,50-7 24,-1 2 1,30 3-125,-96 5-6,1 0 0,0 0 1,0 1-1,-1-1 0,1 1 0,0 0 1,-1-1-1,1 1 0,-1 1 0,1-1 0,-1 0 1,0 0-1,1 1 0,-1 0 0,0-1 0,0 1 1,0 0-1,0 0 0,0 0 0,0 0 0,-1 0 1,1 1-1,-1-1 0,0 0 0,1 1 1,-1-1-1,0 1 0,0-1 0,-1 1 0,1 0 1,0-1-1,-1 1 0,0 0 0,1 1 6,-1 3 2,1 0 0,-1 0 0,0 0 0,0-1 0,-1 1 0,0 0 0,-1 0-1,1 0 1,-1 0 0,0-1 0,-1 1 0,0-1 0,-2 6-2,-7 4-59,-1 0 0,-1 0 1,0-1-1,0-1 0,-2 0 0,0-1 0,0 0 1,-1-2-1,-1 0 0,-14 6 59,26-14-53,1 0-1,-1-1 1,0 0 0,0-1 0,0 1 0,0-1-1,0 0 1,0-1 0,0 1 0,-7-1 53,13 0 12,0 0 6,5 0 38,46-1 9,66 2-4,-114 0-60,0-1 0,0 1 1,-1 0-1,1-1 0,0 1 0,-1 1 1,1-1-1,-1 0 0,1 1 1,-1-1-1,1 1 0,-1 0 0,0-1 1,0 1-1,0 0 0,0 0 0,0 1 1,0-1-1,-1 0 0,1 1 0,-1-1 1,0 1-1,1-1 0,-1 1 0,0 0 1,-1-1-1,1 1 0,0 1-1,1 5 60,-1-1-1,1 0 0,-2 0 1,1 1-1,-1-1 0,0 1 1,-1-1-1,0 0 0,-1 6-59,-1-8 29,1 1-1,-1-1 0,0 0 1,-1 0-1,0 0 0,1-1 1,-2 1-1,1-1 1,-1 0-1,0 0 0,0-1 1,-4 4-29,-11 8-10,-1-1 1,-17 10 9,21-15-323,0-1 0,0 0 0,-1-1 0,0-1 0,-1-1 0,1-1 0,-12 2 323,23-6-372,5-2-3734,2-1-1719</inkml:trace>
  <inkml:trace contextRef="#ctx0" brushRef="#br0" timeOffset="53220.36">3982 1332 3545,'0'0'2178,"0"0"-275,0 0-7,0 0-397,0 0-436,0 0-114,10-17-2,28-51 18,-29 51-65,-9 17-12,0 0-28,0 0-185,0 0-238,0 0-103,0 0-64,0 0 11,0 0 77,0 0 34,0 0-70,0 0-73,-7 13 170,6-11-417,-71 111 113,2 9-115,50-85 2,2 1 1,2 0 0,2 1 0,1 1 0,-4 26-3,12-33 0,2 0 0,0 1 0,3-1 1,1 1-1,2 7 0,-2-32-1,1 1 1,0-1-1,1 0 1,0 0 0,1 0-1,0 0 1,0-1-1,0 1 1,1-1-1,1 0 1,-1 0-1,1-1 1,7 7 0,-3-4-5,0 0 1,1-1 0,0 0-1,0-1 1,1 0 0,0 0-1,1-2 1,0 1 0,1-1 4,15-1-1187,-28-5 845,0 1 0,0-1 1,0 0-1,0 0 0,0 0 0,0-1 1,-1 1-1,1 0 0,0 0 0,0 0 1,0-1-1,0 1 0,0 0 0,0-1 1,0 1-1,0-1 342,4-11-6416</inkml:trace>
  <inkml:trace contextRef="#ctx0" brushRef="#br0" timeOffset="54204.74">4311 1610 8738,'0'0'2882,"0"0"-1302,0 0-504,0 0 65,0 0-188,0 0-306,4 15 174,3 110 30,-7 26-851,0-108 183,0-393-452,1 347 264,-1 0 1,1 0 0,0 0 0,0 0 0,0 0-1,0 0 1,1 0 0,-1 1 0,1-1-1,0 0 1,0 1 0,0 0 0,0-1 0,0 1-1,0 0 5,42-37-61,-27 24 51,27-30 15,-34 33-6,1 0 0,0 1 1,1 0-1,0 1 0,0 1 0,7-4 1,-19 13 0,0-1 1,1 1-1,-1 0 0,1 0 0,-1-1 1,1 1-1,-1 0 0,1 0 0,-1 0 1,1 0-1,-1 0 0,1 0 1,-1 0-1,1 0 0,0 0 0,-1 0 1,1 0-1,-1 0 0,1 0 0,-1 0 1,1 0-1,-1 0 0,1 0 1,-1 1-1,1-1 0,-1 0 0,1 0 1,-1 1-1,0-1 0,1 0 1,-1 1-1,1-1 0,-1 0 0,0 1 1,1-1-1,-1 1 0,0-1 0,1 1 1,-1-1-1,0 1 0,0-1 1,0 1-1,1-1 0,-1 1 0,0-1 1,0 1-1,0-1 0,0 1 1,0-1-1,0 1 0,0-1 0,0 1 0,1 36 300,-2-28-253,1-1-33,0 0 0,-1 1 0,0-1 0,-1 0 0,1 0-1,-2 0 1,1 0 0,-1 0 0,0 0 0,-1-1 0,0 1-1,0-1 1,0 0 0,-1 0 0,0-1 0,-1 0 0,1 1-1,-1-2 1,0 1 0,-1-1 0,1 0 0,-1 0 0,0 0-1,-2 0-13,6-4-26,1 0 0,-1-1 0,0 1-1,0 0 1,1-1 0,-1 1 0,0-1-1,0 0 1,0 0 0,-2-1 26,3 1-38,-1 0 1,0 0-1,0 0 1,1 0-1,-1 1 1,0-1-1,1 1 1,-1-1-1,-1 2 38,3-2-12,0 1 0,0 0-1,0 0 1,0 0 0,0 0-1,0 0 1,0 0 0,0 0-1,0 0 1,1 0 0,-1 0-1,0 1 1,1-1-1,-1 0 1,1 0 0,0 1-1,-1-1 1,1 0 0,0 1-1,0-1 1,-1 1 12,0 32-111,2-26 109,-1 97 48,0-104-41,0-1 1,0 1 0,1 0 0,-1 0-1,0 0 1,1-1 0,-1 1 0,0 0 0,1-1-1,-1 1 1,1 0 0,-1-1 0,1 1 0,0 0-1,-1-1 1,1 1 0,0-1 0,-1 1-1,1-1 1,0 0 0,-1 1 0,1-1 0,0 1-1,0-1-5,25 9 234,-12-5-132,-7-1-100,-1 0 0,0 0 1,0 0-1,0 1 0,0 0 0,-1 0 0,1 1 0,-1-1 0,0 1 0,0 0 0,-1 1 0,0-1 0,0 1 0,0 0 0,0 0 0,-1 0 0,0 0 0,-1 1 0,1-1 1,-1 1-3,1 2-909,-1 1 0,-1-1 0,1 1 0,-1-1 0,-1 9 909,0-7-4500</inkml:trace>
  <inkml:trace contextRef="#ctx0" brushRef="#br0" timeOffset="54768.09">4666 1817 8210,'0'0'3475,"0"0"-2024,0 0-531,0 0 117,0 0-173,0 0-201,0 9-169,0 6-305,0 0 0,2 0 0,0 0-1,0 0 1,2-1 0,3 11-189,-6-21 10,0 0 1,0 0-1,1-1 1,0 1-1,0 0 1,0-1-1,0 1 1,0-1-1,1 0 1,-1 0-1,1 0 0,0 0 1,0 0-1,0 0 1,1-1-1,-1 0 1,0 1-1,1-1 1,0-1-1,-1 1 1,1 0-1,0-1 1,0 0-1,0 0 1,0 0-1,0 0 1,0-1-1,4 1-10,-6-1 7,1 0 0,-1 0-1,1 0 1,-1 0 0,1-1 0,-1 1 0,1-1 0,-1 1 0,0-1-1,1 0 1,-1 0 0,0 0 0,0 0 0,0 0 0,1-1-1,-1 1 1,0-1 0,-1 1 0,1-1 0,0 0 0,0 0 0,-1 1-1,1-1 1,-1 0 0,0-1 0,1 1 0,-1 0 0,0 0-1,0-1 1,0 1-7,6-12-37,-1 0 0,0 0 0,-1-1 0,-1 0-1,0 0 1,-1 0 0,0 0 0,-1-1-1,-1 1 1,-1-11 37,0 24-63,0 1-1,0 0 0,0 0 1,0-1-1,-1 1 0,1 0 1,0 0-1,-1 0 0,1 0 1,-1-1-1,1 1 0,-1 0 1,0 0-1,1 0 0,-1 0 1,0 0-1,0 0 0,1 1 1,-1-1-1,0 0 0,0 0 1,0 1-1,-1-2 64,-1 1-126,0 0 0,1 0-1,-1-1 1,0 2 0,0-1 0,0 0-1,0 1 1,0-1 0,0 1 0,-1 0 126,-2 0-191,0 0 1,0 0-1,0 0 1,1 1-1,-1 0 1,0 1-1,1-1 0,-1 1 1,1 0-1,-1 0 1,-1 2 190,-2 2-475,0 0 1,1 1-1,0 1 1,0-1-1,-4 6 475,9-9-390,0-1 0,0 1 1,0 0-1,1 0 0,0 0 0,0 0 1,0 0-1,0 1 0,0-1 0,1 0 1,0 1-1,0 0 0,0-1 0,0 3 390,17-3-1950,2-4 203</inkml:trace>
  <inkml:trace contextRef="#ctx0" brushRef="#br0" timeOffset="55484.78">5032 1773 10522,'0'0'2754,"0"0"-1248,0 0-471,0 0-164,0 0-279,0 0-274,0 11 116,4 16-153,5 36-71,8 26-210,-17-88-15,0 1 1,1-1-1,-1 0 1,1 1-1,-1-1 1,1 0-1,0 0 1,0 0-1,-1 1 1,1-1-1,0 0 1,0 0-1,0 0 0,0 0 1,0 0-1,0 0 1,0-1-1,0 1 1,1 0-1,-1 0 1,0-1-1,0 1 1,1-1-1,-1 1 1,0-1-1,1 0 1,-1 1-1,1-1 1,-1 0-1,0 0 1,1 0-1,-1 0 1,1 0-1,-1 0 1,0-1-1,1 1 1,-1 0-1,1-1 15,2 0-51,0 0 0,0 0 0,-1-1 0,1 1-1,0-1 1,-1 0 0,1 0 0,-1 0 0,1-1-1,-1 1 1,0-1 0,2-3 51,2 0-137,-2-1 0,1 0-1,-1-1 1,0 1 0,0-1-1,-1 0 1,0-1 0,-1 1 0,0-1-1,0 1 1,-1-1 0,0 0 0,1-9 137,-3 18 6,0 0 12,0 20 27,0 75 286,0-94-312,1 0-1,-1-1 1,0 1 0,1 0 0,-1 0-1,0 0 1,1 0 0,-1 0 0,1 0-1,0-1 1,-1 1 0,1 0 0,0 0-1,-1-1 1,1 1 0,0-1 0,0 1 0,-1 0-1,1-1 1,0 1 0,0-1 0,0 0-1,0 1 1,0-1 0,0 0 0,0 0-1,0 1 1,0-1 0,0 0 0,0 0-19,33 3 117,-34-3-117,1 0 56,1-73 606,-1 35-1960,-1-1-5128,0 39 1356</inkml:trace>
  <inkml:trace contextRef="#ctx0" brushRef="#br0" timeOffset="56397.1">5594 1634 10610,'0'0'2669,"0"0"-1302,0 0-703,0 0-23,0 0 289,0 0 46,21-10-326,67-30-274,-79 36-342,0 0 0,0 1 0,1 0 0,-1 1 0,0 0 0,1 0 0,0 1 0,-1 0 0,1 0 0,0 1 0,2 1-34,12 0 44,-22-1-31,0 0 0,1 0-1,-1 0 1,0 1-1,1-1 1,-1 1-1,0 0 1,0 0 0,0 0-1,1 0 1,-1 0-1,0 0 1,0 0-1,-1 1 1,1-1-1,0 1 1,0-1 0,-1 1-1,1 0 1,-1 0-1,1 0 1,-1 0-1,0 0 1,1 0-1,-1 0 1,-1 0 0,1 0-1,0 0 1,0 1-1,-1-1 1,1 0-1,-1 1 1,0-1-13,3 12 71,-2 0 1,0 0-1,-1 0 1,0 1-1,-2 1-71,2-10-1,0 0 3,-1 0 0,0-1 0,-1 1 1,1 0-1,-1-1 0,0 0 0,-1 1 0,1-1 0,-1 0 0,0 0 0,0 0 0,0-1 0,-1 1 0,-2 1-2,-9 10-87,-1-1-1,0-1 0,-7 4 88,-36 33-192,57-48 173,0-1 1,1 1 0,-1 0 0,0 0-1,1 0 1,0 0 0,0 1 0,0-1 0,0 0-1,0 0 1,1 1 0,-1-1 0,1 0 0,0 1-1,0-1 1,0 0 0,1 3 18,-1-1-43,0-4 44,0 0 0,1 0-1,-1 0 1,0 0-1,1-1 1,-1 1 0,1 0-1,-1 0 1,1-1-1,0 1 1,-1 0 0,1-1-1,0 1 1,-1-1-1,1 1 1,0-1-1,0 1 1,0-1 0,-1 0-1,1 1 1,0-1-1,0 0 1,0 1 0,0-1-1,0 0 1,0 0-1,0 0 0,32 5 105,-25-4-82,75 6-1346,81-4 1323,-132-3-1817,-32 0-1042,0 0-3537</inkml:trace>
  <inkml:trace contextRef="#ctx0" brushRef="#br0" timeOffset="56997.05">6119 1199 1672,'0'0'8302,"0"0"-4940,0 0-1910,0 0-37,0 0 139,0 0-338,2 12-403,6 37-284,-7-47-485,0 0 0,0 0 0,0 0 1,0-1-1,0 1 0,0 0 0,0-1 0,0 1 0,1-1 0,-1 1 0,0-1 1,1 0-1,-1 1 0,1-1 0,0 0 0,0 0 0,-1 0 0,1 0 0,0 0 1,0-1-1,0 1 0,0-1 0,0 1 0,0-1 0,0 1 0,0-1 0,0 0 1,0 0-1,0 0 0,0 0 0,0-1-44,16 4 134,-3 3-108,-1 1 0,0 1 0,0 0 0,-1 0 0,0 2 0,-1-1 1,0 2-1,0 0 0,-1 0 0,0 1 0,-1 0 0,5 9-26,-1-1 34,-1 1 0,-1 1 0,-1 0 0,-1 0 0,0 1 0,-2 0-1,4 20-33,-7-15-13,0 0-1,-2 0 1,-1 0-1,-2 0 1,0 1-1,-2-1 1,-2 2 13,1-16-145,0 0 1,-2-1 0,0 1-1,0-1 1,-1 0-1,-1 0 1,0-1-1,-1 0 1,0 0 0,-1-1-1,0 0 1,-1 0-1,0-1 1,-8 6 144,17-15-61,0 0 0,0 0 1,0 0-1,-1-1 0,1 1 0,0-1 0,0 1 0,0-1 1,0 1-1,-1-1 0,1 1 0,0-1 0,0 0 1,-1 0-1,1 0 61,0 0-288,1 0-255,0 0-359,0 0-673,0 0-1441,0 0-2957</inkml:trace>
  <inkml:trace contextRef="#ctx0" brushRef="#br0" timeOffset="57799.04">6968 1566 10138,'0'0'3644,"0"0"-2231,0 0-791,0 0-74,0 0-125,0 0-70,-2 25 1358,-4-16-1663,-1-1 0,0 1 0,0-1 0,-1-1 0,-2 3-48,-23 24 7,-18 26-26,-8 9-466,-15 27 485,68-87-2287,5-11 1007,12-21-602,-1-1-3241,-5 7-539</inkml:trace>
  <inkml:trace contextRef="#ctx0" brushRef="#br0" timeOffset="58350.6">6806 1566 8410,'0'0'3787,"0"0"-2066,0 0-582,0 0 113,0 0-173,0 0-336,18-7 2114,-13 8-2806,-1-1 0,0 1 0,0 0 0,0 0 0,-1 0 0,1 1 0,0 0 0,0-1 0,-1 1 0,1 0 0,-1 1 0,0-1 0,1 1 0,-1-1 0,0 1 0,1 2-51,10 11 187,0-1 0,9 17-187,-8-10 155,132 197 278,-142-215-279,-2-4-6723,-3 0 1652</inkml:trace>
  <inkml:trace contextRef="#ctx0" brushRef="#br0" timeOffset="60279.32">7557 1172 4977,'0'0'4896,"0"0"-2816,0 0-1248,0 0 18,0 0 201,0 0-82,0 0-911,0 0-1,0 0 0,0 0 0,0 0 0,0 0 0,0-1 0,0 1 1,0 0-1,1 0 0,-1 0 0,0 0 0,0 0 0,0 0 1,0 0-1,0 0 0,0 0 0,0 0 0,0 0 0,1 0 1,-1 0-1,0 0 0,0 0 0,0 0 0,0 0 0,0 0 1,0 0-1,0 0 0,0 0 0,1 1 0,-1-1 0,0 0 0,0 0 1,0 0-1,0 0 0,0 0 0,0 0 0,0 0 0,0 0 1,0 0-1,0 0 0,0 0 0,1 0 0,-1 1 0,0-1 1,0 0-1,0 0 0,0 0 0,0 0 0,0 0 0,0 0 1,0 0-1,0 0 0,0 1 0,0-1 0,0 0 0,0 0 0,0 0 1,0 0-1,0 0 0,0 0 0,0 0 0,0 0 0,0 1 1,0-1-1,-1 0-57,0 23 177,-1 0 0,-1-1 0,-1 1 0,-1 0 0,-4 8-177,-42 114 158,33-97 32,-12 32 428,33-76-362,10-5-177,19-6-118,-24 5 75,106-15-7,13-3 9,-82 16-21,-45 4-20,2-12-1642,11-10-2731,-9 11-1188</inkml:trace>
  <inkml:trace contextRef="#ctx0" brushRef="#br0" timeOffset="60645.46">7787 1209 9842,'0'0'3698,"0"0"-1940,0 0-532,0 0 108,0 0-256,0 0-416,0 6-80,0 14-389,-1 149 1320,-9 17-1513,5-130 18,-3-1 0,-3 0-1,-1-1 1,-3 0 0,-10 19-18,22-65-37,1-2-37,0 0-1,0-1 1,-1 1-1,1-1 1,-1 0-1,-1 0 0,1 0 1,-3 3 74,2-41-6644,4 6-444</inkml:trace>
  <inkml:trace contextRef="#ctx0" brushRef="#br0" timeOffset="63109.45">5341 1753 264,'0'0'1638,"0"0"-291,0 0 92,0 0 61,0 0-173,0 0-168,-6 3 8478,5 1-8673,-3 142-681,3-145-277,0 1 0,0-1 0,1 1 0,-1-1 0,0 1 0,-1-1 0,1 1 0,0-1 1,0 0-1,-1 0 0,1 0 0,0 0 0,-1 0 0,1 0 0,-1 0 0,0 0 0,1 0 1,-1-1-1,0 1 0,1-1 0,-1 1-6,-2 0 10,1 1 1,-1-1-1,1 0 1,-1-1 0,1 1-1,-1 0 1,1-1-1,-1 0 1,0 0-1,1 0 1,-1 0-1,-3-1-10,6-1 2,0 1 0,-1-1 0,1 1 0,0-1 0,0 0-1,0 1 1,1-1 0,-1 0 0,0 0 0,1 0 0,-1 0 0,1 1 0,-1-1-1,1 0 1,0 0 0,0-2-2,-4-36-6,4-77-1326,0 116 1055,0 1-6,-1 8-1003,-13 48-3121,7-28-3227</inkml:trace>
  <inkml:trace contextRef="#ctx0" brushRef="#br0" timeOffset="65210.58">4050 2371 3145,'0'0'2124,"0"0"-275,0 0 130,0 0-94,0 0-291,0 0-338,5-6-289,12-16-181,-12 16-120,-5 6-93,0 0-76,0 0-61,0 0-46,0 0-50,0 0-20,0 0 21,0 0-62,-2 21 24,-4-5-281,0 0 0,-1-1-1,0 0 1,-1 0 0,-3 2-22,-18 36 36,18-29 19,0 1 1,2 0-1,1 1 0,1 0 1,1 0-1,1 1 0,2-1 1,1 1-1,0 0 0,3 15-55,0-34 3,0 0 0,1 0-1,0 0 1,0 0 0,1 0 0,0-1-1,0 1 1,1-1 0,0 0-1,1 0 1,-1 0 0,1-1-1,0 1 1,1-1 0,0 0 0,0-1-1,3 3-2,7 5-35,1 0 0,1-1 0,0-1 0,1 0 0,0-2 0,5 2 35,-17-8-165,1 0-1,-1-1 0,1 0 0,-1-1 1,1 1-1,5-1 166,13 0-5790,-26-1 104</inkml:trace>
  <inkml:trace contextRef="#ctx0" brushRef="#br0" timeOffset="66142.47">4405 2541 1376,'0'0'8159,"0"0"-5279,0 0-2135,0 0-270,0 0 26,0 0-89,0 25-141,0 184 636,-1-156-322,0-24-215,1 1 1,1-1-1,5 23-370,-3-45 469,-1-21-322,-1-24-118,-1 29-23,6-199 40,-3 170-49,1 0 0,3 1 0,1 0 0,7-17 3,-14 49-11,1 0-1,0 0 1,1 0 0,-1 0 0,1 1 0,0-1 0,0 1 0,0 0 0,1 0 0,-1 0 0,1 0 0,0 1 0,0-1 0,1 1 0,-1 0 0,1 0 0,2-1 11,1 1-15,0-1 1,1 1-1,0 1 0,0 0 0,0 0 1,0 0-1,0 1 0,0 1 0,7-1 15,47 1-84,-62 0 87,-1 1 0,1-1 0,-1 0 0,1 0 0,-1 0 0,1 1-1,-1-1 1,1 0 0,-1 1 0,0-1 0,1 0 0,-1 1-1,0-1 1,1 0 0,-1 1 0,0-1 0,1 1 0,-1-1 0,0 1-1,0-1 1,1 1 0,-1-1 0,0 0 0,0 1 0,0-1 0,0 1-1,0 0 1,0-1 0,0 1 0,0-1 0,0 1 0,0-1-3,0 23 294,0-17-205,-1-1-77,1-1 0,-2 0 1,1 1-1,0-1 0,-1 0 0,0 0 0,0 0 0,0 0 0,0 0 0,-1-1 0,0 1 0,0-1 1,1 1-1,-2-1 0,1 0 0,-1 1-12,-16 13-142,0-1 0,-8 5 142,13-11-127,-20 12-231,27-18 268,1 0 0,0 1 0,0 0 0,0 0 0,0 0 0,1 1 0,-4 4 90,10-10-8,0 0 0,-1 1 0,1-1 0,0 1 0,-1-1 0,1 1 0,0-1 0,0 1 0,0 0 0,0-1 0,-1 1 0,1-1 0,0 1 0,0-1 0,0 1 0,0-1 0,0 1 0,0 0 0,0-1 0,1 1 0,-1-1 0,0 1 0,0-1 0,0 1 0,0-1 0,1 1 0,-1-1 0,0 1 0,1-1 0,-1 1 0,0-1 0,1 1 0,-1-1 0,0 1 0,1-1-1,0 0 10,18 13 336,-12-9-281,3 3 64,0 0 0,0 1 0,-1 0 1,-1 0-1,1 1 0,-1 0 0,-1 1 0,1 0-120,11 20 277,-1 1 0,0 2-277,2 6 44,-19-39-91,-1 1 0,1 0 0,0 0 0,-1-1 0,1 1 0,0-1 0,-1 1 0,1 0-1,0-1 1,0 1 0,-1-1 0,1 1 0,0-1 0,0 0 0,0 1 0,0-1 0,0 0 0,-1 0 0,1 0 0,0 1 0,0-1 0,0 0 0,0 0 0,0 0 0,0-1 0,0 1-1,0 0 1,0 0 0,0 0 0,-1-1 0,1 1 0,0 0 0,0-1 0,0 1 0,0-1 47,27-17-5419,-13 7-3662</inkml:trace>
  <inkml:trace contextRef="#ctx0" brushRef="#br0" timeOffset="66688.52">4892 2711 8770,'0'0'3485,"0"0"-2033,0 0-461,0 0 154,0 0-147,0 0-349,0 20-270,0 149 752,0-167-1124,0 0-1,0 0 1,0 0 0,1 0-1,-1 0 1,1-1 0,-1 1-1,1 0 1,0 0 0,-1-1-1,1 1 1,0 0-1,0-1 1,0 1 0,0-1-1,1 1 1,-1-1 0,0 0-1,0 1 1,1-1 0,-1 0-1,1 0 1,-1 0 0,1 0-1,0 0 1,-1 0-1,1 0 1,0-1 0,0 1-1,0-1 1,-1 1 0,1-1-1,0 0 1,0 0 0,0 1-1,0-1 1,0-1 0,-1 1-1,1 0 1,1 0-7,3-1 0,0 1 0,0-1-1,0-1 1,0 1 0,0-1 0,0 0 0,0 0 0,-1 0 0,1-1-1,-1 0 1,0 0 0,2-2 0,2-2-46,-1-1-1,0 0 1,-1-1-1,0 1 1,0-1 0,-1-1-1,0 1 1,-1-1-1,3-7 47,-5 10-64,0 0 1,-1 0-1,0 0 0,0 0 0,0 0 0,-1-1 1,-1 1-1,1-1 0,-1 1 0,0 0 0,0-1 1,-1 1-1,0-1 0,-1 1 0,0-2 64,1 6-77,-1 0 0,1 0 0,-1 0 0,0 0 0,1 1 0,-1-1 0,0 0 0,-1 1 0,1 0 0,0-1 0,-1 1 0,1 0 0,-1 0 0,0 1 0,0-1 0,0 0 0,0 1 0,0 0 0,0 0 0,0 0 0,0 0 0,-1 0 77,-6-2-570,0 2 1,0-1 0,-1 1-1,1 1 1,0-1 0,-6 2 569,14-1-106,0 1 0,0-1 0,-1 1-1,1-1 1,0 1 0,0 0 0,0 0 0,0 0 0,0 0 0,0 0 0,1 0 0,-1 0 0,0 1 0,0-1 0,1 1 0,-1-1 0,1 1 0,-1 1 106,-2 2-101,1 0 1,0 0 0,0 1 0,0 0 0,0-1 0,1 1-1,0 1 101,-3 11-37,1-1 0,1 1 0,1-1-1,0 11 38,1-12-210,0-8 294,0 0 0,1 0-1,0 1 1,1-1 0,1 7-84,-2-13-114,1-1 1,-1 1-1,1 0 1,-1-1-1,1 1 1,0-1 0,0 1-1,-1-1 1,1 0-1,0 1 1,0-1-1,1 0 1,-1 0-1,0 1 1,0-1-1,0 0 1,1 0 0,-1 0-1,1-1 1,-1 1-1,0 0 1,1 0-1,0-1 1,-1 1-1,1-1 1,-1 0-1,1 1 1,0-1-1,0 0 114,11 1-5521</inkml:trace>
  <inkml:trace contextRef="#ctx0" brushRef="#br0" timeOffset="67387.95">5186 2653 7114,'0'0'5158,"0"0"-2906,0 0-993,0 0-34,0 0-311,0 0-357,0 6-185,-1 46 133,0-3-274,4 37-231,-3-84-9,0 0-1,1 1 1,-1-1 0,1 0 0,-1 0 0,1 0-1,0 0 1,0 0 0,0 0 0,0 0-1,0 0 1,0 0 0,1 0 0,-1 0 0,1-1-1,-1 1 1,1-1 0,-1 1 0,1-1-1,0 0 1,0 1 0,0-1 0,0 0 0,0 0-1,0 0 1,0 0 0,1 0 9,4 0-46,0 1 1,0-1-1,0 0 1,0-1-1,0 0 1,0 0-1,0 0 0,1-1 46,-4 0-31,0 0-1,-1-1 0,1 1 0,0-1 0,-1 0 1,0 0-1,1 0 0,-1 0 0,0-1 0,0 1 0,0-1 1,-1 0-1,1 1 0,0-1 0,-1-1 0,0 1 1,0 0-1,0-1 0,1-1 32,5-10-398,0 0 0,-1-1 1,3-13 397,-4 1-71,-6 27 441,-1 16-232,1 10-136,-1-11 84,1-1 1,1 1-1,0-1 1,1 0-1,0 1 1,1 0-87,-2-10 26,1 0 1,-1 0 0,1 0-1,0 0 1,1 0 0,-1-1-1,1 1 1,-1-1-1,1 1 1,0-1 0,0 0-1,0 0 1,1 0 0,-1-1-1,1 1 1,0-1 0,-1 0-1,1 0 1,0 0 0,4 1-27,-6-2-1,0 0-1,0 0 1,0 0 0,1 0 0,-1-1 0,0 1 0,1-1 0,-1 1 0,1-1 0,-1 0-1,1 0 1,-1 0 0,1 0 0,-1 0 0,0-1 0,1 1 0,-1-1 0,0 0 0,1 1-1,-1-1 1,0 0 0,1 0 0,-1-1 0,0 1 0,0 0 0,0-1 0,0 1 0,-1-1-1,1 0 1,0 1 0,-1-1 0,1 0 0,-1 0 0,1 0 0,-1 0 0,0 0 0,0-1-1,0 1 1,0-1 1,4-10-19,-1 0 0,0 0 0,-2-1-1,1 1 1,-2-1 0,1-7 19,0-41-405,-2-16 405,-1 20-398,1 58 393,0-1 0,0 1 0,0-1 0,0 0 1,0 1-1,0-1 0,0 0 0,0 1 0,0-1 0,-1 1 0,1-1 0,0 0 0,0 1 0,-1-1 0,1 1 0,0-1 1,-1 1-1,1-1 0,0 1 0,-1-1 0,1 1 0,-1-1 0,1 1 0,-1 0 0,1-1 0,-1 1 0,1 0 1,-1-1 4,0 1-12,1 0 1,-1 0-1,1 0 0,0 0 1,-1 0-1,1 1 1,-1-1-1,1 0 1,0 0-1,-1 0 1,1 0-1,-1 1 1,1-1-1,0 0 1,-1 0-1,1 1 1,0-1-1,-1 0 1,1 0-1,0 1 1,0-1-1,-1 0 1,1 1-1,0-1 1,0 1-1,0-1 1,-1 0-1,1 1 0,0-1 1,0 1-1,0-1 1,0 0-1,0 1 1,0-1-1,0 1 1,0-1-1,0 0 1,0 1-1,0-1 12,-1 58-1124,1-33-4670,0-24 395</inkml:trace>
  <inkml:trace contextRef="#ctx0" brushRef="#br0" timeOffset="68291.84">5851 2272 4793,'0'0'7288,"0"0"-4577,0 0-1833,0 0-138,0 0-21,0 0-260,15 4 652,29-5-680,-15 0-270,1 1 0,6 2-161,-33-1 19,-1 0 0,0 0 0,0 0 0,0 0 0,0 0 0,0 0 0,0 0 0,0 0 0,0 1 0,0-1 0,-1 1 0,1 0 0,-1-1 0,1 1 0,-1 0 0,1 0 0,-1 0 0,0 0 0,0 0 0,0 0 0,0 0 0,0 0-1,-1 1 1,1-1 0,-1 0 0,1 0 0,-1 1 0,0-1-19,2 12 92,0 0 0,-1 0 0,0 14-92,-1-12 62,0 0 1,-2 0-1,-1 12-62,1-22 8,1 0 0,-1 0 0,0-1-1,-1 1 1,1-1 0,-1 1-1,0-1 1,0 0 0,-1 0-1,0 0 1,-1 1-8,-6 7-7,-1 0 0,-1-1 0,-11 10 7,19-19-41,0 0-1,0 1 1,0-2-1,0 1 1,0 0-1,-1-1 1,1 0-1,-1 0 1,0-1-1,0 0 1,1 0-1,-1 0 1,-6 0 41,12-1-13,0 0-5,0 0-22,0 0 18,0 0-13,0 0 19,34 0-7,-24 0 26,-1 0 0,1 0 0,-1 2 0,1-1 0,-1 1 0,1 0 0,3 2-3,-10-3 18,0 1-1,0-1 0,-1 0 0,1 1 1,0 0-1,-1-1 0,1 1 0,-1 0 0,0 0 1,0 1-1,0-1 0,0 0 0,0 1 1,0-1-1,0 1 0,-1 0 0,1-1 1,-1 1-1,0 0 0,0 0 0,0 0 1,0 0-1,-1 0 0,1 0 0,-1 1-17,1 3 56,0 0-1,0 1 0,-1-1 0,-1 1 1,1-1-1,-1 0 0,0 1 0,0-1 1,-3 5-56,3-8-1,-1 0 0,0 0 0,-1 0 0,1 0 0,-1 0 0,1 0 0,-1-1 0,-1 1 0,1-1 0,0 0 0,-1 0 0,1 0 0,-1 0 0,0-1 0,-3 2 1,2-1-201,0 0 1,0-1-1,0 0 0,0 0 1,0-1-1,-1 1 0,1-1 0,0 0 1,-1 0-1,1-1 0,-1 0 1,-3 0 200,-11 4-3965,17 2-2239,3-6 2155</inkml:trace>
  <inkml:trace contextRef="#ctx0" brushRef="#br0" timeOffset="68852.36">6311 2164 5457,'0'0'5237,"0"0"-3056,0 0-953,0 0 124,0 0-83,0 0-296,1 6-291,-1-2-565,0-2-86,0-1-1,0 1 0,0-1 0,0 1 0,0-1 0,1 1 0,-1-1 0,0 1 0,1-1 0,-1 0 0,1 1 0,-1-1 0,1 0 0,0 1 0,0-1 0,-1 0 1,1 0-1,0 0 0,0 0 0,0 0 0,0 0 0,0 0 0,1 0 0,-1 0 0,0 0 0,0 0 0,1 0-30,9 4 114,-1 0-1,0 1 1,0 0 0,0 1-1,-1 0 1,0 1 0,0 0-1,-1 0 1,0 1 0,5 8-114,-3-2 108,-1-1 1,0 2 0,-1-1 0,-1 1 0,-1 0 0,5 17-109,-1 9 70,-2 0 1,-1 1-1,-3-1 0,-1 1 1,-3 22-71,0-42 31,0 0 0,-2 0 1,-1 0-1,-1-1 0,-5 18-31,7-32-41,-1 0-1,0-1 1,0 1 0,-1-1-1,1 0 1,-2 0 0,1 0-1,-1 0 1,0-1 0,0 0-1,-1 0 1,0 0 0,0-1-1,0 0 1,-1 0-1,0 0 1,0-1 0,-1 0 41,-60 33-4133,65-37 846,2 0 1043,1 0-5385</inkml:trace>
  <inkml:trace contextRef="#ctx0" brushRef="#br0" timeOffset="69489.42">7051 2497 9674,'0'0'3600,"0"0"-1873,0 0-654,0 0-218,0 0-363,0 0-248,-2 4-132,-24 41-111,-3 0 1,-1-2-1,-2-1 0,-16 14-1,16-17-2,10-14-106,12-15-52,1 1 0,0 0 0,0 1 0,1 0 0,1 0 0,-3 6 160,10-16-677,0-2-395,0 0-549,0-2-529,0-6-656</inkml:trace>
  <inkml:trace contextRef="#ctx0" brushRef="#br0" timeOffset="69970.34">6794 2544 9874,'0'0'3602,"0"0"-2049,0 0-919,0 0-202,0 0-106,0 0-39,0 0 14,0 0-16,0 0 77,0 0 59,0 0-17,27 0 1693,-24 1-2052,0-1-1,0 1 1,-1 0 0,1 0 0,0 0-1,0 0 1,-1 0 0,1 1 0,0-1-1,-1 1 1,1-1 0,-1 1 0,0 0 0,0 0-1,1 1-44,33 38 276,-27-31-194,23 33 75,-1 1 0,9 23-157,14 19-51,-43-66 217,-5-11-2877,1-28-1400,-4 2-61</inkml:trace>
  <inkml:trace contextRef="#ctx0" brushRef="#br0" timeOffset="70488.02">7410 2317 11562,'0'0'2810,"0"0"-1407,0 0-557,0 0 89,0 0-160,0 0-231,2 6-8,3 9-288,-1 0 0,0 0 0,-1 1 0,0-1 1,-2 1-1,0 5-248,-1 106 179,-1-60-151,1 73 388,0-28-2466,0-53-7544,0-75 2172</inkml:trace>
  <inkml:trace contextRef="#ctx0" brushRef="#br0" timeOffset="71082.78">7591 2405 7402,'0'0'6076,"0"0"-4064,0 0-1543,0 0-159,0 0 71,0 0-47,0-5 11,2 2-247,0-1 1,0 0-1,0 0 0,0 1 0,1-1 1,0 1-1,-1 0 0,1 0 1,0 0-1,1 0 0,-1 0 0,0 1 1,1-1-1,-1 1 0,1 0 1,0 0-1,0 0 0,3 0-98,2-3 87,1 1-1,-1 1 0,1 0 1,0 0-1,0 0 1,1 2-1,-1-1 1,2 1-87,-9 1 11,1 0 0,0 0 0,0 0 0,-1 0 1,1 1-1,0-1 0,0 1 0,-1 0 0,1 0 1,-1 1-1,1-1 0,-1 1 0,2 0-11,-3 0 17,0 0-1,0 1 0,0-1 0,0 1 1,0-1-1,-1 1 0,1 0 1,-1 0-1,0 0 0,0-1 1,0 1-1,0 0 0,0 1 1,0-1-1,-1 0 0,1 0-16,1 9-3,0 0 0,0 0 0,-1 0 0,-1 0 0,0 0-1,-1 0 1,0 0 0,-1 0 0,0 0 0,0 0 0,-2 0-1,1-1 1,-2 1 0,1-1 0,-1 0 0,-1-1 0,0 1-1,-1-1 1,-5 7 3,2-5-21,-17 24-45,1 1 0,-15 28 66,34-52-1,1 0-1,0 1 1,1-1 0,1 1-1,0 0 1,0 1 0,2-1-1,0 0 1,0 1 0,1 6 1,1-20-6,0 0 1,0 1-1,0-1 1,0 0-1,0 0 1,0 1-1,0-1 1,0 0-1,0 1 1,1-1-1,-1 0 1,1 0-1,-1 1 1,1-1-1,-1 0 1,1 0-1,0 0 1,-1 0-1,1 0 1,0 0-1,0 0 1,0 0-1,0 0 1,0 0 5,2 0-1,1 0 0,-1 0 0,0 0 0,1-1-1,-1 1 1,1-1 0,-1 0 0,0 0 0,3 0 1,37 1 2,-24 0 56,-1-1 0,0 0 0,1-1-1,-1-1 1,0-1 0,0 0 0,9-4-58,0-3 0,-18 5-129,1 1 0,0 1 0,0-1 0,0 2 0,0-1 0,1 2 0,1-1 129,-2 4-2030,-8 10-2005</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3:12.380"/>
    </inkml:context>
    <inkml:brush xml:id="br0">
      <inkml:brushProperty name="width" value="0.05" units="cm"/>
      <inkml:brushProperty name="height" value="0.05" units="cm"/>
    </inkml:brush>
  </inkml:definitions>
  <inkml:trace contextRef="#ctx0" brushRef="#br0">1 419 5633,'0'0'1851,"0"0"-397,0 0-377,0 0-366,0 0-241,0 0-34,0 0 12,0 0-47,0 0-357,0 0-1,0 0 0,0 0 1,0 0-1,0 0 1,0 0-1,0 0 0,0 0 1,0 0-1,0 0 0,0 0 1,0 0-1,1 1 0,-1-1 1,0 0-1,0 0 1,0 0-1,0 0 0,0 0 1,0 0-1,0 0 0,0 0 1,0 0-1,0 0 1,0 0-1,0 1 0,0-1 1,0 0-1,0 0 0,0 0 1,0 0-1,0 0 0,0 0 1,0 0-1,-1 0 1,1 0-1,0 0 0,0 0 1,0 0-1,0 1 0,0-1 1,0 0-1,0 0 0,0 0 1,0 0-1,0 0 1,0 0-1,0 0 0,0 0 1,0 0-1,0 0 0,-1 0 1,1 0-1,0 0 1,0 0-1,0 0-43,12 0 51,0 0 1,-1 0-1,1-1 0,-1-1 1,1 0-1,-1-1 0,0 0 1,1-1-1,-1 0 0,7-4-51,-6 1 58,-1 1 0,2 0 0,-1 1 0,1 1-1,0 0 1,-1 0 0,2 2 0,-1-1 0,0 2 0,1-1-1,4 2-57,-18 0 118,0-37 665,-5 55-5724,-5 8-1653</inkml:trace>
  <inkml:trace contextRef="#ctx0" brushRef="#br0" timeOffset="638.84">454 93 3569,'0'0'2398,"0"0"-979,0 0-351,0 0 95,0 0-163,0 0-191,0 0 1,0 0-101,3-1 2688,-2 0-3394,0 1 0,0 0 0,0 0 0,0 0 0,-1 0 0,1 0 0,0 0 0,0 0 0,0 0 0,0 0 0,0 0 0,0 1 0,0-1 0,0 0 0,-1 0 1,1 1-1,0-1 0,0 1 0,0-1 0,-1 1 0,1-1 0,0 1-3,12 17 45,-1 0 1,-1 1 0,-1 0-1,0 1 1,-2 0-1,6 18-45,-7-12 10,0-1 1,-2 1-1,-1 0 0,-1 0 0,-1 0 0,-2 0 0,-1 17-10,1-15-4,0-28-76,0 0-44,0 0-19,0 0-28,0 0-98,0 0-86,0 0-25,0 0-112,0 0-144,0 0-306,0 0-691,-1 0-1169,-2 0-1911</inkml:trace>
  <inkml:trace contextRef="#ctx0" brushRef="#br0" timeOffset="1202.83">676 1 2665,'0'0'2971,"0"0"-985,0 0-531,0 0-284,0 0-434,0 0-117,0 0 44,8 14 709,-3 5-775,-2 1 1,0-1-1,1 18-598,0 11 357,13 105 221,-8-61-169,18 75-409,-20-141-621,-4-28-1471,-2-14-630,-1-4-1871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3:21.039"/>
    </inkml:context>
    <inkml:brush xml:id="br0">
      <inkml:brushProperty name="width" value="0.05" units="cm"/>
      <inkml:brushProperty name="height" value="0.05" units="cm"/>
    </inkml:brush>
  </inkml:definitions>
  <inkml:trace contextRef="#ctx0" brushRef="#br0">0 62 1872,'0'0'1619,"0"0"-781,0 0-239,0 0 122,0 0-139,1 4-154,2 22 511,-3-26-133,0 3 6445,0 12-7153,0 290 682,30-305-820,-19-1 42,0 0 1,-1-1 0,1 0-1,-1-1 1,0 0-1,0-1 1,3-1-3,37-11 11,-41 15-94,0 0-1,0 0 0,1 1 1,-1 1-1,0-1 84,15 1-1364,-24-1 403,0-4-4484,0-5-1961</inkml:trace>
  <inkml:trace contextRef="#ctx0" brushRef="#br0" timeOffset="767.02">125 0 3929,'0'0'1233,"0"0"-543,0 0-123,0 0 116,0 0-35,0 0-99,1 0-345,-1 1 0,1-1 0,0 0 0,-1 0 0,1 0 0,0 1 0,-1-1 0,1 0 0,-1 1 1,1-1-1,0 0 0,-1 1 0,1-1 0,-1 1 0,1-1 0,-1 1 0,1-1 0,-1 1 0,1 0-204,5 36 1399,-2 0 0,-1 0 0,-2 22-1399,3 43 381,1 36-314,-5-85-40,2 0 1,9 52-28,-10-89-10,0-15 4,3 8 99,-4-9-152,0 1-1,0-1 1,0 1 0,0-1-1,0 0 1,0 1 0,0-1-1,1 1 1,-1-1 0,0 1-1,0-1 1,0 1 0,0-1-1,1 0 1,-1 1 0,0-1-1,0 1 1,1-1-1,-1 0 1,0 1 0,1-1-1,-1 0 1,0 1 0,1-1-1,-1 0 1,1 0 0,-1 1-1,0-1 1,1 0 0,-1 0 59,14-1-5482,-10-5-128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3:37.070"/>
    </inkml:context>
    <inkml:brush xml:id="br0">
      <inkml:brushProperty name="width" value="0.05" units="cm"/>
      <inkml:brushProperty name="height" value="0.05" units="cm"/>
    </inkml:brush>
  </inkml:definitions>
  <inkml:trace contextRef="#ctx0" brushRef="#br0">0 221 3689,'0'0'1456,"0"0"-657,0 0-223,0 0 20,0 0 55,5 2 3115,13 6-2203,24-6-616,-1 1 0,10 4-947,8 1 351,-44-8-228,19 0 111,-33 0-229,0 0-1,-1 0 0,1 0 0,0 0 1,0 0-1,-1 0 0,1 0 1,0 1-1,-1-1 0,1 0 0,0 0 1,-1 1-1,1-1 0,0 0 0,-1 1 1,1-1-1,0 1 0,-1-1 1,1 1-1,-1-1 0,1 1 0,-1-1 1,1 1-1,-1-1 0,0 1 0,1 0 1,-1-1-1,0 1 0,1 0 1,-1-1-1,0 1 0,0 0 0,1-1-4,-1 1-77,0-1-96,0 0-98,0 0-121,0 0-208,0 0-761,-1 0-2353,-2 0-4009</inkml:trace>
  <inkml:trace contextRef="#ctx0" brushRef="#br0" timeOffset="860.05">631 0 4785,'0'0'1851,"0"0"-401,0 0-358,0 0-200,0 0-101,0 0-140,0 0-211,0 0-100,0 0 68,0 18 615,0 4-824,0 0 0,-1 0 1,-2 0-1,0 0 0,-6 20-199,3-21 203,0-1 0,1 1-1,2 0 1,0 0 0,0 10-203,3-30 172,0-1 46,0 0 59,0 0-48,0 0-104,0 0-155,0 0-64,1-1 98,0 0-1,0 1 1,0-1 0,1 0-1,-1 1 1,0-1 0,0 1-1,0-1 1,1 1 0,-1 0-1,0 0 1,0-1-1,1 1 1,-1 0-4,1 0 4,66-16 142,-45 9-133,2 1-1,-1 2 0,1 0 1,24 0-13,-47 4-65,-1 0-1,0 0 1,0 0-1,1 0 1,-1 0-1,0 0 1,0 0 0,1 1-1,-1-1 1,0 0-1,0 1 1,1-1-1,-1 1 1,0 0 0,0-1-1,0 1 1,0 0-1,0-1 1,1 2 65,-1-1-155,-1 1 0,1 0 0,0-1 0,0 1 1,-1 0-1,1 0 0,-1 0 0,0 0 0,1 0 0,-1-1 0,0 1 0,0 0 0,0 0 1,-1 0 154,1 34-5339,0-22-656</inkml:trace>
  <inkml:trace contextRef="#ctx0" brushRef="#br0" timeOffset="1423.4">895 109 3225,'0'0'2358,"0"0"-717,0 0-358,0 0-315,0 0-336,0 0-182,0-12 355,0 11 2758,0 268-1693,0-36-3778,0-231 1879,0-3-236,-1 1-1,1-1 1,0 1-1,1-1 1,-1 0-1,0 1 1,1-1-1,-1 0 1,1 1-1,0-1 1,0 1-1,0 0 1,0-1-1,0 1 1,0 0-1,2-2 266,5-9-3985</inkml:trace>
  <inkml:trace contextRef="#ctx0" brushRef="#br0" timeOffset="2065.43">1118 95 4121,'0'0'3762,"0"0"-1644,0 0-663,0 0-359,0 0-290,0 0-286,0 0-178,0 17 572,0-5-647,0 64 815,-3 0 0,-5 10-1082,7-68 19,4-19-21,-1 0 0,0 0 0,1 0 0,-1 0 0,1 0 0,-1 0 0,1 0 0,0 1 0,-1-1 0,3 1 2,-1-1 29,42-9 46,0 1 0,0 2 0,0 2 0,16 2-75,-50-2-417,-11 5 299,-1 0 1,0 0 0,0-1-1,0 1 1,0 0 0,0 0-1,0-1 1,1 1 0,-1 0-1,0 0 1,0-1-1,0 1 1,0 0 0,0 0-1,0-1 1,0 1 0,0 0-1,0 0 1,0-1 0,0 1-1,-1 0 1,1 0-1,0-1 1,0 1 0,0 0-1,0 0 1,0-1 0,0 1-1,0 0 1,-1 0 0,1 0-1,0-1 1,0 1 0,0 0-1,-1 0 1,1 0-1,0 0 1,0-1 0,0 1-1,-1 0 118,-2-3-3899</inkml:trace>
  <inkml:trace contextRef="#ctx0" brushRef="#br0" timeOffset="2553.39">1344 99 2473,'0'0'3839,"0"0"-1729,0 0-446,0 0-193,0 0-411,0 0-297,0 0-676,-1 0-1,0 0 0,1 0 1,-1 0-1,1 0 0,-1 0 1,1 1-1,-1-1 0,1 0 1,-1 0-1,1 1 0,-1-1 1,1 0-1,-1 1 0,1-1 1,-1 0-1,1 1 0,-1-1 1,1 1-1,0-1 0,-1 1 1,1-1-1,0 1-86,0 480 884,0-464-883,-1-5-1,1 0 0,1 0 0,0 1 0,2 9 0,-3-22-51,0 0-1,0 0 1,1-1 0,-1 1-1,0 0 1,0 0-1,0 0 1,0 0-1,0 0 1,0 0-1,0 0 1,1 0-1,-1 0 1,0 0-1,0-1 1,0 1-1,0 0 1,0 0-1,0 0 1,1 0-1,-1 0 1,0 0-1,0 0 1,0 0-1,0 0 1,0 0-1,1 0 1,-1 0-1,0 0 1,0 1-1,0-1 1,0 0-1,0 0 1,0 0-1,1 0 1,-1 0-1,0 0 1,0 0-1,0 0 1,0 0-1,0 0 52,2-14-4223,-2 10-1549</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3:57.359"/>
    </inkml:context>
    <inkml:brush xml:id="br0">
      <inkml:brushProperty name="width" value="0.05" units="cm"/>
      <inkml:brushProperty name="height" value="0.05" units="cm"/>
    </inkml:brush>
  </inkml:definitions>
  <inkml:trace contextRef="#ctx0" brushRef="#br0">50 13 744,'0'0'2210,"0"0"-728,0 0-689,0 0-266,0 0-23,0-11 313,0 9 5533,0 56-5663,1-11-490,-1 1-1,-3 0 1,-1 0 0,-5 11-197,5-32 103,2-1 1,0 0 0,2 22-104,0-22 134,-1 0-1,0-1 1,-5 21-134,-3-19 250,2-4-1625,4-6-4483,3-13 1845</inkml:trace>
  <inkml:trace contextRef="#ctx0" brushRef="#br0" timeOffset="1462.42">250 224 2785,'0'0'1385,"0"0"-547,0 0-449,0 0-227,0 0-70,0 0 20,6-11-20,22-35-28,-20 37 8301,-7 17-7046,-7 17-2096,-6 2 791,2 0-1,0 1 1,2 0 0,1 0-1,-4 28-13,5-24 7,2 0-7,1 0 0,1 0 1,2 0-1,1 3 0,0 16 28,-1-50-21,0-1 0,1 1 0,-1-1 0,1 1 0,-1-1 0,1 1 0,-1-1 0,1 1 0,-1-1 1,1 1-1,-1-1 0,1 0 0,0 1 0,-1-1 0,1 0 0,0 0 0,-1 1 0,1-1 0,0 0 0,-1 0 0,1 0 0,0 0 0,-1 0 1,1 0-1,0 0 0,-1 0 0,1 0 0,0 0-7,30 0 263,-22-1-175,-4 1-78,-1 0-1,1 0 1,0-1 0,0 0-1,-1 0 1,1 0-1,0-1 1,-1 1-1,1-1 1,-1 0 0,0-1-1,0 1 1,0-1-1,0 1 1,0-1-1,0 0 1,-1-1 0,1 1-1,-1-1 1,0 1-1,2-4-9,3-6 47,-1 1-1,-1-1 1,0 0-1,-1 0 1,0 0-1,3-15-46,-8 19 59,4-5 109,-3 14-27,-1 0-7,0 0-46,0-24-56,0-44 364,-38 68-53,34 1-355,1-1 1,0 1 0,-1 1 0,1-1-1,0 0 1,-1 1 0,1 0 0,0-1 0,0 1-1,0 0 1,1 1 0,-1-1 0,0 0-1,1 1 1,0 0 0,-1-1 0,1 1-1,0 0 1,0 0 0,1 0 0,-1 1-1,1-1 1,-1 2 11,-2 3-57,0 1 0,0 0 1,1 0-1,1 0 0,0 0 0,0 1 0,1-1 0,-1 8 57,2 47-907,0-64 609,0 0-169,0 0-61,0 0-92,0 0-357,0 0-723,0 0-1295</inkml:trace>
  <inkml:trace contextRef="#ctx0" brushRef="#br0" timeOffset="2457.66">676 139 4657,'0'0'3589,"0"0"-1881,0 0-868,0 0-124,0 0 19,0 0-97,0 0-121,0 0-50,-1 28 1928,-18 43-1344,2-10-992,11-38-42,4-11-3,-1-1 0,1 1 0,1 0-1,0-1 1,0 2-14,1-12 7,0-1-19,0 0-23,0 0 14,0 0-23,0 0-20,0 0 13,9-2 70,-1 0-1,0 0 0,0-1 0,1 0 0,-2 0 0,1-1 0,0 0 1,6-5-19,9-3 64,-4 4 38,0 2 1,1-1-1,0 2 1,0 1-1,0 1 1,1 0 0,-1 1-1,1 2 1,6 0-103,-26 0 9,0 8-3412,-4 11 1226,-7-2-2957</inkml:trace>
  <inkml:trace contextRef="#ctx0" brushRef="#br0" timeOffset="3372.45">872 149 4673,'0'0'2373,"0"0"-550,0 0-378,0 0-254,0 0-261,0 0-316,0 0-251,0 0-36,0 0 38,0 0 19,0 0-47,0 0-49,0 0 13,0 0 4,0 0-45,0 0 4,0 0 73,0 0 32,0 0-77,0 0-133,0 0-78,0 0-6,0 0 77,0 0 83,0 0 21,0 0-28,0 0-56,0 0-64,0 8 158,-1 20-187,-2-1-1,-1 1 1,-1-1-1,-2 1-78,-1 4 6,3 1 0,-3 24-6,4 183 788,4-231-701,-1-2 363,0-11-1600,-1-17-4412,2 15 1300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6.154"/>
    </inkml:context>
    <inkml:brush xml:id="br0">
      <inkml:brushProperty name="width" value="0.05" units="cm"/>
      <inkml:brushProperty name="height" value="0.05" units="cm"/>
    </inkml:brush>
  </inkml:definitions>
  <inkml:trace contextRef="#ctx0" brushRef="#br0">75 0 4609,'0'0'1688,"0"0"-669,0 0-243,0 0 94,0 0-55,0 0-118,0 0 13,0 0 133,0 0-67,-4 18 1348,1 67-1689,-5 10-435,1-10 312,3 12-312,11 494 1086,-5-555-969,1-1 0,2 0 0,2 3-117,0-3 121,-2 1-1,-2 0 1,-1 3-121,-2 528 395,-2-515-383,-3 1 0,-6 18-12,2-4 93,2 5-93,-3 32 58,-6 6-58,4-31 21,4 1-1,2 33-20,4-21 1,1-12 6,8 78-7,4-112-9,-9-37 6,1 0 0,-1 0 0,0 0 0,-1 0 0,0 5 3,0-7-3,0-1-1,0 0 1,1 1 0,0-1 0,3 6 3,-3-9-9,-1-2-17,-1-1-31,3 17 510,-3-15-2774,0-1-4200,-3-1-1434</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3.473"/>
    </inkml:context>
    <inkml:brush xml:id="br0">
      <inkml:brushProperty name="width" value="0.05" units="cm"/>
      <inkml:brushProperty name="height" value="0.05" units="cm"/>
    </inkml:brush>
  </inkml:definitions>
  <inkml:trace contextRef="#ctx0" brushRef="#br0">76 86 4809,'0'0'1651,"0"0"-448,0 0-24,0 0 6,0 0-218,0 0-228,0 0-148,0 0-123,0 0-77,0 0-70,0 0-66,0 0-66,0 9 169,-2 22-158,-2-1 0,-2 0 1,0 0-1,-2-1 1,-8 19-201,-9 36 174,17-29-165,31-56 170,25-5-89,1-2 0,6-5-90,60-9 41,-97 19-24,18-2 107,0 1 1,10 1-125,-46 3-309,0-1 1,0 0 0,-1 0-1,1 0 1,0 1 0,-1-1-1,1 0 1,-1 0-1,1 1 1,-1-1 0,1 0-1,-1 0 1,1 1-1,-1-1 1,1 1 0,-1-1-1,0 0 309,-10-2-4641</inkml:trace>
  <inkml:trace contextRef="#ctx0" brushRef="#br0" timeOffset="502.24">476 1 3265,'0'0'1935,"0"0"-571,0 0-78,0 0 18,0 0-360,0 0-204,2 16-5,4 47 1032,-2 21-1767,-4 431 1527,0-514-1627,0-1-204,0 0-324,0-5-4314,0-7-1719</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48.269"/>
    </inkml:context>
    <inkml:brush xml:id="br0">
      <inkml:brushProperty name="width" value="0.05" units="cm"/>
      <inkml:brushProperty name="height" value="0.05" units="cm"/>
    </inkml:brush>
  </inkml:definitions>
  <inkml:trace contextRef="#ctx0" brushRef="#br0">1 219 1296,'0'0'3916,"0"0"-1992,0 0-656,0 0-14,0 0-302,0 0-197,0 0 108,0 0 64,0 0-34,0 0-56,0 0-49,0 0-72,0 0-100,0 0-35,0 0-83,0 0-117,0 0-162,0 0-80,0 0-71,0 0-51,0 0 6,27 0 677,40 1-571,-23 0-70,1-1 1,-1-3 0,43-7-60,-34 3 350,1 3-1,0 1 1,54 6-350,-16-2 50,562-1 1972,-636 5-1948,-19-5-84,1 0 0,0 0 0,0 0-1,0 1 1,-1-1 0,1 0 0,0 0 0,0 0 0,0 0-1,0 0 1,-1 0 0,1 0 0,0 1 0,0-1 0,0 0-1,0 0 1,0 0 0,-1 0 0,1 1 0,0-1 0,0 0-1,0 0 1,0 0 0,0 0 0,0 1 0,0-1 0,0 0-1,0 0 1,0 0 0,0 1 0,0-1 0,0 0 0,0 0 0,0 0-1,0 1 1,0-1 0,0 0 0,0 0 0,0 0 0,0 1-1,0-1 1,0 0 0,0 0 0,0 0 0,1 1 0,-1-1-1,0 0 1,0 0 0,0 0 0,0 0 0,0 0 0,1 1-1,-1-1 1,0 0 0,0 0 0,0 0 0,0 0 0,1 0-1,-1 0 1,0 0 0,0 0 0,0 0 0,1 0 0,-1 0-1,0 0 1,0 0 0,0 0 0,1 0 0,-1 0 10,-29 13-2729,1 1 0,-19 12 2729,34-18-1497,-33 19-5075</inkml:trace>
  <inkml:trace contextRef="#ctx0" brushRef="#br0" timeOffset="1434.23">1058 28 5529,'0'0'1693,"0"0"-190,0 0-32,0 0-266,0 0-334,0 0-140,-3 0-40,-3-1-445,1-1 0,0 0 1,0 1-1,0-2 1,1 1-1,-1 0 1,1-1-1,-1 0 1,1 0-1,-1-1-246,4 3 450,1 1 62,0 0-11,0 0-53,0 0-108,0 0-80,0 0-58,0 0 38,0 0 52,0 0-4,0 0-49,0 0-67,0 0-72,0 0-36,0 0-46,3 0 2,0-1 0,0 1 1,0 0-1,0 0 0,0 1 0,0-1 0,0 0 0,-1 1 0,1 0 0,0 0 0,0 0 0,0 0 0,0 0-20,1 1 22,18 7 42,-1 0 0,0 2 0,-1 1-1,0 1 1,-1 0 0,-1 1 0,0 1 0,0 2-64,54 41 157,-66-54-146,0 0 0,1-1-1,-1 0 1,1 0 0,-1-1-1,1 0 1,0 0 0,0 0-1,-1-1 1,1 0 0,0 0-1,1-1 1,3 0-11,-11 1 39,0-1 1,0 1 0,0-1-1,0 0 1,1 1-1,-1-1 1,0 1 0,0-1-1,0 1 1,-1-1-1,1 0 1,0 1-1,0-1 1,0 1 0,0-1-1,0 0 1,0 1-1,-1-1 1,1 1-1,0-1 1,0 0 0,0 1-1,-1-1 1,1 0-1,0 1 1,-1-1-1,1 0 1,0 1 0,-1-1-1,1 0 1,0 0-1,-1 0 1,1 1 0,-1-1-40,-38 25 10,2 3 1,0 0-1,2 3 1,-3 4-11,-127 140-6,159-169-299,7-10-1394,8-10-2075,5 1-833</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2.838"/>
    </inkml:context>
    <inkml:brush xml:id="br0">
      <inkml:brushProperty name="width" value="0.05" units="cm"/>
      <inkml:brushProperty name="height" value="0.05" units="cm"/>
    </inkml:brush>
  </inkml:definitions>
  <inkml:trace contextRef="#ctx0" brushRef="#br0">437 1 3649,'0'0'3627,"0"0"-1602,0 0-692,0 0-136,0 0-296,0 0-291,0 0-112,-4 0 3833,-20 3-3999,-99-1 963,-114 16-1295,191-7 389,46-11-381,0 2-8,-2 203 287,4 216 35,4-326-244,3 96 142,0 47 41,1 2-118,-7 328-166,5-252 65,-8 179 118,0-495-138,0 0 14,0 0-8,0 0 20,0 0 10,0 0 36,0 0 30,0 0-16,0 0-25,0 0-59,0 0-11,0 0 3,0 0 19,0 0-19,0 0-3,0 0 3,0 0 19,0 0-20,0 0-1,0 0 21,0 0-14,1 10 59,-1-8-61,0 0 0,0 0 0,0 0 1,0 0-1,0 0 0,1 0 1,-1 0-1,1 0 0,-1 0 0,1 0 1,0 0-1,0 0 0,0-1 1,0 1-1,0 0 0,0 0 0,0-1 1,0 1-1,1-1 0,-1 1 0,1-1 1,-1 0-1,1 1 0,0-1 1,-1 0-1,1 0 0,0 0 0,0 0 1,0 0-1,0-1 0,0 1 1,1 0-20,10 3 36,0-1-1,0 0 1,0-1 0,1 0-36,25 5 59,-13-3 29,0-1-1,-1-1 1,27-1-88,-40 3-787,-11-4 676,-1 0 0,0 1-1,0-1 1,0 0 0,0 1 0,0-1 0,0 0 0,0 1-1,0-1 1,0 0 0,0 1 0,0-1 0,0 0 0,0 1 0,-1-1-1,1 0 1,0 0 0,0 1 0,0-1 0,0 0 0,-1 1-1,1-1 1,0 0 0,0 0 0,0 1 0,-1-1 0,1 0-1,0 0 1,0 0 0,-1 1 0,1-1 0,0 0 0,0 0 0,-1 0-1,1 0 1,0 0 0,-1 0 0,1 0 0,0 1 0,-1-1-1,1 0 1,-1 0 111,-16 6-4466</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9.177"/>
    </inkml:context>
    <inkml:brush xml:id="br0">
      <inkml:brushProperty name="width" value="0.05" units="cm"/>
      <inkml:brushProperty name="height" value="0.05" units="cm"/>
    </inkml:brush>
  </inkml:definitions>
  <inkml:trace contextRef="#ctx0" brushRef="#br0">18 153 1608,'0'0'894,"0"0"-402,0 0-111,0 0 95,0 0 175,0 0 28,0 0 116,0 0 124,0 0 176,0 0 70,0 0-95,0 0-250,0 0-216,0 0-121,0 0-98,0 0-102,0 0-31,0 0 6,0 0 14,0 0 16,0 0 13,0 0-5,1-21 748,2 16-994,1 1-1,0-1 1,0 1-1,0-1 0,1 1 1,-1 0-1,1 1 1,0-1-1,0 1 1,1 0-1,-1 0 1,0 1-1,1-1 0,0 1 1,2 0-50,-5 1 19,0 0-1,0 1 1,0 0 0,0-1-1,0 1 1,0 0 0,1 1 0,-1-1-1,0 1 1,0-1 0,0 1 0,0 0-1,0 0 1,0 0 0,0 0 0,0 1-1,-1-1 1,1 1 0,0 0-1,-1 0 1,1 0 0,-1 0 0,2 2-19,0 1 16,-1 0 1,1 0-1,-1 1 1,0 0-1,-1 0 1,1-1-1,-1 1 1,0 1-1,-1-1 0,0 0 1,1 4-17,1 4 49,4 40 187,-6-52-212,-1 1 0,0 0 0,0 0 0,0-1 0,-1 1 0,1 0 0,-1-1 0,1 1 0,-1 0 0,0-1 0,0 1 0,0-1 0,0 1 0,-1-1 0,1 0 0,-2 3-24,-74 71 140,-43 45-140,136-119 296,-1-1-1,1 0 1,-1-1-1,14-2-295,165-2 649,-176 4-606,-16 0 51,-2 0 16,0 0-2,0 0 22,0 0-22,0 0-23,0 0-41,0 0-96,0 0-125,0 0-181,0 0-354,0 0-442,0 0-917,0 0-1429</inkml:trace>
  <inkml:trace contextRef="#ctx0" brushRef="#br0" timeOffset="1050.82">622 21 1608,'0'0'2162,"0"0"-141,0 0-101,0 0-78,0 0-358,0 0-285,0-3 2136,0 4-526,-1 16-2747,-1-1 0,-1 0 0,0 0 0,-1 0 0,-5 14-62,-6 27 113,12-46-112,1 0 0,0 1 0,1-1 0,0 0 0,1 3-1,0-12-51,0-2 15,0 0-21,0 0 37,0 0 12,0 0-1,122-2 1672,-62 1-3193,0 0-9239,-60 1 5667</inkml:trace>
  <inkml:trace contextRef="#ctx0" brushRef="#br0" timeOffset="1598.42">844 0 2681,'0'0'2012,"0"0"-42,0 0-11,0 0-163,0 0-437,0 0-383,0 0-197,0 0-39,0 0-37,0 0-1,0 0-40,0 0-99,0 0-159,0 0-130,0 0-26,0 0-9,0 10 73,0 391 770,-3-326-1037,3-75-57,0 0 2,0 0-17,0 0-73,0 0-28,0 0-81,0 0-146,0 0-230,0-17-1521,0-4-305,0-2-2910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6.229"/>
    </inkml:context>
    <inkml:brush xml:id="br0">
      <inkml:brushProperty name="width" value="0.05" units="cm"/>
      <inkml:brushProperty name="height" value="0.05" units="cm"/>
    </inkml:brush>
  </inkml:definitions>
  <inkml:trace contextRef="#ctx0" brushRef="#br0">72 88 1456,'0'0'1926,"0"0"-691,0 0-299,0 0 30,0 0-118,0 0-195,0 0-150,0 0-35,0 0-40,0 0 2,0 0 34,0 0 53,0 0 82,0 0-1,0 0-6,0 0-2,0 0-5,0 0-19,0 0-32,0 0 14,0 0-60,0 0-29,0 0-32,0 0-33,0 0-67,0 0-124,0 0-69,0 0-41,0 0-8,0 0-25,3-2 17,6-6-25,1-1 0,0 2-1,1-1 1,0 2 0,0-1 0,0 2-1,1-1 1,0 1 0,0 1 0,0 0-1,0 1 1,1 1 0,-1-1 0,1 2-1,2 0-51,-14 1 0,0 0 0,0 1-1,1-1 1,-1 0 0,0 1 0,0-1-1,0 1 1,0 0 0,0-1-1,0 1 1,1 0 0,-2 0-1,1-1 1,0 1 0,0 0-1,0 0 1,0 0 0,0 0-1,-1 0 1,1 0 0,0 1 0,-1-1-1,1 0 1,-1 0 0,0 0-1,1 1 1,-1-1 0,0 0-1,1 0 1,-1 2 0,4 45 154,-3-38-112,0 7 5,1 18 67,-2 0 0,-1-1 1,-3 15-115,3-42 9,0-1 1,-1 0 0,0 0 0,-1 1 0,0-1 0,0-1 0,0 1 0,0 0 0,-1-1 0,0 0 0,0 0 0,-2 2-10,-10 10-3,-2-2 0,-17 14 3,-21 19-117,28-18 107,1 2 0,2 1 0,-18 29 10,43-61 5,0-1-1,0 0 0,-1 1 1,1-1-1,0 0 1,0 1-1,0-1 1,0 1-1,0-1 0,0 0 1,0 1-1,0-1 1,0 0-1,0 1 0,0-1 1,0 1-1,0-1 1,0 0-1,0 1 1,1-1-1,-1 0 0,0 1 1,0-1-1,0 0 1,1 1-1,-1-1 1,0 0-1,0 1 0,1-1 1,-1 0-1,0 0 1,0 1-1,1-1 1,-1 0-1,0 0 0,1 0 1,-1 1-1,0-1 1,1 0-1,-1 0 0,0 0 1,1 0-1,-1 0 1,1 0-1,-1 0 1,0 0-1,1 0 0,-1 0 1,1 0-1,-1 0 1,0 0-1,1 0 1,-1 0-1,0 0 0,1 0-4,33 0 354,-22-1-205,47-1 549,25-6-698,-24 2 147,25 2-147,-43 4 26,-41 0-9,-1 0 36,0 0-22,0 0-160,0 0-241,0 0-99,0-10-5442,0 10 918</inkml:trace>
  <inkml:trace contextRef="#ctx0" brushRef="#br0" timeOffset="914.11">593 37 1792,'0'0'3708,"0"0"-1306,0 0-418,0 0-386,0 0-441,0 0-283,0 0-803,0 1 0,0-1 0,0 0 0,0 0 0,0 0 0,0 0-1,0 0 1,0 0 0,0 0 0,0 0 0,0 1 0,0-1 0,0 0 0,0 0 0,0 0 0,0 0 0,0 0 0,0 0 0,0 0 0,0 0 0,1 0-1,-1 1 1,0-1 0,0 0 0,0 0 0,0 0 0,0 0 0,0 0 0,0 0 0,0 0 0,0 0 0,0 0 0,0 0 0,1 0 0,-1 0 0,0 0 0,0 0-1,0 0 1,0 0 0,0 0 0,0 0 0,0 0 0,0 0 0,0 0 0,1 0 0,-1 0 0,0 0 0,0 0 0,0 0 0,0 0 0,0 0 0,0 0 0,0 0-1,0 0 1,0 0 0,1 0 0,-1 0 0,0 0 0,0 0 0,0 0 0,0 0 0,0 0 0,0 0-71,0 265 1301,-4-234-1486,18-31 138,6-4 129,0-1-1,0 0 1,-1-2 0,1 0-1,-1-1 1,12-8-82,-8 5 118,1 1 1,0 0 0,24-5-119,-43 15 27,-5 0 97,0 0 0,0 0-67,0 0-57,0 0-107,0 0-94,0 0-74,0 0-113,0 0-168,0 0-307,0 11-2635,-4 2-339</inkml:trace>
  <inkml:trace contextRef="#ctx0" brushRef="#br0" timeOffset="1530.59">808 34 5129,'0'0'1866,"0"0"-445,0 0-40,0 0-188,0 0-211,0 0-126,2-4-40,-1 1-627,-1 0-66,1 1 1,-1 0-1,1-1 0,0 1 1,0 0-1,0-1 1,1 1-1,-1 0 1,0 0-1,2-1-123,-2 2 362,-1 1 36,0 0 70,0 0 41,0 0 3,0 17 495,2 33-288,3 0 0,2 0 1,5 14-720,-1-5 617,3 55-617,-9 117 267,-3-242 243,-1 1-1697,0 3-4526,-1 1-524</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01.845"/>
    </inkml:context>
    <inkml:brush xml:id="br0">
      <inkml:brushProperty name="width" value="0.05" units="cm"/>
      <inkml:brushProperty name="height" value="0.05" units="cm"/>
    </inkml:brush>
  </inkml:definitions>
  <inkml:trace contextRef="#ctx0" brushRef="#br0">23 160 5033,'0'0'2371,"0"0"-737,0 0-391,0 0-247,0 0-194,0 0-74,-3 5-68,1-4-488,0 0-99,1 1-1,-1-1 1,1 0 0,0 0-1,0 1 1,-1-1-1,1 1 1,0-1 0,0 1-1,0-1 1,1 1 0,-1-1-1,0 1 1,0 0-1,1 0-72,0-1 451,0-1-37,0 0-70,0 0-128,0 0-76,0 0-44,23 10 412,0-3-270,1-2 0,-1 0-1,1-2 1,0-1 0,0-1 0,3 0-238,-27-1 15,0 2 5,0-1-79,0-1 1,0 0 0,0 0 0,0 0 0,0 0 0,0 1-1,0-1 1,0 0 0,0 0 0,0 0 0,0 0 0,0 1-1,0-1 1,0 0 0,1 0 0,-1 0 0,0 0 0,0 1 0,0-1-1,0 0 1,0 0 0,0 0 0,0 0 0,0 0 0,1 0-1,-1 1 1,0-1 0,0 0 0,0 0 0,0 0 0,0 0-1,1 0 1,-1 0 0,0 0 0,0 0 0,0 0 0,0 0-1,1 0 1,-1 0 0,0 0 0,0 0 0,0 0 0,0 0-1,1 0 1,-1 0 0,0 0 0,0 0 58,11-5-1116,7-11-2087,-10 2-3174</inkml:trace>
  <inkml:trace contextRef="#ctx0" brushRef="#br0" timeOffset="942.35">363 11 4401,'0'0'2220,"0"0"-602,0 0-351,0 0 233,0 0-37,0 0-338,0 0-288,0 0-166,0 0-192,17-1 497,39-5-108,37 2-868,-92 6 48,0 0 0,0 0 0,-1 0 1,1 0-1,-1 0 0,1 1 0,-1-1 0,0 0 0,0 0 0,0 0 1,0 0-1,0 0 0,0 0 0,-1 2-48,1 1 86,0 4-22,0 0 1,0-1-1,-1 1 0,0 0 0,-1-1 0,0 3-64,0-7-6,1-1 0,-1 1 0,0 0 0,0-1 0,-1 1 0,1-1 0,-1 0 0,0 1 0,0-1 0,0-1-1,0 1 1,0 0 0,0-1 0,-2 1 6,-25 16-193,24-16 160,0-1 1,1 2-1,-1-1 1,1 0-1,0 1 1,0 0-1,0 0 1,1 1-1,-1-1 1,1 1-1,0 0 1,0 0-1,1 1 1,-1-1-1,1 1 1,-1 3 32,4-9-5,0 1 0,0-1 0,0 0 0,0 1 0,0-1 0,0 0 0,0 1 0,0-1 1,0 0-1,0 0 0,0 1 0,0-1 0,0 0 0,0 1 0,0-1 0,0 0 0,0 1 0,0-1 0,1 0 0,-1 0 0,0 1 1,0-1-1,0 0 0,1 0 0,-1 1 0,0-1 0,0 0 0,1 0 0,-1 0 0,0 0 0,0 1 0,1-1 0,-1 0 1,0 0-1,0 0 0,1 0 0,-1 0 0,0 0 0,1 0 5,18 2 201,19-9 85,-30 5-278,-1 0 1,0 1 0,1-1-1,-1 2 1,1-1 0,-1 1-1,1 0 1,0 0 0,2 2-9,-8-2 8,0 1 0,0-1 0,0 1 0,0 0 1,0-1-1,0 1 0,-1 0 0,1 0 0,0 1 0,0-1 1,-1 0-1,1 0 0,-1 1 0,1-1 0,-1 1 1,1 0-1,-1-1 0,0 1 0,0 0 0,0 0 0,0 0 1,0 0-1,0 0 0,-1 0 0,1 0 0,0 0 1,-1 0-1,0 0 0,1 0 0,-1 0 0,0 0 0,0 0 1,-1 2-9,2 11 69,-1-8-58,1-1 1,-1 1-1,-1-1 0,1 1 0,-1-1 0,0 1 1,0-1-1,-1 0 0,0 1 0,0-1 0,-1 0 1,-1 4-12,-2-1 4,-41 60 25,42-62-27,0-1 0,-1 0 0,0 0 0,0 0 0,-1-1 0,1 1 0,-1-2 0,-4 3-2,10-6-10,0 0 0,0 0 0,0-1 0,0 1 0,-1-1 0,1 1 0,0-1 0,0 1 0,0-1 0,0 1-1,-1-1 1,1 0 0,0 0 0,0 0 0,-1 0 0,1 0 0,0 0 0,0 0 0,-1 0 0,1 0 0,0 0 0,0-1 0,0 1 0,-1-1 0,1 1 0,0-1 0,0 1 0,0-1 0,0 0 0,0 1 0,0-1 10,-1-1-26,1 0 1,0-1-1,0 1 1,0 0 0,0-1-1,1 1 1,-1 0-1,0-1 1,1 1 0,0-1-1,0 1 1,0-1 0,0 1-1,0-1 26,0 2-147,0 1-199,0 0-230,0 0-165,0 0-19,0 0-137,7 3-4206,-3 1-751</inkml:trace>
  <inkml:trace contextRef="#ctx0" brushRef="#br0" timeOffset="2075.51">767 38 6633,'0'0'2514,"0"0"-1073,0 0-469,0 0-64,0 0-155,0 0-218,0 0-209,0 0-124,0 0-82,0 0-33,0 0 30,0 0 65,0 0 151,0 0 39,19 0 78,155-10 726,-174 10-1151,1 0 1,0 1-1,0-1 1,-1 0-1,1 1 0,0-1 1,-1 1-1,1-1 1,-1 1-1,1 0 1,0-1-1,-1 1 0,1 0 1,-1-1-1,0 1 1,1 0-1,-1-1 0,1 1 1,-1 0-1,0 0 1,0-1-1,1 1 0,-1 0 1,0 0-1,0 0 1,0 0-1,0-1 1,0 1-1,0 0 0,0 0 1,0 0-26,-1 37 353,1-26-203,0-9-141,-1 1 0,1-1 1,-1 0-1,1 1 0,-1-1 0,0 0 0,-1 0 1,1 0-1,0 0 0,-1 0 0,0 0 1,1 0-1,-1 0 0,0-1 0,-1 1 0,1-1 1,0 1-1,-1-1 0,1 0 0,-1 0 1,0 0-1,0 0 0,0-1 0,0 1 0,0-1 1,0 1-1,0-1 0,0 0 0,0 0 0,-1-1 1,1 1-1,0-1 0,-1 1 0,1-1-9,-1 2-23,11 2-48,12 4 15,-19-8 70,6 2-11,-1 1-1,0-1 1,0 1-1,0 1 1,0-1-1,0 1 0,-1-1 1,0 1-1,0 0 1,0 1-1,0-1 1,0 1-1,-1 0 0,0 0 1,0 0-1,0 0 1,-1 0-1,1 3-2,1 4 33,0 1 0,-1-1 0,0 1 0,-1 0 0,-1 0 0,0 0 0,-1 8-33,0-20 1,0 0 1,0-1-1,-1 1 1,1 0-1,0-1 0,-1 1 1,1 0-1,-1 0 0,1-1 1,-1 1-1,1-1 1,-1 1-1,1 0 0,-1-1 1,0 1-1,1-1 0,-1 0 1,0 1-1,1-1 1,-1 1-1,0-1 0,0 0 1,1 0-1,-1 1 0,0-1 1,0 0-1,1 0 1,-1 0-1,0 0 0,0 0 1,0 0-1,0 0-1,-34 0-91,26 0 55,-103 0-524,111 0 431,1 0-36,0 0-33,0 0-13,0 0 11,0 0-8,0 0-126,0 0-207,0 0-99,0 0-164,0 0-613,0 0-1459</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28.316"/>
    </inkml:context>
    <inkml:brush xml:id="br0">
      <inkml:brushProperty name="width" value="0.05" units="cm"/>
      <inkml:brushProperty name="height" value="0.05" units="cm"/>
    </inkml:brush>
  </inkml:definitions>
  <inkml:trace contextRef="#ctx0" brushRef="#br0">0 239 1640,'0'0'1850,"0"0"-600,0 0-398,0 0-157,0 0-138,1-3 10998,3 2-12676,89-4 1560,-37 1-1486,-18 3-2502,-33 1-594</inkml:trace>
  <inkml:trace contextRef="#ctx0" brushRef="#br0" timeOffset="982.14">340 59 2537,'0'0'4770,"0"0"-2692,0 0-1306,0 0-95,0 0 213,0 0-166,0 0-231,0 0-106,0 0-49,0 0 18,0 0 5,0 0-54,6-8 262,12-1-437,1 1 0,1 1 0,-1 1 0,1 0 0,0 2 0,0 0 0,1 1 0,-1 1 1,1 1-1,4 1-132,-24 0 6,-1 0 0,0 0 1,1 0-1,-1 1 0,1-1 1,-1 0-1,1 0 1,-1 1-1,1-1 0,-1 0 1,0 1-1,1-1 0,-1 0 1,1 1-1,-1-1 1,0 0-1,0 1 0,1-1 1,-1 1-1,0-1 0,0 1 1,1-1-1,-1 0 1,0 1-1,0-1 0,0 1 1,0-1-1,0 1 0,0-1 1,1 1-1,-1-1 1,0 1-1,-1 0-6,1 18 198,0-16-174,-1 3-4,0 1 1,0 0 0,-1 0 0,0 0-1,0-1 1,-1 1 0,1-1-1,-1 1 1,-1-1 0,1 0 0,-1 0-1,0-1 1,-1 1 0,-2 2-21,2-2-16,-1 0 0,0 0 0,0-1 0,0 0-1,0 0 1,-1 0 0,0-1 0,0 0 0,0 0 0,0-1 0,-1 0 0,-6 2 16,118 0-171,-103-5 177,1 1-1,-1-1 0,0 1 1,1 0-1,-1 0 0,0 0 0,1 0 1,-1 0-1,0 0 0,0 0 1,0 0-1,0 0 0,0 0 1,0 1-1,0-1 0,-1 0 1,1 1-1,0-1 0,-1 1 1,1-1-1,-1 1 0,1-1 1,-1 1-1,0-1 0,1 1 0,-1-1 1,0 1-1,0-1 0,0 1 1,-1 1-6,1 4 70,0 1 0,0-1 1,-1 1-1,0-1 0,-2 7-70,-2-3 35,-1-1 1,0 0-1,0 0 0,-1 0 1,0-1-1,-1 0 0,0-1 0,-1 1 1,0-2-1,0 1 0,0-1 1,-1 0-1,-2 0-35,6-5-57,0 1 1,-1-1-1,1-1 0,-1 1 1,0-1-1,1 0 1,-1-1-1,0 0 1,1 0-1,-7-1 57,-2 1-116,14 0 64,1 0-21,0 0-35,0-1 0,0 1 0,1 0 0,-1-1 0,0 1 1,0-1-1,0 1 0,1 0 0,-1-1 0,0 1 0,1 0 0,-1-1 0,0 1 0,1 0 0,-1 0 0,0-1 1,1 1-1,-1 0 0,1 0 0,-1 0 0,0-1 0,1 1 0,-1 0 0,1 0 0,-1 0 0,1 0 1,-1 0-1,1 0 0,-1 0 0,0 0 0,1 0 0,-1 0 0,1 0 108,21 0-1400,-15 0-226,9 0-3015</inkml:trace>
  <inkml:trace contextRef="#ctx0" brushRef="#br0" timeOffset="1964.95">759 76 3881,'0'0'3506,"0"0"-1970,0 0-621,0 0 223,0 0-101,0 0-333,0 0-196,0 0-93,0 0-127,0-1-267,0 1-1,0-1 0,-1 1 1,1-1-1,0 0 0,0 1 1,0-1-1,0 1 0,0-1 1,0 1-1,0-1 0,0 1 1,1-1-1,-1 1 0,0-1 1,0 1-1,0-1 0,1 1 0,-1-1 1,0 1-1,0-1 0,1 1 1,-1-1-1,0 1 0,1-1-20,6-2 46,-1 0 0,1 0 0,0 1 0,0 0 0,0 0 0,0 1 0,0-1 0,0 2 0,1-1 0,-1 1-1,0 0 1,0 0 0,1 1 0,4 1-46,-10-1 21,0 0-1,0 0 0,0 0 0,0 0 1,0 1-1,0-1 0,-1 1 1,1-1-1,0 1 0,-1-1 0,1 1 1,-1 0-1,0 0 0,0 0 1,1 0-1,-1 0 0,0 0 0,-1 0 1,1 0-1,0 0 0,0 0 1,-1 1-1,0-1 0,1 0 0,-1 1-20,2 11 173,-1 0 0,0 0 0,-1 10-173,0-14 40,0-7-24,0 13 59,0 0 0,-1 0 1,-2 7-76,1-17 5,0 1 0,0 0-1,0-1 1,-1 0 0,1 0 0,-2 0 0,1 0-1,-1 0 1,-2 3-5,-53 62 39,38-47-24,1 0 1,1 2 0,-13 22-16,25-37 7,5-10 11,1 1 0,0-1 0,0 1 0,0-1 0,0 1-1,0-1 1,0 1 0,1-1 0,-1 1 0,0 0 0,1 0 0,0-1 0,-1 2-18,-4 4 707,0 0-425,13-4-64,43-3 130,0-3 1,41-7-349,-31 6 41,-60 4-177,-1 0 0,0 0-1,1 0 1,-1-1 0,1 1-1,-1 0 1,1 0-1,-1-1 1,1 1 0,-1 0-1,0-1 1,1 1 0,-1 0-1,0-1 1,1 1 0,-1-1-1,0 1 1,1 0 0,-1-1-1,0 1 1,0-1 0,0 1-1,1-1 1,-1 1-1,0-1 1,0 1 0,0-1-1,0 0 137,2-5-2779,2-4-4396</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0.305"/>
    </inkml:context>
    <inkml:brush xml:id="br0">
      <inkml:brushProperty name="width" value="0.05" units="cm"/>
      <inkml:brushProperty name="height" value="0.05" units="cm"/>
    </inkml:brush>
  </inkml:definitions>
  <inkml:trace contextRef="#ctx0" brushRef="#br0">1 218 2697,'0'0'1158,"0"0"-403,0 0-149,0 0 14,0 0 41,0 0 142,11-4 8429,-7 1-9677,9-8 800,0-1-114,0 0-1,1 1 0,1 0 1,4-2-241,-13 10-2,0 0 1,0 1 0,0 0-1,0 0 1,0 0 0,0 0-1,0 1 1,1 0 0,-1 1-1,0-1 1,1 1 0,-1 0-1,1 1 1,0 0 1,-6-1 8,1 1 0,-1 0 0,1 0 0,-1-1 0,0 1 0,1 0 0,-1 0 0,0 1 0,0-1 0,0 0 0,0 0 0,0 1 0,0-1 0,0 0-1,0 1 1,0-1 0,-1 1 0,1-1 0,0 1 0,-1 0 0,0-1 0,1 1 0,-1-1 0,0 2-8,7 43 302,-7-42-281,2 26 108,-1-1 0,-2 1 0,-2 14-129,2-36 17,0 0 1,-1 0-1,0-1 0,0 1 1,-1 0-1,1-1 0,-2 1 0,1-1 1,-1 0-1,0 0 0,-1 0 0,0-1 1,0 0-1,0 0 0,-2 2-17,4-6 12,1 0-1,-1-1 1,0 1-1,1-1 0,-1 1 1,0-1-1,0 0 1,0 0-1,-1 0-11,1 0 15,1 0 1,-1 0-1,0 0 0,0 0 0,1 1 1,-1-1-1,1 1 0,-1-1 0,1 1 1,0 0-1,-2 2-15,-29 39 11,30-40-1,1 1-1,-1 0 1,1 1 0,0-1-1,1 0 1,-1 1-1,1-1 1,0 1-1,0-1 1,0 5-10,17-11 108,55-18 149,-56 14-248,0 1-1,1 1 0,-1 1 1,1 0-1,-1 0 0,1 2 1,2 0-9,-16 1-7,4 18-400,-5-15-4536,-1-17-493</inkml:trace>
  <inkml:trace contextRef="#ctx0" brushRef="#br0" timeOffset="796.12">511 72 1608,'0'0'3705,"0"0"-1786,0 0-425,0 0-90,0 0-384,0 0-306,0 7 7494,3 31-8222,-3 141 18,27-179-238,-12-1 161,0 0-1,-1-1 1,1-1 0,7-3 73,-6 2-164,0 1 0,0 0 1,1 1-1,10 0 164,-27 3-1406,0 1 864,-1-2-4837,-5 0-173</inkml:trace>
  <inkml:trace contextRef="#ctx0" brushRef="#br0" timeOffset="1266.86">692 1 4481,'0'0'4880,"0"0"-2314,0 0-957,0 0-171,0 0-311,0 0-343,0 0-197,0 0-95,0 0-101,15 14 290,-8 2-547,0 1 0,0 0 0,-2 0 0,0 1-1,-1 0 1,-1 0 0,-1 0 0,0 11-134,0-10 75,7 89 131,-6 75-206,1-157-1785,0 5-4273,-4-23 2139</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3.264"/>
    </inkml:context>
    <inkml:brush xml:id="br0">
      <inkml:brushProperty name="width" value="0.05" units="cm"/>
      <inkml:brushProperty name="height" value="0.05" units="cm"/>
    </inkml:brush>
  </inkml:definitions>
  <inkml:trace contextRef="#ctx0" brushRef="#br0">49 76 2969,'0'0'1877,"0"0"-478,0 0-133,0 0 229,0 0 60,0 0-108,0 0-226,0 0-216,0 0-146,0 0-71,0 0-117,0 0-189,0 0-436,0-1 0,0 0 0,0 0 0,0 0 1,0 0-1,0 0 0,1 1 0,-1-1 0,0 0 0,0 0 0,1 0 0,-1 0 0,0 1 0,1-1 0,-1 0 0,1 0 0,-1 1 0,1-1 0,-1 0 0,1 1 0,0-1-46,6-2 39,0 1-1,0 0 1,0 0-1,1 1 1,-1-1-1,1 2 1,-1-1-1,0 1 0,1 0 1,-1 1-1,1 0 1,2 0-39,-7 0 10,0-1 0,0 1 0,0 0 0,0 0 0,0 0 0,0 0 0,-1 0 0,1 0-1,0 1 1,-1 0 0,0-1 0,1 1 0,-1 0 0,0 0 0,0 0 0,0 0 0,0 1 0,0-1 0,0 0 0,0 1 0,-1 0 0,0-1 0,1 1 0,-1 0 0,0-1 0,0 1 0,0 0 0,-1 0-1,1 0 1,-1 0 0,0 0 0,1 2-10,-1 2 24,-1 0-1,1 0 1,-1-1-1,0 1 0,0 0 1,-1 0-1,0-1 0,0 0 1,-1 1-1,0-1 1,-1 2-24,-2 2-5,-1-1 1,0 0 0,-1 0 0,0 0 0,0-1-1,-4 2 5,6-4-24,-2 2-4,0-1-1,-1 1 1,1-2 0,-1 1-1,-1-1 1,1-1 0,-1 1 0,-10 3 28,52-15-46,0 2 0,-1 1 1,1 2-1,24 2 46,-54-1 1,0 1 0,0-1 0,0 1 0,0-1 0,0 1 0,0 0 0,0 0 1,-1-1-1,1 1 0,0 1 0,-1-1 0,1 0 0,0 0 0,-1 1 0,1-1 0,-1 0 0,0 1 0,0 0 0,1-1 0,-1 1 0,0 0 1,0-1-1,-1 1 0,1 0 0,0 0 0,0 0 0,-1 0 0,1 0 0,-1 1-1,2 8 98,0 0-1,-1 0 1,-1 0 0,0 11-98,0-12 55,0-4-48,-1 1 0,-1 0 0,1 0 0,-1-1 0,0 1 0,0-1 0,-1 1 0,0-1 0,0 0 0,-1 0 0,1 0 0,-1-1 0,-1 1 0,1-1 0,-1 0 0,1 0-1,-2-1 1,1 1 0,-5 2-7,2-1-19,-1 0-1,1 0 0,-1-2 1,0 1-1,0-1 0,-1 0 1,1-1-1,-1 0 0,0 0 0,0-1 1,0 0-1,0-1 0,-2 0 20,6-1-26,1 0-1,-1 0 1,1-1-1,0 1 1,-1-1-1,1 0 1,-5-2 26,9 2-12,-1 0 1,1 0 0,-1 1 0,1-1 0,0 0 0,0 0 0,0 0 0,-1 0 0,1-1 0,0 1 0,0 0 0,0 0-1,1-1 1,-1 1 0,0 0 0,0-1 0,1 1 0,-1-1 0,1 1 0,-1-1 0,1 1 0,0-1 0,-1 1 0,1-1-1,0 0 1,0 1 0,0-1 0,0 0 11,0 2-126,0 0-76,16 0-1682,32 0-5304,-36 0 2080</inkml:trace>
  <inkml:trace contextRef="#ctx0" brushRef="#br0" timeOffset="967.87">506 2 1840,'0'0'4799,"0"0"-2464,0 0-799,0 0-38,0 0-188,0 0-337,0 0-908,0 0 1,0 0-1,0 0 0,0 0 0,0 0 1,0 0-1,0 0 0,0 0 1,0 0-1,-1 0 0,1 1 0,0-1 1,0 0-1,0 0 0,0 0 1,0 0-1,0 0 0,0 0 0,0 0 1,-1 0-1,1 0 0,0 0 0,0 0 1,0 0-1,0 0 0,0 0 1,0 0-1,0 0 0,0 0 0,-1 0 1,1 0-1,0 0 0,0 0 1,0 0-1,0 0 0,0 0 0,0-1 1,0 1-1,0 0 0,0 0 1,-1 0-1,1 0 0,0 0 0,0 0 1,0 0-1,0 0 0,0 0 0,0 0 1,0 0-1,0-1 0,0 1 1,0 0-1,0 0 0,0 0 0,0 0 1,0 0-1,0 0 0,0 0 1,0 0-66,-39 69 246,4 2 0,-3 16-246,27-59 7,2 0-1,1 1 1,1 0 0,1 0-1,2 1 1,1-1-1,1 17-6,2-32-26,0-8 5,-1 1 0,2 0 0,-1-1 0,1 1 0,0-1 0,0 1 0,2 3 21,-2-8 8,0 1 0,1 0 0,0-1 0,-1 0 0,1 1 0,0-1 0,0 0 0,0 0 0,0 0 0,1 0 0,-1-1 0,0 1 0,1-1 0,-1 1 0,1-1 0,0 0 0,-1 0 0,4 1-8,3 1 56,1-1 1,0 0-1,0-1 0,0 0 0,0 0 1,1-1-1,-1 0 0,4-2-56,17 1 51,-25 1-41,-1-1 0,0 0 0,0 0 0,0-1 0,0 1 0,0-1 0,0 0-1,-1 0 1,1-1 0,-1 0 0,1 1 0,-1-2 0,0 1 0,0 0 0,1-3-10,4-2 16,0-1 0,-1 0 0,0-1 0,-1 0-1,0 0 1,0-3-16,-5 5 20,0 0 0,0 0 0,-1-1 0,-1 1 0,1 0 1,-1-1-1,-1 1 0,1-1 0,-2 1 0,1 0-20,0 6 4,1 1 0,-1 0 1,1 0-1,-1-1 1,0 1-1,0 0 1,0 0-1,0 0 1,0 0-1,0 0 1,0 0-1,0 0 1,0 0-1,0 0 1,-1 0-1,1 1 1,0-1-1,-1 0 1,1 1-1,0-1 1,-1 1-1,1 0 1,-1-1-1,1 1 1,-1 0-1,1 0 1,0 0-1,-2 0-4,-51 0 4,38 1-21,12-1 8,0 0 0,1 1 0,0 0 0,-1-1 0,1 1 1,-1 0-1,1 1 0,0-1 0,0 1 0,-1-1 0,1 1 1,0 0-1,0 0 0,1 0 0,-1 0 0,0 1 0,1-1 1,0 1-1,-1 0 0,1 0 0,0-1 0,0 1 0,1 1 1,-1-1-1,0 0 0,1 0 0,0 1 0,0-1 0,0 2 9,-3 10-16,0 0 0,1 0-1,1 0 1,1 1-1,0-1 1,1 3 16,0-6-85,1 17-2411,6-13-3300,-3-12-365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37.460"/>
    </inkml:context>
    <inkml:brush xml:id="br0">
      <inkml:brushProperty name="width" value="0.05" units="cm"/>
      <inkml:brushProperty name="height" value="0.05" units="cm"/>
    </inkml:brush>
  </inkml:definitions>
  <inkml:trace contextRef="#ctx0" brushRef="#br0">38 6 4625,'0'0'1542,"0"0"-370,0 0 4,0 0-22,0 0-217,0 0-83,-1-5 1057,1 5-1863,0 0 0,0 0 0,0 0 1,0 0-1,0 0 0,0 0 0,0 0 0,0 0 1,0 0-1,0 0 0,0 0 0,-1 0 1,1 1-1,0-1 0,0 0 0,0 0 0,0 0 1,0 0-1,0 0 0,0 0 0,0 0 1,0 0-1,0 0 0,0 0 0,0 0 0,0 0 1,0 0-1,0 0 0,-1 0 0,1 0 1,0 0-1,0 0 0,0 0 0,0 0 0,0 0 1,0 0-1,0 0 0,0 0 0,0 0-48,-6 53 179,3 0-1,2 30-178,1-17 231,-6 33-231,0-29 202,3-25-105,-6 25-97,8-50 473,1-14-1980,0-11-5719,0-8 1516</inkml:trace>
  <inkml:trace contextRef="#ctx0" brushRef="#br0" timeOffset="920.59">310 203 4785,'0'0'2978,"0"0"-1094,0 0-663,0 0-120,0 0-233,0 0-265,0 5-189,0 391 2025,-1-394-2442,1 1 0,0-1 0,0 1 0,0-1 0,1 1 0,-1-1 0,1 1 0,-1-1 1,1 1-1,0-1 0,0 0 0,0 1 0,0-1 0,0 0 0,0 0 0,1 0 0,-1 0 0,1 0 0,0 0 0,-1 0 1,1 0-1,0 0 0,0-1 0,0 1 0,1 0 3,2 0-3,0-1-1,0 1 1,0-1 0,0 0 0,0 0-1,0-1 1,0 0 0,0 1 0,1-2-1,-1 1 1,0 0 0,1-1 3,-3 0 12,0 0 0,-1 0 0,1 0 0,0-1 0,-1 1 1,1-1-1,-1 1 0,1-1 0,-1 0 0,0 0 0,1 0 0,-1 0 0,0 0 1,-1 0-1,2-3-12,28-40 211,-29 40-177,12-20 45,-1 0 0,-2-1 0,0 0 0,-2-1 0,-1-1 0,-1 1 0,0-7-79,1-21 519,-2 0 0,-3-1-1,-2-11-518,-1 66 7,-1 0-1,1 0 1,0 0-1,-1 1 1,1-1-1,-1 0 1,1 0-1,-1 0 1,1 0 0,-1 1-1,0-1 1,0 0-1,1 1 1,-1-1-1,0 0 1,0 1-1,1-1 1,-1 1-1,0-1 1,0 1-1,0 0 1,0-1-1,0 1 1,0 0-7,-32-10-3,18 6 31,10 2-39,0 0 0,0 1 1,0 0-1,-1 0 0,1 1 0,0 0 1,-1 0-1,1 0 0,0 0 0,0 1 1,-1 0-1,1 0 0,0 0 1,0 0-1,0 1 0,0 0 0,0 0 1,0 1-1,1-1 0,-1 1 1,1 0-1,-1 0 0,1 1 0,0-1 1,0 1-1,-2 3 11,-14 15-219,11-13-49,0 1 0,1 1 0,0 0 0,-3 5 268,4-10-2258,2-2-4285,5-4 1664</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1.811"/>
    </inkml:context>
    <inkml:brush xml:id="br0">
      <inkml:brushProperty name="width" value="0.05" units="cm"/>
      <inkml:brushProperty name="height" value="0.05" units="cm"/>
    </inkml:brush>
  </inkml:definitions>
  <inkml:trace contextRef="#ctx0" brushRef="#br0">2310 384 1560,'0'0'2562,"0"0"-671,0 0-276,0 0 15,0 0-234,0 0-230,-3-1 3363,-14 0-3873,9 9-652,1 0 0,0 0 1,0 0-1,1 1 0,0 0 0,0 0 0,1 1 0,-3 6-4,-2 4 4,-8 13-10,3 1 0,0 0 0,2 1 0,2 1 1,-6 31 5,7-14-15,3-1 1,2 1 0,3 45 14,2-91 2,-1 9-13,2-1 1,0 0-1,0 1 1,2 3 10,-2-15-4,0 0 0,1 0 1,-1 0-1,0 0 1,1-1-1,0 1 1,0 0-1,0-1 0,1 1 1,-1-1-1,1 0 1,-1 0-1,1 0 1,0 0-1,0 0 0,1 0 1,3 1 3,-5-2 1,0-1 1,0 0-1,0 0 1,0-1-1,0 1 0,1 0 1,-1-1-1,0 1 1,0-1-1,1 0 0,-1 0 1,0 0-1,1 0 1,-1 0-1,0-1 1,1 1-1,-1 0 0,0-1 1,0 0-1,1 0 1,-1 1-1,0-1 0,0-1 1,0 1-1,0 0 1,0 0-1,0-1 1,-1 1-1,1-1 0,0 1 1,-1-1-1,2-2-1,6-6 26,-1-1 0,0 0 0,-1-1 0,0 1 0,1-4-26,-1 2 25,-2 3 6,-1 0 1,1-1-1,-2 1 1,1-1-1,-1 0 0,-1 0 1,0 0-1,-1-1 1,0 1-1,0 0 0,-2-9-31,1 18 0,0 0 0,-1 0-1,1 1 1,-1-1-1,1 0 1,-1 0 0,0 1-1,0-1 1,1 1-1,-1-1 1,0 1 0,-1-1-1,1 1 1,0-1-1,0 1 1,-1 0 0,1 0-1,0 0 1,-1-1-1,1 1 1,-1 1-1,0-1 1,1 0 0,-1 0-1,0 1 1,1-1-1,-1 1 1,0-1 0,-1 1 0,-6-3-91,0 2 1,0-1-1,0 1 1,-1 1-1,-1 0 91,7 0-26,1 0-1,-1 0 0,1 1 1,0-1-1,-1 1 1,1 0-1,0 0 0,0 0 1,-1 1-1,1-1 1,0 1-1,0 0 1,1 0-1,-1 0 0,0 0 1,1 0-1,-1 0 1,1 1-1,-1-1 0,1 1 1,0 0-1,0 0 1,1 0-1,-1 0 0,0 0 1,1 0-1,0 0 1,0 0-1,0 1 0,0-1 1,0 3 26,-3 13-242,1 0 0,1 0 1,1 1-1,0-1 0,2 5 242,-1-5-519,0-18-648,0-6-2830,0-7 380</inkml:trace>
  <inkml:trace contextRef="#ctx0" brushRef="#br0" timeOffset="1069.45">2654 435 1792,'0'0'2784,"0"0"-935,0 0-283,0 0 178,0 0-254,0 0-326,0 0-182,0 0-78,0 0-74,0 0-38,0 0-60,0 0-97,0 0-150,-5 15 143,-19 26-616,2 2 0,1 1-1,3 1 1,2 1 0,-7 29-12,9-9-4,2 0 0,3 1 0,3 0 0,2 20 4,4-85-6,0 1 1,1-1-1,-1 0 1,0 1-1,1-1 1,0 0-1,-1 1 1,1-1-1,0 0 1,0 0-1,1 1 1,-1-1-1,0 0 1,1 0-1,-1 0 1,1-1-1,-1 1 1,1 0-1,0 0 1,0-1-1,0 1 1,1 0 5,-1-1-4,-1-1 1,1 1 0,0 0 0,-1-1-1,1 1 1,0-1 0,0 1 0,-1-1-1,1 0 1,0 0 0,0 1 0,0-2-1,-1 1 1,1 0 0,0 0 0,0 0-1,0-1 1,-1 1 0,1-1 0,0 0-1,-1 1 1,1-1 0,0 0 0,-1 0-1,1 0 1,-1 0 0,1 0 0,-1 0-1,0 0 1,1-2 3,7-6 26,0-1-1,-1 0 1,-1-1-1,0 0 1,0 0-1,-1-1 1,-1 1-1,0-1 1,0-1-1,-1 1 1,-1-1-1,0 1 1,-1-1-1,0 0 1,-1 0-1,0 0 1,-1 0-1,-1 0-25,2 7 34,-1 0 1,0 1-1,-1-1 0,0 0 1,0 1-1,0-1 1,0 1-1,-2-4-34,2 7 7,0 0 0,0 1 1,0-1-1,-1 0 0,1 1 0,0 0 0,-1-1 1,1 1-1,-1 0 0,1-1 0,-1 1 0,1 0 1,-1 0-1,0 0 0,0 1 0,1-1 0,-1 0 1,0 1-1,0-1 0,0 1 0,0-1 0,0 1 1,0 0-1,0 0 0,0 0 0,0 0 0,0 0-7,-9 0 0,2 0 9,0 0 1,0 0-1,1 1 1,-1 0-1,0 1-9,5-1-3,1 0 0,0 1 1,-1-1-1,1 1 0,0 0 0,-1 0 1,1 0-1,0 0 0,1 0 0,-1 1 1,0-1-1,1 1 0,-3 2 3,1 1-4,0-1 0,1 1-1,-1 0 1,1 1 0,0-1 0,1 0-1,-1 1 1,1-1 0,1 1 0,-1 2 4,-1 8-45,1 1 0,1-1 0,0 9 45,-4-34-4137,-1-11-1303</inkml:trace>
  <inkml:trace contextRef="#ctx0" brushRef="#br0" timeOffset="-5172.58">0 802 1872,'0'0'4441,"0"0"-2547,0 0-1219,0 0-227,0 0 145,0 0-16,0 0-36,0 0 16,0 0-10,0 0-23,0 0-57,0 0-17,0 0 11,0 0-46,0 0-46,0 0-73,0 0-86,0 0 19,0 0 94,0 0 90,0 0 115,0 0 124,0 0 3,0 0-107,0 0-156,0 0-98,0 0-63,0 0-65,0 0-71,17 0-64,80-2 478,27-6-509,-111 7-315,7-1 774,-7 1-6814,-6 1 261</inkml:trace>
  <inkml:trace contextRef="#ctx0" brushRef="#br0" timeOffset="-4178.5">555 591 3545,'0'0'1393,"0"0"-378,0 0 111,0 0 366,0 0-42,0 0-443,0 0-222,0 0-29,0 0-42,0 0-57,0 0-85,0 0-97,0 0-68,9 0 334,1-1-542,1-1-1,-1 0 0,0 0 0,0-1 1,0 0-1,0-1 0,0 0 0,1-2-198,4-1 95,0 1 0,0 1 1,5-1-96,-2 2-6,1 2 0,-1 0 0,0 0 0,3 2 6,-20 1 13,-1 0 1,1-1 0,0 1 0,-1 0 0,1 0 0,-1 0 0,0 0 0,1 0 0,-1 0 0,0 0-1,0 0 1,1 0 0,-1 0 0,0 0 0,0 0 0,0 0 0,0 0 0,0 0 0,0 0 0,-1 0-1,1 0 1,0 1-14,-1 3 33,1 4 5,0 0 0,-1-1-1,-1 1 1,0 0 0,0 0 0,0-1-1,-1 1 1,0-1 0,-1 0-1,0 0 1,0 0 0,-1 0 0,0-1-1,-3 4-37,-51 75 62,-4-2-1,-4-2-61,55-70 74,-1 1 1,0-1-1,-1-1 1,-1-1-1,-4 3-74,-2 5 78,20-18-78,1 0 1,0 0-1,-1 0 1,1 1-1,0-1 1,0 0 0,0 0-1,-1 0 1,1 0-1,0 0 1,0 1-1,-1-1 1,1 0-1,0 0 1,0 0-1,0 1 1,0-1-1,-1 0 1,1 0-1,0 1 1,0-1-1,0 0 1,0 0 0,0 1-1,0-1 1,0 0-1,0 0 1,0 1-1,0-1 1,0 0-1,0 1 1,0-1-1,0 0 1,0 0-1,0 1 1,0-1-1,0 0 1,0 0-1,0 1 1,0-1 0,0 0-1,0 0 1,1 1-1,-1-1 1,0 0-1,0 0 1,0 1-1,1-1 1,-1 0-1,0 0 1,0 0-1,0 0 1,1 1-1,-1-1 1,0 0-1,0 0 1,1 0 0,-1 0-1,0 0 1,0 0-1,1 0 1,-1 1-1,0-1 1,0 0-1,1 0 1,-1 0-1,0 0 1,1 0-1,-1 0 1,0-1-1,161 1 360,-91 0-4865,-67-2 1588,4-9-2487</inkml:trace>
  <inkml:trace contextRef="#ctx0" brushRef="#br0" timeOffset="-3443.24">1057 527 3209,'0'0'2263,"0"0"-568,0 0-155,0 0 185,0 0-141,0 0-444,0 0-333,0 0-154,0 0-36,0 0-31,0 0-62,0 0-13,0 0-87,0 0-186,0 0-136,0 0-27,0 0 6,0 0 13,0 0-1,0 2-15,15 373 938,-14-375-926,1 0-79,-1 0-76,-1 0-2,0 0-66,0 0-161,0 2-46,0 1 0,0-1-1,1 0 1,-1 1 0,1-1 0,-1 1-1,1-1 1,0 0 0,0 1 0,0-1-1,0 0 1,0 0 0,1 0-1,-1 0 1,1 0 0,-1 0 0,1 0-1,0 0 1,0-1 0,1 2 340,4-2-5103</inkml:trace>
  <inkml:trace contextRef="#ctx0" brushRef="#br0" timeOffset="-1460.67">1654 459 7418,'0'0'2560,"0"0"-977,0 0-440,0 0-139,0 0-217,0 0-145,0 0-109,0 0-76,0 0-28,0 0-12,0 0-33,0 0-37,0 0-47,0 0-101,0 0-41,0 0-36,0 0 24,0 0 49,0 0 16,0 0-58,0 0-108,0 0-34,0 0-3,0 0 1,0 0 5,0 0 2,0 0 20,0 0-6,0 0 41,0 0 60,0 0 100,0 0 55,0 11-92,-5 113 186,-9 31-380,6-69 142,3 21 139,5 42-281,-2 71 386,-2-101-157,4-66-171,-2-1 0,-3 0 1,-2 0-1,-5 14-58,6-33 25,1 1 0,2 0 0,1 0 0,2 0 0,2 14-25,0 4 0,-5 39 0,-7 94 9,8 24-9,2-179 4,-2 25 30,-7 37-34,2-38-227,2 37 227,-10 104-276,0-26-895,15-169 1104,0 0 7,0 0-28,0 0-8,0 0 7,0 0 33,0 0 23,0-6-425,1-32-2381,2 18-1783</inkml:trace>
  <inkml:trace contextRef="#ctx0" brushRef="#br0" timeOffset="22386.59">1831 1709 1872,'0'0'2192,"0"0"-661,0 0-167,0 0 171,0 0-130,0 0-346,0 0-252,0 0-193,0 0-72,0 0-17,0 0-23,0 0 18,0 0 37,0 0-136,16-7 2810,-11 7-3226,15 0 20,-1 0 0,0-1 0,0-1 0,0-1 0,19-5-25,-20 5-3,1 0 1,0 1 0,0 0-1,7 2 3,-25 0-280,-1 0-117,0 0-133,0 0-371,0 0-649,0 0-934,0 0-1633,0 0-1396</inkml:trace>
  <inkml:trace contextRef="#ctx0" brushRef="#br0" timeOffset="34851.4">518 2429 544,'0'0'7563,"0"0"-4093,0 0-1902,0 0-382,0 0-184,0 0-281,0 0-206,0 0-47,0 0-15,0 0-93,0 8 2,-3 10-283,0-1 1,0 0-1,-2 0 1,0 0 0,-1-1-1,-1 1 1,0-1-1,-9 12-79,-16 42 225,31-67-204,-5 12 72,0 0 1,1 0-1,0 1 0,2-1 0,-1 1 1,2 0-1,0 9-93,16-25 9,22-3 1,0-2-1,0-1 1,-1-1-1,3-3-9,-9 3 9,-11 3 13,0 0-10,-1 0-1,-1-2 1,7-2-12,-17 7 325,-6 1-516,0 0 0,0-1 1,0 1-1,0 0 0,1 0 0,-1 0 0,0 0 0,0 0 0,0 0 0,0 0 0,1 0 0,-1 0 0,0 0 0,0 0 0,0-1 0,0 1 0,0 0 0,0 0 0,0 0 0,1 0 0,-1 0 0,0-1 0,0 1 0,0 0 0,0 0 0,0 0 0,0 0 0,0 0 0,0-1 0,0 1 0,0 0 0,0 0 0,0 0 0,0 0 0,0-1 0,0 1 0,0 0 0,0 0 0,0 0 0,0 0 0,0-1 0,0 1 0,0 0 0,0 0 0,0 0 0,-1 0 0,1-1 191,0-5-7392</inkml:trace>
  <inkml:trace contextRef="#ctx0" brushRef="#br0" timeOffset="35267.08">733 2503 8130,'0'0'2607,"0"0"-1039,0 0-299,0 0-87,0 0-295,0 0-379,0 3-223,-3 68 116,-3 0 0,-3 0 0,-3-1 0,-3-1 1,-3 0-1,-3-1 0,-8 11-401,26-65 525,2-9-1427,3-6-4790,6-17 3047,1-2-2788</inkml:trace>
  <inkml:trace contextRef="#ctx0" brushRef="#br0" timeOffset="36385.41">993 2500 4321,'0'0'4717,"0"0"-2922,0 0-1131,0 0 150,0 0 201,0 0-221,10 0-187,90 0 1242,-100 0-1825,1 1 0,-1-1 0,1 0 0,-1 1 0,1-1 0,-1 1 0,1-1 0,-1 0 0,0 1 0,1-1 0,-1 1 0,0-1 0,1 1 0,-1 0 0,0-1 0,1 1 0,-1-1 0,0 1 0,0-1 0,0 1 0,0 0 0,0-1 0,1 1 0,-1 0 0,0-1 0,0 1 0,-1-1 0,1 1 0,0 0-24,0 25 604,0-20-409,0 3-139,-1 0 1,-1-1 0,0 1 0,0-1 0,0 1 0,-1-1 0,0 0-1,-1 0 1,0 0 0,0 0 0,0-1 0,-3 3-57,-13 17-27,-1 0 1,-15 14 26,12-15-19,-8 10-104,-48 58-13,70-81 152,1 1 1,0 0-1,1 0 0,1 0 1,0 1-1,-1 5-16,7-18 12,1 0 0,-1 0 0,0 1 0,1-1-1,-1 0 1,1 0 0,0 1 0,0-1 0,0 0 0,0 1 0,0-1 0,1 0 0,-1 1 0,1-1-1,-1 0 1,1 0 0,0 0 0,0 1 0,0-1 0,0 0 0,0 0 0,0 0 0,0-1-1,1 1 1,-1 0 0,1 0 0,0-1 0,-1 1 0,1-1 0,0 1 0,0-1 0,0 0-12,3 2 5,1 0 0,0 0 1,0-1-1,0 0 1,0 0-1,0-1 0,0 1 1,0-1-1,1-1 1,-1 1-1,4-1-5,-6 0 0,1 1-1,-1-1 1,0 0-1,0 0 1,0-1-1,0 1 1,0-1 0,0 0-1,0 0 1,0 0-1,0 0 1,0-1-1,-1 0 1,1 0 0,0 0-1,-1 0 1,1 0-1,-1-1 1,0 1 0,0-1-1,0 0 1,0 0-1,-1 0 1,1 0-1,0-2 1,12-14 11,-2 0 0,0-1-1,-1 0 1,-1-1 0,-1-1-1,-1 0 1,-1 0 0,2-11-11,-9 31 0,-1 1 0,0-1 1,0 1-1,0 0 0,0-1 1,-1 1-1,1-1 0,0 1 0,0-1 1,-1 1-1,1-1 0,-1 1 1,1 0-1,-1-1 0,0 1 1,0 0-1,1 0 0,-1-1 1,0 1-1,0 0 0,0 0 0,0 0 1,-1 0-1,1 0 0,0 0 1,0 1-1,0-1 0,-2 0 0,-5-4-5,-1 1 0,1 1-1,-1-1 1,-6 0 5,-19-9-10,28 10 14,0 0 0,0-1-1,0 0 1,0-1 0,1 1-1,-4-5-3,7 7 2,0 0-1,0-1 1,0 0-1,1 1 1,-1-1 0,1 0-1,0 1 1,-1-1-1,1 0 1,0 0-1,1 0 1,-1 0-1,1 0 1,-1 0-1,1 0 1,0-2-2,-15-74-48,15 76 41,-1 0 0,1 0 0,0 0 0,1 0 0,-1 0 0,1 0 0,-1 0 0,1 0 0,0 0 0,0 0 0,0 0 0,0 0 0,1 1 0,-1-1 0,1 0 0,0 1 0,-1-1 0,1 1 0,0 0-1,1 0 1,-1-1 0,0 1 0,1 1 0,-1-1 0,1 0 0,-1 1 0,1-1 0,0 1 0,0 0 0,-1-1 0,1 2 0,0-1 0,0 0 0,0 0 0,0 1 7,161-38-3892,-148 32 1086</inkml:trace>
  <inkml:trace contextRef="#ctx0" brushRef="#br0" timeOffset="37549.57">2295 2531 7034,'0'0'2400,"0"0"-608,0 0-321,0 0-241,0 0-120,0 0-121,1-1-907,-1 1-1,0 0 1,1 0-1,-1 0 1,0 0 0,1 0-1,-1 0 1,0 0-1,1 0 1,-1 0-1,0 0 1,1 0 0,-1 0-1,0 0 1,1 0-1,-1 0 1,0 0-1,1 0 1,-1 0 0,0 1-1,1-1 1,-1 0-1,0 0 1,0 0 0,1 0-1,-1 1 1,0-1-1,0 0 1,1 0-1,-1 1 1,0-1 0,0 0-1,0 1 1,1-1-1,-1 0 1,0 0-1,0 1 1,0-1 0,0 0-1,0 1 1,1-1-82,-3 14 35,1 0 1,-2 0 0,0 0-1,-1 0 1,0-1 0,-5 12-36,3-10 48,1 1 1,0-1-1,1 1 0,1 0 1,-1 9-49,4 70 64,0-94-69,0 0 1,1 0-1,-1 1 0,0-1 1,1 0-1,-1 0 1,1 0-1,-1 0 0,1 0 1,0 0-1,0 0 0,-1-1 1,1 1-1,0 0 1,0 0-1,0 0 0,0-1 1,0 1-1,0 0 0,0-1 1,0 1-1,0-1 1,0 1-1,0-1 0,0 0 1,0 1-1,0-1 1,0 0-1,1 0 0,-1 0 1,0 0-1,0 0 0,1 0 5,48 0 56,-36 0-47,-7 0-8,5 0-3,0 0-1,0-1 1,0 0-1,-1 0 0,11-4 3,-18 4-1,0-1 0,0 0 0,0 0 0,0 0-1,0-1 1,0 1 0,0-1 0,-1 0 0,1 0-1,-1 0 1,0-1 0,0 1 0,0-1 0,0 0-1,-1 1 1,2-4 1,1-2 1,-1-1 0,0 0 0,0 0 0,-1 0 0,0 0 0,0-1 0,-1 0 0,-1 1 0,0-2-1,1-26 13,-2-36-13,-2 25 2,2 48-8,0 0-1,0 0 0,0 0 0,0 1 1,-1-1-1,1 0 0,0 0 1,-1 0-1,1 0 0,-1 0 1,1 0-1,-1 0 0,1 1 0,-1-1 1,0 0-1,0 0 0,1 1 1,-1-1-1,0 1 0,0-1 1,1 0-1,-1 1 0,0 0 0,0-1 1,0 1-1,0-1 0,0 1 1,0 0-1,0 0 0,0-1 1,0 1-1,0 0 0,-1 0 7,-40 0-393,28 0 274,-2 0 31,5-1-152,0 1 0,0 1 0,1-1 0,-7 3 240,15-3-48,0 0-1,0 1 0,0-1 1,0 1-1,0 0 0,0-1 0,0 1 1,0 0-1,0 0 0,1 0 1,-1 0-1,0 1 0,1-1 0,-1 0 1,1 1-1,-1-1 0,1 1 1,0-1-1,-1 1 0,1 0 0,0 0 1,0-1-1,0 1 0,1 0 1,-1 0-1,0 0 49,-5 25-364,-1 2-1483,-1-1 0,-9 21 1847,6-24-4313</inkml:trace>
  <inkml:trace contextRef="#ctx0" brushRef="#br0" timeOffset="39680.18">2914 27 5473,'0'0'6342,"0"0"-4075,0 0-1418,0 0 115,0 0 86,0 0-115,4-3-244,22-21 881,-26 24-1199,0 0-91,0 0-45,0 0 22,0 0-12,0 0-105,0 0-62,0 0-16,0 0-8,0 0-4,0 0 8,0 0 3,0 0 13,0 0-15,17 1 78,51 16 12,-12-1-15,13-5 231,62 2-367,-53-6 152,23 6-152,-98-12 14,-2-1-9,-1 0 0,1-1 1,0 1-1,-1 0 0,1 1 0,0-1 0,-1 0 0,1 0 1,-1 0-1,1 0 0,0 0 0,-1 1 0,1-1 1,-1 0-1,1 0 0,0 1 0,-1-1 0,1 1 1,-1-1-1,1 0 0,-1 1 0,0-1 0,1 1 1,-1-1-1,1 1 0,-1-1 0,0 1 0,1-1 1,-1 1-1,0 0 0,0-1 0,1 1 0,-1-1 0,0 1 1,0 0-6,0 0 92,0-1-10,0 0-27,0 29-195,23 852 633,-12-326-155,-11-478-291,-5 31 31,-15 89-78,7-96 23,-19 124 170,14-118-82,5 0 0,1 81-111,10-137 0,-2-1 1,-5 10-1,1 8 59,2-34-51,-1-1 0,-2 1 0,-6 12-8,14-45-1,-1 0 0,0-1 1,0 1-1,1 0 1,-1-1-1,0 1 0,0-1 1,1 0-1,-1 0 1,0 1-1,0-1 0,0 0 1,0-1-1,1 1 1,-1 0-1,-1-1 1,-5 1-48,-4 0 33,0 1 0,1 1-1,0 0 1,-1 0 0,1 1-1,0 1 1,-4 1 15,-75 38-137,16-7-40,56-27 117,15-7 33,0 0-1,-1 0 1,1 0 0,-1-1 0,1 1-1,-1-1 1,0 0 0,0 0-1,-3 0 28,7-1-341,0 0-155,0 0-57,0-13-4475,0 2-1926</inkml:trace>
  <inkml:trace contextRef="#ctx0" brushRef="#br0" timeOffset="44426.44">4182 493 720,'0'0'5505,"0"0"-3051,0 0-1442,0 0-309,0 0 33,-3 17 18,-4 8-501,2-6 73,1 0 0,0 1 0,2 1-326,-1 21 722,2 0 0,2-1 0,2 1 0,4 15-722,-1 2 687,-1 31-687,-5-50 182,0-31 60,0-28-110,0-369-94,0 379-43,1 0-1,-1 0 1,2-1 0,-1 1 0,2 0 0,-1 1 0,1-1 0,0 0 0,1 1 0,0 0 0,1-2 5,-3 6-3,1 0 1,-1 1 0,1-1 0,0 1 0,0-1 0,0 1 0,0 0 0,1 0 0,-1 1 0,1-1 0,0 1 0,-1-1-1,1 1 1,0 0 0,1 1 0,-1-1 0,0 1 0,0 0 0,1 0 0,-1 0 0,1 0 0,-1 1 0,3 0 2,-4 0 15,1 0 0,0 1 0,0-1 0,0 1 0,0 0 0,-1 1 1,1-1-1,0 0 0,-1 1 0,1 0 0,-1 0 0,1 0 0,-1 0 1,0 1-1,0-1 0,0 1 0,0 0 0,-1-1 0,1 1 0,-1 1 0,0-1 1,0 0-1,0 0 0,0 1 0,0-1 0,-1 1 0,1 0 0,-1 0 0,1 3-15,2 8 79,-1 0 0,0 1 0,-1-1 0,0 1 0,-1-1-1,-1 1 1,-1 0 0,0-1 0,-3 12-79,2-20-19,-1 1-1,0-1 1,0 0 0,-1 0-1,0 0 1,0 0 0,-1 0-1,0-1 1,0 0 0,0 0-1,-1 0 1,1-1 0,-2 0 0,1 0-1,0 0 1,-1-1 0,0 0-1,0 0 1,0 0 0,-1-1-1,1-1 1,-1 1 0,1-1-1,-1 0 1,0-1 0,0 0-1,0 0 20,7-1 83,1 0-19,0 0 6,0 0-24,0 0-34,0 0-24,0 0-34,0 0-34,2 18 36,-2-13 78,0 0 0,1 0 0,0 0 0,0 1 0,0-1 0,1-1 0,-1 1-1,1 0 1,0 0 0,1-1 0,-1 1 0,1-1 0,2 4-34,55 67 140,-30-39-101,-1 1 1,6 14-40,-25-27 53,-9-21-232,0 0 0,1 0 0,-1 1 0,1-1 0,-1 0 0,1 0 0,0 0 0,0-1 0,1 2 179,-2-4-1680,-1 0-1789,3-3-2782</inkml:trace>
  <inkml:trace contextRef="#ctx0" brushRef="#br0" timeOffset="45142.07">4620 863 6329,'0'0'3945,"0"0"-2146,0 0-819,0 0-271,0 0-301,0 0-198,0 45 2303,-4 72-2436,28-116-115,-19-2 49,0 0 1,0 0 0,0 0 0,0-1-1,0 1 1,-1-1 0,1 0-1,0-1 1,-1 1 0,0-1 0,1 0-1,-1 0 1,0 0 0,-1-1-1,1 1 1,0-1-12,14-15 35,-1-1 0,10-15-35,-16 19 12,-8 14-9,-1-1 0,0 0 0,0 0 0,0 0 0,0 0-1,-1 0 1,1 0 0,-1 0 0,0 0 0,0-1 0,0 1 0,0 0 0,-1-1 0,1 1 0,-1-1 0,0 1-1,0-1 1,0 1 0,-1-3-3,0 3-11,0 0-1,0 0 0,-1 0 0,1 1 1,-1-1-1,0 1 0,0-1 0,0 1 1,0 0-1,0-1 0,0 1 1,-1 0-1,1 1 0,-1-1 0,0 0 1,1 1-1,-1-1 0,0 1 0,0 0 1,0 0-1,0 0 0,0 0 12,-2-1-126,-1 1 0,0-1 0,0 1 0,1 0 0,-1 0 0,0 1 0,0-1-1,0 1 1,0 1 0,0-1 0,0 1 0,0 0 126,4 0-61,-1 0 0,1-1 0,0 1 1,0 0-1,0 0 0,0 0 0,0 1 0,0-1 0,0 0 1,1 1-1,-1-1 0,0 1 0,1 0 0,-1-1 0,1 1 1,0 0-1,-1 0 0,1 0 0,0 0 0,0 0 0,0 0 0,1 0 1,-1 0-1,0 0 0,1 1 0,-1-1 0,1 0 0,0 0 1,0 1-1,0-1 0,0 2 61,0-1-360,2 14-4692,7-16 1418</inkml:trace>
  <inkml:trace contextRef="#ctx0" brushRef="#br0" timeOffset="45948.43">4911 904 2497,'0'0'5898,"0"0"-3433,0 0-1294,0 0-193,0 0-53,0 0-164,1 0-643,0 0-1,-1 0 1,1 0-1,0 0 1,0 0-1,0 1 1,0-1-1,-1 0 1,1 1-1,0-1 1,0 1-1,-1-1 1,1 1-1,0-1 1,0 1-1,-1-1 0,1 1 1,-1-1-1,1 1 1,0 0-118,22 59 1132,-18-43-1093,1-1 0,1 0 0,0 0 0,8 10-39,-15-26-17,1 1-1,-1 0 1,1 0-1,-1-1 1,1 1-1,0 0 0,0-1 1,-1 1-1,1 0 1,0-1-1,0 0 1,0 1-1,-1-1 1,1 1-1,0-1 1,0 0-1,0 1 1,0-1-1,0 0 0,0 0 1,0 0-1,0 0 1,0 0-1,0 0 1,0 0-1,0 0 1,-1 0-1,1 0 1,0-1-1,0 1 1,0 0-1,0-1 0,0 1 1,0-1-1,0 1 1,-1 0-1,1-1 1,0 0-1,0 1 1,-1-1-1,1 0 1,0 1-1,-1-1 1,1 0 17,4-4 26,0 0 0,0-1 0,-1 1 0,0-1 0,2-3-26,-2 3 10,22-36-276,-1-2 0,1-7 266,-27 71-70,1-1-1,1 1 0,1 4 71,-1-22 7,0 0-1,0 1 0,0-1 0,0 1 0,0-1 1,0 0-1,1 0 0,-1 0 0,1 0 0,0 0 1,0 0-1,-1 0 0,1-1 0,0 1 0,0-1 1,1 1-1,-1-1 0,0 0 0,0 1 1,1-1-1,-1-1 0,1 1 0,-1 0 0,1 0 1,-1-1-1,2 1-6,4 0 59,0 0 1,-1 0 0,1 0-1,0-1 1,-1 0 0,1-1-1,0 1 1,3-2-60,-10 1 9,0 0-1,1 1 1,-1-1 0,0 0-1,0 0 1,0 0-1,0 0 1,0 0 0,0 0-1,0 0 1,0 0 0,0 0-1,0 0 1,0-1-1,-1 1 1,1 0 0,-1-1-1,1 1 1,-1 0-9,11-31 99,-10 26-86,6-23-322,-1-1-1,-2 0 1,-1 0 0,0-28 309,-3 56-426,0 2-353,0 5-550,0 48-3364,0-26-1171</inkml:trace>
  <inkml:trace contextRef="#ctx0" brushRef="#br0" timeOffset="48206.53">3964 265 1040,'0'0'1578,"0"0"-398,0 0 108,0 0 215,0 0 128,0 0 28,-1 0-1519,1 0-1,0 0 1,0 0-1,0 0 1,0 1-1,0-1 0,0 0 1,0 0-1,0 0 1,0 0-1,0 0 0,0 0 1,-1 0-1,1 0 1,0 0-1,0 0 0,0 0 1,0 0-1,0 0 1,0 1-1,0-1 1,0 0-1,-1 0 0,1 0 1,0 0-1,0 0 1,0 0-1,0 0 0,0 0 1,0 0-1,-1 0 1,1 0-1,0-1 0,0 1 1,0 0-1,0 0 1,0 0-1,0 0 1,0 0-1,0 0 0,-1 0 1,1 0-1,0 0 1,0 0-1,0 0 0,0 0 1,0 0-1,0-1 1,0 1-1,0 0 1,0 0-1,0 0 0,0 0 1,0 0-1,0 0 1,-1 0-1,1 0 0,0-1 1,0 1-1,0 0 1,0 0-1,0 0 0,0 0 1,0 0-1,0 0 1,0-1-1,0 1-139,-12 14 12,1 1 1,0 0-1,1 1 0,1 0 0,0 1 1,1-1-1,1 1 0,1 1 1,-3 12-13,1 2 9,2 0 0,2 0 1,1 1-1,1 0 0,2 4-9,0-35 2,4 154 89,-1-128-81,1 0 0,1-1 0,1 1 0,6 14-10,-1-9-67,1-1 0,2-1 0,0 0 1,6 6 66,-14-28-347,-1 0 0,1 0 0,1-1 1,0 0-1,0 0 0,1-1 0,-1 0 1,2 0-1,-1-1 0,1 0 1,0 0-1,0-1 0,0 0 0,1-1 1,6 3 346,26 4-3428,0-1-2577</inkml:trace>
  <inkml:trace contextRef="#ctx0" brushRef="#br0" timeOffset="46658.81">5787 645 3449,'0'0'1735,"0"0"-732,0 0-429,0 0-203,0 0 53,0 0 279,0 0 325,0 0 134,0 0 50,0 0-125,0 0-263,0 0-170,0 0-129,0 14 351,-4 399 2076,4-412-2970,0-1-154,0 0-258,0 0-267,0 0-268,0 0-438,0 0-864,0 0-2108,0 0-2261</inkml:trace>
  <inkml:trace contextRef="#ctx0" brushRef="#br0" timeOffset="47245.45">6039 323 5617,'0'0'2293,"0"0"-574,0 0-464,0 0-214,0 0-90,0 0-47,0 0-45,5 20 1083,10-1-994,0 0 1,1 0-1,11 8-948,-13-15 112,-1 2 1,0 0 0,-1 0-1,-1 1 1,-1 0 0,8 15-113,-12-17 43,0 2 0,-1-1 1,-1 0-1,-1 1 0,0 0 1,1 12-44,-1 17 257,-2 29-257,-1-53 29,-1 1-2,-1-1 0,-1 0 0,-1-1 0,0 1 0,-2-1-1,0 1 1,-2-2 0,0 1 0,-10 16-27,-8 10-324,-1-1 0,-3-2 0,-12 13 324,32-43-644,0-1 1,-1 0 0,-10 9 643,16-16-703,-1 0 0,1-1 1,-1 1-1,0-1 0,0 0 0,-2 0 703,-15 5-5841</inkml:trace>
  <inkml:trace contextRef="#ctx0" brushRef="#br0" timeOffset="49120.64">6843 530 2681,'0'0'6114,"0"0"-3475,0 0-1326,0 0-208,0 0-291,0 0-354,-5 11-217,-29 45 815,-34 43-1058,22-34 929,-15 32-929,34-46-36,27-50-162,0-1-264,0 0-213,0 0-67,0 0-69,0 0-137,-1 4-3585,-2 3-313</inkml:trace>
  <inkml:trace contextRef="#ctx0" brushRef="#br0" timeOffset="49557.15">6613 561 5233,'0'0'4860,"0"0"-2912,0 0-957,0 0 105,0 0-5,0 0-139,12 1 860,-5 1-1687,0 0 0,-1 1 0,1 0 1,-1 1-1,1-1 0,-1 1 0,0 1 1,-1-1-1,1 1 0,-1 0 0,0 0 1,0 0-1,0 1 0,-1 0 0,4 5-125,6 13-18,0 1 1,-2 0-1,4 14 18,-1-6 140,2 6-215,25 56-314,-12-32-2772,-22-46 734,-4 0-2387</inkml:trace>
  <inkml:trace contextRef="#ctx0" brushRef="#br0" timeOffset="52003.97">7281 299 9994,'0'0'2601,"0"0"-913,0 0-406,0 0-85,0 0-230,0 0-345,17-1 1321,2-2-1843,50-7 24,-1 2 1,30 3-125,-96 5-6,1 0 0,0 0 1,0 1-1,-1-1 0,1 1 0,0 0 1,-1-1-1,1 1 0,-1 1 0,1-1 0,-1 0 1,0 0-1,1 1 0,-1 0 0,0-1 0,0 1 1,0 0-1,0 0 0,0 0 0,0 0 0,-1 0 1,1 1-1,-1-1 0,0 0 0,1 1 1,-1-1-1,0 1 0,0-1 0,-1 1 0,1 0 1,0-1-1,-1 1 0,0 0 0,1 1 6,-1 3 2,1 0 0,-1 0 0,0 0 0,0-1 0,-1 1 0,0 0 0,-1 0-1,1 0 1,-1 0 0,0-1 0,-1 1 0,0-1 0,-2 6-2,-7 4-59,-1 0 0,-1 0 1,0-1-1,0-1 0,-2 0 0,0-1 0,0 0 1,-1-2-1,-1 0 0,-14 6 59,26-14-53,1 0-1,-1-1 1,0 0 0,0-1 0,0 1 0,0-1-1,0 0 1,0-1 0,0 1 0,-7-1 53,13 0 12,0 0 6,5 0 38,46-1 9,66 2-4,-114 0-60,0-1 0,0 1 1,-1 0-1,1-1 0,0 1 0,-1 1 1,1-1-1,-1 0 0,1 1 1,-1-1-1,1 1 0,-1 0 0,0-1 1,0 1-1,0 0 0,0 0 0,0 1 1,0-1-1,-1 0 0,1 1 0,-1-1 1,0 1-1,1-1 0,-1 1 0,0 0 1,-1-1-1,1 1 0,0 1-1,1 5 60,-1-1-1,1 0 0,-2 0 1,1 1-1,-1-1 0,0 1 1,-1-1-1,0 0 0,-1 6-59,-1-8 29,1 1-1,-1-1 0,0 0 1,-1 0-1,0 0 0,1-1 1,-2 1-1,1-1 1,-1 0-1,0 0 0,0-1 1,-4 4-29,-11 8-10,-1-1 1,-17 10 9,21-15-323,0-1 0,0 0 0,-1-1 0,0-1 0,-1-1 0,1-1 0,-12 2 323,23-6-372,5-2-3734,2-1-1719</inkml:trace>
  <inkml:trace contextRef="#ctx0" brushRef="#br0" timeOffset="53220.36">3982 1332 3545,'0'0'2178,"0"0"-275,0 0-7,0 0-397,0 0-436,0 0-114,10-17-2,28-51 18,-29 51-65,-9 17-12,0 0-28,0 0-185,0 0-238,0 0-103,0 0-64,0 0 11,0 0 77,0 0 34,0 0-70,0 0-73,-7 13 170,6-11-417,-71 111 113,2 9-115,50-85 2,2 1 1,2 0 0,2 1 0,1 1 0,-4 26-3,12-33 0,2 0 0,0 1 0,3-1 1,1 1-1,2 7 0,-2-32-1,1 1 1,0-1-1,1 0 1,0 0 0,1 0-1,0 0 1,0-1-1,0 1 1,1-1-1,1 0 1,-1 0-1,1-1 1,7 7 0,-3-4-5,0 0 1,1-1 0,0 0-1,0-1 1,1 0 0,0 0-1,1-2 1,0 1 0,1-1 4,15-1-1187,-28-5 845,0 1 0,0-1 1,0 0-1,0 0 0,0 0 0,0-1 1,-1 1-1,1 0 0,0 0 0,0 0 1,0-1-1,0 1 0,0 0 0,0-1 1,0 1-1,0-1 342,4-11-6416</inkml:trace>
  <inkml:trace contextRef="#ctx0" brushRef="#br0" timeOffset="54204.74">4311 1610 8738,'0'0'2882,"0"0"-1302,0 0-504,0 0 65,0 0-188,0 0-306,4 15 174,3 110 30,-7 26-851,0-108 183,0-393-452,1 347 264,-1 0 1,1 0 0,0 0 0,0 0 0,0 0-1,0 0 1,1 0 0,-1 1 0,1-1-1,0 0 1,0 1 0,0 0 0,0-1 0,0 1-1,0 0 5,42-37-61,-27 24 51,27-30 15,-34 33-6,1 0 0,0 1 1,1 0-1,0 1 0,0 1 0,7-4 1,-19 13 0,0-1 1,1 1-1,-1 0 0,1 0 0,-1-1 1,1 1-1,-1 0 0,1 0 0,-1 0 1,1 0-1,-1 0 0,1 0 1,-1 0-1,1 0 0,0 0 0,-1 0 1,1 0-1,-1 0 0,1 0 0,-1 0 1,1 0-1,-1 0 0,1 0 1,-1 1-1,1-1 0,-1 0 0,1 0 1,-1 1-1,0-1 0,1 0 1,-1 1-1,1-1 0,-1 0 0,0 1 1,1-1-1,-1 1 0,0-1 0,1 1 1,-1-1-1,0 1 0,0-1 1,0 1-1,1-1 0,-1 1 0,0-1 1,0 1-1,0-1 0,0 1 1,0-1-1,0 1 0,0-1 0,0 1 0,1 36 300,-2-28-253,1-1-33,0 0 0,-1 1 0,0-1 0,-1 0 0,1 0-1,-2 0 1,1 0 0,-1 0 0,0 0 0,-1-1 0,0 1-1,0-1 1,0 0 0,-1 0 0,0-1 0,-1 0 0,1 1-1,-1-2 1,0 1 0,-1-1 0,1 0 0,-1 0 0,0 0-1,-2 0-13,6-4-26,1 0 0,-1-1 0,0 1-1,0 0 1,1-1 0,-1 1 0,0-1-1,0 0 1,0 0 0,-2-1 26,3 1-38,-1 0 1,0 0-1,0 0 1,1 0-1,-1 1 1,0-1-1,1 1 1,-1-1-1,-1 2 38,3-2-12,0 1 0,0 0-1,0 0 1,0 0 0,0 0-1,0 0 1,0 0 0,0 0-1,0 0 1,1 0 0,-1 0-1,0 1 1,1-1-1,-1 0 1,1 0 0,0 1-1,-1-1 1,1 0 0,0 1-1,0-1 1,-1 1 12,0 32-111,2-26 109,-1 97 48,0-104-41,0-1 1,0 1 0,1 0 0,-1 0-1,0 0 1,1-1 0,-1 1 0,0 0 0,1-1-1,-1 1 1,1 0 0,-1-1 0,1 1 0,0 0-1,-1-1 1,1 1 0,0-1 0,-1 1-1,1-1 1,0 0 0,-1 1 0,1-1 0,0 1-1,0-1-5,25 9 234,-12-5-132,-7-1-100,-1 0 0,0 0 1,0 0-1,0 1 0,0 0 0,-1 0 0,1 1 0,-1-1 0,0 1 0,0 0 0,-1 1 0,0-1 0,0 1 0,0 0 0,0 0 0,-1 0 0,0 0 0,-1 1 0,1-1 1,-1 1-3,1 2-909,-1 1 0,-1-1 0,1 1 0,-1-1 0,-1 9 909,0-7-4500</inkml:trace>
  <inkml:trace contextRef="#ctx0" brushRef="#br0" timeOffset="54768.09">4666 1817 8210,'0'0'3475,"0"0"-2024,0 0-531,0 0 117,0 0-173,0 0-201,0 9-169,0 6-305,0 0 0,2 0 0,0 0-1,0 0 1,2-1 0,3 11-189,-6-21 10,0 0 1,0 0-1,1-1 1,0 1-1,0 0 1,0-1-1,0 1 1,0-1-1,1 0 1,-1 0-1,1 0 0,0 0 1,0 0-1,0 0 1,1-1-1,-1 0 1,0 1-1,1-1 1,0-1-1,-1 1 1,1 0-1,0-1 1,0 0-1,0 0 1,0 0-1,0 0 1,0-1-1,4 1-10,-6-1 7,1 0 0,-1 0-1,1 0 1,-1 0 0,1-1 0,-1 1 0,1-1 0,-1 1 0,0-1-1,1 0 1,-1 0 0,0 0 0,0 0 0,0 0 0,1-1-1,-1 1 1,0-1 0,-1 1 0,1-1 0,0 0 0,0 0 0,-1 1-1,1-1 1,-1 0 0,0-1 0,1 1 0,-1 0 0,0 0-1,0-1 1,0 1-7,6-12-37,-1 0 0,0 0 0,-1-1 0,-1 0-1,0 0 1,-1 0 0,0 0 0,-1-1-1,-1 1 1,-1-11 37,0 24-63,0 1-1,0 0 0,0 0 1,0-1-1,-1 1 0,1 0 1,0 0-1,-1 0 0,1 0 1,-1-1-1,1 1 0,-1 0 1,0 0-1,1 0 0,-1 0 1,0 0-1,0 0 0,1 1 1,-1-1-1,0 0 0,0 0 1,0 1-1,-1-2 64,-1 1-126,0 0 0,1 0-1,-1-1 1,0 2 0,0-1 0,0 0-1,0 1 1,0-1 0,0 1 0,-1 0 126,-2 0-191,0 0 1,0 0-1,0 0 1,1 1-1,-1 0 1,0 1-1,1-1 0,-1 1 1,1 0-1,-1 0 1,-1 2 190,-2 2-475,0 0 1,1 1-1,0 1 1,0-1-1,-4 6 475,9-9-390,0-1 0,0 1 1,0 0-1,1 0 0,0 0 0,0 0 1,0 0-1,0 1 0,0-1 0,1 0 1,0 1-1,0 0 0,0-1 0,0 3 390,17-3-1950,2-4 203</inkml:trace>
  <inkml:trace contextRef="#ctx0" brushRef="#br0" timeOffset="55484.78">5032 1773 10522,'0'0'2754,"0"0"-1248,0 0-471,0 0-164,0 0-279,0 0-274,0 11 116,4 16-153,5 36-71,8 26-210,-17-88-15,0 1 1,1-1-1,-1 0 1,1 1-1,-1-1 1,1 0-1,0 0 1,0 0-1,-1 1 1,1-1-1,0 0 1,0 0-1,0 0 0,0 0 1,0 0-1,0 0 1,0-1-1,0 1 1,1 0-1,-1 0 1,0-1-1,0 1 1,1-1-1,-1 1 1,0-1-1,1 0 1,-1 1-1,1-1 1,-1 0-1,0 0 1,1 0-1,-1 0 1,1 0-1,-1 0 1,0-1-1,1 1 1,-1 0-1,1-1 15,2 0-51,0 0 0,0 0 0,-1-1 0,1 1-1,0-1 1,-1 0 0,1 0 0,-1 0 0,1-1-1,-1 1 1,0-1 0,2-3 51,2 0-137,-2-1 0,1 0-1,-1-1 1,0 1 0,0-1-1,-1 0 1,0-1 0,-1 1 0,0-1-1,0 1 1,-1-1 0,0 0 0,1-9 137,-3 18 6,0 0 12,0 20 27,0 75 286,0-94-312,1 0-1,-1-1 1,0 1 0,1 0 0,-1 0-1,0 0 1,1 0 0,-1 0 0,1 0-1,0-1 1,-1 1 0,1 0 0,0 0-1,-1-1 1,1 1 0,0-1 0,0 1 0,-1 0-1,1-1 1,0 1 0,0-1 0,0 0-1,0 1 1,0-1 0,0 0 0,0 0-1,0 1 1,0-1 0,0 0 0,0 0-19,33 3 117,-34-3-117,1 0 56,1-73 606,-1 35-1960,-1-1-5128,0 39 1356</inkml:trace>
  <inkml:trace contextRef="#ctx0" brushRef="#br0" timeOffset="56397.1">5594 1634 10610,'0'0'2669,"0"0"-1302,0 0-703,0 0-23,0 0 289,0 0 46,21-10-326,67-30-274,-79 36-342,0 0 0,0 1 0,1 0 0,-1 1 0,0 0 0,1 0 0,0 1 0,-1 0 0,1 0 0,0 1 0,2 1-34,12 0 44,-22-1-31,0 0 0,1 0-1,-1 0 1,0 1-1,1-1 1,-1 1-1,0 0 1,0 0 0,0 0-1,1 0 1,-1 0-1,0 0 1,0 0-1,-1 1 1,1-1-1,0 1 1,0-1 0,-1 1-1,1 0 1,-1 0-1,1 0 1,-1 0-1,0 0 1,1 0-1,-1 0 1,-1 0 0,1 0-1,0 0 1,0 1-1,-1-1 1,1 0-1,-1 1 1,0-1-13,3 12 71,-2 0 1,0 0-1,-1 0 1,0 1-1,-2 1-71,2-10-1,0 0 3,-1 0 0,0-1 0,-1 1 1,1 0-1,-1-1 0,0 0 0,-1 1 0,1-1 0,-1 0 0,0 0 0,0 0 0,0-1 0,-1 1 0,-2 1-2,-9 10-87,-1-1-1,0-1 0,-7 4 88,-36 33-192,57-48 173,0-1 1,1 1 0,-1 0 0,0 0-1,1 0 1,0 0 0,0 1 0,0-1 0,0 0-1,0 0 1,1 1 0,-1-1 0,1 0 0,0 1-1,0-1 1,0 0 0,1 3 18,-1-1-43,0-4 44,0 0 0,1 0-1,-1 0 1,0 0-1,1-1 1,-1 1 0,1 0-1,-1 0 1,1-1-1,0 1 1,-1 0 0,1-1-1,0 1 1,-1-1-1,1 1 1,0-1-1,0 1 1,0-1 0,-1 0-1,1 1 1,0-1-1,0 0 1,0 1 0,0-1-1,0 0 1,0 0-1,0 0 0,32 5 105,-25-4-82,75 6-1346,81-4 1323,-132-3-1817,-32 0-1042,0 0-3537</inkml:trace>
  <inkml:trace contextRef="#ctx0" brushRef="#br0" timeOffset="56997.05">6119 1199 1672,'0'0'8302,"0"0"-4940,0 0-1910,0 0-37,0 0 139,0 0-338,2 12-403,6 37-284,-7-47-485,0 0 0,0 0 0,0 0 1,0-1-1,0 1 0,0 0 0,0-1 0,0 1 0,1-1 0,-1 1 0,0-1 1,1 0-1,-1 1 0,1-1 0,0 0 0,0 0 0,-1 0 0,1 0 0,0 0 1,0-1-1,0 1 0,0-1 0,0 1 0,0-1 0,0 1 0,0-1 0,0 0 1,0 0-1,0 0 0,0 0 0,0-1-44,16 4 134,-3 3-108,-1 1 0,0 1 0,0 0 0,-1 0 0,0 2 0,-1-1 1,0 2-1,0 0 0,-1 0 0,0 1 0,-1 0 0,5 9-26,-1-1 34,-1 1 0,-1 1 0,-1 0 0,-1 0 0,0 1 0,-2 0-1,4 20-33,-7-15-13,0 0-1,-2 0 1,-1 0-1,-2 0 1,0 1-1,-2-1 1,-2 2 13,1-16-145,0 0 1,-2-1 0,0 1-1,0-1 1,-1 0-1,-1 0 1,0-1-1,-1 0 1,0 0 0,-1-1-1,0 0 1,-1 0-1,0-1 1,-8 6 144,17-15-61,0 0 0,0 0 1,0 0-1,-1-1 0,1 1 0,0-1 0,0 1 0,0-1 1,0 1-1,-1-1 0,1 1 0,0-1 0,0 0 1,-1 0-1,1 0 61,0 0-288,1 0-255,0 0-359,0 0-673,0 0-1441,0 0-2957</inkml:trace>
  <inkml:trace contextRef="#ctx0" brushRef="#br0" timeOffset="57799.04">6968 1566 10138,'0'0'3644,"0"0"-2231,0 0-791,0 0-74,0 0-125,0 0-70,-2 25 1358,-4-16-1663,-1-1 0,0 1 0,0-1 0,-1-1 0,-2 3-48,-23 24 7,-18 26-26,-8 9-466,-15 27 485,68-87-2287,5-11 1007,12-21-602,-1-1-3241,-5 7-539</inkml:trace>
  <inkml:trace contextRef="#ctx0" brushRef="#br0" timeOffset="58350.6">6806 1566 8410,'0'0'3787,"0"0"-2066,0 0-582,0 0 113,0 0-173,0 0-336,18-7 2114,-13 8-2806,-1-1 0,0 1 0,0 0 0,0 0 0,-1 0 0,1 1 0,0 0 0,0-1 0,-1 1 0,1 0 0,-1 1 0,0-1 0,1 1 0,-1-1 0,0 1 0,1 2-51,10 11 187,0-1 0,9 17-187,-8-10 155,132 197 278,-142-215-279,-2-4-6723,-3 0 1652</inkml:trace>
  <inkml:trace contextRef="#ctx0" brushRef="#br0" timeOffset="60279.32">7557 1172 4977,'0'0'4896,"0"0"-2816,0 0-1248,0 0 18,0 0 201,0 0-82,0 0-911,0 0-1,0 0 0,0 0 0,0 0 0,0 0 0,0-1 0,0 1 1,0 0-1,1 0 0,-1 0 0,0 0 0,0 0 0,0 0 1,0 0-1,0 0 0,0 0 0,0 0 0,0 0 0,1 0 1,-1 0-1,0 0 0,0 0 0,0 0 0,0 0 0,0 0 1,0 0-1,0 0 0,0 0 0,1 1 0,-1-1 0,0 0 0,0 0 1,0 0-1,0 0 0,0 0 0,0 0 0,0 0 0,0 0 1,0 0-1,0 0 0,0 0 0,1 0 0,-1 1 0,0-1 1,0 0-1,0 0 0,0 0 0,0 0 0,0 0 0,0 0 1,0 0-1,0 0 0,0 1 0,0-1 0,0 0 0,0 0 0,0 0 1,0 0-1,0 0 0,0 0 0,0 0 0,0 0 0,0 1 1,0-1-1,-1 0-57,0 23 177,-1 0 0,-1-1 0,-1 1 0,-1 0 0,-4 8-177,-42 114 158,33-97 32,-12 32 428,33-76-362,10-5-177,19-6-118,-24 5 75,106-15-7,13-3 9,-82 16-21,-45 4-20,2-12-1642,11-10-2731,-9 11-1188</inkml:trace>
  <inkml:trace contextRef="#ctx0" brushRef="#br0" timeOffset="60645.46">7787 1209 9842,'0'0'3698,"0"0"-1940,0 0-532,0 0 108,0 0-256,0 0-416,0 6-80,0 14-389,-1 149 1320,-9 17-1513,5-130 18,-3-1 0,-3 0-1,-1-1 1,-3 0 0,-10 19-18,22-65-37,1-2-37,0 0-1,0-1 1,-1 1-1,1-1 1,-1 0-1,-1 0 0,1 0 1,-3 3 74,2-41-6644,4 6-444</inkml:trace>
  <inkml:trace contextRef="#ctx0" brushRef="#br0" timeOffset="63109.45">5341 1753 264,'0'0'1638,"0"0"-291,0 0 92,0 0 61,0 0-173,0 0-168,-6 3 8478,5 1-8673,-3 142-681,3-145-277,0 1 0,0-1 0,1 1 0,-1-1 0,0 1 0,-1-1 0,1 1 0,0-1 1,0 0-1,-1 0 0,1 0 0,0 0 0,-1 0 0,1 0 0,-1 0 0,0 0 0,1 0 1,-1-1-1,0 1 0,1-1 0,-1 1-6,-2 0 10,1 1 1,-1-1-1,1 0 1,-1-1 0,1 1-1,-1 0 1,1-1-1,-1 0 1,0 0-1,1 0 1,-1 0-1,-3-1-10,6-1 2,0 1 0,-1-1 0,1 1 0,0-1 0,0 0-1,0 1 1,1-1 0,-1 0 0,0 0 0,1 0 0,-1 0 0,1 1 0,-1-1-1,1 0 1,0 0 0,0-2-2,-4-36-6,4-77-1326,0 116 1055,0 1-6,-1 8-1003,-13 48-3121,7-28-3227</inkml:trace>
  <inkml:trace contextRef="#ctx0" brushRef="#br0" timeOffset="65210.58">4050 2371 3145,'0'0'2124,"0"0"-275,0 0 130,0 0-94,0 0-291,0 0-338,5-6-289,12-16-181,-12 16-120,-5 6-93,0 0-76,0 0-61,0 0-46,0 0-50,0 0-20,0 0 21,0 0-62,-2 21 24,-4-5-281,0 0 0,-1-1-1,0 0 1,-1 0 0,-3 2-22,-18 36 36,18-29 19,0 1 1,2 0-1,1 1 0,1 0 1,1 0-1,1 1 0,2-1 1,1 1-1,0 0 0,3 15-55,0-34 3,0 0 0,1 0-1,0 0 1,0 0 0,1 0 0,0-1-1,0 1 1,1-1 0,0 0-1,1 0 1,-1 0 0,1-1-1,0 1 1,1-1 0,0 0 0,0-1-1,3 3-2,7 5-35,1 0 0,1-1 0,0-1 0,1 0 0,0-2 0,5 2 35,-17-8-165,1 0-1,-1-1 0,1 0 0,-1-1 1,1 1-1,5-1 166,13 0-5790,-26-1 104</inkml:trace>
  <inkml:trace contextRef="#ctx0" brushRef="#br0" timeOffset="66142.47">4405 2541 1376,'0'0'8159,"0"0"-5279,0 0-2135,0 0-270,0 0 26,0 0-89,0 25-141,0 184 636,-1-156-322,0-24-215,1 1 1,1-1-1,5 23-370,-3-45 469,-1-21-322,-1-24-118,-1 29-23,6-199 40,-3 170-49,1 0 0,3 1 0,1 0 0,7-17 3,-14 49-11,1 0-1,0 0 1,1 0 0,-1 0 0,1 1 0,0-1 0,0 1 0,0 0 0,1 0 0,-1 0 0,1 0 0,0 1 0,0-1 0,1 1 0,-1 0 0,1 0 0,2-1 11,1 1-15,0-1 1,1 1-1,0 1 0,0 0 0,0 0 1,0 0-1,0 1 0,0 1 0,7-1 15,47 1-84,-62 0 87,-1 1 0,1-1 0,-1 0 0,1 0 0,-1 0 0,1 1-1,-1-1 1,1 0 0,-1 1 0,0-1 0,1 0 0,-1 1-1,0-1 1,1 0 0,-1 1 0,0-1 0,1 1 0,-1-1 0,0 1-1,0-1 1,1 1 0,-1-1 0,0 0 0,0 1 0,0-1 0,0 1-1,0 0 1,0-1 0,0 1 0,0-1 0,0 1 0,0-1-3,0 23 294,0-17-205,-1-1-77,1-1 0,-2 0 1,1 1-1,0-1 0,-1 0 0,0 0 0,0 0 0,0 0 0,0 0 0,-1-1 0,0 1 0,0-1 1,1 1-1,-2-1 0,1 0 0,-1 1-12,-16 13-142,0-1 0,-8 5 142,13-11-127,-20 12-231,27-18 268,1 0 0,0 1 0,0 0 0,0 0 0,0 0 0,1 1 0,-4 4 90,10-10-8,0 0 0,-1 1 0,1-1 0,0 1 0,-1-1 0,1 1 0,0-1 0,0 1 0,0 0 0,0-1 0,-1 1 0,1-1 0,0 1 0,0-1 0,0 1 0,0-1 0,0 1 0,0 0 0,0-1 0,1 1 0,-1-1 0,0 1 0,0-1 0,0 1 0,0-1 0,1 1 0,-1-1 0,0 1 0,1-1 0,-1 1 0,0-1 0,1 1 0,-1-1 0,0 1 0,1-1-1,0 0 10,18 13 336,-12-9-281,3 3 64,0 0 0,0 1 0,-1 0 1,-1 0-1,1 1 0,-1 0 0,-1 1 0,1 0-120,11 20 277,-1 1 0,0 2-277,2 6 44,-19-39-91,-1 1 0,1 0 0,0 0 0,-1-1 0,1 1 0,0-1 0,-1 1 0,1 0-1,0-1 1,0 1 0,-1-1 0,1 1 0,0-1 0,0 0 0,0 1 0,0-1 0,0 0 0,-1 0 0,1 0 0,0 1 0,0-1 0,0 0 0,0 0 0,0 0 0,0-1 0,0 1-1,0 0 1,0 0 0,0 0 0,-1-1 0,1 1 0,0 0 0,0-1 0,0 1 0,0-1 47,27-17-5419,-13 7-3662</inkml:trace>
  <inkml:trace contextRef="#ctx0" brushRef="#br0" timeOffset="66688.52">4892 2711 8770,'0'0'3485,"0"0"-2033,0 0-461,0 0 154,0 0-147,0 0-349,0 20-270,0 149 752,0-167-1124,0 0-1,0 0 1,0 0 0,1 0-1,-1 0 1,1-1 0,-1 1-1,1 0 1,0 0 0,-1-1-1,1 1 1,0 0-1,0-1 1,0 1 0,0-1-1,1 1 1,-1-1 0,0 0-1,0 1 1,1-1 0,-1 0-1,1 0 1,-1 0 0,1 0-1,0 0 1,-1 0-1,1 0 1,0-1 0,0 1-1,0-1 1,-1 1 0,1-1-1,0 0 1,0 0 0,0 1-1,0-1 1,0-1 0,-1 1-1,1 0 1,1 0-7,3-1 0,0 1 0,0-1-1,0-1 1,0 1 0,0-1 0,0 0 0,0 0 0,-1 0 0,1-1-1,-1 0 1,0 0 0,2-2 0,2-2-46,-1-1-1,0 0 1,-1-1-1,0 1 1,0-1 0,-1-1-1,0 1 1,-1-1-1,3-7 47,-5 10-64,0 0 1,-1 0-1,0 0 0,0 0 0,0 0 0,-1-1 1,-1 1-1,1-1 0,-1 1 0,0 0 0,0-1 1,-1 1-1,0-1 0,-1 1 0,0-2 64,1 6-77,-1 0 0,1 0 0,-1 0 0,0 0 0,1 1 0,-1-1 0,0 0 0,-1 1 0,1 0 0,0-1 0,-1 1 0,1 0 0,-1 0 0,0 1 0,0-1 0,0 0 0,0 1 0,0 0 0,0 0 0,0 0 0,0 0 0,-1 0 77,-6-2-570,0 2 1,0-1 0,-1 1-1,1 1 1,0-1 0,-6 2 569,14-1-106,0 1 0,0-1 0,-1 1-1,1-1 1,0 1 0,0 0 0,0 0 0,0 0 0,0 0 0,0 0 0,1 0 0,-1 0 0,0 1 0,0-1 0,1 1 0,-1-1 0,1 1 0,-1 1 106,-2 2-101,1 0 1,0 0 0,0 1 0,0 0 0,0-1 0,1 1-1,0 1 101,-3 11-37,1-1 0,1 1 0,1-1-1,0 11 38,1-12-210,0-8 294,0 0 0,1 0-1,0 1 1,1-1 0,1 7-84,-2-13-114,1-1 1,-1 1-1,1 0 1,-1-1-1,1 1 1,0-1 0,0 1-1,-1-1 1,1 0-1,0 1 1,0-1-1,1 0 1,-1 0-1,0 1 1,0-1-1,0 0 1,1 0 0,-1 0-1,1-1 1,-1 1-1,0 0 1,1 0-1,0-1 1,-1 1-1,1-1 1,-1 0-1,1 1 1,0-1-1,0 0 114,11 1-5521</inkml:trace>
  <inkml:trace contextRef="#ctx0" brushRef="#br0" timeOffset="67387.95">5186 2653 7114,'0'0'5158,"0"0"-2906,0 0-993,0 0-34,0 0-311,0 0-357,0 6-185,-1 46 133,0-3-274,4 37-231,-3-84-9,0 0-1,1 1 1,-1-1 0,1 0 0,-1 0 0,1 0-1,0 0 1,0 0 0,0 0 0,0 0-1,0 0 1,0 0 0,1 0 0,-1 0 0,1-1-1,-1 1 1,1-1 0,-1 1 0,1-1-1,0 0 1,0 1 0,0-1 0,0 0 0,0 0-1,0 0 1,0 0 0,1 0 9,4 0-46,0 1 1,0-1-1,0 0 1,0-1-1,0 0 1,0 0-1,0 0 0,1-1 46,-4 0-31,0 0-1,-1-1 0,1 1 0,0-1 0,-1 0 1,0 0-1,1 0 0,-1 0 0,0-1 0,0 1 0,0-1 1,-1 0-1,1 1 0,0-1 0,-1-1 0,0 1 1,0 0-1,0-1 0,1-1 32,5-10-398,0 0 0,-1-1 1,3-13 397,-4 1-71,-6 27 441,-1 16-232,1 10-136,-1-11 84,1-1 1,1 1-1,0-1 1,1 0-1,0 1 1,1 0-87,-2-10 26,1 0 1,-1 0 0,1 0-1,0 0 1,1 0 0,-1-1-1,1 1 1,-1-1-1,1 1 1,0-1 0,0 0-1,0 0 1,1 0 0,-1-1-1,1 1 1,0-1 0,-1 0-1,1 0 1,0 0 0,4 1-27,-6-2-1,0 0-1,0 0 1,0 0 0,1 0 0,-1-1 0,0 1 0,1-1 0,-1 1 0,1-1 0,-1 0-1,1 0 1,-1 0 0,1 0 0,-1 0 0,0-1 0,1 1 0,-1-1 0,0 0 0,1 1-1,-1-1 1,0 0 0,1 0 0,-1-1 0,0 1 0,0 0 0,0-1 0,0 1 0,-1-1-1,1 0 1,0 1 0,-1-1 0,1 0 0,-1 0 0,1 0 0,-1 0 0,0 0 0,0-1-1,0 1 1,0-1 1,4-10-19,-1 0 0,0 0 0,-2-1-1,1 1 1,-2-1 0,1-7 19,0-41-405,-2-16 405,-1 20-398,1 58 393,0-1 0,0 1 0,0-1 0,0 0 1,0 1-1,0-1 0,0 0 0,0 1 0,0-1 0,-1 1 0,1-1 0,0 0 0,0 1 0,-1-1 0,1 1 0,0-1 1,-1 1-1,1-1 0,0 1 0,-1-1 0,1 1 0,-1-1 0,1 1 0,-1 0 0,1-1 0,-1 1 0,1 0 1,-1-1 4,0 1-12,1 0 1,-1 0-1,1 0 0,0 0 1,-1 0-1,1 1 1,-1-1-1,1 0 1,0 0-1,-1 0 1,1 0-1,-1 1 1,1-1-1,0 0 1,-1 0-1,1 1 1,0-1-1,-1 0 1,1 0-1,0 1 1,0-1-1,-1 0 1,1 1-1,0-1 1,0 1-1,0-1 1,-1 0-1,1 1 0,0-1 1,0 1-1,0-1 1,0 0-1,0 1 1,0-1-1,0 1 1,0-1-1,0 0 1,0 1-1,0-1 12,-1 58-1124,1-33-4670,0-24 395</inkml:trace>
  <inkml:trace contextRef="#ctx0" brushRef="#br0" timeOffset="68291.84">5851 2272 4793,'0'0'7288,"0"0"-4577,0 0-1833,0 0-138,0 0-21,0 0-260,15 4 652,29-5-680,-15 0-270,1 1 0,6 2-161,-33-1 19,-1 0 0,0 0 0,0 0 0,0 0 0,0 0 0,0 0 0,0 0 0,0 0 0,0 1 0,0-1 0,-1 1 0,1 0 0,-1-1 0,1 1 0,-1 0 0,1 0 0,-1 0 0,0 0 0,0 0 0,0 0 0,0 0 0,0 0-1,-1 1 1,1-1 0,-1 0 0,1 0 0,-1 1 0,0-1-19,2 12 92,0 0 0,-1 0 0,0 14-92,-1-12 62,0 0 1,-2 0-1,-1 12-62,1-22 8,1 0 0,-1 0 0,0-1-1,-1 1 1,1-1 0,-1 1-1,0-1 1,0 0 0,-1 0-1,0 0 1,-1 1-8,-6 7-7,-1 0 0,-1-1 0,-11 10 7,19-19-41,0 0-1,0 1 1,0-2-1,0 1 1,0 0-1,-1-1 1,1 0-1,-1 0 1,0-1-1,0 0 1,1 0-1,-1 0 1,-6 0 41,12-1-13,0 0-5,0 0-22,0 0 18,0 0-13,0 0 19,34 0-7,-24 0 26,-1 0 0,1 0 0,-1 2 0,1-1 0,-1 1 0,1 0 0,3 2-3,-10-3 18,0 1-1,0-1 0,-1 0 0,1 1 1,0 0-1,-1-1 0,1 1 0,-1 0 0,0 0 1,0 1-1,0-1 0,0 0 0,0 1 1,0-1-1,0 1 0,-1 0 0,1-1 1,-1 1-1,0 0 0,0 0 0,0 0 1,0 0-1,-1 0 0,1 0 0,-1 1-17,1 3 56,0 0-1,0 1 0,-1-1 0,-1 1 1,1-1-1,-1 0 0,0 1 0,0-1 1,-3 5-56,3-8-1,-1 0 0,0 0 0,-1 0 0,1 0 0,-1 0 0,1 0 0,-1-1 0,-1 1 0,1-1 0,0 0 0,-1 0 0,1 0 0,-1 0 0,0-1 0,-3 2 1,2-1-201,0 0 1,0-1-1,0 0 0,0 0 1,0-1-1,-1 1 0,1-1 0,0 0 1,-1 0-1,1-1 0,-1 0 1,-3 0 200,-11 4-3965,17 2-2239,3-6 2155</inkml:trace>
  <inkml:trace contextRef="#ctx0" brushRef="#br0" timeOffset="68852.36">6311 2164 5457,'0'0'5237,"0"0"-3056,0 0-953,0 0 124,0 0-83,0 0-296,1 6-291,-1-2-565,0-2-86,0-1-1,0 1 0,0-1 0,0 1 0,0-1 0,1 1 0,-1-1 0,0 1 0,1-1 0,-1 0 0,1 1 0,-1-1 0,1 0 0,0 1 0,0-1 0,-1 0 1,1 0-1,0 0 0,0 0 0,0 0 0,0 0 0,0 0 0,1 0 0,-1 0 0,0 0 0,0 0 0,1 0-30,9 4 114,-1 0-1,0 1 1,0 0 0,0 1-1,-1 0 1,0 1 0,0 0-1,-1 0 1,0 1 0,5 8-114,-3-2 108,-1-1 1,0 2 0,-1-1 0,-1 1 0,-1 0 0,5 17-109,-1 9 70,-2 0 1,-1 1-1,-3-1 0,-1 1 1,-3 22-71,0-42 31,0 0 0,-2 0 1,-1 0-1,-1-1 0,-5 18-31,7-32-41,-1 0-1,0-1 1,0 1 0,-1-1-1,1 0 1,-2 0 0,1 0-1,-1 0 1,0-1 0,0 0-1,-1 0 1,0 0 0,0-1-1,0 0 1,-1 0-1,0 0 1,0-1 0,-1 0 41,-60 33-4133,65-37 846,2 0 1043,1 0-5385</inkml:trace>
  <inkml:trace contextRef="#ctx0" brushRef="#br0" timeOffset="69489.42">7051 2497 9674,'0'0'3600,"0"0"-1873,0 0-654,0 0-218,0 0-363,0 0-248,-2 4-132,-24 41-111,-3 0 1,-1-2-1,-2-1 0,-16 14-1,16-17-2,10-14-106,12-15-52,1 1 0,0 0 0,0 1 0,1 0 0,1 0 0,-3 6 160,10-16-677,0-2-395,0 0-549,0-2-529,0-6-656</inkml:trace>
  <inkml:trace contextRef="#ctx0" brushRef="#br0" timeOffset="69970.34">6794 2544 9874,'0'0'3602,"0"0"-2049,0 0-919,0 0-202,0 0-106,0 0-39,0 0 14,0 0-16,0 0 77,0 0 59,0 0-17,27 0 1693,-24 1-2052,0-1-1,0 1 1,-1 0 0,1 0 0,0 0-1,0 0 1,-1 0 0,1 1 0,0-1-1,-1 1 1,1-1 0,-1 1 0,0 0 0,0 0-1,1 1-44,33 38 276,-27-31-194,23 33 75,-1 1 0,9 23-157,14 19-51,-43-66 217,-5-11-2877,1-28-1400,-4 2-61</inkml:trace>
  <inkml:trace contextRef="#ctx0" brushRef="#br0" timeOffset="70488.02">7410 2317 11562,'0'0'2810,"0"0"-1407,0 0-557,0 0 89,0 0-160,0 0-231,2 6-8,3 9-288,-1 0 0,0 0 0,-1 1 0,0-1 1,-2 1-1,0 5-248,-1 106 179,-1-60-151,1 73 388,0-28-2466,0-53-7544,0-75 2172</inkml:trace>
  <inkml:trace contextRef="#ctx0" brushRef="#br0" timeOffset="71082.78">7591 2405 7402,'0'0'6076,"0"0"-4064,0 0-1543,0 0-159,0 0 71,0 0-47,0-5 11,2 2-247,0-1 1,0 0-1,0 0 0,0 1 0,1-1 1,0 1-1,-1 0 0,1 0 1,0 0-1,1 0 0,-1 0 0,0 1 1,1-1-1,-1 1 0,1 0 1,0 0-1,0 0 0,3 0-98,2-3 87,1 1-1,-1 1 0,1 0 1,0 0-1,0 0 1,1 2-1,-1-1 1,2 1-87,-9 1 11,1 0 0,0 0 0,0 0 0,-1 0 1,1 1-1,0-1 0,0 1 0,-1 0 0,1 0 1,-1 1-1,1-1 0,-1 1 0,2 0-11,-3 0 17,0 0-1,0 1 0,0-1 0,0 1 1,0-1-1,-1 1 0,1 0 1,-1 0-1,0 0 0,0-1 1,0 1-1,0 0 0,0 1 1,0-1-1,-1 0 0,1 0-16,1 9-3,0 0 0,0 0 0,-1 0 0,-1 0 0,0 0-1,-1 0 1,0 0 0,-1 0 0,0 0 0,0 0 0,-2 0-1,1-1 1,-2 1 0,1-1 0,-1 0 0,-1-1 0,0 1-1,-1-1 1,-5 7 3,2-5-21,-17 24-45,1 1 0,-15 28 66,34-52-1,1 0-1,0 1 1,1-1 0,1 1-1,0 0 1,0 1 0,2-1-1,0 0 1,0 1 0,1 6 1,1-20-6,0 0 1,0 1-1,0-1 1,0 0-1,0 0 1,0 1-1,0-1 1,0 0-1,0 1 1,1-1-1,-1 0 1,1 0-1,-1 1 1,1-1-1,-1 0 1,1 0-1,0 0 1,-1 0-1,1 0 1,0 0-1,0 0 1,0 0-1,0 0 1,0 0 5,2 0-1,1 0 0,-1 0 0,0 0 0,1-1-1,-1 1 1,1-1 0,-1 0 0,0 0 0,3 0 1,37 1 2,-24 0 56,-1-1 0,0 0 0,1-1-1,-1-1 1,0-1 0,0 0 0,9-4-58,0-3 0,-18 5-129,1 1 0,0 1 0,0-1 0,0 2 0,0-1 0,1 2 0,1-1 129,-2 4-2030,-8 10-2005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38.580"/>
    </inkml:context>
    <inkml:brush xml:id="br0">
      <inkml:brushProperty name="width" value="0.05" units="cm"/>
      <inkml:brushProperty name="height" value="0.05" units="cm"/>
    </inkml:brush>
  </inkml:definitions>
  <inkml:trace contextRef="#ctx0" brushRef="#br0">1 283 24,'0'0'2754,"0"0"-683,0 0-295,0 0-301,0 0-197,0 0-96,0 0-57,0 0-170,0 0-255,0 0-144,0 0-18,0 0 39,0 0-54,0 0-54,0 0-75,0 0-46,0 0-4,0 0 53,0 0 26,0 0 8,0 0-20,0 0-93,0 0-63,0 0-76,0 0-48,0 0-53,11-3-32,66-3 9,1 3 0,41 5-55,-21 0 56,20-5-56,117-7 48,-96 1 7,-75 8-46,-64 1 1,0 0 14,0 0 28,0 0-34,0 0-10,0 0 4,0 0-9,0 0-112,0 0-89,0 0-50,0 0-119,0 0-254,0 0-574,0 0-1244,0 0-2273</inkml:trace>
  <inkml:trace contextRef="#ctx0" brushRef="#br0" timeOffset="1019.09">755 1 1872,'0'0'5243,"0"0"-2808,0 0-1212,0 0-340,0 0-204,0 0-126,0 0-58,0 0 16,0 0 53,0 0 53,0 0 77,0 0 33,0 0-37,0 0-128,0 0-135,0 0-85,0 0-42,0 0-22,0 0-38,0 0-67,20 0-34,25 2-36,0 2 0,-1 2 1,0 2-1,0 2 0,19 7-103,-59-16 7,0 0-1,0 1 1,0-1 0,0 1 0,0-1-1,-1 1 1,1 0 0,0 1 0,-1-1-1,1 1 1,-1-1 0,0 1-1,0 0-6,-1 0 21,-1 0-1,1 0 1,-1 0-1,0 0 1,0 0-1,0 0 1,0 0-1,-1 0 1,1 1-1,-1-1 0,0 0 1,0 0-1,0 1 1,0-1-1,0 0 1,-1 1-21,-2 10 19,0-1 1,-1 0-1,0 0 1,-1 0-1,-1-1 1,0 0 0,-4 8-20,-9 17 0,-15 35 33,-2-1 1,-29 38-34,61-106-887,4-9-111,3-10-2592,1 6-1619</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5.623"/>
    </inkml:context>
    <inkml:brush xml:id="br0">
      <inkml:brushProperty name="width" value="0.05" units="cm"/>
      <inkml:brushProperty name="height" value="0.05" units="cm"/>
    </inkml:brush>
  </inkml:definitions>
  <inkml:trace contextRef="#ctx0" brushRef="#br0">4 313 4033,'0'0'2507,"0"0"-289,0 0-394,0 0-265,0 0-262,0 0-236,-3-1-87,50 0 3609,93-1-5055,-139 2 371,-1 0-25,0 0-100,0 0-229,0 3-844,1-2-5350,2-1 1258</inkml:trace>
  <inkml:trace contextRef="#ctx0" brushRef="#br0" timeOffset="818.77">329 88 5801,'0'0'2002,"0"0"-402,0 0-301,0 0-94,0 0-287,0 0-343,3-2-103,11-11 378,0 1 0,1 1 0,7-5-850,-16 13 58,0 0 0,0 0 0,1 0 0,-1 0 0,0 1 0,1 0 0,0 1 0,-1-1 0,1 1 0,0 1 0,3-1-58,-8 1 13,-1 0 0,1 0 0,0 0 0,-1 0 0,1 0 0,-1 0 0,1 0 0,-1 0 0,1 1 0,-1-1 0,1 1 0,-1-1 1,1 1-1,-1-1 0,1 1 0,-1 0 0,0 0 0,1 0 0,-1 0 0,0 0-13,0 1 2,0 0-1,0 1 1,-1-1 0,1 0-1,-1 1 1,1-1-1,-1 0 1,0 1 0,0-1-1,0 1 1,0 1-2,0 2-14,0 16 10,0-7 24,0 0 0,-1 0 0,-2 9-20,2-18-9,0 0 1,-1 0 0,0-1-1,0 1 1,-1-1-1,1 1 1,-1-1-1,-1 0 1,1 0-1,-1 0 1,1 0 8,-1-2-18,1 1 0,0-1 1,1 1-1,-1 0 1,1 0-1,-1 1 0,1-1 1,1 0-1,-1 1 0,0-1 1,1 1-1,0-1 1,0 1-1,0 1 18,1-6-31,0 0-34,0 0-15,19 0 109,34 0 23,-53 0-53,0 1 0,1-1 0,-1 0 0,1 0 0,-1 0 0,1 1 0,-1-1 0,1 0-1,-1 1 1,0-1 0,1 0 0,-1 1 0,0-1 0,1 1 0,-1-1 0,0 0 0,0 1 0,1-1 0,-1 1 0,0-1-1,0 1 1,0-1 0,0 1 0,1-1 0,-1 1 0,0-1 0,0 1 0,0-1 0,0 1 0,0-1 0,0 1 1,0 22-45,0-17 46,0 6 10,-1 0 0,0-1 0,0 1-1,-1 0 1,0-1 0,-1 1 0,-1-1 0,0 0 0,0 0 0,-1 0 0,0-1-1,-1 0 1,-5 8-11,9-17 5,1 1 0,-1-1 0,1 0-1,-1 1 1,1-1 0,-1 0 0,0 0-1,1 0 1,-1 0 0,0 0 0,0 0-1,-1 0-3,2-1-13,1 0 1,-1 1 0,1-1 0,-1 0 0,1 0 0,-1 0 0,0 0 0,1 0 0,-1 0 0,0 1 0,1-1 0,-1-1 0,1 1 0,-1 0 0,0 0 0,1 0 0,-1 0 0,1 0 0,-1 0 0,0-1 0,1 1-1,-1 0 1,1-1 0,-1 1 0,1 0 0,-1-1 0,1 1 0,-1-1 0,1 1 0,-1 0 0,1-1 0,0 1 0,-1-1 0,1 1 0,-1-1 11,0-3-986,0-4-8613,1 1 9835,3-12-2199</inkml:trace>
  <inkml:trace contextRef="#ctx0" brushRef="#br0" timeOffset="1719.05">778 3 720,'0'0'6996,"0"0"-4148,0 0-1439,0 0-334,0 0-343,0 0-328,0 0-133,0 0 14,0 0 93,0 0 82,0 0-28,0 0-52,0 0-33,0 0-42,19 0 145,23-1-198,-23 0-189,-1 0 0,1 2 0,18 2-63,-36-3 0,-1 0 1,1 1-1,0-1 0,-1 0 0,1 1 0,0-1 1,-1 1-1,1-1 0,-1 0 0,1 1 0,-1-1 1,1 1-1,-1 0 0,1-1 0,-1 1 0,1-1 1,-1 1-1,0 0 0,1-1 0,-1 1 0,0 0 1,0-1-1,0 1 0,1 0 0,-1-1 0,0 1 1,0 0-1,0 0 0,0 25-24,0-16 9,-1 0-4,1 1-1,-2 0 1,0-1 0,0 1-1,-1-1 1,0 0 0,0 0-1,-1 0 1,-1 0 0,0 0-1,0-1 1,-1 0 0,0 0 0,-1-1-1,1 1 1,-2-2 0,1 1-1,-1-1 1,0 0 0,-1 0-1,-7 4 20,15-10-7,-1 0 0,1-1 0,-1 1 0,0-1 0,1 1 0,-1-1 0,0 1 0,1-1 0,-1 0 0,0 0 0,0 0 0,1 0 0,-3 0 7,-2 0-14,6 0 27,0 0 34,0 0 16,0 0-53,0 0-52,5 0-33,31-1 72,-20 0 3,0 0-1,-1 2 1,1 0 0,9 2 0,-21-3-4,0 1 0,0 0 0,-1 0 0,1 1 0,0-1 0,0 1 0,-1 0 0,1 0 0,-1 0 0,0 0 0,1 1 0,-1 0 0,0-1 0,0 1 0,-1 0 0,1 0 0,-1 0 0,1 1 0,0 2 4,1 1 13,0 1 0,-1 0 0,0 0 1,-1 1-1,0-1 0,0 1 0,-1-1 0,0 1 0,0-1 0,-1 1 1,0 0-1,-1-1 0,0 1 0,-1 5-13,1-12 7,0 0-1,-1 0 1,1-1 0,0 1-1,0 0 1,-1-1-1,1 0 1,-1 1 0,1-1-1,-1 0 1,1 0-1,-1 1 1,0-1 0,0-1-1,1 1 1,-1 0 0,0 0-1,0-1 1,0 1-1,0-1 1,0 1 0,0-1-1,0 0 1,0 0-1,0 0 1,-1 0-7,-8 1-5,1-1 0,-1-1 0,0 1 0,-4-2 5,11 1 50,0-1 0,0 1 0,0-1 0,0 1 0,0-1 0,0 0 0,1-1 0,-1 1 0,-1-2-50,-8-13-1443,13 16 1143,0 0-1,0 0 1,0 0 0,-1 1-1,1-1 1,0 0 0,0 0 0,0 0-1,1 0 1,-1 0 0,0 0-1,0 1 1,0-1 0,1 0-1,-1 0 1,0 0 0,1 0-1,-1 1 1,1-1 0,-1 0-1,1 1 1,-1-1 0,1 0 300,8-6-5752</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1.811"/>
    </inkml:context>
    <inkml:brush xml:id="br0">
      <inkml:brushProperty name="width" value="0.05" units="cm"/>
      <inkml:brushProperty name="height" value="0.05" units="cm"/>
    </inkml:brush>
  </inkml:definitions>
  <inkml:trace contextRef="#ctx0" brushRef="#br0">435 55 3305,'0'0'2802,"0"0"-545,0 0-463,0 0-400,0 0-339,0 0-212,0 0-58,0-2-428,0 0 1,0 0-1,0 1 0,0-1 1,0 0-1,0 0 0,0 0 0,-1 0 1,1 0-1,-1 1 0,1-1 1,-1 0-358,-8-2 119,0 0 0,0 1 1,0 1-1,0-1 1,0 1-1,-1 1 1,1 0-1,-1 0 0,-4 1-119,-16-2 142,-55-4 221,-66 4-363,84 3 332,66-1-307,1 0 10,0 0-21,0 0-4,0 20-97,18 612 662,-5-496-572,-2-12 0,-4 30-3,0 285 31,1 16 25,-8-68-109,30-394-75,25-11 124,1 3 1,0 2-1,1 3 1,0 2-1,54 1 4,-105 7-12,22 3-169,-27-3 154,0 1 0,0-1 1,-1 1-1,1-1 0,0 1 1,0 0-1,-1-1 0,1 1 0,0 0 1,-1 0-1,1-1 0,-1 1 1,1 0-1,-1 0 0,0 0 0,1 0 1,-1 0-1,0 0 0,0 0 1,1-1-1,-1 1 0,0 0 0,0 0 1,0 0-1,0 0 0,0 0 1,0 1 26,0-1-331,0-1-56,0 0-190,0 0-508,-2-6-4090,-8 2-2311</inkml:trace>
  <inkml:trace contextRef="#ctx0" brushRef="#br0" timeOffset="1516.33">842 262 2425,'0'0'2097,"0"0"-83,0 0-272,0 0-291,0 0-439,0 0-288,12-14-132,38-47-88,-47 57-411,0-1 0,0 1 0,1 1 0,-1-1 0,1 0 0,0 1 0,0 0 0,0-1 0,1 2 0,-1-1 0,1 0-1,-1 1 1,1 0 0,0 0 0,0 1 0,0-1 0,0 1 0,0 0 0,0 0 0,0 1 0,1-1 0,-1 1 0,0 0 0,5 1-93,1-1 139,-7 1-106,-1 0-1,1 0 1,-1 0-1,1 0 1,-1 1-1,1 0 0,-1-1 1,0 1-1,1 0 1,-1 1-1,0-1 1,-1 1-1,1-1 1,0 1-1,-1 0 1,1 0-1,-1 0 1,0 0-1,0 0 0,0 1-32,5 7 19,0 1 0,-1-1 0,-1 1-1,0 0 1,1 6-19,-3-5 17,0 0 1,-1 0-1,0 0 1,-1 0-1,-1 0 1,0 0-1,-1 0 1,0 1-1,-2 8-17,1-18 5,0 0 0,1 0 0,-1 0 0,-1-1 0,1 1 0,-1 0 1,1-1-1,-1 0 0,0 0 0,0 0 0,0 0 0,-1 0 0,1 0 0,-1-1 0,1 1 0,-1-1 0,-3 1-5,-1 1 118,1-1 1,0 0-1,-1-1 0,1 0 1,-1 0-1,0-1 0,0 1 1,0-2-1,-2 1-118,9-1 200,1 0-110,0 41-30,26-40 11,-1 2 1,1 1 0,-1 1 0,23 9-72,35 6-54,-77-20-115,5 3-1213,-8 4-2520,-3-3-256</inkml:trace>
  <inkml:trace contextRef="#ctx0" brushRef="#br0" timeOffset="2317.64">1488 171 5089,'0'0'2817,"0"0"-602,0 0-565,0 0-446,0 0-227,0 0-83,0 3-193,4 25-277,-2 0 0,-1 1 0,-2-1-1,-2 22-423,-8 25-233,11-75 229,1 1 0,-1-1 0,1 1-1,-1-1 1,1 1 0,-1-1 0,1 1 0,-1-1 0,1 1 0,0-1 0,-1 0 0,1 0-1,-1 1 1,1-1 0,0 0 0,-1 0 0,1 1 0,0-1 0,-1 0 0,1 0 0,0 0-1,0 0 1,-1 0 0,1 0 0,0 0 0,0 0 4,26 0-16,-21 0 15,11-1 15,-1 1 0,1-2 0,0 0 0,0-1 0,-1-1 0,0-1 0,0 0 0,6-3-14,-13 4-78,0 1-1,0 0 1,1 1 0,-1 0 0,1 0 0,8 0 78,-17 2-253,-1 0-39,0 0-97,0 0-87,0-11-3829,0 5-435</inkml:trace>
  <inkml:trace contextRef="#ctx0" brushRef="#br0" timeOffset="2800.06">1703 252 4545,'0'0'3611,"0"0"-1371,0 0-564,0 0-380,0 0-265,0 0-136,0 0-800,0 0 1,0-1-1,-1 1 1,1 0-1,0 0 1,0-1-1,0 1 1,0 0-1,0 0 1,0 0-1,-1 0 1,1-1-1,0 1 1,0 0-1,0 0 1,-1 0-1,1 0 1,0-1-1,0 1 1,0 0-1,-1 0 1,1 0-1,0 0 1,0 0-1,-1 0 1,1 0-1,0 0 1,0 0-1,-1 0 1,1 0-1,0 0 1,0 0-1,0 0 1,-1 0-1,1 0 1,0 0-1,0 0 1,-1 0-96,1 96-405,0 76 952,0-56-8123,0-115 3337</inkml:trace>
  <inkml:trace contextRef="#ctx0" brushRef="#br0" timeOffset="15284.46">1171 931 4721,'0'0'5080,"0"0"-2232,0 0-935,0 0-429,0 0-334,0 0-279,4 14 2665,59-15-3668,-13 0 122,33 4 10,-79-3-3,0 1 1,0 0 0,0 1 0,0-1 0,0 1-1,0-1 1,-1 1 0,1 0 0,0 1-1,-1-1 1,1 1 0,-1-1 0,0 1 0,0 0-1,0 0 1,-1 1 0,1-1 0,-1 0 0,1 1-1,-1 0 1,0-1 0,0 2 2,2 3 8,0 1 0,-1-1 0,0 1 0,0 0 0,-1 0 0,0 0 0,-1 1 1,0-1-1,0 6-8,-1 10 21,1-16-35,0-1 0,-1 1 0,-1-1 0,1 1 0,-1-1 0,-1 1 0,1-1 0,-1 0 0,-1 1 0,0-1 14,-2 3-30,0-1-2,0-1 1,0 0-1,-1 1 1,0-2-1,-2 3 32,5-8 1,0 0 0,-1 0 1,1 0-1,-1-1 0,0 1 0,0-1 0,1 0 0,-2 0 0,1 0 0,0 0 1,0-1-1,0 0 0,-1 0 0,0 0-1,-45 11 61,-34 7-13,75-18-61,1 0-1,0 0 1,0-1-1,-1 0 1,1-1-1,0 0 1,0 0-1,-6-2 14,12 2-2,0 0-1,0 0 1,0 0 0,1 0-1,-1 0 1,0 0-1,1-1 1,-1 1 0,1 0-1,-1-1 1,1 0 0,0 1-1,-1-1 1,1 0-1,0 1 1,0-1 0,0 0-1,1 0 1,-1 0-1,0 0 1,0-2 2,-11-19-20,11 20 14,-1 0 1,1 0-1,0 1 1,-1-1-1,2 0 1,-1 0 0,0 0-1,0 0 1,1-1-1,0 1 1,-1 0 0,1-2 5,2-48-113,-1 24 73,-1 23 30,1 1-1,0 0 1,0-1 0,1 1-1,-1 0 1,1 0 0,1-3 10,-1 3 1,0-1 0,0 1 1,0 0-1,-1-1 1,0 0-1,0 1 0,0-4-1,-1 1-21,0 1-1,1-1 1,0 1-1,0 0 1,1-1-1,0 1 1,0 0-1,1 0 1,2-5 21,-4 9-71,1 1 0,-1-1 0,1 1 1,0-1-1,0 1 0,0 0 0,0-1 1,0 1-1,0 0 0,0 0 0,1 1 0,-1-1 1,1 0-1,-1 1 0,1 0 0,0-1 1,-1 1-1,1 0 0,0 0 0,0 1 0,0-1 1,0 1-1,0-1 0,0 1 0,0 0 71,6 0-539,0 0 1,0 1-1,0 1 0,-1-1 0,1 1 0,0 1 0,-1 0 0,0 0 0,5 2 539,-7-1-3357,-5 2-3292</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15.219"/>
    </inkml:context>
    <inkml:brush xml:id="br0">
      <inkml:brushProperty name="width" value="0.05" units="cm"/>
      <inkml:brushProperty name="height" value="0.05" units="cm"/>
    </inkml:brush>
  </inkml:definitions>
  <inkml:trace contextRef="#ctx0" brushRef="#br0">16 60 72,'0'0'1650,"0"0"-406,0 0-178,0 0 98,0 0 129,0 0-115,0 0-127,0 0-55,0 0-58,0 0-13,0 0-178,0 0-270,0 0-137,0 0-78,0 0-51,0 0-35,0 0-20,0 0 28,0 0 33,0 0 16,0 0 56,0 0 79,0 0 25,0 0-1,0 22 375,0 299 324,-4-321-2522,-4 0-6076,4 0 934</inkml:trace>
  <inkml:trace contextRef="#ctx0" brushRef="#br0" timeOffset="876.73">261 6 3953,'0'0'2270,"0"0"-7,0 0-67,0 0-382,0 0-366,0 0-191,0-6 93,0 7 2305,4 431-2768,-4-431-879,0-1 1,0 0 4,0 0 11,0 0 50,0 0-25,0 0-34,0 0 2,0 0 28,0 0-38,0 0-67,0 0-87,0 0-98,0 0-97,0 0-95,0 0-43,0 0-92,0 0-159,0 0-328,0 0-592,0 0-1856,0 0-4015</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36.647"/>
    </inkml:context>
    <inkml:brush xml:id="br0">
      <inkml:brushProperty name="width" value="0.05" units="cm"/>
      <inkml:brushProperty name="height" value="0.05" units="cm"/>
    </inkml:brush>
  </inkml:definitions>
  <inkml:trace contextRef="#ctx0" brushRef="#br0">70 156 2537,'0'0'1944,"0"0"-89,0 0-233,0 0-126,0 0-380,0 0-930,-1 0 1,1 0-1,-1 0 0,1 0 0,-1 0 0,1 0 0,-1-1 0,1 1 1,-1 0-1,1 0 0,-1 0 0,1-1 0,-1 1 0,1 0 0,-1-1 1,1 1-1,0 0 0,-1-1 0,1 1 0,0-1 0,-1 1 0,1 0 1,0-1-1,-1 1 0,1-1 0,0 0-186,0-7 56,0 0 0,0 1-1,1-1 1,0 0 0,0 0 0,1 1-1,0-1 1,0 1 0,1-1 0,0 1 0,1 0-1,3-6-55,-7 12 10,2-3 121,0 1 0,0-1 0,0 0 0,1 1 0,-1 0 0,1-1-1,0 1 1,1-1-131,-2 3 19,0 0-1,1 0 0,-1 0 0,1 0 0,-1 0 1,1 1-1,-1-1 0,1 1 0,0-1 0,-1 1 1,1 0-1,0 0 0,2 0-18,28-1 16,-21 0 38,-1 0-1,1 1 1,0 1 0,0 0-1,1 1-53,-10-1 12,-1 0 1,0 0-1,0 0 0,0 1 1,0-1-1,0 1 0,0-1 1,-1 1-1,1 0 0,-1 0 1,1-1-1,-1 1 1,1 0-1,-1 0 0,1 3-12,19 37 395,-18-34-200,2 7-82,-1 1-1,-1 0 1,0-1 0,-1 1 0,-1 0-1,0 0 1,-1 0 0,-3 16-113,2 14 102,1-42-90,-1 1 0,1-1 0,-1 1 0,0-1 0,-1 0 0,1 0 0,-1 1 0,0-1 0,0 0 0,0 0 0,0-1 0,-1 1 0,1 0 0,-1-1 0,0 1 0,-4 2-12,-7 7 52,-1-1 1,0 0 0,-8 4-53,-7 5 57,24-16-7,4-3-11,0 0-1,0-1 0,0 1 0,-1 0 0,1-1 1,-1 1-1,1-1 0,-1 0 0,1 0 0,-1 0 0,0 0 1,0-1-1,1 1 0,-1-1 0,0 1 0,-1-1-38,-68 7 294,71-8-295,-1 1 0,1 0 1,0-1-1,-1 0 0,1 1 0,0-1 1,-1 0-1,1 0 0,0 0 1,0 1-1,0-1 0,0 0 0,-1-1 1,2 1-1,-1 0 0,0 0 1,-1-1 0,-13-23-44,10 16 20,1-1 1,0 1-1,1-1 1,0 0-1,0 0 0,1-1 1,1 1-1,-1-6 24,0-21-351,3-29 351,0 16-127,37 30-206,-16 4 305,-2-1 0,10-11 28,-11 11-301,-16 57-5488,-3-19 1835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40.406"/>
    </inkml:context>
    <inkml:brush xml:id="br0">
      <inkml:brushProperty name="width" value="0.05" units="cm"/>
      <inkml:brushProperty name="height" value="0.05" units="cm"/>
    </inkml:brush>
  </inkml:definitions>
  <inkml:trace contextRef="#ctx0" brushRef="#br0">16 327 1328,'0'0'1701,"0"0"-692,0 0-575,0 0-244,0 0-82,0 0-46,-10-2 535,6 1 3011,3 0 4639,1-2-8242,1 0 1,0 0 0,0 1-1,1-1 1,-1 1 0,0-1-1,1 1 1,0-1-1,-1 1 1,1 0 0,0 0-1,0 0 1,0 0 0,1 0-1,-1 0 1,0 0 0,1 1-1,-1-1 1,1 1 0,2-1-6,59-28 9,-59 28-5,1 0-10,1 0-1,-1 0 0,1 1 0,0-1 0,0 2 0,0-1 1,-1 1-1,5 0 7,8 20-279,-17-18-405,9 7 1700,3-6-9058,-14-3-981</inkml:trace>
  <inkml:trace contextRef="#ctx0" brushRef="#br0" timeOffset="1697.9">582 24 2697,'0'0'1527,"0"0"190,0 0 210,0 0-376,0 0-400,0 0-168,2-4-43,5-11-74,-5 11-125,-2 4-149,0 0-83,0 0-133,0 0-111,0 0-61,0 0-39,0 0-43,0 0-38,0 0-19,0 0 3,0 0 56,0 0 102,0 0 116,-1 10-6,-2-2-317,-1-1 0,1 0 0,-1-1 0,-1 1 0,1-1 0,-5 4-19,-14 24-47,7-6 40,2 1 0,1 1-1,1 0 1,2 1 0,1 0-1,2 0 1,0 1 0,3 0 0,0 0-1,2 1 1,2 1 7,0-29-1,1 0 0,0-1 1,1 1-1,-1 0 0,1-1 0,0 0 0,0 1 1,0-1-1,1 0 0,0 0 0,-1 0 0,1-1 1,1 1-1,-1 0 0,0-1 0,1 0 0,3 3 1,-1-2 3,0 1 0,0-1 0,0 0-1,1 0 1,-1-1 0,1 1-1,0-2 1,0 1 0,0-1-1,0 0 1,3 0-3,-6-1 8,0 0 0,0 0-1,0-1 1,0 0 0,1 0 0,-1 0-1,0 0 1,0-1 0,0 0 0,0 1-1,0-1 1,0-1 0,0 1 0,-1-1-1,1 1 1,0-1 0,-1 0 0,1 0-1,-1-1 1,1 1 0,-1-1 0,0 0-1,0 1 1,-1-1 0,1-1 0,0 1-1,0-2-7,4-3 35,-1-1 0,0 0 0,0-1 0,-1 1 0,0-1 0,-1 0 0,0 0 0,0-1 0,-2 1 0,1-1 0,-1 0 0,0 0 0,-1 1 0,-1-1 0,0-9-35,1 17 11,-1 0 0,0 0 0,0-1 0,-1 1 0,1 0 0,-1 0 0,1 0 0,-1 0 0,0 0 0,0 0 0,-1 0 0,1 0 0,0 0 0,-1 0 0,0 0 0,0 1 0,0-1 0,0 1 0,0 0 0,0-1 0,-1 1 0,1 0 0,-1 0 0,1 0 0,-1 1 0,0-1 0,0 1 0,0-1 0,0 1 0,0 0 0,0 0 0,0 0 0,0 0 0,0 1 0,-2-1-11,2 1-17,-1-1 0,1 1 0,-1-1 0,1 1 0,-1 0 0,1 1 1,0-1-1,-1 0 0,1 1 0,-1 0 0,1 0 0,0 0 0,-1 0 0,1 0 0,0 1 0,0 0 0,0-1 0,0 1 0,-1 1 17,0 1-10,0 0-1,0 0 0,1 1 0,-1-1 0,1 1 0,0 0 0,0 0 1,0 0-1,1 0 0,0 0 0,-1 3 11,-2 10-23,0 1 1,1 1-1,2-1 0,-1 0 0,2 1 1,1 8 22,0-28-66,0 0-59,0 0-225,0 0-191,0 0-173,0 0-231,0 0-475,0 0-1304,0-3-2065</inkml:trace>
  <inkml:trace contextRef="#ctx0" brushRef="#br0" timeOffset="3064.84">1190 52 1640,'0'0'2949,"0"0"-455,0 0-268,0 0-379,0 0-455,0 0-417,-1-2-785,1 0-1,0 0 1,-1 1 0,1-1 0,-1 0-1,1 1 1,-1-1 0,0 1 0,1-1-1,-1 0 1,-1 0-190,-9-1 292,-1 0 0,0 1 0,0 1 0,1 0-1,-1 0 1,0 1 0,0 0 0,-11 3-292,-18-2 90,39-1-101,0 0 0,0 0 1,1 0-1,-1 0 1,0 1-1,0-1 1,1 0-1,-1 1 0,0-1 1,1 1-1,-1 0 1,1-1-1,-1 1 1,1 0-1,-1 0 0,1 0 1,-1 0-1,0 1 11,-14 29-269,14-28 275,-3 15-31,0-1 0,1 1 0,0 0 0,2 0 0,0 1 0,1-1 0,1 0-1,1 6 26,-1-23-4,35-2-40,-25-3 68,0-1 0,0 0 0,0 0 0,-1-1 0,0-1 0,0 1 0,-1-2 0,0 1 0,5-6-24,17-14 0,-17 16 423,-1 0 0,-1 0 1,1-1-1,-2-1 0,1 0-423,-11 497 468,0-483-505,0-1-47,0 0-88,0 0-77,0 0-17,0-18-587,0-28-4746,0 35-752</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50.701"/>
    </inkml:context>
    <inkml:brush xml:id="br0">
      <inkml:brushProperty name="width" value="0.05" units="cm"/>
      <inkml:brushProperty name="height" value="0.05" units="cm"/>
    </inkml:brush>
  </inkml:definitions>
  <inkml:trace contextRef="#ctx0" brushRef="#br0">50 193 496,'0'0'1576,"0"0"-555,0 0-208,0 0-139,0 0-194,-19 7 436,13 1-553,-6 9-809,0-12 6174,12-5-5193,0 0 26,0 0-86,25-1 4527,3 0-4020,36-1-1369,-23-4 443,-41 6-52,0 0-24,0 0-72,0 0-69,0 0-62,0 0-30,0 0-94,0 0-348,0 0-544,0 0-513,0 0-1230,0 0-2382</inkml:trace>
  <inkml:trace contextRef="#ctx0" brushRef="#br0" timeOffset="1230.46">510 2 1896,'0'0'1409,"0"0"-141,0 0-76,0 0 42,0 0 195,0 0 165,1-1 5108,-2 0-4290,-1 3-3280,-22 28 876,2 1 0,1 0 0,1 2 0,2 1 0,1 0 1,2 1-1,1 0 0,2 1 0,1 1 0,2 0 0,2 0 0,0 11-8,6 52-233,1-98 228,1-1 1,-1 1-1,1-1 1,-1 1-1,1-1 1,0 1-1,-1-1 1,1 0-1,0 1 0,0-1 1,0 0-1,0 1 1,0-1-1,0 0 1,0 0-1,0 0 1,1 0-1,-1 0 1,0 0-1,1 0 0,-1-1 1,1 1-1,-1 0 1,1-1-1,-1 1 1,1-1-1,-1 0 1,1 1-1,-1-1 1,1 0-1,0 0 0,0 0 5,12 2-18,0-1 0,0-1-1,9 0 19,-9-1 20,-8 1-23,-2 1 10,0-1-1,0 0 0,0 0 0,-1-1 0,1 1 0,0-1 0,0 0 0,0 0 1,2-1-7,-5 1 13,1 0 0,0-1 0,-1 1 0,1-1 0,-1 1 0,1-1 0,-1 0 1,0 0-1,0 1 0,0-1 0,0 0 0,0 0 0,0 0 0,0 0 0,-1 0 1,1-1-1,-1 1 0,1-2-13,4-13 108,-1 2-79,-1 1 0,0-1-1,-1 1 1,0-8-29,-2 21 12,0 1-3,0 0-1,4-20 281,-4 17-279,0 0 0,-1 1 0,1-1 0,0 0 0,-1 1 0,0-1 0,1 1 0,-1-1 0,0 1 0,0-1 0,-1 1 0,1-1 0,0 1 0,-1 0 0,0 0 0,1 0 0,-1 0 0,0 0 0,0 0-1,0 0 1,0 1 0,0-1 0,-1 1 0,1-1 0,0 1 0,-1 0 0,0-1-10,-3 0 21,-1 0-1,1 1 0,0-1 1,0 1-1,-1 0 1,1 1-1,0-1 1,-1 1-1,1 1 0,0-1 1,-2 1-21,5 0-12,-1 1-1,1-1 1,0 1 0,0-1 0,0 1 0,1 0-1,-1 0 1,0 0 0,1 0 0,-1 1 0,1-1 0,0 1-1,0-1 1,0 1 0,0 0 0,-1 2 12,-28 52-246,28-51 199,1-3-217,1 0 1,-1 1 0,1-1 0,0 0-1,0 1 1,0-1 0,0 1-1,1-1 1,-1 2 263,2-3-260,-1-1 1,0 0-1,0 0 1,1 1-1,-1-1 1,1 0-1,-1 0 1,1 0-1,-1 1 1,1-1-1,0 0 0,-1 0 1,1 0-1,0 0 1,0 0-1,0 0 1,0-1-1,0 1 1,0 0-1,0 0 0,0-1 1,0 1-1,0 0 1,1-1-1,-1 1 1,1-1 259,9 4-5228</inkml:trace>
  <inkml:trace contextRef="#ctx0" brushRef="#br0" timeOffset="2628.21">940 40 1280,'0'0'3930,"0"0"-1825,0 0-439,0 0-355,0 0-353,0 0-51,-6-3-64,-2-1-419,0 1 0,0 1-1,0-1 1,-1 1 0,1 1 0,-1 0-1,1 0 1,-6 0-424,-13 1 426,14-1-271,1 1 1,0 0-1,-1 1 1,-3 1-156,12-1-1,0 0 1,0 0 0,1 0-1,-1 0 1,1 1 0,-1 0-1,1 0 1,-1 0 0,1 0 0,0 0-1,0 0 1,0 1 0,0 0-1,0 0 1,-1 2 0,-4 4-29,1 1 0,0 0 0,1 0 0,0 0 0,0 1 0,1 0 0,1 0-1,0 1 1,0-1 0,1 1 0,0 0 0,1 0 0,1 0 0,0 0 0,1 9 29,0-20-3,0 0-1,0 0 1,1 0 0,-1 0-1,0 0 1,1 0 0,-1 0-1,1 0 1,-1 0 0,1 0-1,0 0 1,-1 0 0,1-1-1,0 1 1,0 0 0,0 0-1,0-1 1,-1 1 0,1 0-1,0-1 1,0 1-1,0-1 1,0 1 0,0-1-1,0 0 1,1 1 0,-1-1-1,0 0 1,0 0 0,0 0-1,1 0 4,39 3-73,-35-3 71,1-1 2,1-1 0,-1 0 0,0 0 0,1 0 0,-1-1 0,0 0 0,-1-1 0,1 1 0,-1-1 0,1-1 0,-1 1-1,0-1 1,2-3 0,3 0 5,0 0 0,0 1-1,0 0 1,2 0-5,-10 3 7,1 0 0,-1 0 0,0 0 0,-1-1 1,1 1-1,-1-1 0,0 0 0,0 0 1,0 0-1,-1 0 0,0 0 0,1-4-7,-2 8 18,0 1-10,0 0-3,1 0-9,1 0 1,-1 0 9,-1 0 46,0 0 12,0 0-10,0 0-36,0-4-7,1 0 1,-1 0 0,1 0 0,0 0-1,0 0 1,0 0 0,1 0-12,-2 4-1,0 5 1278,3 56-596,-15-2-426,-9 24-255,-5 20 45,10-31-33,3-21 18,3 1 1,2 1-1,2-1 0,2 10-30,4-61 10,0-1 10,-3 0-7,2 0-113,1 0-32,0 0 2,0 0-12,0 0 39,0 0-1,0 0-179,0-17-6439,0 10-96</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8.436"/>
    </inkml:context>
    <inkml:brush xml:id="br0">
      <inkml:brushProperty name="width" value="0.05" units="cm"/>
      <inkml:brushProperty name="height" value="0.05" units="cm"/>
    </inkml:brush>
  </inkml:definitions>
  <inkml:trace contextRef="#ctx0" brushRef="#br0">1 534 1872,'0'0'1621,"0"0"30,0 0 41,0 0-38,0 0 88,0 0-103,0 0-279,0 0-151,0 0-88,0 0-144,0 0-155,0 0-154,0 0-116,0 0-120,0 0-60,0 0-28,0 0-32,0 0-53,0 0-38,0 0-94,5-7-171,15 2 20,0 0 1,0 2-1,0 0 0,0 2 0,10 0 24,37-4 10,-66 4-162,0 1 0,0 0 0,0-1 0,0 1 1,0-1-1,0 1 0,0-1 0,0 0 0,0 1 0,0-1 0,0 0 1,0 0-1,-1 0 0,1 0 0,0 0 0,-1 1 0,1-1 1,0 0-1,-1-1 0,1 1 0,-1 0 0,1 0 0,-1 0 0,0 0 1,0 0-1,1 0 0,-1 0 0,0-1 0,0 0 152,4-13-2780,4-5-3649</inkml:trace>
  <inkml:trace contextRef="#ctx0" brushRef="#br0" timeOffset="632.59">337 197 6281,'0'0'3750,"0"0"-2058,0 0-696,0 0-311,0 0-237,0 0-126,5 0 40,68-9 1532,-59 6-1787,-1 0 1,1 1-1,0 1 1,0 0 0,0 1-1,0 0 1,-1 1-1,10 2-107,-21-2 8,0 0 0,0 0 0,0 0 0,0 0 0,-1 0 0,1 0 0,0 1 0,-1-1 0,1 0 0,0 1 0,-1 0 0,0-1 0,1 1 0,-1 0 0,0-1 0,0 1-1,0 0 1,0 0 0,0 0 0,-1 0 0,1 0 0,-1 0 0,1 0 0,-1 1 0,1 0-8,0 10 58,0 0 1,0-1-1,-2 1 1,1 1-59,-1 5 37,1-13-35,-1 1 0,1-1 0,-1 0 0,-1 1 0,1-1 0,-1 0 0,0 0 0,0 0 0,-1 0 0,0-1 0,0 1 1,0-1-1,-2 2-2,-7 9-117,-1-1 1,-1-1-1,-9 9 117,-30 31-313,52-53 305,1 0 1,-1 0-1,0-1 1,1 1-1,-1 0 1,1 0-1,-1 0 1,1 0-1,-1 0 1,1 0-1,-1 0 1,1 0-1,0 0 1,0 0-1,0 1 1,-1-1-1,1 0 1,0 0 7,1 0 9,-1-1-1,0 1 1,0-1 0,1 1-1,-1-1 1,0 1 0,1-1 0,-1 0-1,0 1 1,1-1 0,-1 1-1,1-1 1,-1 0 0,1 1 0,-1-1-1,1 0 1,-1 1 0,1-1 0,-1 0-1,1 0 1,-1 0 0,1 0-1,-1 1 1,1-1-9,6 1 119,0-1-1,0 1 1,1-1-1,-1 0 1,3-1-119,6 0-7,63-7 148,-56 4-130,-1 1 0,14 1-11,-35 2-31,-1 0-123,0 0-167,0 0-294,0 0-572,1-1-1170,2-5-2195</inkml:trace>
  <inkml:trace contextRef="#ctx0" brushRef="#br0" timeOffset="1103.65">903 126 1744,'0'0'5463,"0"0"-2518,0 0-946,0 0-244,0 0-236,0 0-498,0 18 305,2 17-773,1-1 0,7 30-553,-4-29-16,-1-1-1,-1 31 17,-4 74 74,0-138-181,0-1-197,0 0-167,7-17-4462,-6 3-305</inkml:trace>
  <inkml:trace contextRef="#ctx0" brushRef="#br0" timeOffset="2683.48">1303 65 1736,'0'0'4704,"0"0"-1962,0 0-902,0 0-285,0 0-253,0 0-282,0 0-196,0 0-94,0 0-15,0 0-27,0 0-75,0 0-122,0 0-127,0 0-125,0 0-64,0 0-9,-1 0-121,1 0 0,-1 1 0,0-1 0,1 0 0,-1 1 0,0-1 0,1 1 0,-1-1 0,1 1 1,-1-1-1,1 1 0,-1-1 0,1 1 0,-1-1 0,1 1 0,-1 0 0,1-1 0,0 1 0,-1-1 0,1 1 0,0 0-45,-8 31 6,2 1 0,1-1 1,1 1-1,2 4-6,2 136-70,2-76-33,2 691-492,-12-621 507,-7 67-8,15-210 97,-1 1 1,-1-1-1,-2 0 0,0-1 1,-1 1-1,-5 9-1,7-20-6,1 0-1,0-1 1,1 2 0,0-1-1,1 0 1,1 10 6,0-6 0,-1-1 0,-1 1-1,-2 11 1,1-13-41,1-1 1,1 1-1,0 0 0,2 7 41,-1-11 1,0-1 1,-1 1-1,0-1 1,-1 1-1,0-1 0,0 1 1,-1-1-1,0 0 1,-4 9-2,2-12 61,1-8-270,-9-4-1723,0 5-161,-2 0-1449</inkml:trace>
  <inkml:trace contextRef="#ctx0" brushRef="#br0" timeOffset="4079.4">1729 96 3025,'0'0'2458,"0"0"-709,0 0-324,0 0-75,0 0-260,0 0-187,2-4 9,5-6 579,-6 13 1492,-14 21-1348,1-8-1626,1 0 0,1 0 0,0 1 0,1 0 0,1 1 0,1 0-1,0 0 1,1 1 0,1 0 0,1 0 0,0 6-9,-3 37-215,2 1 0,4 49 215,1-102 2,0-8-20,0 1 0,0 0 0,0-1 1,1 1-1,-1-1 0,1 1 0,-1-1 1,1 0-1,0 1 0,0-1 0,0 0 0,0 1 1,1-1-1,-1 0 0,0 0 0,1 0 1,0 0-1,-1 0 0,1 0 0,0-1 1,0 1-1,0-1 0,0 1 0,2 0 18,-1 0-28,1-1 0,0 1 0,0-1 0,0 0 1,-1 0-1,1-1 0,0 1 0,1-1 0,-1 1 0,0-1 0,0-1 0,0 1 0,0 0 0,0-1 0,1 0 28,0-1 3,-1 0 0,1-1 0,-1 1 1,0-1-1,0 1 0,0-1 0,0 0 0,0-1 0,-1 1 0,1-1 0,-1 1 0,0-1-3,36-50 19,-35 45-37,-1-1 0,0 1 0,0-1 0,-1 0 0,0 0 0,0 0 1,-1 0-1,-1 0 0,0 0 0,0-1 0,-1 1 0,0 0 0,-2-6 18,1 9-35,0 0-1,0 1 1,-1-1 0,0 1 0,0 0 0,0 0 0,-4-5 35,6 9-42,-1 0 0,1-1 1,-1 1-1,0 0 0,0 0 1,1 0-1,-2 0 1,1 0-1,0 0 0,0 1 1,0-1-1,-1 1 0,1 0 1,-1-1-1,1 1 0,-1 0 1,0 0-1,1 1 0,-4-1 42,3 1-40,-1 1 0,0 0 0,0 0 0,1 0 0,-1 0 0,1 1 0,-1-1 0,1 1 0,0 0 1,0 0-1,-1 0 0,1 1 0,1-1 0,-1 1 0,0-1 0,1 1 0,-1 0 0,1 0 0,-1 2 40,-10 12-4,2 2 0,0-1 0,0 3 4,1-2-46,7-13-39,1 0 1,-1 0-1,1 0 0,1 1 1,-1-1-1,1 0 1,0 1-1,0-1 1,1 1-1,0-1 1,0 1-1,1-1 0,0 2 85,0 22-5468,-1-23-1032</inkml:trace>
  <inkml:trace contextRef="#ctx0" brushRef="#br0" timeOffset="5281.59">2031 72 2713,'0'0'2640,"0"0"-387,0 0-185,0 0-381,0 0-479,0 0-287,0 0-68,0 0-65,0 0-89,0 0-81,0 0-72,0 0-63,0 0-112,-4 21 142,-9 9-463,0 2-1,3-1 1,0 2-1,2-1 1,2 1-1,1 1-49,-3 38-227,3 1-1,4 18 228,1-89-13,0 0 1,0 0-1,0 0 1,1 0-1,-1 0 1,0 0 0,1 0-1,0-1 1,-1 1-1,1 0 1,0 0 0,0 0-1,0 0 1,0-1-1,0 1 1,0 0 0,0-1-1,1 1 1,-1-1-1,1 0 1,-1 1-1,1-1 1,-1 0 0,1 0-1,0 0 1,0 0-1,-1 0 1,1 0 0,0 0-1,1-1 13,3 2-43,1-1 0,-1 0-1,1 0 1,-1-1 0,1 1-1,-1-2 1,1 1 0,5-1 43,-9 0 0,1 0 1,-1 0 0,0 0 0,0 0 0,1-1-1,-1 1 1,0-1 0,0 0 0,-1 0-1,1 0 1,0 0 0,-1 0 0,1-1-1,-1 1 1,1-1 0,-1 0 0,1-1-1,5-9 6,0 0 1,-1 0 0,3-8-7,4-6 5,-12 21-6,0-1-1,0 1 0,-1 0 0,0-1 1,0 1-1,0 0 0,-1-1 0,0 1 1,0-1-1,-1 1 0,0-1 2,0-19 53,1 25-51,0-1 1,-1 1-1,1 0 1,0-1-1,-1 1 1,0-1-1,1 1 1,-1 0-1,0-1 1,1 1-1,-1 0 1,0 0-1,0 0 1,0 0-1,0 0 1,0 0-1,0 0 1,-1 0-1,1 0 1,0 0-1,0 0 1,-1 1-1,1-1 1,0 1-1,-1-1 1,1 1-1,-1-1-2,-3-1-1,0 1 0,0 0-1,-1 0 1,1 0 0,0 0 0,-6 1 1,6-1-19,0 1 0,0 0 0,0 1 0,0-1 0,0 1 0,0 0 0,0 0 0,1 1 0,-1 0 0,0-1 0,0 2 19,2-1-18,0 0 0,0 1-1,1-1 1,-1 1 0,0-1 0,1 1 0,0 0 0,0 0-1,0 0 1,0 1 0,1-1 0,-1 0 0,1 1 0,-1-1-1,1 4 19,-4 9-205,2 1 1,0 0-1,1 0 0,1 0 0,1 0 0,1 16 205,0 3-3770,-1-36 13</inkml:trace>
  <inkml:trace contextRef="#ctx0" brushRef="#br0" timeOffset="68218.63">1873 2059 472,'0'0'1235,"0"0"-375,0 0-208,0 0-6,0 0-82,0 0-143,7-11-95,-4 6-313,21-33 1553,13-28-1566,-30 48 271,-1 1 859,0 8 4908,-6 15-636,-8 27-5464,-22 19 64,3 2 0,3 1 1,1 1-1,3 1 1,-5 34-3,19-66-59,2 0-1,1 0 1,1 0 0,1 19 59,1-41-2,0 1-1,0-1 0,1 0 0,-1 0 0,1 0 0,0 0 0,0 0 1,0 0-1,1 0 0,-1 0 0,0 0 0,1-1 0,0 1 0,0 0 1,0-1-1,0 1 0,0-1 0,0 0 0,1 0 0,-1 0 0,1 0 1,-1 0-1,1 0 0,0-1 0,0 1 0,-1-1 0,1 0 0,3 1 3,5 1-94,1 0-1,-1 0 0,1-1 1,0-1-1,0 0 0,-1 0 1,2-1 94,-10 0-13,0 0 0,-1 0 0,1-1 0,0 1 0,0 0 0,-1-1 0,1 0 1,0 1-1,-1-1 0,1 0 0,-1-1 0,1 1 0,-1 0 0,0-1 0,2 0 13,0-2-9,0-1-1,0 1 1,0-1-1,-1 0 1,1 0-1,0-2 10,2-3-16,0 0 14,0 0-1,0-1 1,-1 0 0,-1 0 0,0 0-1,0 0 1,-1-1 0,-1 1 0,0-1-1,0 0 1,-1 1 0,-1-1 0,0-6 2,0 17-5,-1 0 0,1 0 0,-1-1 0,1 1 0,-1 0 0,1 0 0,-1 0 0,0 0 0,1 0 0,-1 0 0,0 0 0,0 0 0,0 0 1,0 0-1,0 0 0,0 0 0,0 1 0,0-1 0,0 0 0,0 1 0,-1-1 0,1 1 0,0-1 0,0 1 0,-1 0 0,1-1 0,0 1 0,0 0 1,-1 0-1,1 0 0,0 0 0,-1 0 0,1 0 0,0 0 0,0 1 5,-4-2-6,0 2 0,0-1 1,0 0-1,1 1 0,-1 0 0,0 0 0,1 0 0,-1 1 1,1 0-1,-2 0 6,-3 4-32,1 1-1,0-1 1,0 2-1,0-1 1,0 1 0,1 0-1,1 1 1,-6 8 32,10-12-32,1 1-1,-1-1 1,1 1 0,0 0-1,1 0 1,-1-1 0,1 1-1,0 0 1,1 0-1,-1-1 1,1 3 32,1 14-100,-2 15-2985,0-37 1277,0 0-1143,4 0-1265</inkml:trace>
  <inkml:trace contextRef="#ctx0" brushRef="#br0" timeOffset="69390.25">2431 1886 2905,'0'0'2120,"0"0"-737,0 0-319,0 0-30,0 0 105,0 0-180,1-1-746,-1 1 0,0 0 0,0-1 1,0 1-1,0 0 0,0-1 1,1 1-1,-1-1 0,0 1 0,0 0 1,0-1-1,0 1 0,0 0 0,0-1 1,0 1-1,-1-1 0,1 1 0,0 0 1,0-1-1,0 1 0,0 0 1,0-1-1,-1 1 0,1 0 0,0-1-213,-5 3 17,0 0 0,1 1 0,-1 0 0,1-1 0,-1 1 0,1 1 0,0-1-1,0 1 1,1-1 0,-1 1 0,1 0 0,-1 1 0,-1 2-17,-36 66-15,32-56 30,-4 9 19,0 0-1,2 0 0,1 1 0,1 0 0,2 1 0,0 0 0,2 0 0,1 1 0,2-1 0,0 15-33,1 0 312,-1-25-267,2 0 0,0 1 0,1-1 0,2 8-45,-2-24 1,-1 1 0,1 0 0,0-1-1,0 1 1,0-1 0,0 0 0,0 1-1,1-1 1,-1 0 0,1 0 0,-1 1-1,1-1 1,0 0 0,0-1 0,0 1-1,0 0 1,0 0 0,0-1 0,0 0-1,1 1 1,-1-1 0,1 0 0,-1 0-1,1 0 1,1 0-1,6 1 11,0 0 0,1-1 0,-1 0 0,1 0 0,9-2-11,-4 1 16,-11-1-11,0 0 0,1 0 0,-2 0 1,1-1-1,0 0 0,0 0 1,0 0-1,-1 0 0,1-1 0,-1 0 1,0 0-1,0 0 0,0 0 1,0-1-1,0 1 0,-1-1 0,3-3-5,2-2 9,-1 0 0,0-1 0,0 0 0,-1-1 0,-1 1 0,0-1 0,0-1-9,-1-2 54,0 1 1,-1-1 0,-1 0-1,0-1 1,-1 1 0,0 0-1,-2-7-54,-2 20 14,0 0-1,0 0 0,0 1 1,0-1-1,0 1 0,0-1 1,0 1-1,-1 0 0,1 0 1,0 0-1,-3 1-13,1-1 7,1 1-16,-1 0 1,0 0-1,1 1 1,-1-1-1,1 1 1,-1 0-1,1 0 1,0 0-1,0 1 1,0-1-1,0 1 1,0 0-1,1 1 1,-1-1-1,1 0 1,0 1-1,-2 2 9,-5 6-39,1 1-1,0 0 1,1 0-1,-6 13 40,12-18-53,0 0 0,0-1 0,1 1-1,0 0 1,1 0 0,0 1 0,0-1 0,0 0 0,2 3 53,-1 19-6359,-1-30 1168</inkml:trace>
  <inkml:trace contextRef="#ctx0" brushRef="#br0" timeOffset="71770.79">2586 0 6449,'0'0'3729,"0"0"-1831,0 0-559,0 0 107,0 0-120,0 0-244,-1 3 3632,1-3-4719,0 0 0,-1 1 0,1-1 1,0 0-1,0 1 0,0-1 0,0 1 0,-1-1 0,1 0 0,0 1 0,0-1 0,0 1 0,0-1 1,0 0-1,0 1 0,0-1 0,0 1 0,0-1 0,0 1 0,0-1 0,1 0 0,-1 1 1,0-1-1,0 1 0,0-1 0,0 0 0,1 1 0,-1-1 5,11 6 1,0 0 0,0-1 0,1-1 0,0 0 0,0 0 0,0-1 0,0-1 0,6 1-1,72 9 135,-1-4 1,67-4-136,-155-4 8,-1 0 1,0 0 11,0 0 16,0 0-12,0 0 28,0 0 3,0 0 17,0 0 28,0 0 35,0 22 167,7 114-127,5-1 0,31 132-175,5 36 36,-43-262-31,31 301 46,-26-256 106,5-1 1,14 44-158,-6-26 71,2 38-71,-7 13 118,-3 147-118,-15 1-50,0-301 9,0-1 37,0 0 13,0 0 5,0 0-5,0 0 11,0 0 36,0 0-35,0 0-7,0 0 6,0 0 30,0 0-31,0 0-11,0 0 7,0 0 29,0 0 8,0 0-27,0 0 30,-30 14 84,-14 3-132,25-8 7,-1-1 1,0-1 0,0-1-1,0-1 1,-1-1-1,0 0 1,1-2 0,-4 0-15,-105-2-2264,113 1 1243,14-1 863,1 0 0,-1 0 0,1 1-1,-1-1 1,0 0 0,1 0 0,-1-1 0,0 1 0,1 0-1,-1 0 1,1-1 0,-1 1 0,1-1 0,-1 0-1,1 1 1,-1-1 0,1 0 0,-1 0 0,1 0-1,0 0 1,0 0 0,-1 0 0,1 0 0,0 0-1,0 0 1,0-1 0,0 1 0,-1-2 158,-16-20-3958</inkml:trace>
  <inkml:trace contextRef="#ctx0" brushRef="#br0" timeOffset="74450.21">1356 2100 1344,'0'0'1146,"0"0"-587,0 0-323,0 0-54,0 0-71,0 0 97,-3 0 347,-24 0 4218,27 0-4400,0 0 143,0 0 15,0 0 19,0 0 26,0 0-75,0 0-143,0 0-162,0 0-134,0 0-94,0 0-150,0 0-45,0 0 66,-15-11-481,9 1-276,-1-2 4402,4 28-1011,-8 326-1287,11-19-52,0-323-1118,0 0 125,0 0 34,0-37 167,0 13-311,-1 1 1,-1-1 0,-1 1-1,-6-23-31,4 15 106,1 0 1,2-1-1,1 1 0,1-1 0,3-6-106,-2-35 169,0 34-49,0-13 166,-3 0 0,-1 0 1,-3 0-1,-3-9-286,2 32 17,2-2 0,1 1 1,2-1-1,1-4-17,0 92-65,0 3-87,2 1 0,2-1 0,6 16 152,7 8 53,-4 0 1,-4 0 0,-2 17-54,-18 50-59,7-120-92,5-31 146,0 0 0,0 0-1,0 0 1,0 0 0,0 0 0,0 0 0,0 0-1,0 1 1,0-1 0,0 0 0,0 0 0,0 0-1,0 0 1,0 0 0,0 0 0,0 0 0,0 0-1,-1 1 1,1-1 0,0 0 0,0 0 0,0 0-1,0 0 1,0 0 0,0 0 0,0 0 0,0 0-1,0 0 1,0 0 0,0 0 0,0 0 0,0 0-1,-1 1 1,1-1 0,0 0 0,0 0 0,0 0-1,0 0 1,0 0 0,0 0 0,0 0 0,0 0 0,0 0-1,-1 0 1,1 0 0,0 0 0,0 0 0,0 0-1,0 0 1,0 0 0,0 0 0,0 0 0,0 0-1,-1 0 1,1-1 0,0 1 0,0 0 0,0 0-1,0 0 1,0 0 0,0 0 0,0 0 0,0 0-1,0 0 6,-2-18-115,2-914 333,0 932-210,0 0 6,0 0-12,1 9-19,0 1 0,-1-1 0,0 1 0,0-1 0,-1 1 0,0-1 0,-2 8 17,-2 17-27,-7 96 30,-4 29 9,7 52-12,9 54-1125,0-262 928,0-1 1,1 1-1,-1-1 1,1 1 0,-1-1-1,1 1 1,0-1 0,0 1-1,1-1 1,-1 0 0,0 1 195,8 15-8270,-9-11-127</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24.482"/>
    </inkml:context>
    <inkml:brush xml:id="br0">
      <inkml:brushProperty name="width" value="0.05" units="cm"/>
      <inkml:brushProperty name="height" value="0.05" units="cm"/>
    </inkml:brush>
  </inkml:definitions>
  <inkml:trace contextRef="#ctx0" brushRef="#br0">1 340 5089,'0'0'2683,"0"0"-577,0 0-515,0 0-460,0 0-289,0 0-204,0 0-144,0 0-27,0 0 77,0 0-8,0 0-97,0 0-115,0 0-88,0 0-44,0 0-46,0 0 13,0 0-10,0 0-21,0 0-9,0 0-75,0 0-92,0 0 43,0 1 0,0-1 0,0 0 1,0 0-1,0 1 0,0-1 0,0 0 0,0 1 0,0-1 0,0 0 0,0 0 0,0 1 0,0-1 1,1 0-1,-1 0 0,0 0 0,0 1 0,0-1 0,0 0 0,1 0 0,-1 0 0,0 1 0,0-1 1,0 0-1,1 0 0,-1 0 0,0 0 0,0 0 0,1 1 0,-1-1 0,0 0 0,1 0 0,-1 0 1,0 0-1,0 0 0,1 0 0,-1 0 5,14 3 1,-1-1-1,1 0 1,0-1 0,0-1-1,10-1 0,-14 0 1,0 1-1,0 0 0,0 0 0,0 1 0,0 0 0,0 0 0,0 2 1,0-1-1,-1 1 0,1 0 0,-1 1 0,6 3 0,-15-7-3,0 0 0,0 0 0,0 0-1,0 0 1,0 0 0,-1 0 0,1 1-1,0-1 1,0 0 0,0 0 0,0 0 0,0 0-1,0 0 1,0 0 0,-1 0 0,1 1 0,0-1-1,0 0 1,0 0 0,0 0 0,0 0 0,0 0-1,0 1 1,0-1 0,0 0 0,0 0-1,0 0 1,0 0 0,0 0 0,0 1 0,0-1-1,0 0 1,0 0 0,0 0 0,0 0 0,0 0-1,0 1 1,0-1 0,0 0 0,0 0 0,0 0-1,0 0 1,0 0 0,1 1 0,-1-1-1,0 0 1,0 0 0,0 0 0,0 0 0,0 0-1,0 0 1,0 0 0,1 0 0,-1 1 0,0-1-1,0 0 1,0 0 0,0 0 0,0 0-1,1 0 1,-1 0 0,0 0 0,0 0 0,0 0-1,0 0 1,1 0 0,-1 0 0,0 0 0,0 0 3,-5 4-5171,2 5-885</inkml:trace>
  <inkml:trace contextRef="#ctx0" brushRef="#br0" timeOffset="684.1">499 45 3441,'0'0'1784,"0"0"-449,0 0-385,0 0-184,0 0-63,0 0-87,0-7-89,0-15-131,0 6 2285,-1 95-170,0-3-2323,7 61-188,1-28 180,-7-61-6957,0-41 1749</inkml:trace>
  <inkml:trace contextRef="#ctx0" brushRef="#br0" timeOffset="1295.97">744 41 1432,'0'0'2726,"0"0"-1007,0 0-381,0 0-19,0 0-56,0 0-203,0 0-133,0 0-123,0 0-156,0 25 1261,4 574-201,0-554-1815,-4-45-86,0 0-131,0 0-200,0-2-179,0-31-2946,0 7-2663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1.579"/>
    </inkml:context>
    <inkml:brush xml:id="br0">
      <inkml:brushProperty name="width" value="0.05" units="cm"/>
      <inkml:brushProperty name="height" value="0.05" units="cm"/>
    </inkml:brush>
  </inkml:definitions>
  <inkml:trace contextRef="#ctx0" brushRef="#br0">290 0 1144,'0'0'2031,"0"0"-830,0 0-427,0 0-53,0 0 61,0 0 80,0 0 63,0 0-54,0 0-48,0 0-84,0 0-30,0 0-40,0 0-115,0 0-95,-27 20 1620,19-11-1905,-1-1 0,1 0-1,-2-1 1,-7 5-174,6-4 113,1 0-1,-1 1 1,-7 8-113,-6 9 23,2 1 0,0 1 0,2 0 0,-2 8-23,14-23 1,1 1 1,1 0 0,1 0 0,0 0-1,0 1 1,2 0 0,0 0-1,0 0 1,2 0 0,-1 15-2,1 3 3,0-22-5,1 0 0,-1 0 0,2 0-1,-1 1 1,2-1 0,-1 0 0,2-1 0,-1 1-1,2 0 1,2 6 2,-3-9-10,1-1-1,0 0 1,0 1 0,1-1-1,0-1 1,0 1-1,1-1 1,0 0-1,0 0 1,0 0 0,1-1-1,0 0 1,0-1-1,0 1 1,0-1 0,1 0-1,0-1 1,0 0-1,0 0 1,0-1 0,0 0-1,0-1 1,0 1-1,1-1 1,-1-1-1,6 0 11,4 0-5,-8 1-1,-1-1-1,0 0 1,1-1 0,-1 0 0,2-2 6,-7 2 4,-1 0 1,1 0-1,-1-1 0,1 1 1,-1-1-1,0 0 1,0 0-1,0 0 0,0-1 1,0 1-1,0-1 1,-1 1-1,1-1 0,-1 0 1,1-1-5,2-4 5,0 0 0,0 0 0,0-1 0,-1 0 0,-1 0-1,1 0 1,-1 0 0,-1 0 0,0-1 0,0-2-5,1-16 55,-1 0-1,-2-24-54,0 23 61,0 29-61,-1-1 1,1 0 0,0 1-1,-1 0 1,1-1 0,-1 1 0,1-1-1,-1 1 1,1-1 0,-1 1-1,1 0 1,-1 0 0,1-1 0,-1 1-1,0 0 1,1 0 0,-1-1-1,1 1 1,-1 0 0,0 0 0,1 0-1,-1 0 1,0 0 0,1 0-1,-1 0 1,1 0 0,-1 0-1,-24 0 4,20 0-3,-149 0-1,153 1-4,0-1 0,0 0 1,0 1-1,0-1 0,0 1 1,0-1-1,0 1 0,0 0 1,0-1-1,0 1 0,1 0 1,-1 0-1,0-1 0,0 1 1,1 0-1,-1 0 1,1 0-1,-1 0 0,1 0 1,-1 0-1,1 0 0,-1 0 4,-10 28-98,8-20 84,-10 28-362,1 1-1,-4 25 377,31-92-5344,4 8 71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32.358"/>
    </inkml:context>
    <inkml:brush xml:id="br0">
      <inkml:brushProperty name="width" value="0.05" units="cm"/>
      <inkml:brushProperty name="height" value="0.05" units="cm"/>
    </inkml:brush>
  </inkml:definitions>
  <inkml:trace contextRef="#ctx0" brushRef="#br0">95 1 4121,'0'0'1519,"0"0"-218,0 0-178,0 0-240,0 0-144,0 0-48,-27 24 2240,15 12-2333,3 1 0,-4 28-598,-9 33 68,19-87-39,0 1-1,1-1 0,0 1 1,1 0-1,0 5-28,1-16 12,0-1 76,0 0 27,0 0-9,0 0-3,0 0-19,0 0-56,18 0 39,7 1 20,1-2-1,0-1 1,-1-1-1,6-2-86,1 2-334,1 2-3942,-22 1 1749,0 0-550</inkml:trace>
  <inkml:trace contextRef="#ctx0" brushRef="#br0" timeOffset="649.2">264 48 2593,'0'0'1487,"0"0"-541,0 0-261,0 0-192,0 0-20,0 0 102,0 3 7718,0 23-8212,1 78 268,1 14-42,-6 1 1,-6 7-308,7-89-1077,2 35 1077,1-48-3965,0-24 291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3.743"/>
    </inkml:context>
    <inkml:brush xml:id="br0">
      <inkml:brushProperty name="width" value="0.05" units="cm"/>
      <inkml:brushProperty name="height" value="0.05" units="cm"/>
    </inkml:brush>
  </inkml:definitions>
  <inkml:trace contextRef="#ctx0" brushRef="#br0">0 330 3609,'0'0'2126,"0"0"-582,0 0-309,0 0-335,0 0-321,23 0 2704,70 9-1995,-62-5-1188,0-1 0,2-2-100,-33-1 26,0 0 25,0 0-27,0 0-63,4 0-2096,0 0-2106</inkml:trace>
  <inkml:trace contextRef="#ctx0" brushRef="#br0" timeOffset="752.08">487 86 4305,'0'0'3807,"0"0"-1770,0 0-641,0 0-317,0 0-277,0 0-148,0-9 2395,0 278-2769,0-268-396,0-1-79,6 0-225,4-1 399,1 0 0,-1-1-1,1-1 1,-1 0 0,0 0-1,0-1 1,0 0 0,5-4 21,40-13 14,-55 21-73,1 0 0,-1 0 1,0 0-1,1 0 0,-1 0 0,1 0 0,-1 0 0,0 0 1,1 0-1,-1 0 0,1 0 0,-1 1 0,0-1 0,1 0 0,-1 0 1,0 0-1,1 1 0,-1-1 0,0 0 0,0 0 0,1 1 0,-1-1 1,0 0-1,0 1 0,1-1 0,-1 0 0,0 1 0,0-1 0,0 0 1,1 1-1,-1-1 0,0 0 0,0 1 0,0-1 0,0 1 1,0-1-1,0 0 0,0 1 0,0-1 0,0 1 0,0-1 0,0 0 1,0 1-1,0-1 0,0 1 0,-1-1 0,1 0 0,0 1 0,0-1 1,0 0-1,0 1 0,-1-1 59,1 2-735,0 5-3446</inkml:trace>
  <inkml:trace contextRef="#ctx0" brushRef="#br0" timeOffset="1234.24">634 96 6361,'0'0'3422,"0"0"-1872,0 0-511,0 0-164,0 0-320,0 0-163,0 0 17,0 0 77,0 8 519,-1 157 770,-16 89-1775,5-138-209,12-124-121,0-3-247,0 3-8234,0 8 869</inkml:trace>
  <inkml:trace contextRef="#ctx0" brushRef="#br0" timeOffset="1879.2">887 55 5297,'0'0'3670,"0"0"-1873,0 0-532,0 0-221,0 0-338,0 0-227,0 0-39,0 0 39,0 14 1138,-4 207-300,8-220-1319,-1 0 1,1-1-1,-1 1 1,1-1 0,-1 1-1,1-1 1,-1 0-1,1-1 1,1 1 1,0 0 2,48 1 2,-30 0-15,-1 0 1,1-1-1,-1-2 0,0 0 1,0-2-1,9-2 11,-24 2-1182,-6-5-5797,-1 6 5104,0-1-5073</inkml:trace>
  <inkml:trace contextRef="#ctx0" brushRef="#br0" timeOffset="2347.21">1148 1 1608,'0'0'6607,"0"0"-3426,0 0-1482,0 0-435,0 0-294,0 0-308,0 0-177,0 0-81,0 0-95,0 0-60,0 0-57,0 0-9,0 3-5,-7 144 324,-7 0 0,-14 49-502,26-162 232,0-4-2985,-3-30-1108,-2 0-1238</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8.005"/>
    </inkml:context>
    <inkml:brush xml:id="br0">
      <inkml:brushProperty name="width" value="0.05" units="cm"/>
      <inkml:brushProperty name="height" value="0.05" units="cm"/>
    </inkml:brush>
  </inkml:definitions>
  <inkml:trace contextRef="#ctx0" brushRef="#br0">61 1 2497,'0'0'2080,"0"0"-893,0 0-447,0 0-76,0 0-196,0 0-180,0 12 5318,-3 40-5324,-8 54 740,-13 101 314,15-147-1231,2 0 1,1 36-106,6-95 13,0-1 11,0 0 43,0 0-35,0 0 13,0 0-30,0 0-43,0 0-99,0-16-7052,0 12 977</inkml:trace>
  <inkml:trace contextRef="#ctx0" brushRef="#br0" timeOffset="931.82">352 89 3881,'0'0'2367,"0"0"-464,0 0-327,0 0-277,0 0-240,0 0-329,0 3-313,-1 4-337,-1-1 1,1 1-1,-1-1 0,0 1 1,-1-1-1,1 0 0,-1 0 1,0 0-1,-1 0 0,0 0-80,-15 31 392,-12 38 89,3 3-481,19-50 19,1 1 1,1 1-1,2-1 1,0 14-20,4 63-85,1-104 92,1 0 0,-1 0 0,1 0 0,-1 0 0,1 0 0,0 0 0,0 0 0,0 0 0,0 0 0,0 0 0,0-1 0,0 1 0,1 0 1,-1-1-1,0 1 0,1-1 0,0 0 0,-1 1 0,1-1 0,0 0 0,-1 0 0,1 0 0,0 0 0,0 0 0,0-1 0,0 1 1,0-1-1,0 1 0,0-1 0,2 1-7,5 0 80,0 1 1,0-1-1,0 0 0,0-1 1,0 0-1,6-1-80,-12 0 22,0 0 0,-1 0 0,1 0-1,-1 0 1,1 0 0,-1 0-1,1-1 1,-1 0 0,0 1 0,0-1-1,0 0 1,0 0 0,0 0 0,0 0-1,0 0 1,-1 0 0,1-1 0,-1 1-1,1 0 1,-1-1 0,0 0 0,0 1-1,0-3-21,2-3 68,0-1-1,-1 1 1,0-1-1,-1 0 1,1 1-1,-2-1 1,1-1-68,0-36 73,1 29-62,-1 1 1,-1-1-1,-1 1 1,0-1 0,-2 1-1,-1-10-11,2 22 9,1 0 0,-1 1 1,0-1-1,0 1 0,0 0 0,-1-1 0,1 1 0,-1 0 0,0 1 0,1-1 0,-1 0 0,-1 1 0,1-1-9,2 2-4,-1 0 0,1 0 0,0 1-1,0-1 1,0 0 0,-1 1 0,1-1 0,0 1-1,-1-1 1,1 1 0,0 0 0,-1 0-1,1-1 1,-1 1 0,1 0 0,0 0-1,-1 0 1,1 1 0,-1-1 0,1 0 0,0 0-1,-1 1 1,1-1 0,0 1 0,-1-1-1,1 1 1,0 0 0,0-1 0,0 1-1,-1 0 1,1 0 0,0 0 0,0 0 0,0 0-1,0 0 1,0 0 0,1 0 0,-2 1 4,-4 8-4,0 1 0,1-1 0,0 1 1,0 1-1,1-1 0,1 0 0,0 1 1,1 0-1,0 0 0,0 0 4,-1 33-311,1 0 0,2 2 311,0-26-337,0-20-107,0-1-43,-4 2-2640,0-1-1020</inkml:trace>
  <inkml:trace contextRef="#ctx0" brushRef="#br0" timeOffset="1707.5">699 161 2513,'0'0'3751,"0"0"-1380,0 0-510,0 0-317,0 0-448,0 0-357,0 0-95,0 0 14,0 0 14,0 0-55,0 0-98,0 0-119,0 0-137,0 11 49,-2 13-189,0 0 0,-2 0 0,0-1-1,-7 16-122,5-15 25,1-1-1,0 1 1,2 0-1,0 17-24,3-41 19,0 0 38,0 0-31,0 0-17,0 0-1,0 0-3,0 0-26,24 0-123,43-13 135,-50 9 19,0 1 1,-1 0-1,1 1 0,9 0-10,-25 2 37,-1 0-35,0 0-22,0 0-97,0 0 0,0 0-1,0 1 1,0-1 0,1 0 0,-1 0 0,0 0 0,0 0 0,0 0 0,0 0 0,1 0 0,-1 1 0,0-1 0,0 0 0,0 0 0,0 0 0,0 0 0,0 0 0,0 1 0,1-1 0,-1 0 0,0 0 0,0 0 0,0 1-1,0-1 1,0 0 0,0 0 0,0 0 0,0 0 0,0 1 0,0-1 0,0 0 0,0 0 0,0 0 0,0 1 0,0-1 0,0 0 0,0 0 0,-1 0 0,1 0 0,0 1 0,0-1 0,0 0 0,0 0 0,0 0-1,0 0 1,-1 1 117,-8 8-4303</inkml:trace>
  <inkml:trace contextRef="#ctx0" brushRef="#br0" timeOffset="2380.87">846 208 4033,'0'0'1446,"0"0"-245,0 0-75,0 0 57,0 0-46,0 0-65,0-4-63,0-15-172,0 15-126,0 4-34,0 0-78,0 0-169,0 0-97,0 0-13,0 0 20,0 0-17,-5 97 625,-5 0 0,-4 0 0,-10 26-948,9-46 94,-16 59-3,30-132-120,-5 0-4867,-1-4-1031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07.122"/>
    </inkml:context>
    <inkml:brush xml:id="br0">
      <inkml:brushProperty name="width" value="0.05" units="cm"/>
      <inkml:brushProperty name="height" value="0.05" units="cm"/>
    </inkml:brush>
  </inkml:definitions>
  <inkml:trace contextRef="#ctx0" brushRef="#br0">36 21 728,'0'0'1343,"0"0"-177,0 0 143,0 0 16,0 0-84,0 0-171,0 0-149,0 0-46,0 0-28,0 0 5,0 0-68,0 0-112,0 0-82,0 0-66,0 0-100,0 0-69,0 0-19,0 0-28,0 0-96,0 0-67,0 0-47,0 5 6,-2 34 26,-1 0-1,-3 1-129,-2 34 2,4-35 3,-3 71-222,5-100-1112,-1-12-2008,3 1 3113,0 0 1,0 0 0,0 0-1,0 0 1,0 0 0,0 0-1,0 0 1,0 0 0,0 0-1,0 0 1,0 0 0,1 0-1,-1 0 1,1 1 0,-1-1-1,0 0 1,1 0 0,-1 0-1,1 0 1,0 0-1,0 0 224,9-9-3936</inkml:trace>
  <inkml:trace contextRef="#ctx0" brushRef="#br0" timeOffset="783.14">372 0 1112,'0'0'2703,"0"0"-1073,0 0-547,0 0-73,0 0-100,0 0-67,0 0-57,0 0-75,0 0 58,0 0 41,0 0-114,0 0-229,0 0-174,0 0-18,0 6 178,0 497 1151,0-502-1644,0-1-1,0 0 6,0 0-82,0 0-60,0 0-37,0 0-72,0 0-70,0 0-134,0-20-4016,0 13-1058</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26.652"/>
    </inkml:context>
    <inkml:brush xml:id="br0">
      <inkml:brushProperty name="width" value="0.05" units="cm"/>
      <inkml:brushProperty name="height" value="0.05" units="cm"/>
    </inkml:brush>
  </inkml:definitions>
  <inkml:trace contextRef="#ctx0" brushRef="#br0">1 178 1360,'0'0'1662,"0"0"-236,0 0-205,0 0-118,0 0-56,0 0-100,0 0-178,0 0-128,0 0-112,0 0-62,0 0 85,0 0 5,0 0-114,0 0-92,0 0-52,0 0-27,0 0-4,0 0-38,0 0-26,0 0-34,0 0-26,0 0 8,0 0 15,0 0-2,0 0-45,0 0-49,0 0-26,0-2-35,0 1-1,0 0 1,1 0 0,-1 0-1,0-1 1,1 1 0,-1 0-1,1 0 1,0 0 0,-1 0 0,1 0-1,0 0 1,-1 0 0,1 0-1,0 0-9,7-3 9,0 0 0,0 0 0,0 1 0,0 0 0,0 1 0,1-1 0,-1 2 0,1-1 0,-1 1 0,1 1-1,0-1 1,-1 1 0,7 1-9,-13 0 0,-1-1 1,1 0-1,-1 1 0,1 0 0,-1-1 0,1 1 0,-1 0 0,0-1 1,1 1-1,-1 0 0,0 0 0,0 0 0,1 0 0,-1 0 0,0 1 1,0-1-1,0 0 0,0 0 0,-1 1 0,1-1 0,0 1 1,0-1-1,-1 0 0,1 1 0,-1-1 0,1 1 0,-1 0 0,0-1 1,0 1-1,1-1 0,-1 1 0,4 56 105,-4-54-65,0 1-10,0 0-48,0-1 0,1 1 1,-2-1-1,1 1 0,0-1 0,-1 1 1,0-1-1,0 1 0,0-1 1,-1 0-1,1 1 0,-1-1 0,0 0 1,0 0-1,-1 0 0,0 1 18,-8 13-72,0 0 1,2 1-1,0 1 0,1-1 0,1 1 0,1 1 0,1-1 1,0 7 71,4-26 9,1-1 0,-1 1 0,1-1 0,-1 1 0,1 0 1,-1-1-1,1 1 0,-1-1 0,1 1 0,-1-1 1,0 1-1,1-1 0,-1 0 0,0 1 0,1-1 0,-1 0 1,0 0-1,0 1 0,1-1 0,-1 0 0,0 0 1,0 0-1,1 0 0,-1 0 0,0 0 0,0 0 0,0 0 1,1 0-1,-1 0 0,0-1 0,0 1 0,0 0-9,-7-1 96,8 1-45,0 0-37,0 0-6,0 0-8,0 0-42,0 0-54,0 0-19,14-11 295,-9 8-117,4-4-17,1 0 0,0 1 0,1 0 0,-1 0 0,1 1 0,0 1 1,1 0-1,-1 0 0,10-1-46,5 1-4,1 1 0,0 1-1,22 1 5,-34 6-327,-11-3-4591,-4-2 105</inkml:trace>
  <inkml:trace contextRef="#ctx0" brushRef="#br0" timeOffset="982.38">476 99 3777,'0'0'1918,"0"0"-730,0 0-52,0 0 194,0 0-301,0 0-153,4-1 53,6-5-507,-1 1 0,0-2 0,0 1 0,-1-1 0,4-3-422,-7 4 68,0 1-1,0 0 1,1 0 0,0 1 0,0 0-1,1 0 1,-1 0 0,1 1-1,-1-1 1,1 2 0,0-1-1,1 1 1,-1 0 0,0 1 0,3-1-68,-9 2 5,0 0 1,-1 1 0,1-1-1,0 0 1,0 0 0,-1 1 0,1-1-1,0 1 1,-1-1 0,1 1-1,-1-1 1,1 1 0,0-1-1,-1 1 1,1-1 0,-1 1 0,0 0-1,1-1 1,-1 1 0,1 0-1,-1-1 1,0 1 0,0 0 0,1 0-1,-1-1 1,0 1 0,0 0-1,0 0 1,0-1 0,0 1-1,0 0 1,0 0-6,1 31 60,-1-24-25,1 15 31,-1-5 4,0 0 0,-1 0 0,-2 3-70,3-16-2,-1 0 0,-1 1 0,1-1-1,-1 0 1,0 0 0,0 0 0,-1 0-1,1 0 1,-1-1 0,0 1 0,0-1-1,-3 3 3,4-6-10,1 1 0,-1-1-1,0 0 1,1 0 0,-1 0-1,0 0 1,0 0 0,0 0-1,0-1 1,0 1 0,0-1-1,0 1 1,0-1 0,0 0-1,0 0 1,0 0 0,0 0-1,-1 0 1,1 0 0,0 0 10,-6-1 69,7 1 4,1 0-11,0 0-46,0 0-28,0 0-23,0 0 11,0 0-29,0 0-9,0 0-8,30 0 23,-6-2 48,-20 1 0,-1 1 0,1-1-1,-1 1 1,1 0-1,-1 0 1,1 0-1,-1 0 1,3 1-1,-5 0 0,0-1 1,1 1 0,-1 0-1,0-1 1,0 1-1,-1 0 1,1 0 0,0-1-1,0 1 1,0 0-1,0 0 1,-1 0 0,1 0-1,0 0 1,-1 0-1,1 0 1,-1 0 0,1 0-1,-1 0 1,0 1-1,1-1 1,-1 0 0,0 0-1,0 0 1,0 1-1,0-1 1,0 0 0,0 1-1,2 9 8,-1-1 0,-1 1 0,0 0 1,-1 0-1,0 0 0,0 0 0,-1 0 0,-1-1 1,0 1-1,0-1 0,-1 0 0,-3 6-8,5-12 0,-7 13-12,-1-1-1,0 0 1,-9 10 12,16-23-2,0 0 0,0 1 0,0-1 0,0 0 0,0-1 0,-1 1 0,1 0 0,-1-1 1,0 0-1,0 0 0,0 0 0,0 0 0,0-1 0,0 0 0,0 0 0,0 0 0,-1 0 0,-3 0 2,-10-3-1213,16 1 34,9 1-81,-2 0-1729</inkml:trace>
  <inkml:trace contextRef="#ctx0" brushRef="#br0" timeOffset="2763.96">816 222 2817,'0'0'2317,"0"0"-703,0 0-376,0 0-78,0 0-133,0 0-162,0 0-14,0 0-109,0 0-115,0 0-63,0 0-34,0 0-9,0 0 3,0 0-74,0 0-104,0 0-66,0 0-20,0 0-3,0 3-45,-3 73 64,-3 2-276,-1 2 4,4 2-4,3-25-109,35-56-84,116-1 313,-150 0-112,0-1 0,0 1 0,0-1 0,0 1 0,0 0 0,0-1 0,0 0 0,-1 1 0,1-1 0,0 1 0,0-1 0,0 0 0,-1 0 0,1 0 0,0 1 0,0-1 0,-1 0 0,1 0 0,-1 0 0,1 0 0,-1 0 0,1 0 0,-1 0 0,0 0 0,1-1-8,8-33 178,-7 25-132,46-217 88,-47 213-120,0-1-1,-1 0 0,-1-7-13,0-7 135,-21-3 51,15 17-190,6 9 5,-1 0 0,-1 0 0,1 0-1,-1 0 1,0 1 0,-4-5-1,5 10 8,1 0 0,1 0 0,0 0 0,-18 3-143,17-3 58,0 0 0,-1 0 0,1 0 0,0 0 0,0 0-1,-1 0 1,1 0 0,0 0 0,0 1 0,-1-1 0,1 1 0,0-1-1,0 1 1,0-1 0,0 1 0,0 0 0,0-1 0,0 1 0,-1 1 77,0 0-226,-1-1 1,0 1-1,0 0 1,0-1 0,0 1-1,0-1 1,0 0 0,0 0-1,0 0 1,0 0-1,-1-1 1,1 1 0,0-1-1,0 0 1,-3 0 225,5 0-458,1 0-159,0 0 45,0 0 93,0 0 132,0 0 154,0 0 104,0 1 74,0 1-311,0 0 0,0 0 0,0 0 0,0 0 0,0 0 0,0 0 0,1 0 0,-1 0 0,1 0 0,-1 0 0,1 0 0,0 0 0,0 0 0,0 0 0,0 0 326,3 2-3851</inkml:trace>
  <inkml:trace contextRef="#ctx0" brushRef="#br0" timeOffset="4215.75">940 171 2841,'0'0'1545,"0"0"-474,0 0-380,0 0-140,0 0-7,0 0-95,-4 4-95,1-2-138,0 1 85,1-1-1,-1 0 0,0 0 1,0 0-1,0 0 0,-1-1 1,1 1-1,-3 0-300,5-1 101,0-1 0,0 1 0,0 0 0,0 0 0,0-1 0,0 1 0,1 0 0,-1 0 0,0 0 0,1 0 0,-1 0 0,0 0 0,1 0 0,0 0 0,-1 0 0,1 1-101,-1-1 46,1 0 0,-1 1 1,1-1-1,-1 0 0,0 0 0,1 0 0,-1 0 0,0 0 0,0 0 1,1 0-1,-1 0 0,0 0 0,0 0 0,0 0 0,0 0 0,-1-1 0,1 1-46,-15 4 1160,14-5-1144,0 1-1,0-1 1,0 1 0,0-1-1,0 1 1,0 0-1,0 0 1,0 0 0,0 0-1,1 0 1,-1 1-1,0-1-15,-18 15 13,19-15-14,-1 0 0,0 0 0,0 0 0,1 1 0,-1-1 0,0 1 0,1-1 0,0 1 0,-1-1 0,1 1 0,0 0 0,0 0 0,0 0 0,0-1 0,0 1 0,0 0 0,0 0 0,1 0 0,-1 1 0,1-1 0,-1 0 0,1 0 0,0 0 0,0 0 0,0 0 0,0 0 0,0 1 1,0 67-991,0-70-1016,0 0-2744</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33.145"/>
    </inkml:context>
    <inkml:brush xml:id="br0">
      <inkml:brushProperty name="width" value="0.05" units="cm"/>
      <inkml:brushProperty name="height" value="0.05" units="cm"/>
    </inkml:brush>
  </inkml:definitions>
  <inkml:trace contextRef="#ctx0" brushRef="#br0">420 150 4529,'0'0'1418,"0"0"-282,0 0-51,0 0 49,0 0-70,0 0-184,0 0-159,0-12 2989,1 78-3521,-6 190 777,1-198-597,-2 0 0,-4-1 0,-7 22-369,13-48 112,-14-145 665,10 18-788,3-1 0,6-3 11,-1 57-7,1 35 2,0 0-1,0 1 1,1-1 0,1 1 0,-1-1 0,1 1 0,0 0 0,1 0 0,-1 0 0,2 1-1,-1-1 1,5-5 5,7-7-9,0 0-1,2 1 0,8-7 10,-19 18 4,0 1-1,1 0 1,0 1-1,0 0 1,0 0-1,1 0 1,-1 1-1,1 1 1,0-1-1,0 1 1,1 1-1,-1 0 1,1 0-1,-1 1 1,1 0-1,6 1-3,-15 1 3,0 1 0,0 0 0,-1 0 0,1 0 0,-1 0 0,1 0 0,-1-1 0,0 1 0,1 0 0,-1 0 0,0 0 0,0 0 0,0 0 0,-1 0 0,1 0 0,0 1-3,-1 2 23,2 15 53,-2 0 0,0 0-1,-4 16-75,3-28-9,0 0 0,-1-1-1,1 1 1,-2-1-1,1 0 1,-1 0-1,0 0 1,0 0 0,-1-1-1,0 1 1,0-1 9,-2 3-20,-1-1 0,1-1 0,-2 1 0,1-1 0,-1 0 0,1-1 1,-2 0-1,1-1 0,-1 0 0,0 0 0,-7 2 20,16-7-6,1 0 1,-1 0-1,0 1 1,0-1-1,0 1 0,0-1 1,1 1-1,-1-1 1,0 1-1,0-1 1,1 1-1,-1-1 0,0 1 1,1 0-1,-1 0 1,1-1-1,-1 1 0,1 0 1,-1 0-1,1 0 1,0-1-1,-1 1 0,1 0 1,0 0-1,0 0 1,-1 0-1,1 0 1,0 0-1,0 0 0,0-1 1,0 1-1,0 0 1,0 0-1,1 0 0,-1 0 1,0 0-1,0 0 1,1 0-1,-1 0 0,0-1 1,1 1-1,0 1 6,0 1-25,1 1-1,0-1 1,0 1-1,0-1 1,0 0-1,1 0 1,2 3 25,202 160 356,-207-166-692,6 8 1187,-4-4-1910,-5-2-4017,-9-2-2498</inkml:trace>
  <inkml:trace contextRef="#ctx0" brushRef="#br0" timeOffset="2136.76">915 364 2881,'0'0'1773,"0"0"-567,0 0-199,0 0-40,0 0 32,0 0 130,0 0-90,0 0-173,0 0-114,0 0-100,0 0-101,0 0-47,0 0-40,0 0-77,0 0-101,0 0-68,0 0-30,0 0-35,0 0-32,0 0-22,0 0 5,-1 0-65,0 1-1,1-1 0,-1 0 1,0 1-1,1-1 1,-1 0-1,1 1 1,-1-1-1,0 1 0,1-1 1,-1 1-1,1-1 1,-1 1-1,1-1 0,-1 1 1,1 0-1,0-1 1,-1 1-1,1 0 1,0-1-1,-1 2-38,-4 24-24,1 1 0,0 0 0,2 0 0,2 0 0,0 7 24,0-34-1,1 2-4,-1-1 1,0 1-1,1-1 1,-1 1-1,1 0 1,-1-1-1,1 0 1,0 1-1,0-1 1,-1 1-1,1-1 1,0 0-1,0 0 1,0 1-1,1-1 1,-1 0-1,0 0 1,0 0-1,1 0 1,-1 0-1,0-1 1,1 1-1,-1 0 1,1-1-1,-1 1 0,1-1 1,-1 1-1,1-1 1,-1 0-1,1 1 1,0-1-1,-1 0 1,1 0 4,11 1-55,1 0 0,-1 0 0,13-2 55,-9 0-353,-15-1 317,0 0 1,0 0 0,0-1-1,0 1 1,-1-1 0,1 1-1,-1-1 1,1 0 0,-1 1-1,0-1 1,0 0 0,0-2 35,2-3-24,23-34 33,-25 39 36,-1-1 0,1 0 0,0 0 0,-1 0 0,0 0 0,0 1 1,0-1-1,-1 0 0,0-3-45,0-11 40,0 12-32,-1-1 1,1 1 0,-2-1 0,1 1-1,-1 0 1,0 0 0,0 0 0,0 0-1,-1 0 1,0 1 0,0 0 0,0-1-1,-1 1 1,-2-1-9,3 5 27,0 0-1,0 0 0,-1 1 1,1-1-1,0 1 0,-1 0 1,1 1-1,0-1 0,-2 1-26,-6 0-862,11 33-985,1-1-2157,0-22-1397</inkml:trace>
  <inkml:trace contextRef="#ctx0" brushRef="#br0" timeOffset="3131.06">1262 425 2881,'0'0'1852,"0"0"-241,0 0-73,0 0-85,0 0-223,0 0-121,0-5-104,0-18-145,0 17-95,0 6-38,0 0-73,0 6 2235,0 30-3014,0-23 141,1-1 0,0 1 0,1 0 0,0-1 0,2 4-16,-3-11-24,1 0 0,-1 0 0,1-1 0,0 1 0,1-1-1,-1 1 1,1-1 0,-1 0 0,2 0 0,-1 0 0,0-1 0,1 1 0,-1-1 0,5 4 24,-3-6-48,1 1-1,0-1 1,-1 0 0,1-1 0,0 1-1,-1-1 1,1 0 0,0-1-1,0 1 1,5-2 48,-9 1-6,0 0 1,-1-1-1,1 1 0,0-1 0,-1 1 0,1-1 0,-1 1 1,1-1-1,-1 0 0,0 0 0,0 0 0,0 0 1,0 0-1,0 0 0,0 0 0,0-2 6,13-36-147,-12 32 63,-1 0 0,0-1 0,-1 1 0,1-1 0,-2-1 84,1 2 3,0 7 47,0 1 80,0 0 104,0 0-91,1 24-428,1-19 280,-1 1 1,2-1-1,-1 1 1,0-1 0,1 0-1,0 0 1,0 0-1,1-1 1,-1 1-1,1-1 1,0 1 0,1-1-1,-1-1 1,0 1-1,1-1 1,0 1-1,0-1 1,0 0 0,0-1-1,0 0 1,1 1-1,-1-2 1,1 1-1,0-1 1,-1 1-1,1-2 1,0 1 0,0-1-1,-1 1 1,1-2-1,3 1 5,-8-1 0,0 0-1,0 1 0,0-1 1,0 0-1,-1 0 0,1 0 1,0 0-1,0 0 0,0 0 0,-1 0 1,1 0-1,-1 0 0,1 0 1,-1 0-1,1 0 0,-1-1 1,0 1-1,1 0 0,-1 0 1,0 0-1,0-1 0,0 1 0,0-1 1,2-36 8,-2 34-6,1-30 24,0 16 10,-1 1 1,-1 0 0,-1-8-37,2 24-13,0 1 1,0-1 0,0 1-1,0-1 1,0 1 0,0-1-1,0 1 1,0-1 0,0 1-1,-1-1 1,1 1 0,0-1-1,0 1 1,-1-1 0,1 1-1,0-1 1,-1 1 0,1-1-1,0 1 1,-1 0 0,1-1-1,-1 1 1,1 0 0,0-1-1,-1 1 1,1 0 0,-1 0-1,1-1 1,-1 1 0,1 0-1,-1 0 1,1 0-1,-1 0 1,1-1 0,-1 1-1,0 0 1,1 0 12,-1 0-286,0 1 0,0-1 0,0 0 0,1 1 0,-1-1 0,0 0 0,1 1 0,-1-1 0,0 1 0,1-1 0,-1 1 0,0-1 0,1 1 0,-1 0 0,1-1 0,-1 1 0,1 0 1,-1-1-1,1 1 0,0 0 0,-1 0 0,1 0 286,-3 3-5447</inkml:trace>
  <inkml:trace contextRef="#ctx0" brushRef="#br0" timeOffset="4133.06">1934 160 1568,'0'0'2758,"0"0"-1364,0 0-903,0 0-343,0 0-119,0 0-10,5-21-9,27-104 509,-29 111 8867,-5 24-5573,2 2-5361,0 631 2210,0-642-655,0-1-60,0 0-23,0 0-24,0 0-15,0 0-32,7-36-5938,-7 28-130</inkml:trace>
  <inkml:trace contextRef="#ctx0" brushRef="#br0" timeOffset="6564.96">379 1135 1776,'0'0'1653,"0"0"-221,0 0-249,0 0-199,0 0-180,0 0-26,-3-6 58,-10-19-18,10 19-76,3 6-37,0 0-159,0 0-100,0 0-9,0 0-25,0 0-14,-4 288 1487,4-287-1877,0-1 7,0 0 20,0 0-21,0 0 4,0 0 27,0 0-28,0 0-6,0 0 22,0 0 45,0 0 23,0 0 134,-1-12-162,-2 1-1,1 0 1,-1 0 0,-1 0 0,0 0-73,-10-35-13,8 5 4,1 0 1,2 0 0,2 0-1,2-8 9,-1 12-45,0 35 42,1 1-1,-1 0 1,1-1 0,-1 1 0,1 0-1,0 0 1,0-1 0,-1 1 0,1 0 0,0 0-1,0 0 1,0 0 0,0 0 0,0 0-1,1 0 1,-1 1 0,0-1 0,0 0-1,0 0 1,1 1 0,-1-1 0,0 1-1,1-1 1,-1 1 0,1 0 0,-1 0 0,0-1-1,1 1 1,-1 0 0,1 0 3,48-3 217,-47 3-194,10 0 22,-9-1-40,1 1 0,0 0-1,-1 1 1,1-1 0,-1 1-1,1-1 1,2 2-5,-5-1 2,-1 0 1,1 0-1,-1-1 0,0 1 1,1 0-1,-1 0 0,0 0 0,0 1 1,1-1-1,-1 0 0,0 0 1,0 1-1,-1-1 0,1 0 0,0 1 1,0-1-1,-1 1 0,1-1 1,-1 1-1,1 0 0,-1-1 0,1 1 1,-1-1-1,0 1-2,2 17 64,0 0 0,-1 0-1,-1 0 1,-1 0 0,-1 0 0,-1 4-64,1-14 4,-1 0-1,-1 0 1,0 0 0,0-1 0,0 1 0,-1-1 0,-1 0 0,1-1 0,-1 1 0,-1-1-1,-1 1-3,8-7-45,0-1-11,0 0-12,-9-6 87,90 68 32,-48-38-16,20 18-35,-47-37-195,14 16 532,-16-3-2851,-4-18 855,0 0-1917,0 0-3010</inkml:trace>
  <inkml:trace contextRef="#ctx0" brushRef="#br0" timeOffset="7558.85">745 1237 3753,'0'0'1886,"0"0"-497,0 0-285,0 0-149,0 0-140,0 0-112,0 0-190,0 0-179,0 0-108,0 0 159,0 0 69,-1 3-78,-2 17-118,1 0 0,1 1 0,1-1 0,0 1 0,4 17-258,-4-36-6,1-1 0,-1 1 0,1 0 0,0 0 0,0 0 0,0-1 0,0 1 0,0-1 0,0 1 0,0-1 0,0 1 0,1-1 0,-1 0 0,1 1 0,-1-1 0,1 0 0,-1 0 0,1 0 0,0 0 0,-1 0 0,1-1 0,0 1 0,0 0 0,0-1 0,-1 1 0,1-1 0,1 0 6,0 1-8,-1-1-1,0 1 1,1-1-1,-1 0 1,0 0 0,0 0-1,1 0 1,-1-1-1,0 1 1,1 0-1,-1-1 1,0 0-1,0 1 1,0-1-1,0 0 1,0 0-1,0 0 1,0-1-1,0 1 1,0 0-1,0-1 1,1-1 8,5-8 3,-1 0 0,0-1 0,-1 1 0,0-1 0,-1-1 0,0 0-3,-3 6-1,0 1 0,0-1 0,0 0 1,-1 0-1,0-1 0,0 1 0,0 0 0,-1 0 0,0 0 1,-1-1-1,0 1 0,0 0 1,0 6 0,0 0 0,1 0 0,-1 1 0,0-1 0,0 0 0,0 1 0,0-1 0,0 1 0,0-1 0,0 1 0,0-1 0,0 1 0,0 0 0,0 0 0,0 0 0,0-1 0,-1 1 0,1 0 0,0 0 0,0 0 0,-1 1 0,-34-1-149,24 1-1,10-1 122,0 0 0,1 0 0,-1 0 0,0 0 0,0 1 0,1-1 0,-1 1 0,0-1 0,1 1 1,-1 0-1,1 0 0,-1-1 0,1 1 0,-1 0 0,1 0 0,0 1 0,-1-1 0,1 0 0,0 0 0,0 1 28,-2 1-11,1 0 0,0 0 0,1 1 0,-1-1 0,1 0 0,-1 1 0,1 0 0,0-1 0,0 3 11,-2 12-64,1 0 1,1-1-1,1 1 1,1 2 63,-1-3-343,0-16 47,0 8 455,1-5-4325,2-4 1125</inkml:trace>
  <inkml:trace contextRef="#ctx0" brushRef="#br0" timeOffset="8427.82">1009 1227 5145,'0'0'2066,"0"0"-158,0 0-225,0 0-321,0 0-346,0 0-237,0 0-151,0 0-176,0 0-160,0 0-97,0 14 302,0-3-470,0 0-1,1 0 0,1-1 0,-1 1 1,2 0-1,-1-1 0,2 0 1,-1 1-1,1-1 0,1 0 0,0-1 1,0 1-1,2 0-26,-7-9-11,0-1 1,1 1 0,-1-1-1,1 1 1,-1-1-1,1 1 1,0-1-1,-1 1 1,1-1 0,-1 0-1,1 1 1,0-1-1,-1 0 1,1 0-1,0 1 1,-1-1 0,1 0-1,0 0 1,0 0-1,-1 0 1,1 0 0,0 0-1,-1 0 1,1 0-1,0 0 1,-1 0-1,1 0 1,0-1 0,0 1-1,-1 0 1,1 0-1,0-1 1,-1 1-1,1 0 1,-1-1 0,1 1-1,-1-1 1,1 1-1,0 0 1,-1-1-1,1 0 1,-1 1 0,0-1-1,1 1 1,-1-1-1,1 1 1,-1-1 0,0 0-1,0 1 1,1-1 10,18-34 7,-18 33-13,6-16 8,0-1 0,-1-1 0,1-5-2,-5 20 8,-1 5 36,-1 0 14,1 13-344,1-8 281,1-1 0,-1 0 0,1 0 0,0 1-1,0-2 1,0 1 0,1 0 0,0-1 0,-1 1 0,1-1-1,3 2 6,-5-4 0,0 1 0,1 0 0,-1-1-1,0 0 1,1 1 0,-1-1 0,1 0-1,0 0 1,-1 0 0,1-1 0,0 1-1,-1-1 1,1 1 0,0-1 0,0 0-1,-1 0 1,1 0 0,0-1-1,0 1 1,-1 0 0,1-1 0,0 0 0,-1-1 6,0 0 0,0 0 0,-1-1 0,1 1 0,0-1 0,-1 1 1,0-1-1,1 1 0,-1-1 0,0 0 0,-1 0 0,1 1 0,0-1 0,-1 0 0,1-2-6,1-6 5,1-7 33,0 0-1,-2 1 1,0-9-38,-1-16-1179,0 64 169,0-8-2676,0-10-2292</inkml:trace>
  <inkml:trace contextRef="#ctx0" brushRef="#br0" timeOffset="9047.77">1519 952 832,'0'0'3801,"0"0"-1981,0 0-662,0 0 162,0 0-18,0 0-194,0 14 963,-2 93-53,0-28-1744,3-1 0,6 27-274,-7-103 0,6 20 11,-5-22-2,-1 0 22,0 0 34,0 0-36,0-24-1994,0 1-3761,0 13-1042</inkml:trace>
  <inkml:trace contextRef="#ctx0" brushRef="#br0" timeOffset="9716.45">1651 884 1592,'0'0'2828,"0"0"-1088,0 0-549,0 0-134,0 0-251,0 0-226,0 0 70,0 0-4,0 0-36,0 0-11,0 0-26,0 0 34,0 0 92,0 0 28,0 0-109,0 0-200,9 10 177,36 8-79,-30-13-344,1 1 0,-1 1 0,-1 0 0,13 9-172,-22-12 17,-1-1 1,1 1-1,-1 0 0,0 0 1,0 0-1,-1 1 0,0-1 1,1 1-1,-1 0 0,-1 0 1,1 0-1,-1 0 0,0 0 1,0 1-1,0-1 0,0 3-17,1 9 26,-1-1 0,0 1 0,-1-1 0,-1 1 0,0-1 0,-1 1 0,-1-1 0,-1 1-1,0-1 1,-2 2-26,-4 13-43,-2-1-1,-1 0 0,-2 0 0,-12 17 44,24-42 43,2-5-234,0 1 0,0-1 0,0 0 0,-1 1 1,1-1-1,0 0 0,0 1 0,0-1 0,-1 1 0,1-1 0,0 0 0,-1 1 1,1-1-1,0 0 0,-1 0 0,1 1 0,0-1 0,-1 0 0,1 0 1,-1 1-1,1-1 0,0 0 0,-1 0 0,1 0 0,-1 0 0,1 0 1,0 0-1,-1 0 0,1 0 0,-1 0 0,1 0 0,-1 0 0,1 0 1,-1 0-1,1 0 0,0 0 0,-1 0 191,1 0-62,-8 0-6661</inkml:trace>
  <inkml:trace contextRef="#ctx0" brushRef="#br0" timeOffset="10779.31">115 925 5201,'0'0'1535,"0"0"-387,0 0-122,0 0-146,0 0-54,0 0-14,-12 14 2874,11-5-3576,-1-1 0,0 1 0,-1 0 0,1-1 1,-2 0-1,1 1 0,-1-1 0,-1-1 0,-2 5-110,-20 43 28,16-15 23,1 1-1,2-1 1,2 1 0,2 1 0,2-1 0,1 0 0,2 1 0,3 12-51,-2-46-20,-1-1 0,1 1 0,0-1 0,0 1 0,1-1 1,0 0-1,1 0 0,-1 0 0,1 0 0,0-1 1,1 0-1,0 0 0,0 0 0,0 0 0,1-1 1,0 1-1,0-2 0,0 1 0,4 2 20,13 7-414,0-1 1,1-1-1,0-1 0,25 7 414,-35-14-3514</inkml:trace>
  <inkml:trace contextRef="#ctx0" brushRef="#br0" timeOffset="12294.7">2115 1084 1480,'0'0'2039,"0"0"-321,0 0-179,0 0-32,0 0-183,0 0-314,0 0-161,0 0-107,0 0-38,0 0-137,0 0-51,0 0-5,0 0-15,0 0-47,0 0-53,0 0-58,0 0-18,0 0 12,0 0-16,0 0 25,0 0 47,0 0 5,0 0-8,0 0 2,0 0 5,0 0-24,0 0-39,0 0-66,0 0-78,0 0-66,0 0-46,0 0-62,0 0-50,3 0-2,16-1 41,-1-2 1,1 0-1,-1-1 1,0 0-1,0-2 0,6-3 0,1 1 44,-1 1-1,27-5-43,-33 11-2800,-13 2 345,3-1-2444</inkml:trace>
  <inkml:trace contextRef="#ctx0" brushRef="#br0" timeOffset="13640.67">2647 707 3689,'0'0'2323,"0"0"-555,0 0-277,0 0-314,0 0-355,0 0-321,19 18 644,-15-11-936,-1 0-1,1 1 1,-2-1-1,1 1 1,-1 0 0,0 0-1,-1 0 1,1 0-209,4 67 727,-5-70-688,0 151 318,-2-85-295,1-71-15,0 0 26,0 0 2,0 0 17,0 0 56,0 0 8,0 0-51,0 0-54,0 0-28,0 0 31,0 0 40,0 0 19,0 0-16,-11-17 23,4-20-143,1 0 0,2 0 0,2 0 0,1-1 0,4-32 23,-1-12-19,-2 79 12,0 0 1,0 0-1,0 0 1,0 1-1,1-1 1,-1 0-1,1 0 1,0 0-1,0 1 1,0-1-1,0 0 1,0 1-1,0-1 1,1 1-1,-1 0 1,1-1-1,0 1 1,0 0-1,0 0 1,0 0-1,0 0 1,0 0-1,0 0 1,1 1-1,-1-1 1,1 1-1,-1 0 1,1 0-1,0 0 1,-1 0-1,2 0 7,2-2 6,0 1-1,0 0 1,1 0-1,-1 1 1,0 0-1,1 0 1,-1 0 0,1 1-1,-1 0 1,3 0-6,-6 0 6,1 1 0,-1-1 0,0 1 1,0-1-1,1 1 0,-1 0 0,0 1 0,0-1 1,0 0-1,0 1 0,0-1 0,0 1 1,-1 0-1,1 0 0,-1 0 0,1 1 1,-1-1-1,0 0 0,0 1 0,1 1-6,0 1 25,-1 0 0,1 1-1,-1-1 1,-1 1-1,1 0 1,-1 0 0,0 0-1,0 0 1,-1 0 0,1 0-1,-1-1 1,-1 1 0,0 3-25,1 10 79,-1-13-67,0 0-1,0 0 1,-1 0-1,0 0 1,0 0-1,-1 0 1,1-1-1,-1 1 1,0-1-1,-1 0 1,1 0-1,-1 0 1,0 0-1,-1 0 0,-1 1-11,-5 5 22,-1-1-1,0 1 0,0-2 1,-1 0-1,-9 5-21,11-9 20,-1 0 0,1 0 1,-1-1-1,0-1 0,-2 0-20,-16 5 84,29-6-101,1 0 0,-1 0 0,0 1 0,0-1 0,1 0 0,-1 0 0,1 0 0,0 1 0,-1-1 0,1 0 0,0 0 0,0 1 0,1-1 0,-1 0 0,1 3 17,-1-1-19,0-3 21,1 0 0,-1 0 0,0 1 0,1-1 0,-1 0 0,1 0 0,0 0 0,-1 0 0,1 0 0,0 0 0,-1 0 0,1 0 0,0 0 0,0 0 0,0 0 0,0 0-1,0 0 1,0-1 0,0 1 0,0 0 0,1-1 0,-1 1 0,0-1 0,0 1 0,0-1 0,1 0-2,39 11 152,-29-8-74,16 4-1,-1 1 0,0 1 0,-1 2 0,0 0 0,-1 2 0,0 1 0,-1 1 0,19 15-77,-30-23-579,-6-6-3464,-7-1-770</inkml:trace>
  <inkml:trace contextRef="#ctx0" brushRef="#br0" timeOffset="14386.33">3138 935 3817,'0'0'1899,"0"0"-368,0 0 144,0 0-69,0 0-250,0 0-293,0 51 1773,0 102-2440,0-150-397,1-1 0,-1 0-1,1 0 1,-1 0-1,1 1 1,0-1-1,0 0 1,0 0 0,0 0-1,1 0 1,-1 0-1,0-1 1,1 1-1,-1 0 1,1 0 0,0-1-1,-1 1 1,1-1-1,0 0 1,0 1-1,0-1 1,0 0 0,0 0-1,0 0 1,1-1-1,0 1 2,-1 0-3,1 0 1,0 0-1,-1 0 0,1-1 0,0 1 0,-1-1 0,1 0 1,0 1-1,0-1 0,-1-1 0,1 1 0,0 0 0,0-1 0,-1 1 1,1-1-1,0 0 0,-1 0 0,1 0 0,-1 0 0,1 0 0,-1-1 1,0 1-1,1-1 3,3-4-1,0 0 1,0-1-1,-1 1 1,0-1-1,-1 0 1,0-1 0,0 1-1,0-1 1,-1 1-1,0-1 1,0 0-1,-1 0 1,1-4 0,1-12 22,-1-1 0,-1 1 0,-1-1 0,-1 0-22,0 23 8,0-1 0,-1 1 0,1 0 0,0-1 0,-1 1 0,1 0 0,-1 0 0,0-1 0,0 1 0,0 0 0,0 0 0,0 0 0,0 0-1,-1 0 1,1 0 0,-1 0 0,1 1 0,-1-1 0,1 0 0,-1 1 0,0-1 0,0 1 0,0 0 0,0 0 0,0 0 0,0 0 0,0 0-1,-1 0 1,1 0 0,-2 0-8,-8-2 1,1 1-1,0 1 0,-1 0 1,0 0-1,-7 1 0,19 0-1,-2 0-25,0 0 1,1 1-1,-1-1 0,0 0 0,1 1 0,-1-1 0,1 1 1,-1-1-1,1 1 0,-1 0 0,1-1 0,-1 1 0,1 0 1,0 0-1,-1 0 0,1 0 0,0 0 0,0 0 0,0 1 1,-1 0 25,0 1-53,-1 1 0,1 0 0,0 0 1,0-1-1,1 2 0,-1-1 0,1 0 1,-1 1 52,-1 14-207,0-1 1,1 0-1,0 13 207,2-22-66,-11 135-4058,7-115-1133</inkml:trace>
  <inkml:trace contextRef="#ctx0" brushRef="#br0" timeOffset="15270.57">3481 867 1640,'0'0'2328,"0"0"-669,0 0-482,0 0 6,0 0 196,0 0-39,0 0-218,0 0-279,0 0-277,0 0-147,0 0-79,0 11 167,0 182 816,1-193-1321,-1 1 0,1 0 0,-1 0 1,1-1-1,0 1 0,-1-1 0,1 1 0,0-1 0,-1 1 0,1-1 1,0 1-1,0-1 0,0 1 0,-1-1 0,1 0 0,0 0 0,0 1 0,0-1 1,0 0-1,0 0 0,-1 0 0,1 0 0,0 0 0,0 0 0,0 0 1,0 0-1,0 0 0,0 0 0,-1-1 0,1 1 0,0 0 0,0-1 0,0 1-2,2-1 17,0 1 0,0-1-1,1 0 1,-1 1-1,0-2 1,0 1-1,0 0 1,-1 0 0,1-1-1,0 0-16,4-6 11,0-1 0,-1-1 0,0 1-1,-1-1 1,0 0 0,0 0 0,-1 0 0,0-1 0,-1 1 0,0-1-1,-1 0 1,0 0 0,-1 0 0,0 0 0,-1-2-11,2 26 293,1-1-1,0 1 1,1-1 0,4 9-293,-5-14-12,0 1-1,0-1 1,1 0-1,0 0 1,0 0-1,0-1 1,1 1-1,0-1 1,1 0-1,-1 0 1,1-1-1,1 1 13,-2-3-9,0 0-1,1 0 0,0 0 0,0-1 0,0 0 1,0 0-1,0 0 0,0-1 0,0 0 1,0 0-1,0 0 0,4-1 10,-10 0-4,1-1 0,0 1 0,0 0 1,-1-1-1,1 1 0,0 0 0,0-1 0,-1 1 0,1-1 0,-1 1 1,1-1-1,0 1 0,-1-1 0,1 0 0,-1 1 0,1-1 0,-1 0 1,0 1-1,1-1 0,-1 0 0,0 0 0,1 1 0,-1-1 1,0 0-1,0 0 4,8-26 9,-6 17-14,6-19 9,-2 10-12,0-1 1,-2 1 0,0-1 0,-2 0-1,0 0 1,-1-4 7,-1 23-104,0 4-191,-4 105-4447,4-97 904</inkml:trace>
  <inkml:trace contextRef="#ctx0" brushRef="#br0" timeOffset="16134.25">4119 792 5945,'0'0'2886,"0"0"-1132,0 0-428,0 0-164,0 0-239,0 0-153,0 0-678,0 0-1,-1 0 1,1-1 0,0 1-1,0 0 1,0 0 0,-1 0-1,1-1 1,0 1 0,0 0 0,0 0-1,0-1 1,-1 1 0,1 0-1,0-1 1,0 1 0,0 0-1,0 0 1,0-1 0,0 1 0,0 0-1,0-1 1,0 1 0,0 0-1,0-1 1,0 1 0,0 0-1,0 0 1,0-1 0,0 1 0,0 0-1,1-1 1,-1 1 0,0 0-1,0 0 1,0-1 0,0 1 0,1 0-1,-1 0 1,0-1 0,0 1-1,1 0-91,10-9 64,1 1-1,1 0 0,0 1 1,0 0-1,0 1 0,1 1 1,-1 0-1,12-2-63,17 0-5,-41 7 11,0 0 0,0 0-1,0 0 1,0 0 0,1 0-1,-1 0 1,0 0 0,0 0-1,0 0 1,0 1 0,0-1 0,0 0-1,0 1 1,0-1 0,1 1-1,-2-1 1,1 1 0,0 0-1,0-1 1,0 1 0,0 0 0,0 0-1,0-1 1,-1 1 0,1 0-1,0 0 1,-1 0 0,1 0-1,-1 0 1,1 0 0,-1 0-1,1 1-5,1 14 49,0 1 0,-1-1 0,-1 1 0,0 0 0,-1-1 0,-1 1 0,-1-1 0,0 1 0,-4 7-49,-6 6 31,-1-1 1,-7 7-32,5-7-3,2 0-1,0 1 4,10-20-2,0 1 0,1-1 0,0 1 0,1 0-1,0 0 1,1 0 0,0 10 2,1-20-43,0-1-5,0 0 2,27 0 14,0 1 41,1 1 0,-1 1 1,0 1-1,0 2 0,25 8-9,-36-11-202,-13-2-7124,-3-1-621</inkml:trace>
  <inkml:trace contextRef="#ctx0" brushRef="#br0" timeOffset="17004.83">4523 381 3425,'0'0'3611,"0"0"-1974,0 0-584,0 0 115,0 0 21,0 0-155,0 0-145,0 0-40,0 0-83,0 0-54,0 0-49,0 0-78,0 0-58,0 0-88,0 0-99,0 0-83,0 0-64,0 0-28,16 14 236,37 49-77,-22-26-216,15 22-108,-35-44 52,-2 1 1,0-1-1,-1 2 1,-1-1-1,0 1 1,-1 1-53,4 17 85,-2 1 0,-2 0 0,-1 0 0,-1 17-85,-2 150 201,-2-125-101,0-73-96,-1-1-1,0 0 0,1 0 1,-2 1-1,1-1 0,0 0 1,-1 0-1,1 0 0,-1 0 1,0-1-1,-1 1 0,1 0 1,-1 0-4,-40 45-129,19-25 4,-11 15-192,19-23-168,1 0 0,0 1 0,2 0-1,0 1 1,1 1 0,1 0 0,-8 18 485,20-67-5288,8-3 209</inkml:trace>
  <inkml:trace contextRef="#ctx0" brushRef="#br0" timeOffset="18753.65">2609 527 1696,'0'0'2282,"0"0"-946,0 0-461,0 0-155,0 0-78,0 0 89,4-10 2114,0 1 5175,-5 26-7991,-2-1 1,1 0-1,-2 1 1,0-1-1,-6 13-29,-8 32 14,11-16 14,1 0 0,3 0-1,1 17-27,0-6 87,-8 51-87,4-49 7,3-1 1,2 1-1,3 2-7,-1 19 0,-1-70-2,2-1-1,-1 1 1,1-1 0,0 1-1,1-1 1,0 0-1,0 0 1,1 0 0,0-1-1,0 1 1,1-1-1,0 0 1,0 0 0,0 0-1,4 2 3,6 7-7,2 0 0,0-1 0,1 0-1,0-2 1,5 2 7,-14-9-25,7 3-290,-15-9 293,-1-1 0,0 1 0,1 0 1,-1-1-1,1 1 0,-1 0 1,1-1-1,-1 1 0,0-1 1,1 1-1,-1-1 0,0 1 1,0-1-1,1 1 0,-1-1 0,0 1 1,0-1-1,0 1 0,1-1 1,-1 1-1,0-1 0,0 1 1,0-1-1,0 1 0,0-1 0,0 0 1,0 1-1,0-1 0,0 1 1,-1-1-1,1 1 0,0-1 22,-7-48-4109,3 25-749</inkml:trace>
  <inkml:trace contextRef="#ctx0" brushRef="#br0" timeOffset="20299.82">2647 969 864,'0'0'1506,"0"0"-281,0 0-58,0 0-22,0 0-163,0 0-237,0 0-265,0-1 7526,0 6-8647,2 20 1223,0-1 0,6 23-582,0-1 113,0-13-99,-5-27 28,-2-1 0,1 1 0,-1 0 0,0 0 0,0-1 0,0 7-42,10 7-2,1 14 568,-9-32-563,-3-1 17,0 0 55,0 0 17,0 0 32,0 0 71,0 0 9,0 0-79,0-38-378,1-32 119,0-6-741,-3-1 875,1 66-234,-1 1 0,0-1 0,0 1-1,-1 0 1,0 0 0,-1 0 0,0 0 0,-1 0 234,6 14-288,-1-1 0,1 1 0,-1 0 0,0 0 0,1-1 0,-2 1 0,1 0 0,0-1 0,-1 1 288,0 9-1700,1 12-3984</inkml:trace>
  <inkml:trace contextRef="#ctx0" brushRef="#br0" timeOffset="25129.35">254 1798 4785,'0'0'1398,"0"0"-402,0 0-33,0 0-127,0 0-187,-4-3 2974,4 2-3186,0 1 138,0 0 112,0 0-101,0 0-192,0 0-156,0 0-98,0 0-96,0 0 27,-15 21 284,2 3-309,0 1 0,2 0-1,1 0 1,1 1 0,1 0 0,1 1 0,1-1 0,2 2 0,0-1-1,2 0 1,1 1 0,2-1 0,0 2-46,0-24-5,0 0 1,0 0-1,1 1 1,-1-1-1,1 0 1,0-1-1,1 1 1,-1 0-1,1-1 0,0 1 1,0-1-1,0 0 1,1 0-1,-1 0 1,1 0-1,0-1 1,2 2 4,4 3-6,0-1 0,1 0 0,0 0 1,0-1-1,0-1 0,12 4 6,-23-8-22,0-1 0,1 0 0,-1 0 0,1 1 0,-1-1 0,0 0 1,1 0-1,-1 0 0,1 0 0,-1 1 0,0-1 0,1 0 0,-1 0 0,1 0 0,-1 0 0,1 0 0,-1 0 0,1 0 0,-1 0 0,0 0 1,1 0-1,-1 0 0,1 0 0,-1-1 0,1 1 0,-1 0 0,0 0 0,1 0 0,-1-1 0,1 1 0,-1 0 0,0 0 0,1-1 1,-1 1-1,0 0 0,1-1 0,-1 1 0,0 0 0,0-1 0,1 1 0,-1 0 0,0-1 0,0 1 0,0-1 22,0 0-304,0-1 0,0 1 0,0-1-1,0 0 1,-1 1 0,1-1 0,0 1-1,-1-1 1,0 1 0,1-1 0,-1 1 0,0 0-1,0-1 305,-9-9-6492</inkml:trace>
  <inkml:trace contextRef="#ctx0" brushRef="#br0" timeOffset="26441.55">451 1886 2537,'0'0'1472,"0"0"-232,0 0 34,0 0 9,0 0-70,0 0-28,0-5 1187,0 321 2272,-2-419-4797,4-111 72,-1 204 74,1-1-1,0 1 0,0 1 0,1-1 1,0 0-1,1 0 0,0 1 1,0 0-1,1 0 0,0 0 1,1 1-1,0-1 0,0 1 0,1 1 1,0-1-1,0 1 0,1 0 1,4-3 7,-10 9 1,1-1 0,0 1 0,-1 0 0,1 0 0,0 0 0,0 0 0,-1 0 0,1 0 0,0 1 0,0-1 0,0 1 0,0 0 0,0 0-1,0 0 1,0 0 0,0 1 0,0-1 0,0 1 0,0 0 0,-1-1 0,1 1 0,0 1 0,0-1 0,-1 0 0,1 1 0,-1-1 0,1 1 0,-1 0 0,1 0 0,-1 0 0,0 0 0,0 0 0,0 0 0,0 0 0,-1 1 0,1-1 0,-1 1 0,1 0 0,0 0-1,2 11 88,-1-1-1,0 1 1,0 0-1,-1 0 1,-1 0-1,0 0 1,-1 0-1,-1 2-87,1-7 100,0-8-91,-1 0-1,1 0 1,0 0-1,-1 0 1,1 0-1,-1 0 1,1 0-1,-1 0 1,1-1-1,-1 1 0,1 0 1,-1 0-1,0-1 1,0 1-1,1 0 1,-1-1-1,0 1 1,0 0-1,0-1 1,0 0-1,1 1 0,-1-1 1,0 1-1,0-1 1,0 0-1,0 0 1,0 1-1,0-1 1,0 0-1,0 0-8,-40 4 2,25-3-23,-18 8-152,33-8 159,0-1 0,-1 0 0,1 1 0,0-1 0,0 1-1,0-1 1,-1 1 0,1 0 0,0 0 0,0-1 0,0 1 0,0 0-1,0 0 1,0 0 0,0 0 0,0 0 0,1 0 0,-1 0 0,0 1-1,1-1 1,-1 0 0,0 2 14,1-3-16,0 0-19,0 0-3,0 0-89,0 0-8,0 0 47,0 0 31,23 14 133,-1 0 0,-1 2 1,0 0-1,-1 1 0,5 7-76,1 0-13,-18-17 26,0 0 1,-1 1-1,0 0 1,0 0-1,0 2-13,-5-6-310,1 0 1,-1 1-1,0-1 0,-1 0 0,1 1 0,-1-1 1,0 1-1,0-1 0,0 1 0,-1 0 1,1-1-1,-1 3 310,0 7-5240,0-13 158</inkml:trace>
  <inkml:trace contextRef="#ctx0" brushRef="#br0" timeOffset="27123.77">843 1961 3569,'0'0'2756,"0"0"-907,0 0-493,0 0-262,0 0-238,0 0-160,0 6 398,0 168 751,0-172-1843,1 0 0,-1 0 0,0 1-1,1-1 1,0 0 0,-1 0 0,1 0 0,0 0-1,0 0 1,0 0 0,1 0 0,-1 0 0,0-1-1,1 1 1,-1 0 0,1-1 0,-1 1 0,1-1 0,0 1-1,0-1 1,0 0 0,0 0 0,0 0 0,0 0-1,0 0 1,0 0 0,0 0 0,0-1 0,0 1-1,1-1 1,0 0-2,10 3 14,1-1-1,0-1 1,0 0-1,8-1-13,-18 0 8,-2 0 1,0-1 0,0 0 1,-1 1-1,1-1 1,0 0-1,0 0 1,-1 0-1,1 0 1,-1 0-1,1 0 1,-1 0-1,0-1 0,1 1 1,-1 0-1,0-1 1,0 1-1,0-1 1,0 0-1,0 1 1,0-1-1,0 0 1,-1 1-1,1-1 0,-1 0 1,1 0-1,-1 0 1,0 0-10,11-56 123,-11 57-121,2-86 139,-2 50-97,0 35-40,0 0-1,0 0 0,0 0 1,0 0-1,-1-1 1,1 1-1,-1 0 1,1 0-1,-1 0 1,1 1-1,-1-1 1,0 0-1,0 0 1,0 0-1,0 0 1,0 1-1,-1-1 0,1 1 1,0-1-1,-2-1-3,0 2-31,0-1-1,0 1 1,0-1-1,0 1 0,0 0 1,0 0-1,0 1 1,0-1-1,0 1 0,0-1 1,0 1-1,0 0 1,-3 0 31,4 0-57,0 1 0,0-1 1,1 0-1,-1 1 1,0-1-1,0 1 0,0 0 1,0 0-1,1-1 1,-1 1-1,0 0 0,1 0 1,-1 1-1,1-1 1,-1 0-1,1 0 0,-1 1 1,1-1 56,-3 4-67,0 0 0,1 0 0,-1 0 0,1 1 1,0-1-1,0 3 67,-4 10-920,0 0 1,2 1-1,-2 9 920,6-25-463,1-2-607,0-3-3234,0-12 2512</inkml:trace>
  <inkml:trace contextRef="#ctx0" brushRef="#br0" timeOffset="28041.59">1126 2049 3649,'0'0'3553,"0"0"-1616,0 0-586,0 0-109,0 0-189,0 0-296,1 4 1946,6 23-2502,-3 8-56,6 35-76,-9-64-70,0 0 0,1-1 0,0 0 1,0 1-1,0-1 0,1 0 0,0 0 0,0 0 0,0-1 1,3 4 0,-4-6-6,0-1 0,1 1 0,-1-1 1,0 1-1,1-1 0,-1 0 1,1 0-1,0 0 0,-1 0 1,1 0-1,0-1 0,-1 1 1,1-1-1,0 0 0,0 0 0,0 0 1,-1 0-1,1 0 0,0-1 1,2 0 5,-2 1-7,0-1 1,1 0 0,-1 1 0,1-1-1,-1-1 1,0 1 0,0-1-1,1 1 1,-1-1 0,0 0 0,0 0-1,-1 0 1,1 0 0,0-1 0,1-1 6,2-5 3,0-1 1,-1 1-1,0-1 1,0 0-1,-1-1 1,-1 1-1,0-1 1,0 1 0,-1-1-1,0 0 1,-1 0-1,0-11-3,-1 21 67,0 1-10,0 0-53,0 28-360,0-24 352,0 0 1,0 0-1,1 1 0,-1-1 0,1 0 1,0 0-1,0 0 0,1-1 0,-1 1 1,1 0-1,0 0 0,0-1 1,0 1-1,0-1 0,1 1 0,-1-1 1,1 0-1,0 0 0,0 0 0,0-1 1,0 1-1,0-1 0,1 1 0,-1-1 1,1 0-1,0-1 0,-1 1 0,1 0 1,0-1-1,0 0 0,0 0 0,0 0 1,0-1-1,0 1 0,1-1 0,1 0 4,-3 0-3,0 0 0,0-1-1,0 1 1,0-1-1,0 1 1,-1-1-1,1 0 1,0 0 0,-1 0-1,1-1 1,0 1-1,-1-1 1,0 1-1,1-1 1,-1 0 0,0 0-1,1 0 4,1-3-16,0 0 0,0 0 0,0 0-1,-1 0 1,0-1 0,0 1 0,0-1-1,0-1 17,2-9-34,0 0 0,-1 0 0,-1 0 0,0 0 0,-1 0 0,-1-2 34,0-72-132,-1 89 133,0 1-1,0 0 0,0 0 1,-1 0-1,1 0 1,0-1-1,0 1 0,0 0 1,0 0-1,-1 0 0,1 0 1,0 0-1,0-1 1,0 1-1,0 0 0,-1 0 1,1 0-1,0 0 0,0 0 1,0 0-1,-1 0 0,1 0 1,0 0-1,0 0 1,-1 0-1,1 0 0,0 0 1,0 0-1,0 0 0,-1 0 1,1 0-1,0 0 1,0 0-1,0 0 0,-1 0 1,1 0-1,0 1 0,0-1 1,0 0-1,-1 0 1,1 0-1,0 0 0,0 0 1,0 1-1,0-1 0,0 0 1,-1 0-1,-8 7-211,7-1-106,0 0 0,0 0 0,1 1 0,0-1 0,1 0 0,-1 0 0,1 0 0,1 6 317,-1-8-1013,0-2-2119,0-2-1704</inkml:trace>
  <inkml:trace contextRef="#ctx0" brushRef="#br0" timeOffset="28775.77">1847 1675 3729,'0'0'2082,"0"0"-654,0 0-464,0 0 7,0 0 221,0 0 28,0 10 669,0 199 1433,0 108-3310,0-316-316,0-1-211,0-8-492,0-64-2834,0 50-612</inkml:trace>
  <inkml:trace contextRef="#ctx0" brushRef="#br0" timeOffset="29459.69">1953 1594 4481,'0'0'2507,"0"0"-1093,0 0-261,0 0-231,0 0-289,0 0-36,3-1 2200,13 0-1743,-4 10-899,0 0-1,-1 1 1,0 0-1,-1 0 1,0 1-1,0 1 1,-1 0-1,3 6-154,2 7 82,-2 0 0,0 0 0,-2 1 0,-1 1 0,-1-1 0,3 21-82,6 45 44,-1 30-44,-15-120 2,4 76-228,-2 57 226,-3-117-217,-1-16 128,1 0 0,0 0 0,-1 0 0,1 0 0,-1 0 0,0 0 0,0 0 0,0 0 1,0 0-1,0-1 0,0 1 0,0 0 0,0-1 0,-1 1 0,1-1 0,-1 1 0,1-1 0,-1 0 0,0 0 0,0 1 89,-2 0-765,0 1 0,0-1-1,0 0 1,0 0-1,0 0 1,0 0 0,-1-1-1,-3 1 766,0-2-4530</inkml:trace>
  <inkml:trace contextRef="#ctx0" brushRef="#br0" timeOffset="30544.11">2674 1913 856,'0'0'1043,"0"0"-357,0 0-172,0 0-120,0 0-134,0 0-119,-2-3 98,2 3-207,0-1 1,0 0 0,-1 1-1,1-1 1,0 0-1,-1 1 1,1-1-1,0 0 1,-1 1-1,1-1 1,-1 1 0,1-1-1,-1 1 1,0-1-1,1 1 1,-1-1-1,1 1 1,-1 0 0,0-1-1,1 1 1,-1 0-1,0-1 1,1 1-1,-1 0 1,0 0-1,0 0 1,1 0 0,-1 0-1,0 0 1,1 0-1,-1 0 1,-1 0-33,0 0 178,0 1-1,0 0 1,-1 0 0,1 0 0,0 1-1,0-1 1,0 0 0,0 1-1,0-1 1,-1 3-178,-5-2 5637,4 0-1573,13 2-4221,26 6 237,1-1 1,0-1-1,0-3 1,1-1-1,30 0-80,-62-1-1395,-1 0-5277,3-3 1058</inkml:trace>
  <inkml:trace contextRef="#ctx0" brushRef="#br0" timeOffset="31224">3247 1611 4705,'0'0'1720,"0"0"-402,0 0 64,0 0-34,0 0-249,0 0-155,0 14 378,-2-6-1123,0 0 0,-1 0 0,0 0 0,0 0 0,0-1 0,-1 1 1,0-1-1,-5 6-199,-18 38 374,17-20-312,1 0 1,2 0-1,1 1 1,0 17-63,-5 129 215,11-36-171,1-138-31,-1 1-1,1-1 0,0 1 1,0-1-1,1 0 1,-1 1-1,1-1 0,0 0 1,0 0-1,0 0 1,0 0-1,1-1 0,-1 1 1,1 0-1,0-1 1,1 0-1,-1 0 0,0 0 1,1 0-1,0 0 1,-1-1-1,1 0 1,0 0-1,4 2-12,3 1-235,0-1 0,1-1 1,-1 0-1,1 0 0,0-1 0,-1 0 1,1-1-1,11-1 235,-22 0-1362,-1 0-1036,0 0-1334</inkml:trace>
  <inkml:trace contextRef="#ctx0" brushRef="#br0" timeOffset="32308.9">3500 1832 6585,'0'0'2172,"0"0"-951,0 0-363,0 0-89,0 0-127,0 0-58,0 19-47,0 132 914,-11 24-636,10-193-770,-1-1 1,-1 1-1,-2-8-45,-6-45-8,10 54 2,-1-16 6,1 1 0,2 0 0,1-7 0,-1 31-7,0 0-1,0 0 0,1 0 0,0 0 0,1 1 1,-1-1-1,1 1 0,1 0 0,-1 0 0,1 0 1,1 0-1,-1 0 0,1 1 0,0 0 0,3-2 8,-3 4-14,-1 1 0,1 0 1,0 0-1,1 1 0,-1-1 0,0 1 0,1 1 0,-1-1 0,1 1 0,-1 0 0,1 0 0,0 0 0,-1 1 0,1 0 0,0 0 0,0 0 1,-1 1-1,4 0 14,-7 0 3,-1 0 0,0-1 0,0 1 0,0 0 0,0 0 0,0 0 0,0 0 0,0 0 0,0 0 0,0 0 0,0 0 0,0 0 0,0 0 1,-1 0-1,1 1 0,-1-1 0,1 0 0,-1 1 0,1-1 0,-1 0 0,0 1 0,1-1 0,-1 0 0,0 1 0,0-1 0,0 1 0,0-1-3,0 50 142,0-36-86,-1-4-45,0 0-1,0 0 1,-1 0 0,-1 0 0,0 0 0,0 0 0,-1-1 0,0 0 0,-1 0-1,0 0 1,-1 0 0,0-1 0,-3 4-11,5-12 2,1 0 1,-1 0-1,1 0 1,-1 0-1,1-1 0,-1 0 1,1 1-1,-1-1 0,1-1 1,-1 1-1,0 0 1,1-1-1,-1 0 0,-2-1-2,5 2 26,1 0 26,0 1-54,1 1 1,-1-1-1,1 1 0,-1 0 1,1-1-1,0 1 1,0-1-1,-1 0 0,1 1 1,0-1-1,0 0 1,0 1-1,0-1 0,1 0 1,-1 0-1,0 0 1,0 0-1,1 0 0,0 0 2,41 30 205,-18-13-73,17 20-60,-32-26-73,2-2-1,-1 0 1,1 0 0,1-1 0,5 3 1,-15-11-397,0 0 1,1 0-1,-1-1 1,1 1-1,0-1 1,-1 1-1,1-1 1,-1 0-1,4-1 397,3 1-3822,-2 0-1919</inkml:trace>
  <inkml:trace contextRef="#ctx0" brushRef="#br0" timeOffset="33005.08">3855 1954 5449,'0'0'2002,"0"0"-558,0 0-106,0 0-111,0 0-287,0 0-279,0 12-151,-1 33-134,-1 7 585,2 0 0,4 13-961,-4-64-2,0 0 1,0 0 0,1 0-1,-1 0 1,0 0-1,1 0 1,-1 0 0,1 0-1,-1 0 1,1 0 0,-1 0-1,1 0 1,0 0-1,0-1 1,-1 1 0,1 0-1,0-1 1,0 1 0,0 0-1,0-1 1,0 1-1,-1-1 1,1 1 0,0-1-1,0 0 1,0 1-1,1-1 1,-1 0 0,0 0 1,33 1-217,-23-1 159,-9 0 57,0-1 0,0 1 0,-1-1 0,1 0 0,0 1 0,-1-1 0,1 0 0,-1 0 0,1 0 0,-1 0 0,1 0 0,-1 0 0,0 0 0,1-1 0,-1 1 0,0 0 0,0-1 0,0 1 0,0-1 0,0 1 0,0-2 1,19-39-9,-17 34 7,-1 3 15,0 0 1,-1 0-1,1 0 0,-1 0 1,0 0-1,0-1 0,-1 1 1,0 0-1,0 0 1,0-1-1,0 1 0,-1 0 1,0 0-1,0-1 0,0 1 1,-1 0-14,1 2-28,0 1 1,-1-1 0,1 0-1,-1 1 1,1 0-1,-1-1 1,0 1 0,0 0-1,0 0 1,-1 0-1,1 0 1,0 0 0,-1 1-1,1-1 1,-1 1-1,0-1 1,1 1 0,-1 0-1,0 0 1,0 0-1,1 0 1,-1 1 0,0-1-1,0 1 1,0 0-1,0 0 1,0 0 0,0 0 27,1 0-46,0 0 0,0 0 1,0 0-1,1 0 1,-1 0-1,0 0 1,0 1-1,1-1 1,-1 0-1,0 1 0,1 0 1,-1-1-1,0 1 1,1 0-1,-1 0 1,1 0-1,-1 0 1,1 0-1,-1 0 0,1 0 1,0 1-1,0-1 1,-1 2 45,0 1-27,0-1-1,1 2 1,0-1 0,0 0 0,0 0 0,0 0 0,1 0-1,-1 1 1,1 2 27,-1 54-868,2-38-2687,-1-19-889</inkml:trace>
  <inkml:trace contextRef="#ctx0" brushRef="#br0" timeOffset="33918.35">4085 1886 912,'0'0'4349,"0"0"-2311,0 0-659,0 0-92,0 0-386,0 0-275,0 5-25,0 196 2885,0-200-3487,0 0 0,0 1 0,0-1 1,1 0-1,-1 0 0,0 1 0,0-1 0,1 0 0,-1 0 0,1 0 0,-1 0 0,1 0 0,-1 0 0,1 0 0,0 0 0,0 0 0,-1 0 0,1 0 0,0 0 0,0 0 1,0 0-1,0-1 0,0 1 0,0 0 0,0-1 0,0 1 0,0-1 0,1 1 1,1 0-14,-1 0 1,1-1-1,-1 0 1,1 1-1,-1-1 1,1 0-1,-1 0 1,1 0-1,-1 0 0,1-1 1,-1 1-1,0-1 1,1 0-1,0 0 14,-1 0-17,0 0-1,0-1 0,0 1 1,0-1-1,-1 0 1,1 1-1,-1-1 0,1 0 1,-1 0-1,0 0 0,1 0 1,-1 0-1,0 0 1,-1 0-1,1-1 0,0 1 1,-1 0-1,1 0 18,10-48-55,-9 42 43,-1-4 9,-1 10 6,0-1-1,1 0 1,-1 0 0,1 1-1,-1-1 1,1 0 0,0 1 0,0-1-1,0 1 1,0-1 0,1 0-3,-1 2 139,-1 1 113,0 8-52,0 8-162,2 0 0,-1 0 0,2-1 0,0 1-38,-1-9-30,0 0-1,0 1 0,0-1 0,1 0 1,0-1-1,1 1 0,-1-1 0,1 1 1,3 3 30,-5-8-4,0-1 0,0 0 0,0 1 0,0-1 0,1 0 0,-1 0 0,0 0 1,0-1-1,0 1 0,1-1 0,-1 1 0,0-1 0,1 1 0,-1-1 0,1 0 0,-1 0 1,0-1-1,1 1 0,-1 0 0,0-1 0,1 1 0,-1-1 0,0 0 0,1 0 0,-1 0 1,0 0-1,0 0 0,0 0 0,0 0 0,0-1 0,0 1 0,-1-1 0,1 0 0,0 1 1,-1-1-1,2-1 4,2-7 36,1-1 1,-2 0-1,1 0 1,-1 0-1,-1 0 1,0-1 0,-1 1-1,1-12-36,0-14-134,-2 0 0,-2-6 134,0-2-519,1 43 219,0 2-191,0 4-403,0 42-2160,0-24-612</inkml:trace>
  <inkml:trace contextRef="#ctx0" brushRef="#br0" timeOffset="35156.92">4708 1750 2312,'0'0'998,"0"0"-578,0 0-377,0 0-169,3-16 13,7-51 265,-9 66 725,-1-1 1,0 0-1,1 0 0,0 1 0,-1-1 1,1 0-1,0 1 0,0-1 0,0 1 1,0-1-1,0 1 0,0-1 0,0 1 1,1-1-878,21-9 3065,-15 9-3522,1 1 0,-1 0 0,1 0 0,-1 1 0,4 1 457,-1-1 1160,4 0-1166,-9-1 41,0 1-1,0 0 1,0 0-1,0 1 1,0 0-1,-1 0 1,1 0-1,1 1-34,-5-1 15,0 0-1,0 0 1,0 0 0,-1 1-1,1-1 1,-1 0-1,1 1 1,-1-1-1,1 1 1,-1 0 0,0-1-1,0 1 1,1 0-1,-1 0 1,-1 0-1,1 0 1,0 0 0,0 0-1,-1 0 1,1 0-1,-1 0 1,0 0-1,1 0 1,-1 0 0,0 2-15,1 2 12,0 0 0,-1-1 0,0 1 0,0 0 0,0 0 0,0-1 0,-1 1 0,0 0 0,0 0 0,-1-1 0,0 1 0,0-1 0,0 0 0,0 1 0,-1-1 0,0 0 0,0 0 0,0-1 0,-1 1 0,1-1 0,-1 1 0,0-1 0,-3 2-12,-3 2-3,0 0 1,-1-1 0,0 0 0,0 0 0,-1-1-1,-1 0 3,12-4-5,1-1-44,0-1-3,0 0-10,0 0-31,0 0-28,0 0-10,19 0 59,-6 0 81,-5-1-11,-1 1 0,0 0 0,0 1 0,0-1 0,0 2 0,0-1 0,3 2 2,-8-3 4,0 1 1,0 0-1,0 0 1,-1 0-1,1 1 0,-1-1 1,1 0-1,-1 0 1,1 1-1,-1-1 0,0 1 1,1 0-1,-1-1 1,0 1-1,0 0 0,0-1 1,-1 1-1,1 0 1,0 0-1,-1 0 0,1 0 1,-1 0-1,1 0 1,-1 0-1,0 0 0,0 0 1,0 0-1,0 0 1,0 0-5,0 3 17,0 1 0,-1-1 1,1 0-1,-1 0 0,0 0 1,0 0-1,0 0 0,-1 0 1,0 0-1,0 0 0,0-1 1,-1 1-1,1-1 0,-1 1 1,0-1-1,0 0 0,-1 0 1,1 0-1,-1-1 0,0 1 1,0-1-1,-3 2-17,-7 7 14,1-1 1,-1-1-1,-13 7-14,21-13-76,-1-1-1,1 0 0,-1 0 0,1 0 1,-1-1-1,0 0 0,0 0 0,0-1 1,0 0-1,-4 0 77,10-1-319,1 0-94,0 0-213,0 0-345,0-3 407,0 0 1,0 1-1,0-1 0,1 0 0,-1 0 0,1 0 0,0 0 0,0 1 0,0-1 1,0 0-1,1 1 564,8-16-5548</inkml:trace>
  <inkml:trace contextRef="#ctx0" brushRef="#br0" timeOffset="35969.39">5074 1349 2761,'0'0'1821,"0"0"-190,0 0-5,0 0-54,0 0-242,0 0-127,0 6 44,0 17 48,0-18-76,0-5-183,0 0-171,0 0-110,0 0-148,0 0-159,0 25 363,1-15-777,1 1 1,0 0-1,0 0 1,1-1-1,1 0 1,-1 1-1,2-1 1,-1 0-1,2-1 0,-1 1 1,4 3-35,17 34 45,0 7 9,-3 2 0,-1 1-54,-15-33 28,0 0-1,-2 0 0,0 0 1,-2 0-1,-1 1 0,0 9-27,-2-20 9,1 5 0,-1 0 1,-1 0 0,0 0 0,-1-1-1,-1 1 1,-1-1 0,-1 0-1,0 0 1,-3 5-10,-6 8-250,-2-1 1,0 0-1,-2-1 0,-2-1 0,0-1 0,-2 0 0,-1-2 1,-1-1-1,-19 16 250,41-39-148,1 0 36,0 0 0,0-1-1,0 1 1,0 0 0,0 0-1,0 0 1,0 0 0,0 0-1,0 0 1,1 0-1,-1 0 1,0 0 0,1 0-1,-1 0 1,1 1 0,-1-1-1,1 0 1,-1 0 112,1 0-1726,0-1-1161,0 0-2772</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2.930"/>
    </inkml:context>
    <inkml:brush xml:id="br0">
      <inkml:brushProperty name="width" value="0.05" units="cm"/>
      <inkml:brushProperty name="height" value="0.05" units="cm"/>
    </inkml:brush>
  </inkml:definitions>
  <inkml:trace contextRef="#ctx0" brushRef="#br0">0 113 5025,'0'0'1211,"0"0"-580,0 0-60,0 0 103,0 0 49,0 0 15,2 1 3282,13-1-3458,-7-4-356,1 0-1,-1-1 1,0 0 0,0-1-1,6-5-205,19-13 284,-23 17-256,0 0-1,1 1 0,-1 1 1,1-1-1,1 2 0,-1 0 1,0 0-1,1 1 0,0 0 1,0 1-1,0 0 0,5 1-27,-16 1 4,0 0 1,0 0-1,0 1 0,0-1 0,0 0 0,0 1 0,0-1 0,0 1 0,-1-1 0,1 1 1,0 0-1,0-1 0,0 1 0,0 0 0,-1-1 0,1 1 0,0 0 0,-1 0 0,1 0 0,-1 0 1,1 0-1,-1-1 0,1 1 0,-1 0 0,0 0 0,1 0 0,-1 0 0,0 0 0,0 1 0,0-1 1,0 0-1,0 0 0,0 0-4,1 45 124,-2-32-76,0-9-42,0 0-1,0 0 1,0 0-1,0 0 0,-1 0 1,0 0-1,0-1 0,0 1 1,-1-1-1,0 1 1,1-1-1,-1 0 0,-1 0 1,1 0-1,-4 2-5,-12 13 14,-1-1-1,-14 9-13,8-7-8,-77 57-297,101-76 292,2-1-34,0 0-26,0 0 3,23 0 18,19-1 60,-27 0-5,1 0 0,-1 1 1,1 0-1,-1 2 0,0 0 0,11 3-3,-22-4 3,0 0 1,-1 1-1,1-1 1,-1 1-1,1 0 1,-1 0-1,0 0 1,0 1-1,0-1 1,0 1-1,0 0 1,0-1-1,-1 1 1,1 0-1,-1 1 1,0-1-1,0 0 1,0 1-1,0-1 1,-1 1-1,1 0 0,-1-1 1,0 1-1,0 0 1,0 0-1,-1 0 1,0 0-1,1 2-3,0 0 17,-1 1-1,1-1 1,-1 1-1,-1-1 1,1 1-1,-1-1 1,0 0-1,0 1 1,-1-1-1,0 1-16,0-4 11,0 1 0,0 0-1,0-1 1,-1 0 0,1 0 0,-1 1 0,0-1-1,0-1 1,0 1 0,0 0 0,-1-1 0,1 0-1,-1 1 1,1-2 0,-1 1 0,-1 0-11,-13 6 33,-1-1 0,0-1-1,-1-1 1,1 0 0,-2-2-33,-65 18 16,85-21-236,1 0-1,-1 1 1,1-1 0,-1 1 0,1-1-1,0 0 1,-1 1 0,1-1 0,0 1-1,0-1 1,-1 1 0,1-1 0,0 1-1,0-1 1,0 1 0,-1-1 0,1 1-1,0 0 1,0-1 0,0 1 0,0-1-1,0 1 1,0-1 0,0 1 0,0-1-1,0 1 1,0 0 0,1-1 0,-1 1-1,0-1 1,0 1 0,1-1 0,-1 1 220,3 3-8793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48.269"/>
    </inkml:context>
    <inkml:brush xml:id="br0">
      <inkml:brushProperty name="width" value="0.05" units="cm"/>
      <inkml:brushProperty name="height" value="0.05" units="cm"/>
    </inkml:brush>
  </inkml:definitions>
  <inkml:trace contextRef="#ctx0" brushRef="#br0">1 219 1296,'0'0'3916,"0"0"-1992,0 0-656,0 0-14,0 0-302,0 0-197,0 0 108,0 0 64,0 0-34,0 0-56,0 0-49,0 0-72,0 0-100,0 0-35,0 0-83,0 0-117,0 0-162,0 0-80,0 0-71,0 0-51,0 0 6,27 0 677,40 1-571,-23 0-70,1-1 1,-1-3 0,43-7-60,-34 3 350,1 3-1,0 1 1,54 6-350,-16-2 50,562-1 1972,-636 5-1948,-19-5-84,1 0 0,0 0 0,0 0-1,0 1 1,-1-1 0,1 0 0,0 0 0,0 0 0,0 0-1,0 0 1,-1 0 0,1 0 0,0 1 0,0-1 0,0 0-1,0 0 1,0 0 0,-1 0 0,1 1 0,0-1 0,0 0-1,0 0 1,0 0 0,0 0 0,0 1 0,0-1 0,0 0-1,0 0 1,0 0 0,0 1 0,0-1 0,0 0 0,0 0 0,0 0-1,0 1 1,0-1 0,0 0 0,0 0 0,0 0 0,0 1-1,0-1 1,0 0 0,0 0 0,0 0 0,1 1 0,-1-1-1,0 0 1,0 0 0,0 0 0,0 0 0,0 0 0,1 1-1,-1-1 1,0 0 0,0 0 0,0 0 0,0 0 0,1 0-1,-1 0 1,0 0 0,0 0 0,0 0 0,1 0 0,-1 0-1,0 0 1,0 0 0,0 0 0,1 0 0,-1 0 10,-29 13-2729,1 1 0,-19 12 2729,34-18-1497,-33 19-5075</inkml:trace>
  <inkml:trace contextRef="#ctx0" brushRef="#br0" timeOffset="1434.23">1058 28 5529,'0'0'1693,"0"0"-190,0 0-32,0 0-266,0 0-334,0 0-140,-3 0-40,-3-1-445,1-1 0,0 0 1,0 1-1,0-2 1,1 1-1,-1 0 1,1-1-1,-1 0 1,1 0-1,-1-1-246,4 3 450,1 1 62,0 0-11,0 0-53,0 0-108,0 0-80,0 0-58,0 0 38,0 0 52,0 0-4,0 0-49,0 0-67,0 0-72,0 0-36,0 0-46,3 0 2,0-1 0,0 1 1,0 0-1,0 0 0,0 1 0,0-1 0,0 0 0,-1 1 0,1 0 0,0 0 0,0 0 0,0 0 0,0 0-20,1 1 22,18 7 42,-1 0 0,0 2 0,-1 1-1,0 1 1,-1 0 0,-1 1 0,0 1 0,0 2-64,54 41 157,-66-54-146,0 0 0,1-1-1,-1 0 1,1 0 0,-1-1-1,1 0 1,0 0 0,0 0-1,-1-1 1,1 0 0,0 0-1,1-1 1,3 0-11,-11 1 39,0-1 1,0 1 0,0-1-1,0 0 1,1 1-1,-1-1 1,0 1 0,0-1-1,0 1 1,-1-1-1,1 0 1,0 1-1,0-1 1,0 1 0,0-1-1,0 0 1,0 1-1,-1-1 1,1 1-1,0-1 1,0 0 0,0 1-1,-1-1 1,1 0-1,0 1 1,-1-1-1,1 0 1,0 1 0,-1-1-1,1 0 1,0 0-1,-1 0 1,1 1 0,-1-1-40,-38 25 10,2 3 1,0 0-1,2 3 1,-3 4-11,-127 140-6,159-169-299,7-10-1394,8-10-2075,5 1-833</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2.838"/>
    </inkml:context>
    <inkml:brush xml:id="br0">
      <inkml:brushProperty name="width" value="0.05" units="cm"/>
      <inkml:brushProperty name="height" value="0.05" units="cm"/>
    </inkml:brush>
  </inkml:definitions>
  <inkml:trace contextRef="#ctx0" brushRef="#br0">437 1 3649,'0'0'3627,"0"0"-1602,0 0-692,0 0-136,0 0-296,0 0-291,0 0-112,-4 0 3833,-20 3-3999,-99-1 963,-114 16-1295,191-7 389,46-11-381,0 2-8,-2 203 287,4 216 35,4-326-244,3 96 142,0 47 41,1 2-118,-7 328-166,5-252 65,-8 179 118,0-495-138,0 0 14,0 0-8,0 0 20,0 0 10,0 0 36,0 0 30,0 0-16,0 0-25,0 0-59,0 0-11,0 0 3,0 0 19,0 0-19,0 0-3,0 0 3,0 0 19,0 0-20,0 0-1,0 0 21,0 0-14,1 10 59,-1-8-61,0 0 0,0 0 0,0 0 1,0 0-1,0 0 0,1 0 1,-1 0-1,1 0 0,-1 0 0,1 0 1,0 0-1,0 0 0,0-1 1,0 1-1,0 0 0,0 0 0,0-1 1,0 1-1,1-1 0,-1 1 0,1-1 1,-1 0-1,1 1 0,0-1 1,-1 0-1,1 0 0,0 0 0,0 0 1,0 0-1,0-1 0,0 1 1,1 0-20,10 3 36,0-1-1,0 0 1,0-1 0,1 0-36,25 5 59,-13-3 29,0-1-1,-1-1 1,27-1-88,-40 3-787,-11-4 676,-1 0 0,0 1-1,0-1 1,0 0 0,0 1 0,0-1 0,0 0 0,0 1-1,0-1 1,0 0 0,0 1 0,0-1 0,0 0 0,0 1 0,-1-1-1,1 0 1,0 0 0,0 1 0,0-1 0,0 0 0,-1 1-1,1-1 1,0 0 0,0 0 0,0 1 0,-1-1 0,1 0-1,0 0 1,0 0 0,-1 1 0,1-1 0,0 0 0,0 0 0,-1 0-1,1 0 1,0 0 0,-1 0 0,1 0 0,0 1 0,-1-1-1,1 0 1,-1 0 111,-16 6-4466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5.098"/>
    </inkml:context>
    <inkml:brush xml:id="br0">
      <inkml:brushProperty name="width" value="0.05" units="cm"/>
      <inkml:brushProperty name="height" value="0.05" units="cm"/>
    </inkml:brush>
  </inkml:definitions>
  <inkml:trace contextRef="#ctx0" brushRef="#br0">0 303 4353,'0'0'2014,"0"0"-726,0 0-109,0 0-46,0 0-172,0 0-162,0 0-126,0 0-114,0 0-106,0 0-47,0 0-8,0 0 10,0 0-39,0 0-28,0 0-32,0 0-42,0 0-30,0 0-18,0 0-63,0 0-65,4-4-66,8 1-6,0 0 0,1 1-1,-1 1 1,1 0 0,-1 0-1,3 1-18,-1 0 17,0 0 0,0-1 0,0-1 0,14-4-17,-3 2 134,-19 5-6182,-6 2 409</inkml:trace>
  <inkml:trace contextRef="#ctx0" brushRef="#br0" timeOffset="797.49">434 61 6489,'0'0'1179,"0"0"-575,0 0 127,0 0 293,0 0-39,0 0-109,10-4-139,16-8-349,-12 5-133,1 0 0,-1 1-1,2 0 1,-1 1-1,0 0 1,1 2-1,0 0 1,2 0-255,-17 4 9,0-1 1,1 1 0,-1-1-1,0 1 1,0-1-1,0 1 1,1 0-1,-1 0 1,0-1 0,0 1-1,0 0 1,0 0-1,0 0 1,0 0-1,-1 0 1,1 0 0,0 1-1,-1-1 1,1 0-1,0 0 1,-1 1-1,1-1 1,-1 0 0,0 0-1,1 1 1,-1-1-1,0 0 1,0 1-1,0-1 1,0 1 0,0-1-10,3 53 121,-4-45-95,2 13-3,0-3-11,-1 0 0,-1 0-1,-1 0 1,0 0-1,-1 0 1,-1 0-1,-1 0 1,-2 3-12,0-3-11,-1-1-1,0 0 1,-2 0-1,0-1 1,-1 0 0,0-1-1,-2 0 1,0-1-1,-5 4 12,18-19 1,0 1-1,0-1 0,0 0 0,0 1 1,0-1-1,0 0 0,0 0 1,0 1-1,0-1 0,0 0 0,0 1 1,0-1-1,0 0 0,0 0 1,1 1-1,-1-1 0,0 0 1,0 0-1,0 1 0,0-1 0,1 0 1,-1 0-1,0 0 0,0 1 1,0-1-1,1 0 0,-1 0 0,0 0 1,0 0-1,1 1 0,-1-1 1,0 0-1,0 0 0,1 0 0,-1 0 1,0 0-1,0 0 0,1 0 1,-1 0-1,0 0 0,1 0 0,-1 0 1,0 0-1,0 0 0,1 0 1,-1 0-1,0 0 0,1 0 0,-1 0 1,0 0-1,0-1 0,28 0 0,-1-2 0,0-1 0,9-3 0,-9 2 2,1 0 0,-1 2 1,11 1-3,15 2-186,-52 1 183,-1-1 0,1 1-1,-1 0 1,1 0-1,-1-1 1,1 1 0,-1 0-1,1 0 1,-1 0 0,0 0-1,0 0 1,1 0 0,-1-1-1,0 1 1,0 0 0,0 0-1,0 0 1,0 0-1,0 0 1,0 0 0,0 0 3,-1 31-85,1-25-70,0-4-20,0 8-593,-3-6-2756,2-4-2097</inkml:trace>
  <inkml:trace contextRef="#ctx0" brushRef="#br0" timeOffset="1600.72">1084 14 4585,'0'0'2985,"0"0"-890,0 0-592,0 0-282,0 0-296,0 0-265,0 0-99,0 0 2,0 0-7,0 0-23,0 0-4,0 0-11,0 0-58,0 0-110,0 0-98,0 0-73,0 0-61,0 0-58,0 0-30,0 0 18,0 8 16,1 82-11,4 1 1,4-1 0,17 69-54,-23-141-2,-3-12 2,1 0-1,0 0 0,1-1 1,0 1-1,-1 0 1,2-1-1,-1 1 0,1 0 1,-2-5 14,-1-1 32,0 0 30,0 0 10,0 0-20,0-14-1290,0 4-7264,0 4 459</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9.177"/>
    </inkml:context>
    <inkml:brush xml:id="br0">
      <inkml:brushProperty name="width" value="0.05" units="cm"/>
      <inkml:brushProperty name="height" value="0.05" units="cm"/>
    </inkml:brush>
  </inkml:definitions>
  <inkml:trace contextRef="#ctx0" brushRef="#br0">18 153 1608,'0'0'894,"0"0"-402,0 0-111,0 0 95,0 0 175,0 0 28,0 0 116,0 0 124,0 0 176,0 0 70,0 0-95,0 0-250,0 0-216,0 0-121,0 0-98,0 0-102,0 0-31,0 0 6,0 0 14,0 0 16,0 0 13,0 0-5,1-21 748,2 16-994,1 1-1,0-1 1,0 1-1,0-1 0,1 1 1,-1 0-1,1 1 1,0-1-1,0 1 1,1 0-1,-1 0 1,0 1-1,1-1 0,0 1 1,2 0-50,-5 1 19,0 0-1,0 1 1,0 0 0,0-1-1,0 1 1,0 0 0,1 1 0,-1-1-1,0 1 1,0-1 0,0 1 0,0 0-1,0 0 1,0 0 0,0 0 0,0 1-1,-1-1 1,1 1 0,0 0-1,-1 0 1,1 0 0,-1 0 0,2 2-19,0 1 16,-1 0 1,1 0-1,-1 1 1,0 0-1,-1 0 1,1-1-1,-1 1 1,0 1-1,-1-1 0,0 0 1,1 4-17,1 4 49,4 40 187,-6-52-212,-1 1 0,0 0 0,0 0 0,0-1 0,-1 1 0,1 0 0,-1-1 0,1 1 0,-1 0 0,0-1 0,0 1 0,0-1 0,0 1 0,-1-1 0,1 0 0,-2 3-24,-74 71 140,-43 45-140,136-119 296,-1-1-1,1 0 1,-1-1-1,14-2-295,165-2 649,-176 4-606,-16 0 51,-2 0 16,0 0-2,0 0 22,0 0-22,0 0-23,0 0-41,0 0-96,0 0-125,0 0-181,0 0-354,0 0-442,0 0-917,0 0-1429</inkml:trace>
  <inkml:trace contextRef="#ctx0" brushRef="#br0" timeOffset="1050.82">622 21 1608,'0'0'2162,"0"0"-141,0 0-101,0 0-78,0 0-358,0 0-285,0-3 2136,0 4-526,-1 16-2747,-1-1 0,-1 0 0,0 0 0,-1 0 0,-5 14-62,-6 27 113,12-46-112,1 0 0,0 1 0,1-1 0,0 0 0,1 3-1,0-12-51,0-2 15,0 0-21,0 0 37,0 0 12,0 0-1,122-2 1672,-62 1-3193,0 0-9239,-60 1 5667</inkml:trace>
  <inkml:trace contextRef="#ctx0" brushRef="#br0" timeOffset="1598.42">844 0 2681,'0'0'2012,"0"0"-42,0 0-11,0 0-163,0 0-437,0 0-383,0 0-197,0 0-39,0 0-37,0 0-1,0 0-40,0 0-99,0 0-159,0 0-130,0 0-26,0 0-9,0 10 73,0 391 770,-3-326-1037,3-75-57,0 0 2,0 0-17,0 0-73,0 0-28,0 0-81,0 0-146,0 0-230,0-17-1521,0-4-305,0-2-2910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6.229"/>
    </inkml:context>
    <inkml:brush xml:id="br0">
      <inkml:brushProperty name="width" value="0.05" units="cm"/>
      <inkml:brushProperty name="height" value="0.05" units="cm"/>
    </inkml:brush>
  </inkml:definitions>
  <inkml:trace contextRef="#ctx0" brushRef="#br0">72 88 1456,'0'0'1926,"0"0"-691,0 0-299,0 0 30,0 0-118,0 0-195,0 0-150,0 0-35,0 0-40,0 0 2,0 0 34,0 0 53,0 0 82,0 0-1,0 0-6,0 0-2,0 0-5,0 0-19,0 0-32,0 0 14,0 0-60,0 0-29,0 0-32,0 0-33,0 0-67,0 0-124,0 0-69,0 0-41,0 0-8,0 0-25,3-2 17,6-6-25,1-1 0,0 2-1,1-1 1,0 2 0,0-1 0,0 2-1,1-1 1,0 1 0,0 1 0,0 0-1,0 1 1,1 1 0,-1-1 0,1 2-1,2 0-51,-14 1 0,0 0 0,0 1-1,1-1 1,-1 0 0,0 1 0,0-1-1,0 1 1,0 0 0,0-1-1,0 1 1,1 0 0,-2 0-1,1-1 1,0 1 0,0 0-1,0 0 1,0 0 0,0 0-1,-1 0 1,1 0 0,0 1 0,-1-1-1,1 0 1,-1 0 0,0 0-1,1 1 1,-1-1 0,0 0-1,1 0 1,-1 2 0,4 45 154,-3-38-112,0 7 5,1 18 67,-2 0 0,-1-1 1,-3 15-115,3-42 9,0-1 1,-1 0 0,0 0 0,-1 1 0,0-1 0,0-1 0,0 1 0,0 0 0,-1-1 0,0 0 0,0 0 0,-2 2-10,-10 10-3,-2-2 0,-17 14 3,-21 19-117,28-18 107,1 2 0,2 1 0,-18 29 10,43-61 5,0-1-1,0 0 0,-1 1 1,1-1-1,0 0 1,0 1-1,0-1 1,0 1-1,0-1 0,0 0 1,0 1-1,0-1 1,0 0-1,0 1 0,0-1 1,0 1-1,0-1 1,0 0-1,0 1 1,1-1-1,-1 0 0,0 1 1,0-1-1,0 0 1,1 1-1,-1-1 1,0 0-1,0 1 0,1-1 1,-1 0-1,0 0 1,0 1-1,1-1 1,-1 0-1,0 0 0,1 0 1,-1 1-1,0-1 1,1 0-1,-1 0 0,0 0 1,1 0-1,-1 0 1,1 0-1,-1 0 1,0 0-1,1 0 0,-1 0 1,1 0-1,-1 0 1,0 0-1,1 0 1,-1 0-1,0 0 0,1 0-4,33 0 354,-22-1-205,47-1 549,25-6-698,-24 2 147,25 2-147,-43 4 26,-41 0-9,-1 0 36,0 0-22,0 0-160,0 0-241,0 0-99,0-10-5442,0 10 918</inkml:trace>
  <inkml:trace contextRef="#ctx0" brushRef="#br0" timeOffset="914.11">593 37 1792,'0'0'3708,"0"0"-1306,0 0-418,0 0-386,0 0-441,0 0-283,0 0-803,0 1 0,0-1 0,0 0 0,0 0 0,0 0 0,0 0-1,0 0 1,0 0 0,0 0 0,0 0 0,0 1 0,0-1 0,0 0 0,0 0 0,0 0 0,0 0 0,0 0 0,0 0 0,0 0 0,0 0 0,1 0-1,-1 1 1,0-1 0,0 0 0,0 0 0,0 0 0,0 0 0,0 0 0,0 0 0,0 0 0,0 0 0,0 0 0,0 0 0,1 0 0,-1 0 0,0 0 0,0 0-1,0 0 1,0 0 0,0 0 0,0 0 0,0 0 0,0 0 0,0 0 0,1 0 0,-1 0 0,0 0 0,0 0 0,0 0 0,0 0 0,0 0 0,0 0 0,0 0-1,0 0 1,0 0 0,1 0 0,-1 0 0,0 0 0,0 0 0,0 0 0,0 0 0,0 0 0,0 0-71,0 265 1301,-4-234-1486,18-31 138,6-4 129,0-1-1,0 0 1,-1-2 0,1 0-1,-1-1 1,12-8-82,-8 5 118,1 1 1,0 0 0,24-5-119,-43 15 27,-5 0 97,0 0 0,0 0-67,0 0-57,0 0-107,0 0-94,0 0-74,0 0-113,0 0-168,0 0-307,0 11-2635,-4 2-339</inkml:trace>
  <inkml:trace contextRef="#ctx0" brushRef="#br0" timeOffset="1530.59">808 34 5129,'0'0'1866,"0"0"-445,0 0-40,0 0-188,0 0-211,0 0-126,2-4-40,-1 1-627,-1 0-66,1 1 1,-1 0-1,1-1 0,0 1 1,0 0-1,0-1 1,1 1-1,-1 0 1,0 0-1,2-1-123,-2 2 362,-1 1 36,0 0 70,0 0 41,0 0 3,0 17 495,2 33-288,3 0 0,2 0 1,5 14-720,-1-5 617,3 55-617,-9 117 267,-3-242 243,-1 1-1697,0 3-4526,-1 1-524</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01.845"/>
    </inkml:context>
    <inkml:brush xml:id="br0">
      <inkml:brushProperty name="width" value="0.05" units="cm"/>
      <inkml:brushProperty name="height" value="0.05" units="cm"/>
    </inkml:brush>
  </inkml:definitions>
  <inkml:trace contextRef="#ctx0" brushRef="#br0">23 160 5033,'0'0'2371,"0"0"-737,0 0-391,0 0-247,0 0-194,0 0-74,-3 5-68,1-4-488,0 0-99,1 1-1,-1-1 1,1 0 0,0 0-1,0 1 1,-1-1-1,1 1 1,0-1 0,0 1-1,0-1 1,1 1 0,-1-1-1,0 1 1,0 0-1,1 0-72,0-1 451,0-1-37,0 0-70,0 0-128,0 0-76,0 0-44,23 10 412,0-3-270,1-2 0,-1 0-1,1-2 1,0-1 0,0-1 0,3 0-238,-27-1 15,0 2 5,0-1-79,0-1 1,0 0 0,0 0 0,0 0 0,0 0 0,0 1-1,0-1 1,0 0 0,0 0 0,0 0 0,0 0 0,0 1-1,0-1 1,0 0 0,1 0 0,-1 0 0,0 0 0,0 1 0,0-1-1,0 0 1,0 0 0,0 0 0,0 0 0,0 0 0,1 0-1,-1 1 1,0-1 0,0 0 0,0 0 0,0 0 0,0 0-1,1 0 1,-1 0 0,0 0 0,0 0 0,0 0 0,0 0-1,1 0 1,-1 0 0,0 0 0,0 0 0,0 0 0,0 0-1,1 0 1,-1 0 0,0 0 0,0 0 58,11-5-1116,7-11-2087,-10 2-3174</inkml:trace>
  <inkml:trace contextRef="#ctx0" brushRef="#br0" timeOffset="942.35">363 11 4401,'0'0'2220,"0"0"-602,0 0-351,0 0 233,0 0-37,0 0-338,0 0-288,0 0-166,0 0-192,17-1 497,39-5-108,37 2-868,-92 6 48,0 0 0,0 0 0,-1 0 1,1 0-1,-1 0 0,1 1 0,-1-1 0,0 0 0,0 0 0,0 0 1,0 0-1,0 0 0,0 0 0,-1 2-48,1 1 86,0 4-22,0 0 1,0-1-1,-1 1 0,0 0 0,-1-1 0,0 3-64,0-7-6,1-1 0,-1 1 0,0 0 0,0-1 0,-1 1 0,1-1 0,-1 0 0,0 1 0,0-1 0,0-1-1,0 1 1,0 0 0,0-1 0,-2 1 6,-25 16-193,24-16 160,0-1 1,1 2-1,-1-1 1,1 0-1,0 1 1,0 0-1,0 0 1,1 1-1,-1-1 1,1 1-1,0 0 1,0 0-1,1 1 1,-1-1-1,1 1 1,-1 3 32,4-9-5,0 1 0,0-1 0,0 0 0,0 1 0,0-1 0,0 0 0,0 1 0,0-1 1,0 0-1,0 0 0,0 1 0,0-1 0,0 0 0,0 1 0,0-1 0,0 0 0,0 1 0,0-1 0,1 0 0,-1 0 0,0 1 1,0-1-1,0 0 0,1 0 0,-1 1 0,0-1 0,0 0 0,1 0 0,-1 0 0,0 0 0,0 1 0,1-1 0,-1 0 1,0 0-1,0 0 0,1 0 0,-1 0 0,0 0 0,1 0 5,18 2 201,19-9 85,-30 5-278,-1 0 1,0 1 0,1-1-1,-1 2 1,1-1 0,-1 1-1,1 0 1,0 0 0,2 2-9,-8-2 8,0 1 0,0-1 0,0 1 0,0 0 1,0-1-1,0 1 0,-1 0 0,1 0 0,0 1 0,0-1 1,-1 0-1,1 0 0,-1 1 0,1-1 0,-1 1 1,1 0-1,-1-1 0,0 1 0,0 0 0,0 0 0,0 0 1,0 0-1,0 0 0,-1 0 0,1 0 0,0 0 1,-1 0-1,0 0 0,1 0 0,-1 0 0,0 0 0,0 0 1,-1 2-9,2 11 69,-1-8-58,1-1 1,-1 1-1,-1-1 0,1 1 0,-1-1 0,0 1 1,0-1-1,-1 0 0,0 1 0,0-1 0,-1 0 1,-1 4-12,-2-1 4,-41 60 25,42-62-27,0-1 0,-1 0 0,0 0 0,0 0 0,-1-1 0,1 1 0,-1-2 0,-4 3-2,10-6-10,0 0 0,0 0 0,0-1 0,0 1 0,-1-1 0,1 1 0,0-1 0,0 1 0,0-1 0,0 1-1,-1-1 1,1 0 0,0 0 0,0 0 0,-1 0 0,1 0 0,0 0 0,0 0 0,-1 0 0,1 0 0,0 0 0,0-1 0,0 1 0,-1-1 0,1 1 0,0-1 0,0 1 0,0-1 0,0 0 0,0 1 0,0-1 10,-1-1-26,1 0 1,0-1-1,0 1 1,0 0 0,0-1-1,1 1 1,-1 0-1,0-1 1,1 1 0,0-1-1,0 1 1,0-1 0,0 1-1,0-1 26,0 2-147,0 1-199,0 0-230,0 0-165,0 0-19,0 0-137,7 3-4206,-3 1-751</inkml:trace>
  <inkml:trace contextRef="#ctx0" brushRef="#br0" timeOffset="2075.51">767 38 6633,'0'0'2514,"0"0"-1073,0 0-469,0 0-64,0 0-155,0 0-218,0 0-209,0 0-124,0 0-82,0 0-33,0 0 30,0 0 65,0 0 151,0 0 39,19 0 78,155-10 726,-174 10-1151,1 0 1,0 1-1,0-1 1,-1 0-1,1 1 0,0-1 1,-1 1-1,1-1 1,-1 1-1,1 0 1,0-1-1,-1 1 0,1 0 1,-1-1-1,0 1 1,1 0-1,-1-1 0,1 1 1,-1 0-1,0 0 1,0-1-1,1 1 0,-1 0 1,0 0-1,0 0 1,0 0-1,0-1 1,0 1-1,0 0 0,0 0 1,0 0-26,-1 37 353,1-26-203,0-9-141,-1 1 0,1-1 1,-1 0-1,1 1 0,-1-1 0,0 0 0,-1 0 1,1 0-1,0 0 0,-1 0 0,0 0 1,1 0-1,-1 0 0,0-1 0,-1 1 0,1-1 1,0 1-1,-1-1 0,1 0 0,-1 0 1,0 0-1,0 0 0,0-1 0,0 1 0,0-1 1,0 1-1,0-1 0,0 0 0,0 0 0,-1-1 1,1 1-1,0-1 0,-1 1 0,1-1-9,-1 2-23,11 2-48,12 4 15,-19-8 70,6 2-11,-1 1-1,0-1 1,0 1-1,0 1 1,0-1-1,0 1 0,-1-1 1,0 1-1,0 0 1,0 1-1,0-1 1,0 1-1,-1 0 0,0 0 1,0 0-1,0 0 1,-1 0-1,1 3-2,1 4 33,0 1 0,-1-1 0,0 1 0,-1 0 0,-1 0 0,0 0 0,-1 8-33,0-20 1,0 0 1,0-1-1,-1 1 1,1 0-1,0-1 0,-1 1 1,1 0-1,-1 0 0,1-1 1,-1 1-1,1-1 1,-1 1-1,1 0 0,-1-1 1,0 1-1,1-1 0,-1 0 1,0 1-1,1-1 1,-1 1-1,0-1 0,0 0 1,1 0-1,-1 1 0,0-1 1,0 0-1,1 0 1,-1 0-1,0 0 0,0 0 1,0 0-1,0 0-1,-34 0-91,26 0 55,-103 0-524,111 0 431,1 0-36,0 0-33,0 0-13,0 0 11,0 0-8,0 0-126,0 0-207,0 0-99,0 0-164,0 0-613,0 0-1459</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28.316"/>
    </inkml:context>
    <inkml:brush xml:id="br0">
      <inkml:brushProperty name="width" value="0.05" units="cm"/>
      <inkml:brushProperty name="height" value="0.05" units="cm"/>
    </inkml:brush>
  </inkml:definitions>
  <inkml:trace contextRef="#ctx0" brushRef="#br0">0 239 1640,'0'0'1850,"0"0"-600,0 0-398,0 0-157,0 0-138,1-3 10998,3 2-12676,89-4 1560,-37 1-1486,-18 3-2502,-33 1-594</inkml:trace>
  <inkml:trace contextRef="#ctx0" brushRef="#br0" timeOffset="982.14">340 59 2537,'0'0'4770,"0"0"-2692,0 0-1306,0 0-95,0 0 213,0 0-166,0 0-231,0 0-106,0 0-49,0 0 18,0 0 5,0 0-54,6-8 262,12-1-437,1 1 0,1 1 0,-1 1 0,1 0 0,0 2 0,0 0 0,1 1 0,-1 1 1,1 1-1,4 1-132,-24 0 6,-1 0 0,0 0 1,1 0-1,-1 1 0,1-1 1,-1 0-1,1 0 1,-1 1-1,1-1 0,-1 0 1,0 1-1,1-1 0,-1 0 1,1 1-1,-1-1 1,0 0-1,0 1 0,1-1 1,-1 1-1,0-1 0,0 1 1,1-1-1,-1 0 1,0 1-1,0-1 0,0 1 1,0-1-1,0 1 0,0-1 1,1 1-1,-1-1 1,0 1-1,-1 0-6,1 18 198,0-16-174,-1 3-4,0 1 1,0 0 0,-1 0 0,0 0-1,0-1 1,-1 1 0,1-1-1,-1 1 1,-1-1 0,1 0 0,-1 0-1,0-1 1,-1 1 0,-2 2-21,2-2-16,-1 0 0,0 0 0,0-1 0,0 0-1,0 0 1,-1 0 0,0-1 0,0 0 0,0 0 0,0-1 0,-1 0 0,-6 2 16,118 0-171,-103-5 177,1 1-1,-1-1 0,0 1 1,1 0-1,-1 0 0,0 0 0,1 0 1,-1 0-1,0 0 0,0 0 1,0 0-1,0 0 0,0 0 1,0 1-1,0-1 0,-1 0 1,1 1-1,0-1 0,-1 1 1,1-1-1,-1 1 0,1-1 1,-1 1-1,0-1 0,1 1 0,-1-1 1,0 1-1,0-1 0,0 1 1,-1 1-6,1 4 70,0 1 0,0-1 1,-1 1-1,0-1 0,-2 7-70,-2-3 35,-1-1 1,0 0-1,0 0 0,-1 0 1,0-1-1,-1 0 0,0-1 0,-1 1 1,0-2-1,0 1 0,0-1 1,-1 0-1,-2 0-35,6-5-57,0 1 1,-1-1-1,1-1 0,-1 1 1,0-1-1,1 0 1,-1-1-1,0 0 1,1 0-1,-7-1 57,-2 1-116,14 0 64,1 0-21,0 0-35,0-1 0,0 1 0,1 0 0,-1-1 0,0 1 1,0-1-1,0 1 0,1 0 0,-1-1 0,0 1 0,1 0 0,-1-1 0,0 1 0,1 0 0,-1 0 0,0-1 1,1 1-1,-1 0 0,1 0 0,-1 0 0,0-1 0,1 1 0,-1 0 0,1 0 0,-1 0 0,1 0 1,-1 0-1,1 0 0,-1 0 0,0 0 0,1 0 0,-1 0 0,1 0 108,21 0-1400,-15 0-226,9 0-3015</inkml:trace>
  <inkml:trace contextRef="#ctx0" brushRef="#br0" timeOffset="1964.95">759 76 3881,'0'0'3506,"0"0"-1970,0 0-621,0 0 223,0 0-101,0 0-333,0 0-196,0 0-93,0 0-127,0-1-267,0 1-1,0-1 0,-1 1 1,1-1-1,0 0 0,0 1 1,0-1-1,0 1 0,0-1 1,0 1-1,0-1 0,0 1 1,1-1-1,-1 1 0,0-1 1,0 1-1,0-1 0,1 1 0,-1-1 1,0 1-1,0-1 0,1 1 1,-1-1-1,0 1 0,1-1-20,6-2 46,-1 0 0,1 0 0,0 1 0,0 0 0,0 0 0,0 1 0,0-1 0,0 2 0,1-1 0,-1 1-1,0 0 1,0 0 0,1 1 0,4 1-46,-10-1 21,0 0-1,0 0 0,0 0 0,0 0 1,0 1-1,0-1 0,-1 1 1,1-1-1,0 1 0,-1-1 0,1 1 1,-1 0-1,0 0 0,0 0 1,1 0-1,-1 0 0,0 0 0,-1 0 1,1 0-1,0 0 0,0 0 1,-1 1-1,0-1 0,1 0 0,-1 1-20,2 11 173,-1 0 0,0 0 0,-1 10-173,0-14 40,0-7-24,0 13 59,0 0 0,-1 0 1,-2 7-76,1-17 5,0 1 0,0 0-1,0-1 1,-1 0 0,1 0 0,-2 0 0,1 0-1,-1 0 1,-2 3-5,-53 62 39,38-47-24,1 0 1,1 2 0,-13 22-16,25-37 7,5-10 11,1 1 0,0-1 0,0 1 0,0-1 0,0 1-1,0-1 1,0 1 0,1-1 0,-1 1 0,0 0 0,1 0 0,0-1 0,-1 2-18,-4 4 707,0 0-425,13-4-64,43-3 130,0-3 1,41-7-349,-31 6 41,-60 4-177,-1 0 0,0 0-1,1 0 1,-1-1 0,1 1-1,-1 0 1,1 0-1,-1-1 1,1 1 0,-1 0-1,0-1 1,1 1 0,-1 0-1,0-1 1,1 1 0,-1-1-1,0 1 1,1 0 0,-1-1-1,0 1 1,0-1 0,0 1-1,1-1 1,-1 1-1,0-1 1,0 1 0,0-1-1,0 0 137,2-5-2779,2-4-4396</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0.305"/>
    </inkml:context>
    <inkml:brush xml:id="br0">
      <inkml:brushProperty name="width" value="0.05" units="cm"/>
      <inkml:brushProperty name="height" value="0.05" units="cm"/>
    </inkml:brush>
  </inkml:definitions>
  <inkml:trace contextRef="#ctx0" brushRef="#br0">1 218 2697,'0'0'1158,"0"0"-403,0 0-149,0 0 14,0 0 41,0 0 142,11-4 8429,-7 1-9677,9-8 800,0-1-114,0 0-1,1 1 0,1 0 1,4-2-241,-13 10-2,0 0 1,0 1 0,0 0-1,0 0 1,0 0 0,0 0-1,0 1 1,1 0 0,-1 1-1,0-1 1,1 1 0,-1 0-1,1 1 1,0 0 1,-6-1 8,1 1 0,-1 0 0,1 0 0,-1-1 0,0 1 0,1 0 0,-1 0 0,0 1 0,0-1 0,0 0 0,0 0 0,0 1 0,0-1 0,0 0-1,0 1 1,0-1 0,-1 1 0,1-1 0,0 1 0,-1 0 0,0-1 0,1 1 0,-1-1 0,0 2-8,7 43 302,-7-42-281,2 26 108,-1-1 0,-2 1 0,-2 14-129,2-36 17,0 0 1,-1 0-1,0-1 0,0 1 1,-1 0-1,1-1 0,-2 1 0,1-1 1,-1 0-1,0 0 0,-1 0 0,0-1 1,0 0-1,0 0 0,-2 2-17,4-6 12,1 0-1,-1-1 1,0 1-1,1-1 0,-1 1 1,0-1-1,0 0 1,0 0-1,-1 0-11,1 0 15,1 0 1,-1 0-1,0 0 0,0 0 0,1 1 1,-1-1-1,1 1 0,-1-1 0,1 1 1,0 0-1,-2 2-15,-29 39 11,30-40-1,1 1-1,-1 0 1,1 1 0,0-1-1,1 0 1,-1 1-1,1-1 1,0 1-1,0-1 1,0 5-10,17-11 108,55-18 149,-56 14-248,0 1-1,1 1 0,-1 1 1,1 0-1,-1 0 0,1 2 1,2 0-9,-16 1-7,4 18-400,-5-15-4536,-1-17-493</inkml:trace>
  <inkml:trace contextRef="#ctx0" brushRef="#br0" timeOffset="796.12">511 72 1608,'0'0'3705,"0"0"-1786,0 0-425,0 0-90,0 0-384,0 0-306,0 7 7494,3 31-8222,-3 141 18,27-179-238,-12-1 161,0 0-1,-1-1 1,1-1 0,7-3 73,-6 2-164,0 1 0,0 0 1,1 1-1,10 0 164,-27 3-1406,0 1 864,-1-2-4837,-5 0-173</inkml:trace>
  <inkml:trace contextRef="#ctx0" brushRef="#br0" timeOffset="1266.86">692 1 4481,'0'0'4880,"0"0"-2314,0 0-957,0 0-171,0 0-311,0 0-343,0 0-197,0 0-95,0 0-101,15 14 290,-8 2-547,0 1 0,0 0 0,-2 0 0,0 1-1,-1 0 1,-1 0 0,-1 0 0,0 11-134,0-10 75,7 89 131,-6 75-206,1-157-1785,0 5-4273,-4-23 2139</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3.264"/>
    </inkml:context>
    <inkml:brush xml:id="br0">
      <inkml:brushProperty name="width" value="0.05" units="cm"/>
      <inkml:brushProperty name="height" value="0.05" units="cm"/>
    </inkml:brush>
  </inkml:definitions>
  <inkml:trace contextRef="#ctx0" brushRef="#br0">49 76 2969,'0'0'1877,"0"0"-478,0 0-133,0 0 229,0 0 60,0 0-108,0 0-226,0 0-216,0 0-146,0 0-71,0 0-117,0 0-189,0 0-436,0-1 0,0 0 0,0 0 0,0 0 1,0 0-1,0 0 0,1 1 0,-1-1 0,0 0 0,0 0 0,1 0 0,-1 0 0,0 1 0,1-1 0,-1 0 0,1 0 0,-1 1 0,1-1 0,-1 0 0,1 1 0,0-1-46,6-2 39,0 1-1,0 0 1,0 0-1,1 1 1,-1-1-1,1 2 1,-1-1-1,0 1 0,1 0 1,-1 1-1,1 0 1,2 0-39,-7 0 10,0-1 0,0 1 0,0 0 0,0 0 0,0 0 0,0 0 0,-1 0 0,1 0-1,0 1 1,-1 0 0,0-1 0,1 1 0,-1 0 0,0 0 0,0 0 0,0 0 0,0 1 0,0-1 0,0 0 0,0 1 0,-1 0 0,0-1 0,1 1 0,-1 0 0,0-1 0,0 1 0,0 0 0,-1 0-1,1 0 1,-1 0 0,0 0 0,1 2-10,-1 2 24,-1 0-1,1 0 1,-1-1-1,0 1 0,0 0 1,-1 0-1,0-1 0,0 0 1,-1 1-1,0-1 1,-1 2-24,-2 2-5,-1-1 1,0 0 0,-1 0 0,0 0 0,0-1-1,-4 2 5,6-4-24,-2 2-4,0-1-1,-1 1 1,1-2 0,-1 1-1,-1-1 1,1-1 0,-1 1 0,-10 3 28,52-15-46,0 2 0,-1 1 1,1 2-1,24 2 46,-54-1 1,0 1 0,0-1 0,0 1 0,0-1 0,0 1 0,0 0 0,0 0 1,-1-1-1,1 1 0,0 1 0,-1-1 0,1 0 0,0 0 0,-1 1 0,1-1 0,-1 0 0,0 1 0,0 0 0,1-1 0,-1 1 0,0 0 1,0-1-1,-1 1 0,1 0 0,0 0 0,0 0 0,-1 0 0,1 0 0,-1 1-1,2 8 98,0 0-1,-1 0 1,-1 0 0,0 11-98,0-12 55,0-4-48,-1 1 0,-1 0 0,1 0 0,-1-1 0,0 1 0,0-1 0,-1 1 0,0-1 0,0 0 0,-1 0 0,1 0 0,-1-1 0,-1 1 0,1-1 0,-1 0 0,1 0-1,-2-1 1,1 1 0,-5 2-7,2-1-19,-1 0-1,1 0 0,-1-2 1,0 1-1,0-1 0,-1 0 1,1-1-1,-1 0 0,0 0 0,0-1 1,0 0-1,0-1 0,-2 0 20,6-1-26,1 0-1,-1 0 1,1-1-1,0 1 1,-1-1-1,1 0 1,-5-2 26,9 2-12,-1 0 1,1 0 0,-1 1 0,1-1 0,0 0 0,0 0 0,0 0 0,-1 0 0,1-1 0,0 1 0,0 0 0,0 0-1,1-1 1,-1 1 0,0 0 0,0-1 0,1 1 0,-1-1 0,1 1 0,-1-1 0,1 1 0,0-1 0,-1 1 0,1-1-1,0 0 1,0 1 0,0-1 0,0 0 11,0 2-126,0 0-76,16 0-1682,32 0-5304,-36 0 2080</inkml:trace>
  <inkml:trace contextRef="#ctx0" brushRef="#br0" timeOffset="967.87">506 2 1840,'0'0'4799,"0"0"-2464,0 0-799,0 0-38,0 0-188,0 0-337,0 0-908,0 0 1,0 0-1,0 0 0,0 0 0,0 0 1,0 0-1,0 0 0,0 0 1,0 0-1,-1 0 0,1 1 0,0-1 1,0 0-1,0 0 0,0 0 1,0 0-1,0 0 0,0 0 0,0 0 1,-1 0-1,1 0 0,0 0 0,0 0 1,0 0-1,0 0 0,0 0 1,0 0-1,0 0 0,0 0 0,-1 0 1,1 0-1,0 0 0,0 0 1,0 0-1,0 0 0,0 0 0,0-1 1,0 1-1,0 0 0,0 0 1,-1 0-1,1 0 0,0 0 0,0 0 1,0 0-1,0 0 0,0 0 0,0 0 1,0 0-1,0-1 0,0 1 1,0 0-1,0 0 0,0 0 0,0 0 1,0 0-1,0 0 0,0 0 1,0 0-66,-39 69 246,4 2 0,-3 16-246,27-59 7,2 0-1,1 1 1,1 0 0,1 0-1,2 1 1,1-1-1,1 17-6,2-32-26,0-8 5,-1 1 0,2 0 0,-1-1 0,1 1 0,0-1 0,0 1 0,2 3 21,-2-8 8,0 1 0,1 0 0,0-1 0,-1 0 0,1 1 0,0-1 0,0 0 0,0 0 0,0 0 0,1 0 0,-1-1 0,0 1 0,1-1 0,-1 1 0,1-1 0,0 0 0,-1 0 0,4 1-8,3 1 56,1-1 1,0 0-1,0-1 0,0 0 0,0 0 1,1-1-1,-1 0 0,4-2-56,17 1 51,-25 1-41,-1-1 0,0 0 0,0 0 0,0-1 0,0 1 0,0-1 0,0 0-1,-1 0 1,1-1 0,-1 0 0,1 1 0,-1-2 0,0 1 0,0 0 0,1-3-10,4-2 16,0-1 0,-1 0 0,0-1 0,-1 0-1,0 0 1,0-3-16,-5 5 20,0 0 0,0 0 0,-1-1 0,-1 1 0,1 0 1,-1-1-1,-1 1 0,1-1 0,-2 1 0,1 0-20,0 6 4,1 1 0,-1 0 1,1 0-1,-1-1 1,0 1-1,0 0 1,0 0-1,0 0 1,0 0-1,0 0 1,0 0-1,0 0 1,0 0-1,0 0 1,-1 0-1,1 1 1,0-1-1,-1 0 1,1 1-1,0-1 1,-1 1-1,1 0 1,-1-1-1,1 1 1,-1 0-1,1 0 1,0 0-1,-2 0-4,-51 0 4,38 1-21,12-1 8,0 0 0,1 1 0,0 0 0,-1-1 0,1 1 1,-1 0-1,1 1 0,0-1 0,0 1 0,-1-1 0,1 1 1,0 0-1,0 0 0,1 0 0,-1 0 0,0 1 0,1-1 1,0 1-1,-1 0 0,1 0 0,0-1 0,0 1 0,1 1 1,-1-1-1,0 0 0,1 0 0,0 1 0,0-1 0,0 2 9,-3 10-16,0 0 0,1 0-1,1 0 1,1 1-1,0-1 1,1 3 16,0-6-85,1 17-2411,6-13-3300,-3-12-365</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1.811"/>
    </inkml:context>
    <inkml:brush xml:id="br0">
      <inkml:brushProperty name="width" value="0.05" units="cm"/>
      <inkml:brushProperty name="height" value="0.05" units="cm"/>
    </inkml:brush>
  </inkml:definitions>
  <inkml:trace contextRef="#ctx0" brushRef="#br0">2310 384 1560,'0'0'2562,"0"0"-671,0 0-276,0 0 15,0 0-234,0 0-230,-3-1 3363,-14 0-3873,9 9-652,1 0 0,0 0 1,0 0-1,1 1 0,0 0 0,0 0 0,1 1 0,-3 6-4,-2 4 4,-8 13-10,3 1 0,0 0 0,2 1 0,2 1 1,-6 31 5,7-14-15,3-1 1,2 1 0,3 45 14,2-91 2,-1 9-13,2-1 1,0 0-1,0 1 1,2 3 10,-2-15-4,0 0 0,1 0 1,-1 0-1,0 0 1,1-1-1,0 1 1,0 0-1,0-1 0,1 1 1,-1-1-1,1 0 1,-1 0-1,1 0 1,0 0-1,0 0 0,1 0 1,3 1 3,-5-2 1,0-1 1,0 0-1,0 0 1,0-1-1,0 1 0,1 0 1,-1-1-1,0 1 1,0-1-1,1 0 0,-1 0 1,0 0-1,1 0 1,-1 0-1,0-1 1,1 1-1,-1 0 0,0-1 1,0 0-1,1 0 1,-1 1-1,0-1 0,0-1 1,0 1-1,0 0 1,0 0-1,0-1 1,-1 1-1,1-1 0,0 1 1,-1-1-1,2-2-1,6-6 26,-1-1 0,0 0 0,-1-1 0,0 1 0,1-4-26,-1 2 25,-2 3 6,-1 0 1,1-1-1,-2 1 1,1-1-1,-1 0 0,-1 0 1,0 0-1,-1-1 1,0 1-1,0 0 0,-2-9-31,1 18 0,0 0 0,-1 0-1,1 1 1,-1-1-1,1 0 1,-1 0 0,0 1-1,0-1 1,1 1-1,-1-1 1,0 1 0,-1-1-1,1 1 1,0-1-1,0 1 1,-1 0 0,1 0-1,0 0 1,-1-1-1,1 1 1,-1 1-1,0-1 1,1 0 0,-1 0-1,0 1 1,1-1-1,-1 1 1,0-1 0,-1 1 0,-6-3-91,0 2 1,0-1-1,0 1 1,-1 1-1,-1 0 91,7 0-26,1 0-1,-1 0 0,1 1 1,0-1-1,-1 1 1,1 0-1,0 0 0,0 0 1,-1 1-1,1-1 1,0 1-1,0 0 1,1 0-1,-1 0 0,0 0 1,1 0-1,-1 0 1,1 1-1,-1-1 0,1 1 1,0 0-1,0 0 1,1 0-1,-1 0 0,0 0 1,1 0-1,0 0 1,0 0-1,0 1 0,0-1 1,0 3 26,-3 13-242,1 0 0,1 0 1,1 1-1,0-1 0,2 5 242,-1-5-519,0-18-648,0-6-2830,0-7 380</inkml:trace>
  <inkml:trace contextRef="#ctx0" brushRef="#br0" timeOffset="1069.45">2654 435 1792,'0'0'2784,"0"0"-935,0 0-283,0 0 178,0 0-254,0 0-326,0 0-182,0 0-78,0 0-74,0 0-38,0 0-60,0 0-97,0 0-150,-5 15 143,-19 26-616,2 2 0,1 1-1,3 1 1,2 1 0,-7 29-12,9-9-4,2 0 0,3 1 0,3 0 0,2 20 4,4-85-6,0 1 1,1-1-1,-1 0 1,0 1-1,1-1 1,0 0-1,-1 1 1,1-1-1,0 0 1,0 0-1,1 1 1,-1-1-1,0 0 1,1 0-1,-1 0 1,1-1-1,-1 1 1,1 0-1,0 0 1,0-1-1,0 1 1,1 0 5,-1-1-4,-1-1 1,1 1 0,0 0 0,-1-1-1,1 1 1,0-1 0,0 1 0,-1-1-1,1 0 1,0 0 0,0 1 0,0-2-1,-1 1 1,1 0 0,0 0 0,0 0-1,0-1 1,-1 1 0,1-1 0,0 0-1,-1 1 1,1-1 0,0 0 0,-1 0-1,1 0 1,-1 0 0,1 0 0,-1 0-1,0 0 1,1-2 3,7-6 26,0-1-1,-1 0 1,-1-1-1,0 0 1,0 0-1,-1-1 1,-1 1-1,0-1 1,0-1-1,-1 1 1,-1-1-1,0 1 1,-1-1-1,0 0 1,-1 0-1,0 0 1,-1 0-1,-1 0-25,2 7 34,-1 0 1,0 1-1,-1-1 0,0 0 1,0 1-1,0-1 1,0 1-1,-2-4-34,2 7 7,0 0 0,0 1 1,0-1-1,-1 0 0,1 1 0,0 0 0,-1-1 1,1 1-1,-1 0 0,1-1 0,-1 1 0,1 0 1,-1 0-1,0 0 0,0 1 0,1-1 0,-1 0 1,0 1-1,0-1 0,0 1 0,0-1 0,0 1 1,0 0-1,0 0 0,0 0 0,0 0 0,0 0-7,-9 0 0,2 0 9,0 0 1,0 0-1,1 1 1,-1 0-1,0 1-9,5-1-3,1 0 0,0 1 1,-1-1-1,1 1 0,0 0 0,-1 0 1,1 0-1,0 0 0,1 0 0,-1 1 1,0-1-1,1 1 0,-3 2 3,1 1-4,0-1 0,1 1-1,-1 0 1,1 1 0,0-1 0,1 0-1,-1 1 1,1-1 0,1 1 0,-1 2 4,-1 8-45,1 1 0,1-1 0,0 9 45,-4-34-4137,-1-11-1303</inkml:trace>
  <inkml:trace contextRef="#ctx0" brushRef="#br0" timeOffset="-5172.58">0 802 1872,'0'0'4441,"0"0"-2547,0 0-1219,0 0-227,0 0 145,0 0-16,0 0-36,0 0 16,0 0-10,0 0-23,0 0-57,0 0-17,0 0 11,0 0-46,0 0-46,0 0-73,0 0-86,0 0 19,0 0 94,0 0 90,0 0 115,0 0 124,0 0 3,0 0-107,0 0-156,0 0-98,0 0-63,0 0-65,0 0-71,17 0-64,80-2 478,27-6-509,-111 7-315,7-1 774,-7 1-6814,-6 1 261</inkml:trace>
  <inkml:trace contextRef="#ctx0" brushRef="#br0" timeOffset="-4178.5">555 591 3545,'0'0'1393,"0"0"-378,0 0 111,0 0 366,0 0-42,0 0-443,0 0-222,0 0-29,0 0-42,0 0-57,0 0-85,0 0-97,0 0-68,9 0 334,1-1-542,1-1-1,-1 0 0,0 0 0,0-1 1,0 0-1,0-1 0,0 0 0,1-2-198,4-1 95,0 1 0,0 1 1,5-1-96,-2 2-6,1 2 0,-1 0 0,0 0 0,3 2 6,-20 1 13,-1 0 1,1-1 0,0 1 0,-1 0 0,1 0 0,-1 0 0,0 0 0,1 0 0,-1 0 0,0 0-1,0 0 1,1 0 0,-1 0 0,0 0 0,0 0 0,0 0 0,0 0 0,0 0 0,0 0 0,-1 0-1,1 0 1,0 1-14,-1 3 33,1 4 5,0 0 0,-1-1-1,-1 1 1,0 0 0,0 0 0,0-1-1,-1 1 1,0-1 0,-1 0-1,0 0 1,0 0 0,-1 0 0,0-1-1,-3 4-37,-51 75 62,-4-2-1,-4-2-61,55-70 74,-1 1 1,0-1-1,-1-1 1,-1-1-1,-4 3-74,-2 5 78,20-18-78,1 0 1,0 0-1,-1 0 1,1 1-1,0-1 1,0 0 0,0 0-1,-1 0 1,1 0-1,0 0 1,0 1-1,-1-1 1,1 0-1,0 0 1,0 0-1,0 1 1,0-1-1,-1 0 1,1 0-1,0 1 1,0-1-1,0 0 1,0 0 0,0 1-1,0-1 1,0 0-1,0 0 1,0 1-1,0-1 1,0 0-1,0 1 1,0-1-1,0 0 1,0 0-1,0 1 1,0-1-1,0 0 1,0 0-1,0 1 1,0-1 0,0 0-1,0 0 1,1 1-1,-1-1 1,0 0-1,0 0 1,0 1-1,1-1 1,-1 0-1,0 0 1,0 0-1,0 0 1,1 1-1,-1-1 1,0 0-1,0 0 1,1 0 0,-1 0-1,0 0 1,0 0-1,1 0 1,-1 1-1,0-1 1,0 0-1,1 0 1,-1 0-1,0 0 1,1 0-1,-1 0 1,0-1-1,161 1 360,-91 0-4865,-67-2 1588,4-9-2487</inkml:trace>
  <inkml:trace contextRef="#ctx0" brushRef="#br0" timeOffset="-3443.24">1057 527 3209,'0'0'2263,"0"0"-568,0 0-155,0 0 185,0 0-141,0 0-444,0 0-333,0 0-154,0 0-36,0 0-31,0 0-62,0 0-13,0 0-87,0 0-186,0 0-136,0 0-27,0 0 6,0 0 13,0 0-1,0 2-15,15 373 938,-14-375-926,1 0-79,-1 0-76,-1 0-2,0 0-66,0 0-161,0 2-46,0 1 0,0-1-1,1 0 1,-1 1 0,1-1 0,-1 1-1,1-1 1,0 0 0,0 1 0,0-1-1,0 0 1,0 0 0,1 0-1,-1 0 1,1 0 0,-1 0 0,1 0-1,0 0 1,0-1 0,1 2 340,4-2-5103</inkml:trace>
  <inkml:trace contextRef="#ctx0" brushRef="#br0" timeOffset="-1460.67">1654 459 7418,'0'0'2560,"0"0"-977,0 0-440,0 0-139,0 0-217,0 0-145,0 0-109,0 0-76,0 0-28,0 0-12,0 0-33,0 0-37,0 0-47,0 0-101,0 0-41,0 0-36,0 0 24,0 0 49,0 0 16,0 0-58,0 0-108,0 0-34,0 0-3,0 0 1,0 0 5,0 0 2,0 0 20,0 0-6,0 0 41,0 0 60,0 0 100,0 0 55,0 11-92,-5 113 186,-9 31-380,6-69 142,3 21 139,5 42-281,-2 71 386,-2-101-157,4-66-171,-2-1 0,-3 0 1,-2 0-1,-5 14-58,6-33 25,1 1 0,2 0 0,1 0 0,2 0 0,2 14-25,0 4 0,-5 39 0,-7 94 9,8 24-9,2-179 4,-2 25 30,-7 37-34,2-38-227,2 37 227,-10 104-276,0-26-895,15-169 1104,0 0 7,0 0-28,0 0-8,0 0 7,0 0 33,0 0 23,0-6-425,1-32-2381,2 18-1783</inkml:trace>
  <inkml:trace contextRef="#ctx0" brushRef="#br0" timeOffset="22386.59">1831 1709 1872,'0'0'2192,"0"0"-661,0 0-167,0 0 171,0 0-130,0 0-346,0 0-252,0 0-193,0 0-72,0 0-17,0 0-23,0 0 18,0 0 37,0 0-136,16-7 2810,-11 7-3226,15 0 20,-1 0 0,0-1 0,0-1 0,0-1 0,19-5-25,-20 5-3,1 0 1,0 1 0,0 0-1,7 2 3,-25 0-280,-1 0-117,0 0-133,0 0-371,0 0-649,0 0-934,0 0-1633,0 0-1396</inkml:trace>
  <inkml:trace contextRef="#ctx0" brushRef="#br0" timeOffset="34851.4">518 2429 544,'0'0'7563,"0"0"-4093,0 0-1902,0 0-382,0 0-184,0 0-281,0 0-206,0 0-47,0 0-15,0 0-93,0 8 2,-3 10-283,0-1 1,0 0-1,-2 0 1,0 0 0,-1-1-1,-1 1 1,0-1-1,-9 12-79,-16 42 225,31-67-204,-5 12 72,0 0 1,1 0-1,0 1 0,2-1 0,-1 1 1,2 0-1,0 9-93,16-25 9,22-3 1,0-2-1,0-1 1,-1-1-1,3-3-9,-9 3 9,-11 3 13,0 0-10,-1 0-1,-1-2 1,7-2-12,-17 7 325,-6 1-516,0 0 0,0-1 1,0 1-1,0 0 0,1 0 0,-1 0 0,0 0 0,0 0 0,0 0 0,0 0 0,1 0 0,-1 0 0,0 0 0,0 0 0,0-1 0,0 1 0,0 0 0,0 0 0,0 0 0,1 0 0,-1 0 0,0-1 0,0 1 0,0 0 0,0 0 0,0 0 0,0 0 0,0 0 0,0-1 0,0 1 0,0 0 0,0 0 0,0 0 0,0 0 0,0-1 0,0 1 0,0 0 0,0 0 0,0 0 0,0 0 0,0-1 0,0 1 0,0 0 0,0 0 0,0 0 0,-1 0 0,1-1 191,0-5-7392</inkml:trace>
  <inkml:trace contextRef="#ctx0" brushRef="#br0" timeOffset="35267.08">733 2503 8130,'0'0'2607,"0"0"-1039,0 0-299,0 0-87,0 0-295,0 0-379,0 3-223,-3 68 116,-3 0 0,-3 0 0,-3-1 0,-3-1 1,-3 0-1,-3-1 0,-8 11-401,26-65 525,2-9-1427,3-6-4790,6-17 3047,1-2-2788</inkml:trace>
  <inkml:trace contextRef="#ctx0" brushRef="#br0" timeOffset="36385.41">993 2500 4321,'0'0'4717,"0"0"-2922,0 0-1131,0 0 150,0 0 201,0 0-221,10 0-187,90 0 1242,-100 0-1825,1 1 0,-1-1 0,1 0 0,-1 1 0,1-1 0,-1 1 0,1-1 0,-1 0 0,0 1 0,1-1 0,-1 1 0,0-1 0,1 1 0,-1 0 0,0-1 0,1 1 0,-1-1 0,0 1 0,0-1 0,0 1 0,0 0 0,0-1 0,1 1 0,-1 0 0,0-1 0,0 1 0,-1-1 0,1 1 0,0 0-24,0 25 604,0-20-409,0 3-139,-1 0 1,-1-1 0,0 1 0,0-1 0,0 1 0,-1-1 0,0 0-1,-1 0 1,0 0 0,0 0 0,0-1 0,-3 3-57,-13 17-27,-1 0 1,-15 14 26,12-15-19,-8 10-104,-48 58-13,70-81 152,1 1 1,0 0-1,1 0 0,1 0 1,0 1-1,-1 5-16,7-18 12,1 0 0,-1 0 0,0 1 0,1-1-1,-1 0 1,1 0 0,0 1 0,0-1 0,0 0 0,0 1 0,0-1 0,1 0 0,-1 1 0,1-1-1,-1 0 1,1 0 0,0 0 0,0 1 0,0-1 0,0 0 0,0 0 0,0 0 0,0-1-1,1 1 1,-1 0 0,1 0 0,0-1 0,-1 1 0,1-1 0,0 1 0,0-1 0,0 0-12,3 2 5,1 0 0,0 0 1,0-1-1,0 0 1,0 0-1,0-1 0,0 1 1,0-1-1,1-1 1,-1 1-1,4-1-5,-6 0 0,1 1-1,-1-1 1,0 0-1,0 0 1,0-1-1,0 1 1,0-1 0,0 0-1,0 0 1,0 0-1,0 0 1,0-1-1,-1 0 1,1 0 0,0 0-1,-1 0 1,1 0-1,-1-1 1,0 1 0,0-1-1,0 0 1,0 0-1,-1 0 1,1 0-1,0-2 1,12-14 11,-2 0 0,0-1-1,-1 0 1,-1-1 0,-1-1-1,-1 0 1,-1 0 0,2-11-11,-9 31 0,-1 1 0,0-1 1,0 1-1,0 0 0,0-1 1,-1 1-1,1-1 0,0 1 0,0-1 1,-1 1-1,1-1 0,-1 1 1,1 0-1,-1-1 0,0 1 1,0 0-1,1 0 0,-1-1 1,0 1-1,0 0 0,0 0 0,0 0 1,-1 0-1,1 0 0,0 0 1,0 1-1,0-1 0,-2 0 0,-5-4-5,-1 1 0,1 1-1,-1-1 1,-6 0 5,-19-9-10,28 10 14,0 0 0,0-1-1,0 0 1,0-1 0,1 1-1,-4-5-3,7 7 2,0 0-1,0-1 1,0 0-1,1 1 1,-1-1 0,1 0-1,0 1 1,-1-1-1,1 0 1,0 0-1,1 0 1,-1 0-1,1 0 1,-1 0-1,1 0 1,0-2-2,-15-74-48,15 76 41,-1 0 0,1 0 0,0 0 0,1 0 0,-1 0 0,1 0 0,-1 0 0,1 0 0,0 0 0,0 0 0,0 0 0,0 0 0,1 1 0,-1-1 0,1 0 0,0 1 0,-1-1 0,1 1 0,0 0-1,1 0 1,-1-1 0,0 1 0,1 1 0,-1-1 0,1 0 0,-1 1 0,1-1 0,0 1 0,0 0 0,-1-1 0,1 2 0,0-1 0,0 0 0,0 0 0,0 1 7,161-38-3892,-148 32 1086</inkml:trace>
  <inkml:trace contextRef="#ctx0" brushRef="#br0" timeOffset="37549.57">2295 2531 7034,'0'0'2400,"0"0"-608,0 0-321,0 0-241,0 0-120,0 0-121,1-1-907,-1 1-1,0 0 1,1 0-1,-1 0 1,0 0 0,1 0-1,-1 0 1,0 0-1,1 0 1,-1 0-1,0 0 1,1 0 0,-1 0-1,0 0 1,1 0-1,-1 0 1,0 0-1,1 0 1,-1 0 0,0 1-1,1-1 1,-1 0-1,0 0 1,0 0 0,1 0-1,-1 1 1,0-1-1,0 0 1,1 0-1,-1 1 1,0-1 0,0 0-1,0 1 1,1-1-1,-1 0 1,0 0-1,0 1 1,0-1 0,0 0-1,0 1 1,1-1-82,-3 14 35,1 0 1,-2 0 0,0 0-1,-1 0 1,0-1 0,-5 12-36,3-10 48,1 1 1,0-1-1,1 1 0,1 0 1,-1 9-49,4 70 64,0-94-69,0 0 1,1 0-1,-1 1 0,0-1 1,1 0-1,-1 0 1,1 0-1,-1 0 0,1 0 1,0 0-1,0 0 0,-1-1 1,1 1-1,0 0 1,0 0-1,0 0 0,0-1 1,0 1-1,0 0 0,0-1 1,0 1-1,0-1 1,0 1-1,0-1 0,0 0 1,0 1-1,0-1 1,0 0-1,1 0 0,-1 0 1,0 0-1,0 0 0,1 0 5,48 0 56,-36 0-47,-7 0-8,5 0-3,0 0-1,0-1 1,0 0-1,-1 0 0,11-4 3,-18 4-1,0-1 0,0 0 0,0 0 0,0 0-1,0-1 1,0 1 0,0-1 0,-1 0 0,1 0-1,-1 0 1,0-1 0,0 1 0,0-1 0,0 0-1,-1 1 1,2-4 1,1-2 1,-1-1 0,0 0 0,0 0 0,-1 0 0,0 0 0,0-1 0,-1 0 0,-1 1 0,0-2-1,1-26 13,-2-36-13,-2 25 2,2 48-8,0 0-1,0 0 0,0 0 0,0 1 1,-1-1-1,1 0 0,0 0 1,-1 0-1,1 0 0,-1 0 1,1 0-1,-1 0 0,1 1 0,-1-1 1,0 0-1,0 0 0,1 1 1,-1-1-1,0 1 0,0-1 1,1 0-1,-1 1 0,0 0 0,0-1 1,0 1-1,0-1 0,0 1 1,0 0-1,0 0 0,0-1 1,0 1-1,0 0 0,-1 0 7,-40 0-393,28 0 274,-2 0 31,5-1-152,0 1 0,0 1 0,1-1 0,-7 3 240,15-3-48,0 0-1,0 1 0,0-1 1,0 1-1,0 0 0,0-1 0,0 1 1,0 0-1,0 0 0,1 0 1,-1 0-1,0 1 0,1-1 0,-1 0 1,1 1-1,-1-1 0,1 1 1,0-1-1,-1 1 0,1 0 0,0 0 1,0-1-1,0 1 0,1 0 1,-1 0-1,0 0 49,-5 25-364,-1 2-1483,-1-1 0,-9 21 1847,6-24-4313</inkml:trace>
  <inkml:trace contextRef="#ctx0" brushRef="#br0" timeOffset="39680.18">2914 27 5473,'0'0'6342,"0"0"-4075,0 0-1418,0 0 115,0 0 86,0 0-115,4-3-244,22-21 881,-26 24-1199,0 0-91,0 0-45,0 0 22,0 0-12,0 0-105,0 0-62,0 0-16,0 0-8,0 0-4,0 0 8,0 0 3,0 0 13,0 0-15,17 1 78,51 16 12,-12-1-15,13-5 231,62 2-367,-53-6 152,23 6-152,-98-12 14,-2-1-9,-1 0 0,1-1 1,0 1-1,-1 0 0,1 1 0,0-1 0,-1 0 0,1 0 1,-1 0-1,1 0 0,0 0 0,-1 1 0,1-1 1,-1 0-1,1 0 0,0 1 0,-1-1 0,1 1 1,-1-1-1,1 0 0,-1 1 0,0-1 0,1 1 1,-1-1-1,1 1 0,-1-1 0,0 1 0,1-1 1,-1 1-1,0 0 0,0-1 0,1 1 0,-1-1 0,0 1 1,0 0-6,0 0 92,0-1-10,0 0-27,0 29-195,23 852 633,-12-326-155,-11-478-291,-5 31 31,-15 89-78,7-96 23,-19 124 170,14-118-82,5 0 0,1 81-111,10-137 0,-2-1 1,-5 10-1,1 8 59,2-34-51,-1-1 0,-2 1 0,-6 12-8,14-45-1,-1 0 0,0-1 1,0 1-1,1 0 1,-1-1-1,0 1 0,0-1 1,1 0-1,-1 0 1,0 1-1,0-1 0,0 0 1,0-1-1,1 1 1,-1 0-1,-1-1 1,-5 1-48,-4 0 33,0 1 0,1 1-1,0 0 1,-1 0 0,1 1-1,0 1 1,-4 1 15,-75 38-137,16-7-40,56-27 117,15-7 33,0 0-1,-1 0 1,1 0 0,-1-1 0,1 1-1,-1-1 1,0 0 0,0 0-1,-3 0 28,7-1-341,0 0-155,0 0-57,0-13-4475,0 2-1926</inkml:trace>
  <inkml:trace contextRef="#ctx0" brushRef="#br0" timeOffset="44426.44">4182 493 720,'0'0'5505,"0"0"-3051,0 0-1442,0 0-309,0 0 33,-3 17 18,-4 8-501,2-6 73,1 0 0,0 1 0,2 1-326,-1 21 722,2 0 0,2-1 0,2 1 0,4 15-722,-1 2 687,-1 31-687,-5-50 182,0-31 60,0-28-110,0-369-94,0 379-43,1 0-1,-1 0 1,2-1 0,-1 1 0,2 0 0,-1 1 0,1-1 0,0 0 0,1 1 0,0 0 0,1-2 5,-3 6-3,1 0 1,-1 1 0,1-1 0,0 1 0,0-1 0,0 1 0,0 0 0,1 0 0,-1 1 0,1-1 0,0 1 0,-1-1-1,1 1 1,0 0 0,1 1 0,-1-1 0,0 1 0,0 0 0,1 0 0,-1 0 0,1 0 0,-1 1 0,3 0 2,-4 0 15,1 0 0,0 1 0,0-1 0,0 1 0,0 0 0,-1 1 1,1-1-1,0 0 0,-1 1 0,1 0 0,-1 0 0,1 0 0,-1 0 1,0 1-1,0-1 0,0 1 0,0 0 0,-1-1 0,1 1 0,-1 1 0,0-1 1,0 0-1,0 0 0,0 1 0,0-1 0,-1 1 0,1 0 0,-1 0 0,1 3-15,2 8 79,-1 0 0,0 1 0,-1-1 0,0 1 0,-1-1-1,-1 1 1,-1 0 0,0-1 0,-3 12-79,2-20-19,-1 1-1,0-1 1,0 0 0,-1 0-1,0 0 1,0 0 0,-1 0-1,0-1 1,0 0 0,0 0-1,-1 0 1,1-1 0,-2 0 0,1 0-1,0 0 1,-1-1 0,0 0-1,0 0 1,0 0 0,-1-1-1,1-1 1,-1 1 0,1-1-1,-1 0 1,0-1 0,0 0-1,0 0 20,7-1 83,1 0-19,0 0 6,0 0-24,0 0-34,0 0-24,0 0-34,0 0-34,2 18 36,-2-13 78,0 0 0,1 0 0,0 0 0,0 1 0,0-1 0,1-1 0,-1 1-1,1 0 1,0 0 0,1-1 0,-1 1 0,1-1 0,2 4-34,55 67 140,-30-39-101,-1 1 1,6 14-40,-25-27 53,-9-21-232,0 0 0,1 0 0,-1 1 0,1-1 0,-1 0 0,1 0 0,0 0 0,0-1 0,1 2 179,-2-4-1680,-1 0-1789,3-3-2782</inkml:trace>
  <inkml:trace contextRef="#ctx0" brushRef="#br0" timeOffset="45142.07">4620 863 6329,'0'0'3945,"0"0"-2146,0 0-819,0 0-271,0 0-301,0 0-198,0 45 2303,-4 72-2436,28-116-115,-19-2 49,0 0 1,0 0 0,0 0 0,0-1-1,0 1 1,-1-1 0,1 0-1,0-1 1,-1 1 0,0-1 0,1 0-1,-1 0 1,0 0 0,-1-1-1,1 1 1,0-1-12,14-15 35,-1-1 0,10-15-35,-16 19 12,-8 14-9,-1-1 0,0 0 0,0 0 0,0 0 0,0 0-1,-1 0 1,1 0 0,-1 0 0,0 0 0,0-1 0,0 1 0,0 0 0,-1-1 0,1 1 0,-1-1 0,0 1-1,0-1 1,0 1 0,-1-3-3,0 3-11,0 0-1,0 0 0,-1 0 0,1 1 1,-1-1-1,0 1 0,0-1 0,0 1 1,0 0-1,0-1 0,0 1 1,-1 0-1,1 1 0,-1-1 0,0 0 1,1 1-1,-1-1 0,0 1 0,0 0 1,0 0-1,0 0 0,0 0 12,-2-1-126,-1 1 0,0-1 0,0 1 0,1 0 0,-1 0 0,0 1 0,0-1-1,0 1 1,0 1 0,0-1 0,0 1 0,0 0 126,4 0-61,-1 0 0,1-1 0,0 1 1,0 0-1,0 0 0,0 0 0,0 1 0,0-1 0,0 0 1,1 1-1,-1-1 0,0 1 0,1 0 0,-1-1 0,1 1 1,0 0-1,-1 0 0,1 0 0,0 0 0,0 0 0,0 0 0,1 0 1,-1 0-1,0 0 0,1 1 0,-1-1 0,1 0 0,0 0 1,0 1-1,0-1 0,0 2 61,0-1-360,2 14-4692,7-16 1418</inkml:trace>
  <inkml:trace contextRef="#ctx0" brushRef="#br0" timeOffset="45948.43">4911 904 2497,'0'0'5898,"0"0"-3433,0 0-1294,0 0-193,0 0-53,0 0-164,1 0-643,0 0-1,-1 0 1,1 0-1,0 0 1,0 0-1,0 1 1,0-1-1,-1 0 1,1 1-1,0-1 1,0 1-1,-1-1 1,1 1-1,0-1 1,0 1-1,-1-1 0,1 1 1,-1-1-1,1 1 1,0 0-118,22 59 1132,-18-43-1093,1-1 0,1 0 0,0 0 0,8 10-39,-15-26-17,1 1-1,-1 0 1,1 0-1,-1-1 1,1 1-1,0 0 0,0-1 1,-1 1-1,1 0 1,0-1-1,0 0 1,0 1-1,-1-1 1,1 1-1,0-1 1,0 0-1,0 1 1,0-1-1,0 0 0,0 0 1,0 0-1,0 0 1,0 0-1,0 0 1,0 0-1,0 0 1,-1 0-1,1 0 1,0-1-1,0 1 1,0 0-1,0-1 0,0 1 1,0-1-1,0 1 1,-1 0-1,1-1 1,0 0-1,0 1 1,-1-1-1,1 0 1,0 1-1,-1-1 1,1 0 17,4-4 26,0 0 0,0-1 0,-1 1 0,0-1 0,2-3-26,-2 3 10,22-36-276,-1-2 0,1-7 266,-27 71-70,1-1-1,1 1 0,1 4 71,-1-22 7,0 0-1,0 1 0,0-1 0,0 1 0,0-1 1,0 0-1,1 0 0,-1 0 0,1 0 0,0 0 1,0 0-1,-1 0 0,1-1 0,0 1 0,0-1 1,1 1-1,-1-1 0,0 0 0,0 1 1,1-1-1,-1-1 0,1 1 0,-1 0 0,1 0 1,-1-1-1,2 1-6,4 0 59,0 0 1,-1 0 0,1 0-1,0-1 1,-1 0 0,1-1-1,0 1 1,3-2-60,-10 1 9,0 0-1,1 1 1,-1-1 0,0 0-1,0 0 1,0 0-1,0 0 1,0 0 0,0 0-1,0 0 1,0 0 0,0 0-1,0 0 1,0-1-1,-1 1 1,1 0 0,-1-1-1,1 1 1,-1 0-9,11-31 99,-10 26-86,6-23-322,-1-1-1,-2 0 1,-1 0 0,0-28 309,-3 56-426,0 2-353,0 5-550,0 48-3364,0-26-1171</inkml:trace>
  <inkml:trace contextRef="#ctx0" brushRef="#br0" timeOffset="48206.53">3964 265 1040,'0'0'1578,"0"0"-398,0 0 108,0 0 215,0 0 128,0 0 28,-1 0-1519,1 0-1,0 0 1,0 0-1,0 0 1,0 1-1,0-1 0,0 0 1,0 0-1,0 0 1,0 0-1,0 0 0,0 0 1,-1 0-1,1 0 1,0 0-1,0 0 0,0 0 1,0 0-1,0 0 1,0 1-1,0-1 1,0 0-1,-1 0 0,1 0 1,0 0-1,0 0 1,0 0-1,0 0 0,0 0 1,0 0-1,-1 0 1,1 0-1,0-1 0,0 1 1,0 0-1,0 0 1,0 0-1,0 0 1,0 0-1,0 0 0,-1 0 1,1 0-1,0 0 1,0 0-1,0 0 0,0 0 1,0 0-1,0-1 1,0 1-1,0 0 1,0 0-1,0 0 0,0 0 1,0 0-1,0 0 1,-1 0-1,1 0 0,0-1 1,0 1-1,0 0 1,0 0-1,0 0 0,0 0 1,0 0-1,0 0 1,0-1-1,0 1-139,-12 14 12,1 1 1,0 0-1,1 1 0,1 0 0,0 1 1,1-1-1,1 1 0,1 1 1,-3 12-13,1 2 9,2 0 0,2 0 1,1 1-1,1 0 0,2 4-9,0-35 2,4 154 89,-1-128-81,1 0 0,1-1 0,1 1 0,6 14-10,-1-9-67,1-1 0,2-1 0,0 0 1,6 6 66,-14-28-347,-1 0 0,1 0 0,1-1 1,0 0-1,0 0 0,1-1 0,-1 0 1,2 0-1,-1-1 0,1 0 1,0 0-1,0-1 0,0 0 0,1-1 1,6 3 346,26 4-3428,0-1-2577</inkml:trace>
  <inkml:trace contextRef="#ctx0" brushRef="#br0" timeOffset="46658.81">5787 645 3449,'0'0'1735,"0"0"-732,0 0-429,0 0-203,0 0 53,0 0 279,0 0 325,0 0 134,0 0 50,0 0-125,0 0-263,0 0-170,0 0-129,0 14 351,-4 399 2076,4-412-2970,0-1-154,0 0-258,0 0-267,0 0-268,0 0-438,0 0-864,0 0-2108,0 0-2261</inkml:trace>
  <inkml:trace contextRef="#ctx0" brushRef="#br0" timeOffset="47245.45">6039 323 5617,'0'0'2293,"0"0"-574,0 0-464,0 0-214,0 0-90,0 0-47,0 0-45,5 20 1083,10-1-994,0 0 1,1 0-1,11 8-948,-13-15 112,-1 2 1,0 0 0,-1 0-1,-1 1 1,-1 0 0,8 15-113,-12-17 43,0 2 0,-1-1 1,-1 0-1,-1 1 0,0 0 1,1 12-44,-1 17 257,-2 29-257,-1-53 29,-1 1-2,-1-1 0,-1 0 0,-1-1 0,0 1 0,-2-1-1,0 1 1,-2-2 0,0 1 0,-10 16-27,-8 10-324,-1-1 0,-3-2 0,-12 13 324,32-43-644,0-1 1,-1 0 0,-10 9 643,16-16-703,-1 0 0,1-1 1,-1 1-1,0-1 0,0 0 0,-2 0 703,-15 5-5841</inkml:trace>
  <inkml:trace contextRef="#ctx0" brushRef="#br0" timeOffset="49120.64">6843 530 2681,'0'0'6114,"0"0"-3475,0 0-1326,0 0-208,0 0-291,0 0-354,-5 11-217,-29 45 815,-34 43-1058,22-34 929,-15 32-929,34-46-36,27-50-162,0-1-264,0 0-213,0 0-67,0 0-69,0 0-137,-1 4-3585,-2 3-313</inkml:trace>
  <inkml:trace contextRef="#ctx0" brushRef="#br0" timeOffset="49557.15">6613 561 5233,'0'0'4860,"0"0"-2912,0 0-957,0 0 105,0 0-5,0 0-139,12 1 860,-5 1-1687,0 0 0,-1 1 0,1 0 1,-1 1-1,1-1 0,-1 1 0,0 1 1,-1-1-1,1 1 0,-1 0 0,0 0 1,0 0-1,0 1 0,-1 0 0,4 5-125,6 13-18,0 1 1,-2 0-1,4 14 18,-1-6 140,2 6-215,25 56-314,-12-32-2772,-22-46 734,-4 0-2387</inkml:trace>
  <inkml:trace contextRef="#ctx0" brushRef="#br0" timeOffset="52003.97">7281 299 9994,'0'0'2601,"0"0"-913,0 0-406,0 0-85,0 0-230,0 0-345,17-1 1321,2-2-1843,50-7 24,-1 2 1,30 3-125,-96 5-6,1 0 0,0 0 1,0 1-1,-1-1 0,1 1 0,0 0 1,-1-1-1,1 1 0,-1 1 0,1-1 0,-1 0 1,0 0-1,1 1 0,-1 0 0,0-1 0,0 1 1,0 0-1,0 0 0,0 0 0,0 0 0,-1 0 1,1 1-1,-1-1 0,0 0 0,1 1 1,-1-1-1,0 1 0,0-1 0,-1 1 0,1 0 1,0-1-1,-1 1 0,0 0 0,1 1 6,-1 3 2,1 0 0,-1 0 0,0 0 0,0-1 0,-1 1 0,0 0 0,-1 0-1,1 0 1,-1 0 0,0-1 0,-1 1 0,0-1 0,-2 6-2,-7 4-59,-1 0 0,-1 0 1,0-1-1,0-1 0,-2 0 0,0-1 0,0 0 1,-1-2-1,-1 0 0,-14 6 59,26-14-53,1 0-1,-1-1 1,0 0 0,0-1 0,0 1 0,0-1-1,0 0 1,0-1 0,0 1 0,-7-1 53,13 0 12,0 0 6,5 0 38,46-1 9,66 2-4,-114 0-60,0-1 0,0 1 1,-1 0-1,1-1 0,0 1 0,-1 1 1,1-1-1,-1 0 0,1 1 1,-1-1-1,1 1 0,-1 0 0,0-1 1,0 1-1,0 0 0,0 0 0,0 1 1,0-1-1,-1 0 0,1 1 0,-1-1 1,0 1-1,1-1 0,-1 1 0,0 0 1,-1-1-1,1 1 0,0 1-1,1 5 60,-1-1-1,1 0 0,-2 0 1,1 1-1,-1-1 0,0 1 1,-1-1-1,0 0 0,-1 6-59,-1-8 29,1 1-1,-1-1 0,0 0 1,-1 0-1,0 0 0,1-1 1,-2 1-1,1-1 1,-1 0-1,0 0 0,0-1 1,-4 4-29,-11 8-10,-1-1 1,-17 10 9,21-15-323,0-1 0,0 0 0,-1-1 0,0-1 0,-1-1 0,1-1 0,-12 2 323,23-6-372,5-2-3734,2-1-1719</inkml:trace>
  <inkml:trace contextRef="#ctx0" brushRef="#br0" timeOffset="53220.36">3982 1332 3545,'0'0'2178,"0"0"-275,0 0-7,0 0-397,0 0-436,0 0-114,10-17-2,28-51 18,-29 51-65,-9 17-12,0 0-28,0 0-185,0 0-238,0 0-103,0 0-64,0 0 11,0 0 77,0 0 34,0 0-70,0 0-73,-7 13 170,6-11-417,-71 111 113,2 9-115,50-85 2,2 1 1,2 0 0,2 1 0,1 1 0,-4 26-3,12-33 0,2 0 0,0 1 0,3-1 1,1 1-1,2 7 0,-2-32-1,1 1 1,0-1-1,1 0 1,0 0 0,1 0-1,0 0 1,0-1-1,0 1 1,1-1-1,1 0 1,-1 0-1,1-1 1,7 7 0,-3-4-5,0 0 1,1-1 0,0 0-1,0-1 1,1 0 0,0 0-1,1-2 1,0 1 0,1-1 4,15-1-1187,-28-5 845,0 1 0,0-1 1,0 0-1,0 0 0,0 0 0,0-1 1,-1 1-1,1 0 0,0 0 0,0 0 1,0-1-1,0 1 0,0 0 0,0-1 1,0 1-1,0-1 342,4-11-6416</inkml:trace>
  <inkml:trace contextRef="#ctx0" brushRef="#br0" timeOffset="54204.74">4311 1610 8738,'0'0'2882,"0"0"-1302,0 0-504,0 0 65,0 0-188,0 0-306,4 15 174,3 110 30,-7 26-851,0-108 183,0-393-452,1 347 264,-1 0 1,1 0 0,0 0 0,0 0 0,0 0-1,0 0 1,1 0 0,-1 1 0,1-1-1,0 0 1,0 1 0,0 0 0,0-1 0,0 1-1,0 0 5,42-37-61,-27 24 51,27-30 15,-34 33-6,1 0 0,0 1 1,1 0-1,0 1 0,0 1 0,7-4 1,-19 13 0,0-1 1,1 1-1,-1 0 0,1 0 0,-1-1 1,1 1-1,-1 0 0,1 0 0,-1 0 1,1 0-1,-1 0 0,1 0 1,-1 0-1,1 0 0,0 0 0,-1 0 1,1 0-1,-1 0 0,1 0 0,-1 0 1,1 0-1,-1 0 0,1 0 1,-1 1-1,1-1 0,-1 0 0,1 0 1,-1 1-1,0-1 0,1 0 1,-1 1-1,1-1 0,-1 0 0,0 1 1,1-1-1,-1 1 0,0-1 0,1 1 1,-1-1-1,0 1 0,0-1 1,0 1-1,1-1 0,-1 1 0,0-1 1,0 1-1,0-1 0,0 1 1,0-1-1,0 1 0,0-1 0,0 1 0,1 36 300,-2-28-253,1-1-33,0 0 0,-1 1 0,0-1 0,-1 0 0,1 0-1,-2 0 1,1 0 0,-1 0 0,0 0 0,-1-1 0,0 1-1,0-1 1,0 0 0,-1 0 0,0-1 0,-1 0 0,1 1-1,-1-2 1,0 1 0,-1-1 0,1 0 0,-1 0 0,0 0-1,-2 0-13,6-4-26,1 0 0,-1-1 0,0 1-1,0 0 1,1-1 0,-1 1 0,0-1-1,0 0 1,0 0 0,-2-1 26,3 1-38,-1 0 1,0 0-1,0 0 1,1 0-1,-1 1 1,0-1-1,1 1 1,-1-1-1,-1 2 38,3-2-12,0 1 0,0 0-1,0 0 1,0 0 0,0 0-1,0 0 1,0 0 0,0 0-1,0 0 1,1 0 0,-1 0-1,0 1 1,1-1-1,-1 0 1,1 0 0,0 1-1,-1-1 1,1 0 0,0 1-1,0-1 1,-1 1 12,0 32-111,2-26 109,-1 97 48,0-104-41,0-1 1,0 1 0,1 0 0,-1 0-1,0 0 1,1-1 0,-1 1 0,0 0 0,1-1-1,-1 1 1,1 0 0,-1-1 0,1 1 0,0 0-1,-1-1 1,1 1 0,0-1 0,-1 1-1,1-1 1,0 0 0,-1 1 0,1-1 0,0 1-1,0-1-5,25 9 234,-12-5-132,-7-1-100,-1 0 0,0 0 1,0 0-1,0 1 0,0 0 0,-1 0 0,1 1 0,-1-1 0,0 1 0,0 0 0,-1 1 0,0-1 0,0 1 0,0 0 0,0 0 0,-1 0 0,0 0 0,-1 1 0,1-1 1,-1 1-3,1 2-909,-1 1 0,-1-1 0,1 1 0,-1-1 0,-1 9 909,0-7-4500</inkml:trace>
  <inkml:trace contextRef="#ctx0" brushRef="#br0" timeOffset="54768.09">4666 1817 8210,'0'0'3475,"0"0"-2024,0 0-531,0 0 117,0 0-173,0 0-201,0 9-169,0 6-305,0 0 0,2 0 0,0 0-1,0 0 1,2-1 0,3 11-189,-6-21 10,0 0 1,0 0-1,1-1 1,0 1-1,0 0 1,0-1-1,0 1 1,0-1-1,1 0 1,-1 0-1,1 0 0,0 0 1,0 0-1,0 0 1,1-1-1,-1 0 1,0 1-1,1-1 1,0-1-1,-1 1 1,1 0-1,0-1 1,0 0-1,0 0 1,0 0-1,0 0 1,0-1-1,4 1-10,-6-1 7,1 0 0,-1 0-1,1 0 1,-1 0 0,1-1 0,-1 1 0,1-1 0,-1 1 0,0-1-1,1 0 1,-1 0 0,0 0 0,0 0 0,0 0 0,1-1-1,-1 1 1,0-1 0,-1 1 0,1-1 0,0 0 0,0 0 0,-1 1-1,1-1 1,-1 0 0,0-1 0,1 1 0,-1 0 0,0 0-1,0-1 1,0 1-7,6-12-37,-1 0 0,0 0 0,-1-1 0,-1 0-1,0 0 1,-1 0 0,0 0 0,-1-1-1,-1 1 1,-1-11 37,0 24-63,0 1-1,0 0 0,0 0 1,0-1-1,-1 1 0,1 0 1,0 0-1,-1 0 0,1 0 1,-1-1-1,1 1 0,-1 0 1,0 0-1,1 0 0,-1 0 1,0 0-1,0 0 0,1 1 1,-1-1-1,0 0 0,0 0 1,0 1-1,-1-2 64,-1 1-126,0 0 0,1 0-1,-1-1 1,0 2 0,0-1 0,0 0-1,0 1 1,0-1 0,0 1 0,-1 0 126,-2 0-191,0 0 1,0 0-1,0 0 1,1 1-1,-1 0 1,0 1-1,1-1 0,-1 1 1,1 0-1,-1 0 1,-1 2 190,-2 2-475,0 0 1,1 1-1,0 1 1,0-1-1,-4 6 475,9-9-390,0-1 0,0 1 1,0 0-1,1 0 0,0 0 0,0 0 1,0 0-1,0 1 0,0-1 0,1 0 1,0 1-1,0 0 0,0-1 0,0 3 390,17-3-1950,2-4 203</inkml:trace>
  <inkml:trace contextRef="#ctx0" brushRef="#br0" timeOffset="55484.78">5032 1773 10522,'0'0'2754,"0"0"-1248,0 0-471,0 0-164,0 0-279,0 0-274,0 11 116,4 16-153,5 36-71,8 26-210,-17-88-15,0 1 1,1-1-1,-1 0 1,1 1-1,-1-1 1,1 0-1,0 0 1,0 0-1,-1 1 1,1-1-1,0 0 1,0 0-1,0 0 0,0 0 1,0 0-1,0 0 1,0-1-1,0 1 1,1 0-1,-1 0 1,0-1-1,0 1 1,1-1-1,-1 1 1,0-1-1,1 0 1,-1 1-1,1-1 1,-1 0-1,0 0 1,1 0-1,-1 0 1,1 0-1,-1 0 1,0-1-1,1 1 1,-1 0-1,1-1 15,2 0-51,0 0 0,0 0 0,-1-1 0,1 1-1,0-1 1,-1 0 0,1 0 0,-1 0 0,1-1-1,-1 1 1,0-1 0,2-3 51,2 0-137,-2-1 0,1 0-1,-1-1 1,0 1 0,0-1-1,-1 0 1,0-1 0,-1 1 0,0-1-1,0 1 1,-1-1 0,0 0 0,1-9 137,-3 18 6,0 0 12,0 20 27,0 75 286,0-94-312,1 0-1,-1-1 1,0 1 0,1 0 0,-1 0-1,0 0 1,1 0 0,-1 0 0,1 0-1,0-1 1,-1 1 0,1 0 0,0 0-1,-1-1 1,1 1 0,0-1 0,0 1 0,-1 0-1,1-1 1,0 1 0,0-1 0,0 0-1,0 1 1,0-1 0,0 0 0,0 0-1,0 1 1,0-1 0,0 0 0,0 0-19,33 3 117,-34-3-117,1 0 56,1-73 606,-1 35-1960,-1-1-5128,0 39 1356</inkml:trace>
  <inkml:trace contextRef="#ctx0" brushRef="#br0" timeOffset="56397.1">5594 1634 10610,'0'0'2669,"0"0"-1302,0 0-703,0 0-23,0 0 289,0 0 46,21-10-326,67-30-274,-79 36-342,0 0 0,0 1 0,1 0 0,-1 1 0,0 0 0,1 0 0,0 1 0,-1 0 0,1 0 0,0 1 0,2 1-34,12 0 44,-22-1-31,0 0 0,1 0-1,-1 0 1,0 1-1,1-1 1,-1 1-1,0 0 1,0 0 0,0 0-1,1 0 1,-1 0-1,0 0 1,0 0-1,-1 1 1,1-1-1,0 1 1,0-1 0,-1 1-1,1 0 1,-1 0-1,1 0 1,-1 0-1,0 0 1,1 0-1,-1 0 1,-1 0 0,1 0-1,0 0 1,0 1-1,-1-1 1,1 0-1,-1 1 1,0-1-13,3 12 71,-2 0 1,0 0-1,-1 0 1,0 1-1,-2 1-71,2-10-1,0 0 3,-1 0 0,0-1 0,-1 1 1,1 0-1,-1-1 0,0 0 0,-1 1 0,1-1 0,-1 0 0,0 0 0,0 0 0,0-1 0,-1 1 0,-2 1-2,-9 10-87,-1-1-1,0-1 0,-7 4 88,-36 33-192,57-48 173,0-1 1,1 1 0,-1 0 0,0 0-1,1 0 1,0 0 0,0 1 0,0-1 0,0 0-1,0 0 1,1 1 0,-1-1 0,1 0 0,0 1-1,0-1 1,0 0 0,1 3 18,-1-1-43,0-4 44,0 0 0,1 0-1,-1 0 1,0 0-1,1-1 1,-1 1 0,1 0-1,-1 0 1,1-1-1,0 1 1,-1 0 0,1-1-1,0 1 1,-1-1-1,1 1 1,0-1-1,0 1 1,0-1 0,-1 0-1,1 1 1,0-1-1,0 0 1,0 1 0,0-1-1,0 0 1,0 0-1,0 0 0,32 5 105,-25-4-82,75 6-1346,81-4 1323,-132-3-1817,-32 0-1042,0 0-3537</inkml:trace>
  <inkml:trace contextRef="#ctx0" brushRef="#br0" timeOffset="56997.05">6119 1199 1672,'0'0'8302,"0"0"-4940,0 0-1910,0 0-37,0 0 139,0 0-338,2 12-403,6 37-284,-7-47-485,0 0 0,0 0 0,0 0 1,0-1-1,0 1 0,0 0 0,0-1 0,0 1 0,1-1 0,-1 1 0,0-1 1,1 0-1,-1 1 0,1-1 0,0 0 0,0 0 0,-1 0 0,1 0 0,0 0 1,0-1-1,0 1 0,0-1 0,0 1 0,0-1 0,0 1 0,0-1 0,0 0 1,0 0-1,0 0 0,0 0 0,0-1-44,16 4 134,-3 3-108,-1 1 0,0 1 0,0 0 0,-1 0 0,0 2 0,-1-1 1,0 2-1,0 0 0,-1 0 0,0 1 0,-1 0 0,5 9-26,-1-1 34,-1 1 0,-1 1 0,-1 0 0,-1 0 0,0 1 0,-2 0-1,4 20-33,-7-15-13,0 0-1,-2 0 1,-1 0-1,-2 0 1,0 1-1,-2-1 1,-2 2 13,1-16-145,0 0 1,-2-1 0,0 1-1,0-1 1,-1 0-1,-1 0 1,0-1-1,-1 0 1,0 0 0,-1-1-1,0 0 1,-1 0-1,0-1 1,-8 6 144,17-15-61,0 0 0,0 0 1,0 0-1,-1-1 0,1 1 0,0-1 0,0 1 0,0-1 1,0 1-1,-1-1 0,1 1 0,0-1 0,0 0 1,-1 0-1,1 0 61,0 0-288,1 0-255,0 0-359,0 0-673,0 0-1441,0 0-2957</inkml:trace>
  <inkml:trace contextRef="#ctx0" brushRef="#br0" timeOffset="57799.04">6968 1566 10138,'0'0'3644,"0"0"-2231,0 0-791,0 0-74,0 0-125,0 0-70,-2 25 1358,-4-16-1663,-1-1 0,0 1 0,0-1 0,-1-1 0,-2 3-48,-23 24 7,-18 26-26,-8 9-466,-15 27 485,68-87-2287,5-11 1007,12-21-602,-1-1-3241,-5 7-539</inkml:trace>
  <inkml:trace contextRef="#ctx0" brushRef="#br0" timeOffset="58350.6">6806 1566 8410,'0'0'3787,"0"0"-2066,0 0-582,0 0 113,0 0-173,0 0-336,18-7 2114,-13 8-2806,-1-1 0,0 1 0,0 0 0,0 0 0,-1 0 0,1 1 0,0 0 0,0-1 0,-1 1 0,1 0 0,-1 1 0,0-1 0,1 1 0,-1-1 0,0 1 0,1 2-51,10 11 187,0-1 0,9 17-187,-8-10 155,132 197 278,-142-215-279,-2-4-6723,-3 0 1652</inkml:trace>
  <inkml:trace contextRef="#ctx0" brushRef="#br0" timeOffset="60279.32">7557 1172 4977,'0'0'4896,"0"0"-2816,0 0-1248,0 0 18,0 0 201,0 0-82,0 0-911,0 0-1,0 0 0,0 0 0,0 0 0,0 0 0,0-1 0,0 1 1,0 0-1,1 0 0,-1 0 0,0 0 0,0 0 0,0 0 1,0 0-1,0 0 0,0 0 0,0 0 0,0 0 0,1 0 1,-1 0-1,0 0 0,0 0 0,0 0 0,0 0 0,0 0 1,0 0-1,0 0 0,0 0 0,1 1 0,-1-1 0,0 0 0,0 0 1,0 0-1,0 0 0,0 0 0,0 0 0,0 0 0,0 0 1,0 0-1,0 0 0,0 0 0,1 0 0,-1 1 0,0-1 1,0 0-1,0 0 0,0 0 0,0 0 0,0 0 0,0 0 1,0 0-1,0 0 0,0 1 0,0-1 0,0 0 0,0 0 0,0 0 1,0 0-1,0 0 0,0 0 0,0 0 0,0 0 0,0 1 1,0-1-1,-1 0-57,0 23 177,-1 0 0,-1-1 0,-1 1 0,-1 0 0,-4 8-177,-42 114 158,33-97 32,-12 32 428,33-76-362,10-5-177,19-6-118,-24 5 75,106-15-7,13-3 9,-82 16-21,-45 4-20,2-12-1642,11-10-2731,-9 11-1188</inkml:trace>
  <inkml:trace contextRef="#ctx0" brushRef="#br0" timeOffset="60645.46">7787 1209 9842,'0'0'3698,"0"0"-1940,0 0-532,0 0 108,0 0-256,0 0-416,0 6-80,0 14-389,-1 149 1320,-9 17-1513,5-130 18,-3-1 0,-3 0-1,-1-1 1,-3 0 0,-10 19-18,22-65-37,1-2-37,0 0-1,0-1 1,-1 1-1,1-1 1,-1 0-1,-1 0 0,1 0 1,-3 3 74,2-41-6644,4 6-444</inkml:trace>
  <inkml:trace contextRef="#ctx0" brushRef="#br0" timeOffset="63109.45">5341 1753 264,'0'0'1638,"0"0"-291,0 0 92,0 0 61,0 0-173,0 0-168,-6 3 8478,5 1-8673,-3 142-681,3-145-277,0 1 0,0-1 0,1 1 0,-1-1 0,0 1 0,-1-1 0,1 1 0,0-1 1,0 0-1,-1 0 0,1 0 0,0 0 0,-1 0 0,1 0 0,-1 0 0,0 0 0,1 0 1,-1-1-1,0 1 0,1-1 0,-1 1-6,-2 0 10,1 1 1,-1-1-1,1 0 1,-1-1 0,1 1-1,-1 0 1,1-1-1,-1 0 1,0 0-1,1 0 1,-1 0-1,-3-1-10,6-1 2,0 1 0,-1-1 0,1 1 0,0-1 0,0 0-1,0 1 1,1-1 0,-1 0 0,0 0 0,1 0 0,-1 0 0,1 1 0,-1-1-1,1 0 1,0 0 0,0-2-2,-4-36-6,4-77-1326,0 116 1055,0 1-6,-1 8-1003,-13 48-3121,7-28-3227</inkml:trace>
  <inkml:trace contextRef="#ctx0" brushRef="#br0" timeOffset="65210.58">4050 2371 3145,'0'0'2124,"0"0"-275,0 0 130,0 0-94,0 0-291,0 0-338,5-6-289,12-16-181,-12 16-120,-5 6-93,0 0-76,0 0-61,0 0-46,0 0-50,0 0-20,0 0 21,0 0-62,-2 21 24,-4-5-281,0 0 0,-1-1-1,0 0 1,-1 0 0,-3 2-22,-18 36 36,18-29 19,0 1 1,2 0-1,1 1 0,1 0 1,1 0-1,1 1 0,2-1 1,1 1-1,0 0 0,3 15-55,0-34 3,0 0 0,1 0-1,0 0 1,0 0 0,1 0 0,0-1-1,0 1 1,1-1 0,0 0-1,1 0 1,-1 0 0,1-1-1,0 1 1,1-1 0,0 0 0,0-1-1,3 3-2,7 5-35,1 0 0,1-1 0,0-1 0,1 0 0,0-2 0,5 2 35,-17-8-165,1 0-1,-1-1 0,1 0 0,-1-1 1,1 1-1,5-1 166,13 0-5790,-26-1 104</inkml:trace>
  <inkml:trace contextRef="#ctx0" brushRef="#br0" timeOffset="66142.47">4405 2541 1376,'0'0'8159,"0"0"-5279,0 0-2135,0 0-270,0 0 26,0 0-89,0 25-141,0 184 636,-1-156-322,0-24-215,1 1 1,1-1-1,5 23-370,-3-45 469,-1-21-322,-1-24-118,-1 29-23,6-199 40,-3 170-49,1 0 0,3 1 0,1 0 0,7-17 3,-14 49-11,1 0-1,0 0 1,1 0 0,-1 0 0,1 1 0,0-1 0,0 1 0,0 0 0,1 0 0,-1 0 0,1 0 0,0 1 0,0-1 0,1 1 0,-1 0 0,1 0 0,2-1 11,1 1-15,0-1 1,1 1-1,0 1 0,0 0 0,0 0 1,0 0-1,0 1 0,0 1 0,7-1 15,47 1-84,-62 0 87,-1 1 0,1-1 0,-1 0 0,1 0 0,-1 0 0,1 1-1,-1-1 1,1 0 0,-1 1 0,0-1 0,1 0 0,-1 1-1,0-1 1,1 0 0,-1 1 0,0-1 0,1 1 0,-1-1 0,0 1-1,0-1 1,1 1 0,-1-1 0,0 0 0,0 1 0,0-1 0,0 1-1,0 0 1,0-1 0,0 1 0,0-1 0,0 1 0,0-1-3,0 23 294,0-17-205,-1-1-77,1-1 0,-2 0 1,1 1-1,0-1 0,-1 0 0,0 0 0,0 0 0,0 0 0,0 0 0,-1-1 0,0 1 0,0-1 1,1 1-1,-2-1 0,1 0 0,-1 1-12,-16 13-142,0-1 0,-8 5 142,13-11-127,-20 12-231,27-18 268,1 0 0,0 1 0,0 0 0,0 0 0,0 0 0,1 1 0,-4 4 90,10-10-8,0 0 0,-1 1 0,1-1 0,0 1 0,-1-1 0,1 1 0,0-1 0,0 1 0,0 0 0,0-1 0,-1 1 0,1-1 0,0 1 0,0-1 0,0 1 0,0-1 0,0 1 0,0 0 0,0-1 0,1 1 0,-1-1 0,0 1 0,0-1 0,0 1 0,0-1 0,1 1 0,-1-1 0,0 1 0,1-1 0,-1 1 0,0-1 0,1 1 0,-1-1 0,0 1 0,1-1-1,0 0 10,18 13 336,-12-9-281,3 3 64,0 0 0,0 1 0,-1 0 1,-1 0-1,1 1 0,-1 0 0,-1 1 0,1 0-120,11 20 277,-1 1 0,0 2-277,2 6 44,-19-39-91,-1 1 0,1 0 0,0 0 0,-1-1 0,1 1 0,0-1 0,-1 1 0,1 0-1,0-1 1,0 1 0,-1-1 0,1 1 0,0-1 0,0 0 0,0 1 0,0-1 0,0 0 0,-1 0 0,1 0 0,0 1 0,0-1 0,0 0 0,0 0 0,0 0 0,0-1 0,0 1-1,0 0 1,0 0 0,0 0 0,-1-1 0,1 1 0,0 0 0,0-1 0,0 1 0,0-1 47,27-17-5419,-13 7-3662</inkml:trace>
  <inkml:trace contextRef="#ctx0" brushRef="#br0" timeOffset="66688.52">4892 2711 8770,'0'0'3485,"0"0"-2033,0 0-461,0 0 154,0 0-147,0 0-349,0 20-270,0 149 752,0-167-1124,0 0-1,0 0 1,0 0 0,1 0-1,-1 0 1,1-1 0,-1 1-1,1 0 1,0 0 0,-1-1-1,1 1 1,0 0-1,0-1 1,0 1 0,0-1-1,1 1 1,-1-1 0,0 0-1,0 1 1,1-1 0,-1 0-1,1 0 1,-1 0 0,1 0-1,0 0 1,-1 0-1,1 0 1,0-1 0,0 1-1,0-1 1,-1 1 0,1-1-1,0 0 1,0 0 0,0 1-1,0-1 1,0-1 0,-1 1-1,1 0 1,1 0-7,3-1 0,0 1 0,0-1-1,0-1 1,0 1 0,0-1 0,0 0 0,0 0 0,-1 0 0,1-1-1,-1 0 1,0 0 0,2-2 0,2-2-46,-1-1-1,0 0 1,-1-1-1,0 1 1,0-1 0,-1-1-1,0 1 1,-1-1-1,3-7 47,-5 10-64,0 0 1,-1 0-1,0 0 0,0 0 0,0 0 0,-1-1 1,-1 1-1,1-1 0,-1 1 0,0 0 0,0-1 1,-1 1-1,0-1 0,-1 1 0,0-2 64,1 6-77,-1 0 0,1 0 0,-1 0 0,0 0 0,1 1 0,-1-1 0,0 0 0,-1 1 0,1 0 0,0-1 0,-1 1 0,1 0 0,-1 0 0,0 1 0,0-1 0,0 0 0,0 1 0,0 0 0,0 0 0,0 0 0,0 0 0,-1 0 77,-6-2-570,0 2 1,0-1 0,-1 1-1,1 1 1,0-1 0,-6 2 569,14-1-106,0 1 0,0-1 0,-1 1-1,1-1 1,0 1 0,0 0 0,0 0 0,0 0 0,0 0 0,0 0 0,1 0 0,-1 0 0,0 1 0,0-1 0,1 1 0,-1-1 0,1 1 0,-1 1 106,-2 2-101,1 0 1,0 0 0,0 1 0,0 0 0,0-1 0,1 1-1,0 1 101,-3 11-37,1-1 0,1 1 0,1-1-1,0 11 38,1-12-210,0-8 294,0 0 0,1 0-1,0 1 1,1-1 0,1 7-84,-2-13-114,1-1 1,-1 1-1,1 0 1,-1-1-1,1 1 1,0-1 0,0 1-1,-1-1 1,1 0-1,0 1 1,0-1-1,1 0 1,-1 0-1,0 1 1,0-1-1,0 0 1,1 0 0,-1 0-1,1-1 1,-1 1-1,0 0 1,1 0-1,0-1 1,-1 1-1,1-1 1,-1 0-1,1 1 1,0-1-1,0 0 114,11 1-5521</inkml:trace>
  <inkml:trace contextRef="#ctx0" brushRef="#br0" timeOffset="67387.95">5186 2653 7114,'0'0'5158,"0"0"-2906,0 0-993,0 0-34,0 0-311,0 0-357,0 6-185,-1 46 133,0-3-274,4 37-231,-3-84-9,0 0-1,1 1 1,-1-1 0,1 0 0,-1 0 0,1 0-1,0 0 1,0 0 0,0 0 0,0 0-1,0 0 1,0 0 0,1 0 0,-1 0 0,1-1-1,-1 1 1,1-1 0,-1 1 0,1-1-1,0 0 1,0 1 0,0-1 0,0 0 0,0 0-1,0 0 1,0 0 0,1 0 9,4 0-46,0 1 1,0-1-1,0 0 1,0-1-1,0 0 1,0 0-1,0 0 0,1-1 46,-4 0-31,0 0-1,-1-1 0,1 1 0,0-1 0,-1 0 1,0 0-1,1 0 0,-1 0 0,0-1 0,0 1 0,0-1 1,-1 0-1,1 1 0,0-1 0,-1-1 0,0 1 1,0 0-1,0-1 0,1-1 32,5-10-398,0 0 0,-1-1 1,3-13 397,-4 1-71,-6 27 441,-1 16-232,1 10-136,-1-11 84,1-1 1,1 1-1,0-1 1,1 0-1,0 1 1,1 0-87,-2-10 26,1 0 1,-1 0 0,1 0-1,0 0 1,1 0 0,-1-1-1,1 1 1,-1-1-1,1 1 1,0-1 0,0 0-1,0 0 1,1 0 0,-1-1-1,1 1 1,0-1 0,-1 0-1,1 0 1,0 0 0,4 1-27,-6-2-1,0 0-1,0 0 1,0 0 0,1 0 0,-1-1 0,0 1 0,1-1 0,-1 1 0,1-1 0,-1 0-1,1 0 1,-1 0 0,1 0 0,-1 0 0,0-1 0,1 1 0,-1-1 0,0 0 0,1 1-1,-1-1 1,0 0 0,1 0 0,-1-1 0,0 1 0,0 0 0,0-1 0,0 1 0,-1-1-1,1 0 1,0 1 0,-1-1 0,1 0 0,-1 0 0,1 0 0,-1 0 0,0 0 0,0-1-1,0 1 1,0-1 1,4-10-19,-1 0 0,0 0 0,-2-1-1,1 1 1,-2-1 0,1-7 19,0-41-405,-2-16 405,-1 20-398,1 58 393,0-1 0,0 1 0,0-1 0,0 0 1,0 1-1,0-1 0,0 0 0,0 1 0,0-1 0,-1 1 0,1-1 0,0 0 0,0 1 0,-1-1 0,1 1 0,0-1 1,-1 1-1,1-1 0,0 1 0,-1-1 0,1 1 0,-1-1 0,1 1 0,-1 0 0,1-1 0,-1 1 0,1 0 1,-1-1 4,0 1-12,1 0 1,-1 0-1,1 0 0,0 0 1,-1 0-1,1 1 1,-1-1-1,1 0 1,0 0-1,-1 0 1,1 0-1,-1 1 1,1-1-1,0 0 1,-1 0-1,1 1 1,0-1-1,-1 0 1,1 0-1,0 1 1,0-1-1,-1 0 1,1 1-1,0-1 1,0 1-1,0-1 1,-1 0-1,1 1 0,0-1 1,0 1-1,0-1 1,0 0-1,0 1 1,0-1-1,0 1 1,0-1-1,0 0 1,0 1-1,0-1 12,-1 58-1124,1-33-4670,0-24 395</inkml:trace>
  <inkml:trace contextRef="#ctx0" brushRef="#br0" timeOffset="68291.84">5851 2272 4793,'0'0'7288,"0"0"-4577,0 0-1833,0 0-138,0 0-21,0 0-260,15 4 652,29-5-680,-15 0-270,1 1 0,6 2-161,-33-1 19,-1 0 0,0 0 0,0 0 0,0 0 0,0 0 0,0 0 0,0 0 0,0 0 0,0 1 0,0-1 0,-1 1 0,1 0 0,-1-1 0,1 1 0,-1 0 0,1 0 0,-1 0 0,0 0 0,0 0 0,0 0 0,0 0 0,0 0-1,-1 1 1,1-1 0,-1 0 0,1 0 0,-1 1 0,0-1-19,2 12 92,0 0 0,-1 0 0,0 14-92,-1-12 62,0 0 1,-2 0-1,-1 12-62,1-22 8,1 0 0,-1 0 0,0-1-1,-1 1 1,1-1 0,-1 1-1,0-1 1,0 0 0,-1 0-1,0 0 1,-1 1-8,-6 7-7,-1 0 0,-1-1 0,-11 10 7,19-19-41,0 0-1,0 1 1,0-2-1,0 1 1,0 0-1,-1-1 1,1 0-1,-1 0 1,0-1-1,0 0 1,1 0-1,-1 0 1,-6 0 41,12-1-13,0 0-5,0 0-22,0 0 18,0 0-13,0 0 19,34 0-7,-24 0 26,-1 0 0,1 0 0,-1 2 0,1-1 0,-1 1 0,1 0 0,3 2-3,-10-3 18,0 1-1,0-1 0,-1 0 0,1 1 1,0 0-1,-1-1 0,1 1 0,-1 0 0,0 0 1,0 1-1,0-1 0,0 0 0,0 1 1,0-1-1,0 1 0,-1 0 0,1-1 1,-1 1-1,0 0 0,0 0 0,0 0 1,0 0-1,-1 0 0,1 0 0,-1 1-17,1 3 56,0 0-1,0 1 0,-1-1 0,-1 1 1,1-1-1,-1 0 0,0 1 0,0-1 1,-3 5-56,3-8-1,-1 0 0,0 0 0,-1 0 0,1 0 0,-1 0 0,1 0 0,-1-1 0,-1 1 0,1-1 0,0 0 0,-1 0 0,1 0 0,-1 0 0,0-1 0,-3 2 1,2-1-201,0 0 1,0-1-1,0 0 0,0 0 1,0-1-1,-1 1 0,1-1 0,0 0 1,-1 0-1,1-1 0,-1 0 1,-3 0 200,-11 4-3965,17 2-2239,3-6 2155</inkml:trace>
  <inkml:trace contextRef="#ctx0" brushRef="#br0" timeOffset="68852.36">6311 2164 5457,'0'0'5237,"0"0"-3056,0 0-953,0 0 124,0 0-83,0 0-296,1 6-291,-1-2-565,0-2-86,0-1-1,0 1 0,0-1 0,0 1 0,0-1 0,1 1 0,-1-1 0,0 1 0,1-1 0,-1 0 0,1 1 0,-1-1 0,1 0 0,0 1 0,0-1 0,-1 0 1,1 0-1,0 0 0,0 0 0,0 0 0,0 0 0,0 0 0,1 0 0,-1 0 0,0 0 0,0 0 0,1 0-30,9 4 114,-1 0-1,0 1 1,0 0 0,0 1-1,-1 0 1,0 1 0,0 0-1,-1 0 1,0 1 0,5 8-114,-3-2 108,-1-1 1,0 2 0,-1-1 0,-1 1 0,-1 0 0,5 17-109,-1 9 70,-2 0 1,-1 1-1,-3-1 0,-1 1 1,-3 22-71,0-42 31,0 0 0,-2 0 1,-1 0-1,-1-1 0,-5 18-31,7-32-41,-1 0-1,0-1 1,0 1 0,-1-1-1,1 0 1,-2 0 0,1 0-1,-1 0 1,0-1 0,0 0-1,-1 0 1,0 0 0,0-1-1,0 0 1,-1 0-1,0 0 1,0-1 0,-1 0 41,-60 33-4133,65-37 846,2 0 1043,1 0-5385</inkml:trace>
  <inkml:trace contextRef="#ctx0" brushRef="#br0" timeOffset="69489.42">7051 2497 9674,'0'0'3600,"0"0"-1873,0 0-654,0 0-218,0 0-363,0 0-248,-2 4-132,-24 41-111,-3 0 1,-1-2-1,-2-1 0,-16 14-1,16-17-2,10-14-106,12-15-52,1 1 0,0 0 0,0 1 0,1 0 0,1 0 0,-3 6 160,10-16-677,0-2-395,0 0-549,0-2-529,0-6-656</inkml:trace>
  <inkml:trace contextRef="#ctx0" brushRef="#br0" timeOffset="69970.34">6794 2544 9874,'0'0'3602,"0"0"-2049,0 0-919,0 0-202,0 0-106,0 0-39,0 0 14,0 0-16,0 0 77,0 0 59,0 0-17,27 0 1693,-24 1-2052,0-1-1,0 1 1,-1 0 0,1 0 0,0 0-1,0 0 1,-1 0 0,1 1 0,0-1-1,-1 1 1,1-1 0,-1 1 0,0 0 0,0 0-1,1 1-44,33 38 276,-27-31-194,23 33 75,-1 1 0,9 23-157,14 19-51,-43-66 217,-5-11-2877,1-28-1400,-4 2-61</inkml:trace>
  <inkml:trace contextRef="#ctx0" brushRef="#br0" timeOffset="70488.02">7410 2317 11562,'0'0'2810,"0"0"-1407,0 0-557,0 0 89,0 0-160,0 0-231,2 6-8,3 9-288,-1 0 0,0 0 0,-1 1 0,0-1 1,-2 1-1,0 5-248,-1 106 179,-1-60-151,1 73 388,0-28-2466,0-53-7544,0-75 2172</inkml:trace>
  <inkml:trace contextRef="#ctx0" brushRef="#br0" timeOffset="71082.78">7591 2405 7402,'0'0'6076,"0"0"-4064,0 0-1543,0 0-159,0 0 71,0 0-47,0-5 11,2 2-247,0-1 1,0 0-1,0 0 0,0 1 0,1-1 1,0 1-1,-1 0 0,1 0 1,0 0-1,1 0 0,-1 0 0,0 1 1,1-1-1,-1 1 0,1 0 1,0 0-1,0 0 0,3 0-98,2-3 87,1 1-1,-1 1 0,1 0 1,0 0-1,0 0 1,1 2-1,-1-1 1,2 1-87,-9 1 11,1 0 0,0 0 0,0 0 0,-1 0 1,1 1-1,0-1 0,0 1 0,-1 0 0,1 0 1,-1 1-1,1-1 0,-1 1 0,2 0-11,-3 0 17,0 0-1,0 1 0,0-1 0,0 1 1,0-1-1,-1 1 0,1 0 1,-1 0-1,0 0 0,0-1 1,0 1-1,0 0 0,0 1 1,0-1-1,-1 0 0,1 0-16,1 9-3,0 0 0,0 0 0,-1 0 0,-1 0 0,0 0-1,-1 0 1,0 0 0,-1 0 0,0 0 0,0 0 0,-2 0-1,1-1 1,-2 1 0,1-1 0,-1 0 0,-1-1 0,0 1-1,-1-1 1,-5 7 3,2-5-21,-17 24-45,1 1 0,-15 28 66,34-52-1,1 0-1,0 1 1,1-1 0,1 1-1,0 0 1,0 1 0,2-1-1,0 0 1,0 1 0,1 6 1,1-20-6,0 0 1,0 1-1,0-1 1,0 0-1,0 0 1,0 1-1,0-1 1,0 0-1,0 1 1,1-1-1,-1 0 1,1 0-1,-1 1 1,1-1-1,-1 0 1,1 0-1,0 0 1,-1 0-1,1 0 1,0 0-1,0 0 1,0 0-1,0 0 1,0 0 5,2 0-1,1 0 0,-1 0 0,0 0 0,1-1-1,-1 1 1,1-1 0,-1 0 0,0 0 0,3 0 1,37 1 2,-24 0 56,-1-1 0,0 0 0,1-1-1,-1-1 1,0-1 0,0 0 0,9-4-58,0-3 0,-18 5-129,1 1 0,0 1 0,0-1 0,0 2 0,0-1 0,1 2 0,1-1 129,-2 4-2030,-8 10-2005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38.580"/>
    </inkml:context>
    <inkml:brush xml:id="br0">
      <inkml:brushProperty name="width" value="0.05" units="cm"/>
      <inkml:brushProperty name="height" value="0.05" units="cm"/>
    </inkml:brush>
  </inkml:definitions>
  <inkml:trace contextRef="#ctx0" brushRef="#br0">1 283 24,'0'0'2754,"0"0"-683,0 0-295,0 0-301,0 0-197,0 0-96,0 0-57,0 0-170,0 0-255,0 0-144,0 0-18,0 0 39,0 0-54,0 0-54,0 0-75,0 0-46,0 0-4,0 0 53,0 0 26,0 0 8,0 0-20,0 0-93,0 0-63,0 0-76,0 0-48,0 0-53,11-3-32,66-3 9,1 3 0,41 5-55,-21 0 56,20-5-56,117-7 48,-96 1 7,-75 8-46,-64 1 1,0 0 14,0 0 28,0 0-34,0 0-10,0 0 4,0 0-9,0 0-112,0 0-89,0 0-50,0 0-119,0 0-254,0 0-574,0 0-1244,0 0-2273</inkml:trace>
  <inkml:trace contextRef="#ctx0" brushRef="#br0" timeOffset="1019.09">755 1 1872,'0'0'5243,"0"0"-2808,0 0-1212,0 0-340,0 0-204,0 0-126,0 0-58,0 0 16,0 0 53,0 0 53,0 0 77,0 0 33,0 0-37,0 0-128,0 0-135,0 0-85,0 0-42,0 0-22,0 0-38,0 0-67,20 0-34,25 2-36,0 2 0,-1 2 1,0 2-1,0 2 0,19 7-103,-59-16 7,0 0-1,0 1 1,0-1 0,0 1 0,0-1-1,-1 1 1,1 0 0,0 1 0,-1-1-1,1 1 1,-1-1 0,0 1-1,0 0-6,-1 0 21,-1 0-1,1 0 1,-1 0-1,0 0 1,0 0-1,0 0 1,0 0-1,-1 0 1,1 1-1,-1-1 0,0 0 1,0 0-1,0 1 1,0-1-1,0 0 1,-1 1-21,-2 10 19,0-1 1,-1 0-1,0 0 1,-1 0-1,-1-1 1,0 0 0,-4 8-20,-9 17 0,-15 35 33,-2-1 1,-29 38-34,61-106-887,4-9-111,3-10-2592,1 6-1619</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5.623"/>
    </inkml:context>
    <inkml:brush xml:id="br0">
      <inkml:brushProperty name="width" value="0.05" units="cm"/>
      <inkml:brushProperty name="height" value="0.05" units="cm"/>
    </inkml:brush>
  </inkml:definitions>
  <inkml:trace contextRef="#ctx0" brushRef="#br0">4 313 4033,'0'0'2507,"0"0"-289,0 0-394,0 0-265,0 0-262,0 0-236,-3-1-87,50 0 3609,93-1-5055,-139 2 371,-1 0-25,0 0-100,0 0-229,0 3-844,1-2-5350,2-1 1258</inkml:trace>
  <inkml:trace contextRef="#ctx0" brushRef="#br0" timeOffset="818.77">329 88 5801,'0'0'2002,"0"0"-402,0 0-301,0 0-94,0 0-287,0 0-343,3-2-103,11-11 378,0 1 0,1 1 0,7-5-850,-16 13 58,0 0 0,0 0 0,1 0 0,-1 0 0,0 1 0,1 0 0,0 1 0,-1-1 0,1 1 0,0 1 0,3-1-58,-8 1 13,-1 0 0,1 0 0,0 0 0,-1 0 0,1 0 0,-1 0 0,1 0 0,-1 0 0,1 1 0,-1-1 0,1 1 0,-1-1 1,1 1-1,-1-1 0,1 1 0,-1 0 0,0 0 0,1 0 0,-1 0 0,0 0-13,0 1 2,0 0-1,0 1 1,-1-1 0,1 0-1,-1 1 1,1-1-1,-1 0 1,0 1 0,0-1-1,0 1 1,0 1-2,0 2-14,0 16 10,0-7 24,0 0 0,-1 0 0,-2 9-20,2-18-9,0 0 1,-1 0 0,0-1-1,0 1 1,-1-1-1,1 1 1,-1-1-1,-1 0 1,1 0-1,-1 0 1,1 0 8,-1-2-18,1 1 0,0-1 1,1 1-1,-1 0 1,1 0-1,-1 1 0,1-1 1,1 0-1,-1 1 0,0-1 1,1 1-1,0-1 1,0 1-1,0 1 18,1-6-31,0 0-34,0 0-15,19 0 109,34 0 23,-53 0-53,0 1 0,1-1 0,-1 0 0,1 0 0,-1 0 0,1 1 0,-1-1 0,1 0-1,-1 1 1,0-1 0,1 0 0,-1 1 0,0-1 0,1 1 0,-1-1 0,0 0 0,0 1 0,1-1 0,-1 1 0,0-1-1,0 1 1,0-1 0,0 1 0,1-1 0,-1 1 0,0-1 0,0 1 0,0-1 0,0 1 0,0-1 0,0 1 1,0 22-45,0-17 46,0 6 10,-1 0 0,0-1 0,0 1-1,-1 0 1,0-1 0,-1 1 0,-1-1 0,0 0 0,0 0 0,-1 0 0,0-1-1,-1 0 1,-5 8-11,9-17 5,1 1 0,-1-1 0,1 0-1,-1 1 1,1-1 0,-1 0 0,0 0-1,1 0 1,-1 0 0,0 0 0,0 0-1,-1 0-3,2-1-13,1 0 1,-1 1 0,1-1 0,-1 0 0,1 0 0,-1 0 0,0 0 0,1 0 0,-1 0 0,0 1 0,1-1 0,-1-1 0,1 1 0,-1 0 0,0 0 0,1 0 0,-1 0 0,1 0 0,-1 0 0,0-1 0,1 1-1,-1 0 1,1-1 0,-1 1 0,1 0 0,-1-1 0,1 1 0,-1-1 0,1 1 0,-1 0 0,1-1 0,0 1 0,-1-1 0,1 1 0,-1-1 11,0-3-986,0-4-8613,1 1 9835,3-12-2199</inkml:trace>
  <inkml:trace contextRef="#ctx0" brushRef="#br0" timeOffset="1719.05">778 3 720,'0'0'6996,"0"0"-4148,0 0-1439,0 0-334,0 0-343,0 0-328,0 0-133,0 0 14,0 0 93,0 0 82,0 0-28,0 0-52,0 0-33,0 0-42,19 0 145,23-1-198,-23 0-189,-1 0 0,1 2 0,18 2-63,-36-3 0,-1 0 1,1 1-1,0-1 0,-1 0 0,1 1 0,0-1 1,-1 1-1,1-1 0,-1 0 0,1 1 0,-1-1 1,1 1-1,-1 0 0,1-1 0,-1 1 0,1-1 1,-1 1-1,0 0 0,1-1 0,-1 1 0,0 0 1,0-1-1,0 1 0,1 0 0,-1-1 0,0 1 1,0 0-1,0 0 0,0 25-24,0-16 9,-1 0-4,1 1-1,-2 0 1,0-1 0,0 1-1,-1-1 1,0 0 0,0 0-1,-1 0 1,-1 0 0,0 0-1,0-1 1,-1 0 0,0 0 0,-1-1-1,1 1 1,-2-2 0,1 1-1,-1-1 1,0 0 0,-1 0-1,-7 4 20,15-10-7,-1 0 0,1-1 0,-1 1 0,0-1 0,1 1 0,-1-1 0,0 1 0,1-1 0,-1 0 0,0 0 0,0 0 0,1 0 0,-3 0 7,-2 0-14,6 0 27,0 0 34,0 0 16,0 0-53,0 0-52,5 0-33,31-1 72,-20 0 3,0 0-1,-1 2 1,1 0 0,9 2 0,-21-3-4,0 1 0,0 0 0,-1 0 0,1 1 0,0-1 0,0 1 0,-1 0 0,1 0 0,-1 0 0,0 0 0,1 1 0,-1 0 0,0-1 0,0 1 0,-1 0 0,1 0 0,-1 0 0,1 1 0,0 2 4,1 1 13,0 1 0,-1 0 0,0 0 1,-1 1-1,0-1 0,0 1 0,-1-1 0,0 1 0,0-1 0,-1 1 1,0 0-1,-1-1 0,0 1 0,-1 5-13,1-12 7,0 0-1,-1 0 1,1-1 0,0 1-1,0 0 1,-1-1-1,1 0 1,-1 1 0,1-1-1,-1 0 1,1 0-1,-1 1 1,0-1 0,0-1-1,1 1 1,-1 0 0,0 0-1,0-1 1,0 1-1,0-1 1,0 1 0,0-1-1,0 0 1,0 0-1,0 0 1,-1 0-7,-8 1-5,1-1 0,-1-1 0,0 1 0,-4-2 5,11 1 50,0-1 0,0 1 0,0-1 0,0 1 0,0-1 0,0 0 0,1-1 0,-1 1 0,-1-2-50,-8-13-1443,13 16 1143,0 0-1,0 0 1,0 0 0,-1 1-1,1-1 1,0 0 0,0 0 0,0 0-1,1 0 1,-1 0 0,0 0-1,0 1 1,0-1 0,1 0-1,-1 0 1,0 0 0,1 0-1,-1 1 1,1-1 0,-1 0-1,1 1 1,-1-1 0,1 0 300,8-6-5752</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1.811"/>
    </inkml:context>
    <inkml:brush xml:id="br0">
      <inkml:brushProperty name="width" value="0.05" units="cm"/>
      <inkml:brushProperty name="height" value="0.05" units="cm"/>
    </inkml:brush>
  </inkml:definitions>
  <inkml:trace contextRef="#ctx0" brushRef="#br0">435 55 3305,'0'0'2802,"0"0"-545,0 0-463,0 0-400,0 0-339,0 0-212,0 0-58,0-2-428,0 0 1,0 0-1,0 1 0,0-1 1,0 0-1,0 0 0,0 0 0,-1 0 1,1 0-1,-1 1 0,1-1 1,-1 0-358,-8-2 119,0 0 0,0 1 1,0 1-1,0-1 1,0 1-1,-1 1 1,1 0-1,-1 0 0,-4 1-119,-16-2 142,-55-4 221,-66 4-363,84 3 332,66-1-307,1 0 10,0 0-21,0 0-4,0 20-97,18 612 662,-5-496-572,-2-12 0,-4 30-3,0 285 31,1 16 25,-8-68-109,30-394-75,25-11 124,1 3 1,0 2-1,1 3 1,0 2-1,54 1 4,-105 7-12,22 3-169,-27-3 154,0 1 0,0-1 1,-1 1-1,1-1 0,0 1 1,0 0-1,-1-1 0,1 1 0,0 0 1,-1 0-1,1-1 0,-1 1 1,1 0-1,-1 0 0,0 0 0,1 0 1,-1 0-1,0 0 0,0 0 1,1-1-1,-1 1 0,0 0 0,0 0 1,0 0-1,0 0 0,0 0 1,0 1 26,0-1-331,0-1-56,0 0-190,0 0-508,-2-6-4090,-8 2-2311</inkml:trace>
  <inkml:trace contextRef="#ctx0" brushRef="#br0" timeOffset="1516.33">842 262 2425,'0'0'2097,"0"0"-83,0 0-272,0 0-291,0 0-439,0 0-288,12-14-132,38-47-88,-47 57-411,0-1 0,0 1 0,1 1 0,-1-1 0,1 0 0,0 1 0,0 0 0,0-1 0,1 2 0,-1-1 0,1 0-1,-1 1 1,1 0 0,0 0 0,0 1 0,0-1 0,0 1 0,0 0 0,0 0 0,0 1 0,1-1 0,-1 1 0,0 0 0,5 1-93,1-1 139,-7 1-106,-1 0-1,1 0 1,-1 0-1,1 0 1,-1 1-1,1 0 0,-1-1 1,0 1-1,1 0 1,-1 1-1,0-1 1,-1 1-1,1-1 1,0 1-1,-1 0 1,1 0-1,-1 0 1,0 0-1,0 0 0,0 1-32,5 7 19,0 1 0,-1-1 0,-1 1-1,0 0 1,1 6-19,-3-5 17,0 0 1,-1 0-1,0 0 1,-1 0-1,-1 0 1,0 0-1,-1 0 1,0 1-1,-2 8-17,1-18 5,0 0 0,1 0 0,-1 0 0,-1-1 0,1 1 0,-1 0 1,1-1-1,-1 0 0,0 0 0,0 0 0,0 0 0,-1 0 0,1 0 0,-1-1 0,1 1 0,-1-1 0,-3 1-5,-1 1 118,1-1 1,0 0-1,-1-1 0,1 0 1,-1 0-1,0-1 0,0 1 1,0-2-1,-2 1-118,9-1 200,1 0-110,0 41-30,26-40 11,-1 2 1,1 1 0,-1 1 0,23 9-72,35 6-54,-77-20-115,5 3-1213,-8 4-2520,-3-3-256</inkml:trace>
  <inkml:trace contextRef="#ctx0" brushRef="#br0" timeOffset="2317.64">1488 171 5089,'0'0'2817,"0"0"-602,0 0-565,0 0-446,0 0-227,0 0-83,0 3-193,4 25-277,-2 0 0,-1 1 0,-2-1-1,-2 22-423,-8 25-233,11-75 229,1 1 0,-1-1 0,1 1-1,-1-1 1,1 1 0,-1-1 0,1 1 0,-1-1 0,1 1 0,0-1 0,-1 0 0,1 0-1,-1 1 1,1-1 0,0 0 0,-1 0 0,1 1 0,0-1 0,-1 0 0,1 0 0,0 0-1,0 0 1,-1 0 0,1 0 0,0 0 0,0 0 4,26 0-16,-21 0 15,11-1 15,-1 1 0,1-2 0,0 0 0,0-1 0,-1-1 0,0-1 0,0 0 0,6-3-14,-13 4-78,0 1-1,0 0 1,1 1 0,-1 0 0,1 0 0,8 0 78,-17 2-253,-1 0-39,0 0-97,0 0-87,0-11-3829,0 5-435</inkml:trace>
  <inkml:trace contextRef="#ctx0" brushRef="#br0" timeOffset="2800.06">1703 252 4545,'0'0'3611,"0"0"-1371,0 0-564,0 0-380,0 0-265,0 0-136,0 0-800,0 0 1,0-1-1,-1 1 1,1 0-1,0 0 1,0-1-1,0 1 1,0 0-1,0 0 1,0 0-1,-1 0 1,1-1-1,0 1 1,0 0-1,0 0 1,-1 0-1,1 0 1,0-1-1,0 1 1,0 0-1,-1 0 1,1 0-1,0 0 1,0 0-1,-1 0 1,1 0-1,0 0 1,0 0-1,-1 0 1,1 0-1,0 0 1,0 0-1,0 0 1,-1 0-1,1 0 1,0 0-1,0 0 1,-1 0-96,1 96-405,0 76 952,0-56-8123,0-115 3337</inkml:trace>
  <inkml:trace contextRef="#ctx0" brushRef="#br0" timeOffset="15284.46">1171 931 4721,'0'0'5080,"0"0"-2232,0 0-935,0 0-429,0 0-334,0 0-279,4 14 2665,59-15-3668,-13 0 122,33 4 10,-79-3-3,0 1 1,0 0 0,0 1 0,0-1 0,0 1-1,0-1 1,-1 1 0,1 0 0,0 1-1,-1-1 1,1 1 0,-1-1 0,0 1 0,0 0-1,0 0 1,-1 1 0,1-1 0,-1 0 0,1 1-1,-1 0 1,0-1 0,0 2 2,2 3 8,0 1 0,-1-1 0,0 1 0,0 0 0,-1 0 0,0 0 0,-1 1 1,0-1-1,0 6-8,-1 10 21,1-16-35,0-1 0,-1 1 0,-1-1 0,1 1 0,-1-1 0,-1 1 0,1-1 0,-1 0 0,-1 1 0,0-1 14,-2 3-30,0-1-2,0-1 1,0 0-1,-1 1 1,0-2-1,-2 3 32,5-8 1,0 0 0,-1 0 1,1 0-1,-1-1 0,0 1 0,0-1 0,1 0 0,-2 0 0,1 0 0,0 0 1,0-1-1,0 0 0,-1 0 0,0 0-1,-45 11 61,-34 7-13,75-18-61,1 0-1,0 0 1,0-1-1,-1 0 1,1-1-1,0 0 1,0 0-1,-6-2 14,12 2-2,0 0-1,0 0 1,0 0 0,1 0-1,-1 0 1,0 0-1,1-1 1,-1 1 0,1 0-1,-1-1 1,1 0 0,0 1-1,-1-1 1,1 0-1,0 1 1,0-1 0,0 0-1,1 0 1,-1 0-1,0 0 1,0-2 2,-11-19-20,11 20 14,-1 0 1,1 0-1,0 1 1,-1-1-1,2 0 1,-1 0 0,0 0-1,0 0 1,1-1-1,0 1 1,-1 0 0,1-2 5,2-48-113,-1 24 73,-1 23 30,1 1-1,0 0 1,0-1 0,1 1-1,-1 0 1,1 0 0,1-3 10,-1 3 1,0-1 0,0 1 1,0 0-1,-1-1 1,0 0-1,0 1 0,0-4-1,-1 1-21,0 1-1,1-1 1,0 1-1,0 0 1,1-1-1,0 1 1,0 0-1,1 0 1,2-5 21,-4 9-71,1 1 0,-1-1 0,1 1 1,0-1-1,0 1 0,0 0 0,0-1 1,0 1-1,0 0 0,0 0 0,1 1 0,-1-1 1,1 0-1,-1 1 0,1 0 0,0-1 1,-1 1-1,1 0 0,0 0 0,0 1 0,0-1 1,0 1-1,0-1 0,0 1 0,0 0 71,6 0-539,0 0 1,0 1-1,0 1 0,-1-1 0,1 1 0,0 1 0,-1 0 0,0 0 0,5 2 539,-7-1-3357,-5 2-3292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48.192"/>
    </inkml:context>
    <inkml:brush xml:id="br0">
      <inkml:brushProperty name="width" value="0.05" units="cm"/>
      <inkml:brushProperty name="height" value="0.05" units="cm"/>
    </inkml:brush>
  </inkml:definitions>
  <inkml:trace contextRef="#ctx0" brushRef="#br0">1 304 4745,'0'0'3710,"0"0"-2122,0 0-747,0 0-28,0 0-162,0 0-232,31 0 813,31-2 1185,48-8-2417,-36 8 308,-42 2 108,-32 0-339,0 0 19,0 0-19,0 0-70,0 0-126,0 0-291,0 45-4968,0-18-871</inkml:trace>
  <inkml:trace contextRef="#ctx0" brushRef="#br0" timeOffset="1150.17">895 36 4729,'0'0'2503,"0"0"-597,0 0-455,0 0-180,0 0-383,0 0-381,-2-12-116,0 10-359,1 0 1,-1 0 0,-1 1-1,1-1 1,0 1 0,0-1 0,-1 1-1,1 0 1,0 0 0,-1 0 0,1 0-1,-1 0 1,0 1 0,1-1-1,-1 1 1,-1 0-33,-43-3 502,37 3-475,6-1-16,0 1-1,-1-1 1,1 1-1,0 0 1,-1 1-1,1-1 0,0 1 1,0 0-1,-1 0 1,1 0-1,0 1 1,0-1-1,0 1 1,0 0-1,1 0 0,-1 1 1,0-1-1,1 1 1,0-1-1,-2 3-10,-16 15-3,1 1 0,1 1 0,2 0-1,0 2 1,-5 10 3,21-32-3,-1 0-1,1 1 0,0-1 1,0 1-1,0 0 0,1-1 1,-1 1-1,1 0 1,-1 0-1,1-1 0,0 1 1,0 0-1,0 0 1,1-1-1,-1 1 0,0 0 1,1-1-1,0 1 0,0 0 1,0-1-1,0 1 1,0-1-1,0 1 0,1-1 1,-1 0-1,1 1 1,-1-1-1,1 0 0,0 0 1,0 0-1,0 0 0,0-1 1,1 1-1,-1 0 1,0-1-1,1 0 0,-1 1 1,1-1 3,12 3-3,0-1 1,0-1 0,1 0-1,-1-1 1,0-1 0,4-1 2,-9 1-2,-6 0 1,0-1 0,0 0 1,0 0-1,0 0 0,0 0 0,-1-1 0,1 1 1,0-1-1,-1 0 0,1 0 0,-1-1 1,1 1-1,-1-1 0,0 0 0,0 1 1,0-1-1,-1-1 0,1 1 0,-1 0 1,1-1-1,0-1 1,7-13 3,0 0 0,-1-1 0,5-14-3,-11 25 1,29-87 121,-30 146 773,-39 125-523,26-82-352,3 0 1,5 10-21,-3-28 73,3-65-3875,0-44-939,3 16 154</inkml:trace>
  <inkml:trace contextRef="#ctx0" brushRef="#br0" timeOffset="2621.74">1220 87 176,'0'0'5029,"0"0"-2663,0 0-984,0 0-102,0 0-208,0 0-277,6-11 57,-7 10 2463,-19 26-3314,1 1-1,1 1 0,2 0 0,0 1 0,2 1 1,1 0-1,-4 15 0,14-29-21,1 1 1,0-1-1,1 1 1,1-1-1,0 1 1,2 8 20,0 19-39,-1-35 37,1 0 0,0-1 0,0 1 0,1-1 0,0 0 0,0 0 0,1 0-1,0 0 1,0 0 0,0-1 0,1 0 0,0 0 0,0 0 0,1-1-1,0 2 3,-1-6-12,-1 0-1,0 1 1,1-1-1,-1-1 1,1 1-1,-1-1 0,1 1 1,-1-1-1,1 0 1,-1-1-1,1 1 0,0-1 13,13 0 25,-13 0-22,0 1 1,1-1 0,-1 0 0,0 0-1,0 0 1,0-1 0,0 0 0,0 0-1,0 0 1,0 0 0,-1-1 0,1 0-1,-1 0 1,1 0 0,-1-1-1,0 1 1,-1-1 0,2-1-4,3-4 40,-1-1 1,0 1-1,-1-1 1,0 0-1,-1-1 1,0 1-1,3-10-40,-5 10 64,-2 1 0,1 0 0,-1 0 0,0-1 0,-1 1 0,0-1 0,-1 1-1,0 0 1,-1-3-64,1 11 7,0-1 0,0 0 0,0 0-1,0 1 1,0-1 0,0 0 0,-1 1 0,1-1-1,-1 1 1,1 0 0,-1-1 0,0 1 0,1 0-1,-1 0 1,0 0 0,0 0 0,0 0 0,0 1-1,0-1 1,0 1 0,0-1 0,-1 1-7,-47-7-100,48 7 82,0 0 0,0 1 0,-1-1 1,1 1-1,0 0 0,0-1 1,0 1-1,0 0 0,0 0 0,0 1 1,0-1-1,0 0 0,1 0 1,-1 1-1,0-1 0,1 1 0,-1 0 1,1-1-1,-1 1 0,1 0 1,0 0-1,0 0 0,0 0 0,0 0 1,0 1 17,-1 0-22,0 0 1,0 0 0,0 0 0,0 0 0,0 0 0,-1-1-1,1 1 1,-1-1 0,1 1 0,-2 0 21,3-3-16,0 1 1,0-1 0,1 1-1,-1 0 1,0 0 0,0-1-1,1 1 1,-1 0 0,1 0-1,-1 0 1,1 0 0,-1 0-1,1 0 1,-1 0 0,1 0 15,-1 2-72,-3 4-46,1 0-1,0-1 1,0 1-1,0 0 1,1 0-1,0 0 1,1 0-1,0 1 1,0-1-1,0 0 0,1 1 1,0-1-1,1 8 119,-1-3-4460,3-25 167</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15.219"/>
    </inkml:context>
    <inkml:brush xml:id="br0">
      <inkml:brushProperty name="width" value="0.05" units="cm"/>
      <inkml:brushProperty name="height" value="0.05" units="cm"/>
    </inkml:brush>
  </inkml:definitions>
  <inkml:trace contextRef="#ctx0" brushRef="#br0">16 60 72,'0'0'1650,"0"0"-406,0 0-178,0 0 98,0 0 129,0 0-115,0 0-127,0 0-55,0 0-58,0 0-13,0 0-178,0 0-270,0 0-137,0 0-78,0 0-51,0 0-35,0 0-20,0 0 28,0 0 33,0 0 16,0 0 56,0 0 79,0 0 25,0 0-1,0 22 375,0 299 324,-4-321-2522,-4 0-6076,4 0 934</inkml:trace>
  <inkml:trace contextRef="#ctx0" brushRef="#br0" timeOffset="876.73">261 6 3953,'0'0'2270,"0"0"-7,0 0-67,0 0-382,0 0-366,0 0-191,0-6 93,0 7 2305,4 431-2768,-4-431-879,0-1 1,0 0 4,0 0 11,0 0 50,0 0-25,0 0-34,0 0 2,0 0 28,0 0-38,0 0-67,0 0-87,0 0-98,0 0-97,0 0-95,0 0-43,0 0-92,0 0-159,0 0-328,0 0-592,0 0-1856,0 0-4015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36.647"/>
    </inkml:context>
    <inkml:brush xml:id="br0">
      <inkml:brushProperty name="width" value="0.05" units="cm"/>
      <inkml:brushProperty name="height" value="0.05" units="cm"/>
    </inkml:brush>
  </inkml:definitions>
  <inkml:trace contextRef="#ctx0" brushRef="#br0">70 156 2537,'0'0'1944,"0"0"-89,0 0-233,0 0-126,0 0-380,0 0-930,-1 0 1,1 0-1,-1 0 0,1 0 0,-1 0 0,1 0 0,-1-1 0,1 1 1,-1 0-1,1 0 0,-1 0 0,1-1 0,-1 1 0,1 0 0,-1-1 1,1 1-1,0 0 0,-1-1 0,1 1 0,0-1 0,-1 1 0,1 0 1,0-1-1,-1 1 0,1-1 0,0 0-186,0-7 56,0 0 0,0 1-1,1-1 1,0 0 0,0 0 0,1 1-1,0-1 1,0 1 0,1-1 0,0 1 0,1 0-1,3-6-55,-7 12 10,2-3 121,0 1 0,0-1 0,0 0 0,1 1 0,-1 0 0,1-1-1,0 1 1,1-1-131,-2 3 19,0 0-1,1 0 0,-1 0 0,1 0 0,-1 0 1,1 1-1,-1-1 0,1 1 0,0-1 0,-1 1 1,1 0-1,0 0 0,2 0-18,28-1 16,-21 0 38,-1 0-1,1 1 1,0 1 0,0 0-1,1 1-53,-10-1 12,-1 0 1,0 0-1,0 0 0,0 1 1,0-1-1,0 1 0,0-1 1,-1 1-1,1 0 0,-1 0 1,1-1-1,-1 1 1,1 0-1,-1 0 0,1 3-12,19 37 395,-18-34-200,2 7-82,-1 1-1,-1 0 1,0-1 0,-1 1 0,-1 0-1,0 0 1,-1 0 0,-3 16-113,2 14 102,1-42-90,-1 1 0,1-1 0,-1 1 0,0-1 0,-1 0 0,1 0 0,-1 1 0,0-1 0,0 0 0,0 0 0,0-1 0,-1 1 0,1 0 0,-1-1 0,0 1 0,-4 2-12,-7 7 52,-1-1 1,0 0 0,-8 4-53,-7 5 57,24-16-7,4-3-11,0 0-1,0-1 0,0 1 0,-1 0 0,1-1 1,-1 1-1,1-1 0,-1 0 0,1 0 0,-1 0 0,0 0 1,0-1-1,1 1 0,-1-1 0,0 1 0,-1-1-38,-68 7 294,71-8-295,-1 1 0,1 0 1,0-1-1,-1 0 0,1 1 0,0-1 1,-1 0-1,1 0 0,0 0 1,0 1-1,0-1 0,0 0 0,-1-1 1,2 1-1,-1 0 0,0 0 1,-1-1 0,-13-23-44,10 16 20,1-1 1,0 1-1,1-1 1,0 0-1,0 0 0,1-1 1,1 1-1,-1-6 24,0-21-351,3-29 351,0 16-127,37 30-206,-16 4 305,-2-1 0,10-11 28,-11 11-301,-16 57-5488,-3-19 1835</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40.406"/>
    </inkml:context>
    <inkml:brush xml:id="br0">
      <inkml:brushProperty name="width" value="0.05" units="cm"/>
      <inkml:brushProperty name="height" value="0.05" units="cm"/>
    </inkml:brush>
  </inkml:definitions>
  <inkml:trace contextRef="#ctx0" brushRef="#br0">16 327 1328,'0'0'1701,"0"0"-692,0 0-575,0 0-244,0 0-82,0 0-46,-10-2 535,6 1 3011,3 0 4639,1-2-8242,1 0 1,0 0 0,0 1-1,1-1 1,-1 1 0,0-1-1,1 1 1,0-1-1,-1 1 1,1 0 0,0 0-1,0 0 1,0 0 0,1 0-1,-1 0 1,0 0 0,1 1-1,-1-1 1,1 1 0,2-1-6,59-28 9,-59 28-5,1 0-10,1 0-1,-1 0 0,1 1 0,0-1 0,0 2 0,0-1 1,-1 1-1,5 0 7,8 20-279,-17-18-405,9 7 1700,3-6-9058,-14-3-981</inkml:trace>
  <inkml:trace contextRef="#ctx0" brushRef="#br0" timeOffset="1697.9">582 24 2697,'0'0'1527,"0"0"190,0 0 210,0 0-376,0 0-400,0 0-168,2-4-43,5-11-74,-5 11-125,-2 4-149,0 0-83,0 0-133,0 0-111,0 0-61,0 0-39,0 0-43,0 0-38,0 0-19,0 0 3,0 0 56,0 0 102,0 0 116,-1 10-6,-2-2-317,-1-1 0,1 0 0,-1-1 0,-1 1 0,1-1 0,-5 4-19,-14 24-47,7-6 40,2 1 0,1 1-1,1 0 1,2 1 0,1 0-1,2 0 1,0 1 0,3 0 0,0 0-1,2 1 1,2 1 7,0-29-1,1 0 0,0-1 1,1 1-1,-1 0 0,1-1 0,0 0 0,0 1 1,0-1-1,1 0 0,0 0 0,-1 0 0,1-1 1,1 1-1,-1 0 0,0-1 0,1 0 0,3 3 1,-1-2 3,0 1 0,0-1 0,0 0-1,1 0 1,-1-1 0,1 1-1,0-2 1,0 1 0,0-1-1,0 0 1,3 0-3,-6-1 8,0 0 0,0 0-1,0-1 1,0 0 0,1 0 0,-1 0-1,0 0 1,0-1 0,0 0 0,0 1-1,0-1 1,0-1 0,0 1 0,-1-1-1,1 1 1,0-1 0,-1 0 0,1 0-1,-1-1 1,1 1 0,-1-1 0,0 0-1,0 1 1,-1-1 0,1-1 0,0 1-1,0-2-7,4-3 35,-1-1 0,0 0 0,0-1 0,-1 1 0,0-1 0,-1 0 0,0 0 0,0-1 0,-2 1 0,1-1 0,-1 0 0,0 0 0,-1 1 0,-1-1 0,0-9-35,1 17 11,-1 0 0,0 0 0,0-1 0,-1 1 0,1 0 0,-1 0 0,1 0 0,-1 0 0,0 0 0,0 0 0,-1 0 0,1 0 0,0 0 0,-1 0 0,0 0 0,0 1 0,0-1 0,0 1 0,0 0 0,0-1 0,-1 1 0,1 0 0,-1 0 0,1 0 0,-1 1 0,0-1 0,0 1 0,0-1 0,0 1 0,0 0 0,0 0 0,0 0 0,0 0 0,0 1 0,-2-1-11,2 1-17,-1-1 0,1 1 0,-1-1 0,1 1 0,-1 0 0,1 1 1,0-1-1,-1 0 0,1 1 0,-1 0 0,1 0 0,0 0 0,-1 0 0,1 0 0,0 1 0,0 0 0,0-1 0,0 1 0,-1 1 17,0 1-10,0 0-1,0 0 0,1 1 0,-1-1 0,1 1 0,0 0 0,0 0 1,0 0-1,1 0 0,0 0 0,-1 3 11,-2 10-23,0 1 1,1 1-1,2-1 0,-1 0 0,2 1 1,1 8 22,0-28-66,0 0-59,0 0-225,0 0-191,0 0-173,0 0-231,0 0-475,0 0-1304,0-3-2065</inkml:trace>
  <inkml:trace contextRef="#ctx0" brushRef="#br0" timeOffset="3064.84">1190 52 1640,'0'0'2949,"0"0"-455,0 0-268,0 0-379,0 0-455,0 0-417,-1-2-785,1 0-1,0 0 1,-1 1 0,1-1 0,-1 0-1,1 1 1,-1-1 0,0 1 0,1-1-1,-1 0 1,-1 0-190,-9-1 292,-1 0 0,0 1 0,0 1 0,1 0-1,-1 0 1,0 1 0,0 0 0,-11 3-292,-18-2 90,39-1-101,0 0 0,0 0 1,1 0-1,-1 0 1,0 1-1,0-1 1,1 0-1,-1 1 0,0-1 1,1 1-1,-1 0 1,1-1-1,-1 1 1,1 0-1,-1 0 0,1 0 1,-1 0-1,0 1 11,-14 29-269,14-28 275,-3 15-31,0-1 0,1 1 0,0 0 0,2 0 0,0 1 0,1-1 0,1 0-1,1 6 26,-1-23-4,35-2-40,-25-3 68,0-1 0,0 0 0,0 0 0,-1-1 0,0-1 0,0 1 0,-1-2 0,0 1 0,5-6-24,17-14 0,-17 16 423,-1 0 0,-1 0 1,1-1-1,-2-1 0,1 0-423,-11 497 468,0-483-505,0-1-47,0 0-88,0 0-77,0 0-17,0-18-587,0-28-4746,0 35-752</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50.701"/>
    </inkml:context>
    <inkml:brush xml:id="br0">
      <inkml:brushProperty name="width" value="0.05" units="cm"/>
      <inkml:brushProperty name="height" value="0.05" units="cm"/>
    </inkml:brush>
  </inkml:definitions>
  <inkml:trace contextRef="#ctx0" brushRef="#br0">50 193 496,'0'0'1576,"0"0"-555,0 0-208,0 0-139,0 0-194,-19 7 436,13 1-553,-6 9-809,0-12 6174,12-5-5193,0 0 26,0 0-86,25-1 4527,3 0-4020,36-1-1369,-23-4 443,-41 6-52,0 0-24,0 0-72,0 0-69,0 0-62,0 0-30,0 0-94,0 0-348,0 0-544,0 0-513,0 0-1230,0 0-2382</inkml:trace>
  <inkml:trace contextRef="#ctx0" brushRef="#br0" timeOffset="1230.46">510 2 1896,'0'0'1409,"0"0"-141,0 0-76,0 0 42,0 0 195,0 0 165,1-1 5108,-2 0-4290,-1 3-3280,-22 28 876,2 1 0,1 0 0,1 2 0,2 1 0,1 0 1,2 1-1,1 0 0,2 1 0,1 1 0,2 0 0,2 0 0,0 11-8,6 52-233,1-98 228,1-1 1,-1 1-1,1-1 1,-1 1-1,1-1 1,0 1-1,-1-1 1,1 0-1,0 1 0,0-1 1,0 0-1,0 1 1,0-1-1,0 0 1,0 0-1,0 0 1,1 0-1,-1 0 1,0 0-1,1 0 0,-1-1 1,1 1-1,-1 0 1,1-1-1,-1 1 1,1-1-1,-1 0 1,1 1-1,-1-1 1,1 0-1,0 0 0,0 0 5,12 2-18,0-1 0,0-1-1,9 0 19,-9-1 20,-8 1-23,-2 1 10,0-1-1,0 0 0,0 0 0,-1-1 0,1 1 0,0-1 0,0 0 0,0 0 1,2-1-7,-5 1 13,1 0 0,0-1 0,-1 1 0,1-1 0,-1 1 0,1-1 0,-1 0 1,0 0-1,0 1 0,0-1 0,0 0 0,0 0 0,0 0 0,0 0 0,-1 0 1,1-1-1,-1 1 0,1-2-13,4-13 108,-1 2-79,-1 1 0,0-1-1,-1 1 1,0-8-29,-2 21 12,0 1-3,0 0-1,4-20 281,-4 17-279,0 0 0,-1 1 0,1-1 0,0 0 0,-1 1 0,0-1 0,1 1 0,-1-1 0,0 1 0,0-1 0,-1 1 0,1-1 0,0 1 0,-1 0 0,0 0 0,1 0 0,-1 0 0,0 0 0,0 0-1,0 0 1,0 1 0,0-1 0,-1 1 0,1-1 0,0 1 0,-1 0 0,0-1-10,-3 0 21,-1 0-1,1 1 0,0-1 1,0 1-1,-1 0 1,1 1-1,0-1 1,-1 1-1,1 1 0,0-1 1,-2 1-21,5 0-12,-1 1-1,1-1 1,0 1 0,0-1 0,0 1 0,1 0-1,-1 0 1,0 0 0,1 0 0,-1 1 0,1-1 0,0 1-1,0-1 1,0 1 0,0 0 0,-1 2 12,-28 52-246,28-51 199,1-3-217,1 0 1,-1 1 0,1-1 0,0 0-1,0 1 1,0-1 0,0 1-1,1-1 1,-1 2 263,2-3-260,-1-1 1,0 0-1,0 0 1,1 1-1,-1-1 1,1 0-1,-1 0 1,1 0-1,-1 1 1,1-1-1,0 0 0,-1 0 1,1 0-1,0 0 1,0 0-1,0 0 1,0-1-1,0 1 1,0 0-1,0 0 0,0-1 1,0 1-1,0 0 1,1-1-1,-1 1 1,1-1 259,9 4-5228</inkml:trace>
  <inkml:trace contextRef="#ctx0" brushRef="#br0" timeOffset="2628.21">940 40 1280,'0'0'3930,"0"0"-1825,0 0-439,0 0-355,0 0-353,0 0-51,-6-3-64,-2-1-419,0 1 0,0 1-1,0-1 1,-1 1 0,1 1 0,-1 0-1,1 0 1,-6 0-424,-13 1 426,14-1-271,1 1 1,0 0-1,-1 1 1,-3 1-156,12-1-1,0 0 1,0 0 0,1 0-1,-1 0 1,1 1 0,-1 0-1,1 0 1,-1 0 0,1 0 0,0 0-1,0 0 1,0 1 0,0 0-1,0 0 1,-1 2 0,-4 4-29,1 1 0,0 0 0,1 0 0,0 0 0,0 1 0,1 0 0,1 0-1,0 1 1,0-1 0,1 1 0,0 0 0,1 0 0,1 0 0,0 0 0,1 9 29,0-20-3,0 0-1,0 0 1,1 0 0,-1 0-1,0 0 1,1 0 0,-1 0-1,1 0 1,-1 0 0,1 0-1,0 0 1,-1 0 0,1-1-1,0 1 1,0 0 0,0 0-1,0-1 1,-1 1 0,1 0-1,0-1 1,0 1-1,0-1 1,0 1 0,0-1-1,0 0 1,1 1 0,-1-1-1,0 0 1,0 0 0,0 0-1,1 0 4,39 3-73,-35-3 71,1-1 2,1-1 0,-1 0 0,0 0 0,1 0 0,-1-1 0,0 0 0,-1-1 0,1 1 0,-1-1 0,1-1 0,-1 1-1,0-1 1,2-3 0,3 0 5,0 0 0,0 1-1,0 0 1,2 0-5,-10 3 7,1 0 0,-1 0 0,0 0 0,-1-1 1,1 1-1,-1-1 0,0 0 0,0 0 1,0 0-1,-1 0 0,0 0 0,1-4-7,-2 8 18,0 1-10,0 0-3,1 0-9,1 0 1,-1 0 9,-1 0 46,0 0 12,0 0-10,0 0-36,0-4-7,1 0 1,-1 0 0,1 0 0,0 0-1,0 0 1,0 0 0,1 0-12,-2 4-1,0 5 1278,3 56-596,-15-2-426,-9 24-255,-5 20 45,10-31-33,3-21 18,3 1 1,2 1-1,2-1 0,2 10-30,4-61 10,0-1 10,-3 0-7,2 0-113,1 0-32,0 0 2,0 0-12,0 0 39,0 0-1,0 0-179,0-17-6439,0 10-96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8.436"/>
    </inkml:context>
    <inkml:brush xml:id="br0">
      <inkml:brushProperty name="width" value="0.05" units="cm"/>
      <inkml:brushProperty name="height" value="0.05" units="cm"/>
    </inkml:brush>
  </inkml:definitions>
  <inkml:trace contextRef="#ctx0" brushRef="#br0">1 534 1872,'0'0'1621,"0"0"30,0 0 41,0 0-38,0 0 88,0 0-103,0 0-279,0 0-151,0 0-88,0 0-144,0 0-155,0 0-154,0 0-116,0 0-120,0 0-60,0 0-28,0 0-32,0 0-53,0 0-38,0 0-94,5-7-171,15 2 20,0 0 1,0 2-1,0 0 0,0 2 0,10 0 24,37-4 10,-66 4-162,0 1 0,0 0 0,0-1 0,0 1 1,0-1-1,0 1 0,0-1 0,0 0 0,0 1 0,0-1 0,0 0 1,0 0-1,-1 0 0,1 0 0,0 0 0,-1 1 0,1-1 1,0 0-1,-1-1 0,1 1 0,-1 0 0,1 0 0,-1 0 0,0 0 1,0 0-1,1 0 0,-1 0 0,0-1 0,0 0 152,4-13-2780,4-5-3649</inkml:trace>
  <inkml:trace contextRef="#ctx0" brushRef="#br0" timeOffset="632.59">337 197 6281,'0'0'3750,"0"0"-2058,0 0-696,0 0-311,0 0-237,0 0-126,5 0 40,68-9 1532,-59 6-1787,-1 0 1,1 1-1,0 1 1,0 0 0,0 1-1,0 0 1,-1 1-1,10 2-107,-21-2 8,0 0 0,0 0 0,0 0 0,0 0 0,-1 0 0,1 0 0,0 1 0,-1-1 0,1 0 0,0 1 0,-1 0 0,0-1 0,1 1 0,-1 0 0,0-1 0,0 1-1,0 0 1,0 0 0,0 0 0,-1 0 0,1 0 0,-1 0 0,1 0 0,-1 1 0,1 0-8,0 10 58,0 0 1,0-1-1,-2 1 1,1 1-59,-1 5 37,1-13-35,-1 1 0,1-1 0,-1 0 0,-1 1 0,1-1 0,-1 0 0,0 0 0,0 0 0,-1 0 0,0-1 0,0 1 1,0-1-1,-2 2-2,-7 9-117,-1-1 1,-1-1-1,-9 9 117,-30 31-313,52-53 305,1 0 1,-1 0-1,0-1 1,1 1-1,-1 0 1,1 0-1,-1 0 1,1 0-1,-1 0 1,1 0-1,-1 0 1,1 0-1,0 0 1,0 0-1,0 1 1,-1-1-1,1 0 1,0 0 7,1 0 9,-1-1-1,0 1 1,0-1 0,1 1-1,-1-1 1,0 1 0,1-1 0,-1 0-1,0 1 1,1-1 0,-1 1-1,1-1 1,-1 0 0,1 1 0,-1-1-1,1 0 1,-1 1 0,1-1 0,-1 0-1,1 0 1,-1 0 0,1 0-1,-1 1 1,1-1-9,6 1 119,0-1-1,0 1 1,1-1-1,-1 0 1,3-1-119,6 0-7,63-7 148,-56 4-130,-1 1 0,14 1-11,-35 2-31,-1 0-123,0 0-167,0 0-294,0 0-572,1-1-1170,2-5-2195</inkml:trace>
  <inkml:trace contextRef="#ctx0" brushRef="#br0" timeOffset="1103.65">903 126 1744,'0'0'5463,"0"0"-2518,0 0-946,0 0-244,0 0-236,0 0-498,0 18 305,2 17-773,1-1 0,7 30-553,-4-29-16,-1-1-1,-1 31 17,-4 74 74,0-138-181,0-1-197,0 0-167,7-17-4462,-6 3-305</inkml:trace>
  <inkml:trace contextRef="#ctx0" brushRef="#br0" timeOffset="2683.48">1303 65 1736,'0'0'4704,"0"0"-1962,0 0-902,0 0-285,0 0-253,0 0-282,0 0-196,0 0-94,0 0-15,0 0-27,0 0-75,0 0-122,0 0-127,0 0-125,0 0-64,0 0-9,-1 0-121,1 0 0,-1 1 0,0-1 0,1 0 0,-1 1 0,0-1 0,1 1 0,-1-1 0,1 1 1,-1-1-1,1 1 0,-1-1 0,1 1 0,-1-1 0,1 1 0,-1 0 0,1-1 0,0 1 0,-1-1 0,1 1 0,0 0-45,-8 31 6,2 1 0,1-1 1,1 1-1,2 4-6,2 136-70,2-76-33,2 691-492,-12-621 507,-7 67-8,15-210 97,-1 1 1,-1-1-1,-2 0 0,0-1 1,-1 1-1,-5 9-1,7-20-6,1 0-1,0-1 1,1 2 0,0-1-1,1 0 1,1 10 6,0-6 0,-1-1 0,-1 1-1,-2 11 1,1-13-41,1-1 1,1 1-1,0 0 0,2 7 41,-1-11 1,0-1 1,-1 1-1,0-1 1,-1 1-1,0-1 0,0 1 1,-1-1-1,0 0 1,-4 9-2,2-12 61,1-8-270,-9-4-1723,0 5-161,-2 0-1449</inkml:trace>
  <inkml:trace contextRef="#ctx0" brushRef="#br0" timeOffset="4079.4">1729 96 3025,'0'0'2458,"0"0"-709,0 0-324,0 0-75,0 0-260,0 0-187,2-4 9,5-6 579,-6 13 1492,-14 21-1348,1-8-1626,1 0 0,1 0 0,0 1 0,1 0 0,1 1 0,1 0-1,0 0 1,1 1 0,1 0 0,1 0 0,0 6-9,-3 37-215,2 1 0,4 49 215,1-102 2,0-8-20,0 1 0,0 0 0,0-1 1,1 1-1,-1-1 0,1 1 0,-1-1 1,1 0-1,0 1 0,0-1 0,0 0 0,0 1 1,1-1-1,-1 0 0,0 0 0,1 0 1,0 0-1,-1 0 0,1 0 0,0-1 1,0 1-1,0-1 0,0 1 0,2 0 18,-1 0-28,1-1 0,0 1 0,0-1 0,0 0 1,-1 0-1,1-1 0,0 1 0,1-1 0,-1 1 0,0-1 0,0-1 0,0 1 0,0 0 0,0-1 0,1 0 28,0-1 3,-1 0 0,1-1 0,-1 1 1,0-1-1,0 1 0,0-1 0,0 0 0,0-1 0,-1 1 0,1-1 0,-1 1 0,0-1-3,36-50 19,-35 45-37,-1-1 0,0 1 0,0-1 0,-1 0 0,0 0 0,0 0 1,-1 0-1,-1 0 0,0 0 0,0-1 0,-1 1 0,0 0 0,-2-6 18,1 9-35,0 0-1,0 1 1,-1-1 0,0 1 0,0 0 0,0 0 0,-4-5 35,6 9-42,-1 0 0,1-1 1,-1 1-1,0 0 0,0 0 1,1 0-1,-2 0 1,1 0-1,0 0 0,0 1 1,0-1-1,-1 1 0,1 0 1,-1-1-1,1 1 0,-1 0 1,0 0-1,1 1 0,-4-1 42,3 1-40,-1 1 0,0 0 0,0 0 0,1 0 0,-1 0 0,1 1 0,-1-1 0,1 1 0,0 0 1,0 0-1,-1 0 0,1 1 0,1-1 0,-1 1 0,0-1 0,1 1 0,-1 0 0,1 0 0,-1 2 40,-10 12-4,2 2 0,0-1 0,0 3 4,1-2-46,7-13-39,1 0 1,-1 0-1,1 0 0,1 1 1,-1-1-1,1 0 1,0 1-1,0-1 1,1 1-1,0-1 1,0 1-1,1-1 0,0 2 85,0 22-5468,-1-23-1032</inkml:trace>
  <inkml:trace contextRef="#ctx0" brushRef="#br0" timeOffset="5281.59">2031 72 2713,'0'0'2640,"0"0"-387,0 0-185,0 0-381,0 0-479,0 0-287,0 0-68,0 0-65,0 0-89,0 0-81,0 0-72,0 0-63,0 0-112,-4 21 142,-9 9-463,0 2-1,3-1 1,0 2-1,2-1 1,2 1-1,1 1-49,-3 38-227,3 1-1,4 18 228,1-89-13,0 0 1,0 0-1,0 0 1,1 0-1,-1 0 1,0 0 0,1 0-1,0-1 1,-1 1-1,1 0 1,0 0 0,0 0-1,0 0 1,0-1-1,0 1 1,0 0 0,0-1-1,1 1 1,-1-1-1,1 0 1,-1 1-1,1-1 1,-1 0 0,1 0-1,0 0 1,0 0-1,-1 0 1,1 0 0,0 0-1,1-1 13,3 2-43,1-1 0,-1 0-1,1 0 1,-1-1 0,1 1-1,-1-2 1,1 1 0,5-1 43,-9 0 0,1 0 1,-1 0 0,0 0 0,0 0 0,1-1-1,-1 1 1,0-1 0,0 0 0,-1 0-1,1 0 1,0 0 0,-1 0 0,1-1-1,-1 1 1,1-1 0,-1 0 0,1-1-1,5-9 6,0 0 1,-1 0 0,3-8-7,4-6 5,-12 21-6,0-1-1,0 1 0,-1 0 0,0-1 1,0 1-1,0 0 0,-1-1 0,0 1 1,0-1-1,-1 1 0,0-1 2,0-19 53,1 25-51,0-1 1,-1 1-1,1 0 1,0-1-1,-1 1 1,0-1-1,1 1 1,-1 0-1,0-1 1,1 1-1,-1 0 1,0 0-1,0 0 1,0 0-1,0 0 1,0 0-1,0 0 1,-1 0-1,1 0 1,0 0-1,0 0 1,-1 1-1,1-1 1,0 1-1,-1-1 1,1 1-1,-1-1-2,-3-1-1,0 1 0,0 0-1,-1 0 1,1 0 0,0 0 0,-6 1 1,6-1-19,0 1 0,0 0 0,0 1 0,0-1 0,0 1 0,0 0 0,0 0 0,1 1 0,-1 0 0,0-1 0,0 2 19,2-1-18,0 0 0,0 1-1,1-1 1,-1 1 0,0-1 0,1 1 0,0 0 0,0 0-1,0 0 1,0 1 0,1-1 0,-1 0 0,1 1 0,-1-1-1,1 4 19,-4 9-205,2 1 1,0 0-1,1 0 0,1 0 0,1 0 0,1 16 205,0 3-3770,-1-36 13</inkml:trace>
  <inkml:trace contextRef="#ctx0" brushRef="#br0" timeOffset="68218.63">1873 2059 472,'0'0'1235,"0"0"-375,0 0-208,0 0-6,0 0-82,0 0-143,7-11-95,-4 6-313,21-33 1553,13-28-1566,-30 48 271,-1 1 859,0 8 4908,-6 15-636,-8 27-5464,-22 19 64,3 2 0,3 1 1,1 1-1,3 1 1,-5 34-3,19-66-59,2 0-1,1 0 1,1 0 0,1 19 59,1-41-2,0 1-1,0-1 0,1 0 0,-1 0 0,1 0 0,0 0 0,0 0 1,0 0-1,1 0 0,-1 0 0,0 0 0,1-1 0,0 1 0,0 0 1,0-1-1,0 1 0,0-1 0,0 0 0,1 0 0,-1 0 0,1 0 1,-1 0-1,1 0 0,0-1 0,0 1 0,-1-1 0,1 0 0,3 1 3,5 1-94,1 0-1,-1 0 0,1-1 1,0-1-1,0 0 0,-1 0 1,2-1 94,-10 0-13,0 0 0,-1 0 0,1-1 0,0 1 0,0 0 0,-1-1 0,1 0 1,0 1-1,-1-1 0,1 0 0,-1-1 0,1 1 0,-1 0 0,0-1 0,2 0 13,0-2-9,0-1-1,0 1 1,0-1-1,-1 0 1,1 0-1,0-2 10,2-3-16,0 0 14,0 0-1,0-1 1,-1 0 0,-1 0 0,0 0-1,0 0 1,-1-1 0,-1 1 0,0-1-1,0 0 1,-1 1 0,-1-1 0,0-6 2,0 17-5,-1 0 0,1 0 0,-1-1 0,1 1 0,-1 0 0,1 0 0,-1 0 0,0 0 0,1 0 0,-1 0 0,0 0 0,0 0 0,0 0 1,0 0-1,0 0 0,0 0 0,0 1 0,0-1 0,0 0 0,0 1 0,-1-1 0,1 1 0,0-1 0,0 1 0,-1 0 0,1-1 0,0 1 0,0 0 1,-1 0-1,1 0 0,0 0 0,-1 0 0,1 0 0,0 0 0,0 1 5,-4-2-6,0 2 0,0-1 1,0 0-1,1 1 0,-1 0 0,0 0 0,1 0 0,-1 1 1,1 0-1,-2 0 6,-3 4-32,1 1-1,0-1 1,0 2-1,0-1 1,0 1 0,1 0-1,1 1 1,-6 8 32,10-12-32,1 1-1,-1-1 1,1 1 0,0 0-1,1 0 1,-1-1 0,1 1-1,0 0 1,1 0-1,-1-1 1,1 3 32,1 14-100,-2 15-2985,0-37 1277,0 0-1143,4 0-1265</inkml:trace>
  <inkml:trace contextRef="#ctx0" brushRef="#br0" timeOffset="69390.25">2431 1886 2905,'0'0'2120,"0"0"-737,0 0-319,0 0-30,0 0 105,0 0-180,1-1-746,-1 1 0,0 0 0,0-1 1,0 1-1,0 0 0,0-1 1,1 1-1,-1-1 0,0 1 0,0 0 1,0-1-1,0 1 0,0 0 0,0-1 1,0 1-1,-1-1 0,1 1 0,0 0 1,0-1-1,0 1 0,0 0 1,0-1-1,-1 1 0,1 0 0,0-1-213,-5 3 17,0 0 0,1 1 0,-1 0 0,1-1 0,-1 1 0,1 1 0,0-1-1,0 1 1,1-1 0,-1 1 0,1 0 0,-1 1 0,-1 2-17,-36 66-15,32-56 30,-4 9 19,0 0-1,2 0 0,1 1 0,1 0 0,2 1 0,0 0 0,2 0 0,1 1 0,2-1 0,0 15-33,1 0 312,-1-25-267,2 0 0,0 1 0,1-1 0,2 8-45,-2-24 1,-1 1 0,1 0 0,0-1-1,0 1 1,0-1 0,0 0 0,0 1-1,1-1 1,-1 0 0,1 0 0,-1 1-1,1-1 1,0 0 0,0-1 0,0 1-1,0 0 1,0 0 0,0-1 0,0 0-1,1 1 1,-1-1 0,1 0 0,-1 0-1,1 0 1,1 0-1,6 1 11,0 0 0,1-1 0,-1 0 0,1 0 0,9-2-11,-4 1 16,-11-1-11,0 0 0,1 0 0,-2 0 1,1-1-1,0 0 0,0 0 1,0 0-1,-1 0 0,1-1 0,-1 0 1,0 0-1,0 0 0,0 0 1,0-1-1,0 1 0,-1-1 0,3-3-5,2-2 9,-1 0 0,0-1 0,0 0 0,-1-1 0,-1 1 0,0-1 0,0-1-9,-1-2 54,0 1 1,-1-1 0,-1 0-1,0-1 1,-1 1 0,0 0-1,-2-7-54,-2 20 14,0 0-1,0 0 0,0 1 1,0-1-1,0 1 0,0-1 1,0 1-1,-1 0 0,1 0 1,0 0-1,-3 1-13,1-1 7,1 1-16,-1 0 1,0 0-1,1 1 1,-1-1-1,1 1 1,-1 0-1,1 0 1,0 0-1,0 1 1,0-1-1,0 1 1,0 0-1,1 1 1,-1-1-1,1 0 1,0 1-1,-2 2 9,-5 6-39,1 1-1,0 0 1,1 0-1,-6 13 40,12-18-53,0 0 0,0-1 0,1 1-1,0 0 1,1 0 0,0 1 0,0-1 0,0 0 0,2 3 53,-1 19-6359,-1-30 1168</inkml:trace>
  <inkml:trace contextRef="#ctx0" brushRef="#br0" timeOffset="71770.79">2586 0 6449,'0'0'3729,"0"0"-1831,0 0-559,0 0 107,0 0-120,0 0-244,-1 3 3632,1-3-4719,0 0 0,-1 1 0,1-1 1,0 0-1,0 1 0,0-1 0,0 1 0,-1-1 0,1 0 0,0 1 0,0-1 0,0 1 0,0-1 1,0 0-1,0 1 0,0-1 0,0 1 0,0-1 0,0 1 0,0-1 0,1 0 0,-1 1 1,0-1-1,0 1 0,0-1 0,0 0 0,1 1 0,-1-1 5,11 6 1,0 0 0,0-1 0,1-1 0,0 0 0,0 0 0,0-1 0,0-1 0,6 1-1,72 9 135,-1-4 1,67-4-136,-155-4 8,-1 0 1,0 0 11,0 0 16,0 0-12,0 0 28,0 0 3,0 0 17,0 0 28,0 0 35,0 22 167,7 114-127,5-1 0,31 132-175,5 36 36,-43-262-31,31 301 46,-26-256 106,5-1 1,14 44-158,-6-26 71,2 38-71,-7 13 118,-3 147-118,-15 1-50,0-301 9,0-1 37,0 0 13,0 0 5,0 0-5,0 0 11,0 0 36,0 0-35,0 0-7,0 0 6,0 0 30,0 0-31,0 0-11,0 0 7,0 0 29,0 0 8,0 0-27,0 0 30,-30 14 84,-14 3-132,25-8 7,-1-1 1,0-1 0,0-1-1,0-1 1,-1-1-1,0 0 1,1-2 0,-4 0-15,-105-2-2264,113 1 1243,14-1 863,1 0 0,-1 0 0,1 1-1,-1-1 1,0 0 0,1 0 0,-1-1 0,0 1 0,1 0-1,-1 0 1,1-1 0,-1 1 0,1-1 0,-1 0-1,1 1 1,-1-1 0,1 0 0,-1 0 0,1 0-1,0 0 1,0 0 0,-1 0 0,1 0 0,0 0-1,0 0 1,0-1 0,0 1 0,-1-2 158,-16-20-3958</inkml:trace>
  <inkml:trace contextRef="#ctx0" brushRef="#br0" timeOffset="74450.21">1356 2100 1344,'0'0'1146,"0"0"-587,0 0-323,0 0-54,0 0-71,0 0 97,-3 0 347,-24 0 4218,27 0-4400,0 0 143,0 0 15,0 0 19,0 0 26,0 0-75,0 0-143,0 0-162,0 0-134,0 0-94,0 0-150,0 0-45,0 0 66,-15-11-481,9 1-276,-1-2 4402,4 28-1011,-8 326-1287,11-19-52,0-323-1118,0 0 125,0 0 34,0-37 167,0 13-311,-1 1 1,-1-1 0,-1 1-1,-6-23-31,4 15 106,1 0 1,2-1-1,1 1 0,1-1 0,3-6-106,-2-35 169,0 34-49,0-13 166,-3 0 0,-1 0 1,-3 0-1,-3-9-286,2 32 17,2-2 0,1 1 1,2-1-1,1-4-17,0 92-65,0 3-87,2 1 0,2-1 0,6 16 152,7 8 53,-4 0 1,-4 0 0,-2 17-54,-18 50-59,7-120-92,5-31 146,0 0 0,0 0-1,0 0 1,0 0 0,0 0 0,0 0 0,0 0-1,0 1 1,0-1 0,0 0 0,0 0 0,0 0-1,0 0 1,0 0 0,0 0 0,0 0 0,0 0-1,-1 1 1,1-1 0,0 0 0,0 0 0,0 0-1,0 0 1,0 0 0,0 0 0,0 0 0,0 0-1,0 0 1,0 0 0,0 0 0,0 0 0,0 0-1,-1 1 1,1-1 0,0 0 0,0 0 0,0 0-1,0 0 1,0 0 0,0 0 0,0 0 0,0 0 0,0 0-1,-1 0 1,1 0 0,0 0 0,0 0 0,0 0-1,0 0 1,0 0 0,0 0 0,0 0 0,0 0-1,-1 0 1,1-1 0,0 1 0,0 0 0,0 0-1,0 0 1,0 0 0,0 0 0,0 0 0,0 0-1,0 0 6,-2-18-115,2-914 333,0 932-210,0 0 6,0 0-12,1 9-19,0 1 0,-1-1 0,0 1 0,0-1 0,-1 1 0,0-1 0,-2 8 17,-2 17-27,-7 96 30,-4 29 9,7 52-12,9 54-1125,0-262 928,0-1 1,1 1-1,-1-1 1,1 1 0,-1-1-1,1 1 1,0-1 0,0 1-1,1-1 1,-1 0 0,0 1 195,8 15-8270,-9-11-127</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24.482"/>
    </inkml:context>
    <inkml:brush xml:id="br0">
      <inkml:brushProperty name="width" value="0.05" units="cm"/>
      <inkml:brushProperty name="height" value="0.05" units="cm"/>
    </inkml:brush>
  </inkml:definitions>
  <inkml:trace contextRef="#ctx0" brushRef="#br0">1 340 5089,'0'0'2683,"0"0"-577,0 0-515,0 0-460,0 0-289,0 0-204,0 0-144,0 0-27,0 0 77,0 0-8,0 0-97,0 0-115,0 0-88,0 0-44,0 0-46,0 0 13,0 0-10,0 0-21,0 0-9,0 0-75,0 0-92,0 0 43,0 1 0,0-1 0,0 0 1,0 0-1,0 1 0,0-1 0,0 0 0,0 1 0,0-1 0,0 0 0,0 0 0,0 1 0,0-1 1,1 0-1,-1 0 0,0 0 0,0 1 0,0-1 0,0 0 0,1 0 0,-1 0 0,0 1 0,0-1 1,0 0-1,1 0 0,-1 0 0,0 0 0,0 0 0,1 1 0,-1-1 0,0 0 0,1 0 0,-1 0 1,0 0-1,0 0 0,1 0 0,-1 0 5,14 3 1,-1-1-1,1 0 1,0-1 0,0-1-1,10-1 0,-14 0 1,0 1-1,0 0 0,0 0 0,0 1 0,0 0 0,0 0 0,0 2 1,0-1-1,-1 1 0,1 0 0,-1 1 0,6 3 0,-15-7-3,0 0 0,0 0 0,0 0-1,0 0 1,0 0 0,-1 0 0,1 1-1,0-1 1,0 0 0,0 0 0,0 0 0,0 0-1,0 0 1,0 0 0,-1 0 0,1 1 0,0-1-1,0 0 1,0 0 0,0 0 0,0 0 0,0 0-1,0 1 1,0-1 0,0 0 0,0 0-1,0 0 1,0 0 0,0 0 0,0 1 0,0-1-1,0 0 1,0 0 0,0 0 0,0 0 0,0 0-1,0 1 1,0-1 0,0 0 0,0 0 0,0 0-1,0 0 1,0 0 0,1 1 0,-1-1-1,0 0 1,0 0 0,0 0 0,0 0 0,0 0-1,0 0 1,0 0 0,1 0 0,-1 1 0,0-1-1,0 0 1,0 0 0,0 0 0,0 0-1,1 0 1,-1 0 0,0 0 0,0 0 0,0 0-1,0 0 1,1 0 0,-1 0 0,0 0 0,0 0 3,-5 4-5171,2 5-885</inkml:trace>
  <inkml:trace contextRef="#ctx0" brushRef="#br0" timeOffset="684.1">499 45 3441,'0'0'1784,"0"0"-449,0 0-385,0 0-184,0 0-63,0 0-87,0-7-89,0-15-131,0 6 2285,-1 95-170,0-3-2323,7 61-188,1-28 180,-7-61-6957,0-41 1749</inkml:trace>
  <inkml:trace contextRef="#ctx0" brushRef="#br0" timeOffset="1295.97">744 41 1432,'0'0'2726,"0"0"-1007,0 0-381,0 0-19,0 0-56,0 0-203,0 0-133,0 0-123,0 0-156,0 25 1261,4 574-201,0-554-1815,-4-45-86,0 0-131,0 0-200,0-2-179,0-31-2946,0 7-2663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32.358"/>
    </inkml:context>
    <inkml:brush xml:id="br0">
      <inkml:brushProperty name="width" value="0.05" units="cm"/>
      <inkml:brushProperty name="height" value="0.05" units="cm"/>
    </inkml:brush>
  </inkml:definitions>
  <inkml:trace contextRef="#ctx0" brushRef="#br0">95 1 4121,'0'0'1519,"0"0"-218,0 0-178,0 0-240,0 0-144,0 0-48,-27 24 2240,15 12-2333,3 1 0,-4 28-598,-9 33 68,19-87-39,0 1-1,1-1 0,0 1 1,1 0-1,0 5-28,1-16 12,0-1 76,0 0 27,0 0-9,0 0-3,0 0-19,0 0-56,18 0 39,7 1 20,1-2-1,0-1 1,-1-1-1,6-2-86,1 2-334,1 2-3942,-22 1 1749,0 0-550</inkml:trace>
  <inkml:trace contextRef="#ctx0" brushRef="#br0" timeOffset="649.2">264 48 2593,'0'0'1487,"0"0"-541,0 0-261,0 0-192,0 0-20,0 0 102,0 3 7718,0 23-8212,1 78 268,1 14-42,-6 1 1,-6 7-308,7-89-1077,2 35 1077,1-48-3965,0-24 291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3.743"/>
    </inkml:context>
    <inkml:brush xml:id="br0">
      <inkml:brushProperty name="width" value="0.05" units="cm"/>
      <inkml:brushProperty name="height" value="0.05" units="cm"/>
    </inkml:brush>
  </inkml:definitions>
  <inkml:trace contextRef="#ctx0" brushRef="#br0">0 330 3609,'0'0'2126,"0"0"-582,0 0-309,0 0-335,0 0-321,23 0 2704,70 9-1995,-62-5-1188,0-1 0,2-2-100,-33-1 26,0 0 25,0 0-27,0 0-63,4 0-2096,0 0-2106</inkml:trace>
  <inkml:trace contextRef="#ctx0" brushRef="#br0" timeOffset="752.08">487 86 4305,'0'0'3807,"0"0"-1770,0 0-641,0 0-317,0 0-277,0 0-148,0-9 2395,0 278-2769,0-268-396,0-1-79,6 0-225,4-1 399,1 0 0,-1-1-1,1-1 1,-1 0 0,0 0-1,0-1 1,0 0 0,5-4 21,40-13 14,-55 21-73,1 0 0,-1 0 1,0 0-1,1 0 0,-1 0 0,1 0 0,-1 0 0,0 0 1,1 0-1,-1 0 0,1 0 0,-1 1 0,0-1 0,1 0 0,-1 0 1,0 0-1,1 1 0,-1-1 0,0 0 0,0 0 0,1 1 0,-1-1 1,0 0-1,0 1 0,1-1 0,-1 0 0,0 1 0,0-1 0,0 0 1,1 1-1,-1-1 0,0 0 0,0 1 0,0-1 0,0 1 1,0-1-1,0 0 0,0 1 0,0-1 0,0 1 0,0-1 0,0 0 1,0 1-1,0-1 0,0 1 0,-1-1 0,1 0 0,0 1 0,0-1 1,0 0-1,0 1 0,-1-1 59,1 2-735,0 5-3446</inkml:trace>
  <inkml:trace contextRef="#ctx0" brushRef="#br0" timeOffset="1234.24">634 96 6361,'0'0'3422,"0"0"-1872,0 0-511,0 0-164,0 0-320,0 0-163,0 0 17,0 0 77,0 8 519,-1 157 770,-16 89-1775,5-138-209,12-124-121,0-3-247,0 3-8234,0 8 869</inkml:trace>
  <inkml:trace contextRef="#ctx0" brushRef="#br0" timeOffset="1879.2">887 55 5297,'0'0'3670,"0"0"-1873,0 0-532,0 0-221,0 0-338,0 0-227,0 0-39,0 0 39,0 14 1138,-4 207-300,8-220-1319,-1 0 1,1-1-1,-1 1 1,1-1 0,-1 1-1,1-1 1,-1 0-1,1-1 1,1 1 1,0 0 2,48 1 2,-30 0-15,-1 0 1,1-1-1,-1-2 0,0 0 1,0-2-1,9-2 11,-24 2-1182,-6-5-5797,-1 6 5104,0-1-5073</inkml:trace>
  <inkml:trace contextRef="#ctx0" brushRef="#br0" timeOffset="2347.21">1148 1 1608,'0'0'6607,"0"0"-3426,0 0-1482,0 0-435,0 0-294,0 0-308,0 0-177,0 0-81,0 0-95,0 0-60,0 0-57,0 0-9,0 3-5,-7 144 324,-7 0 0,-14 49-502,26-162 232,0-4-2985,-3-30-1108,-2 0-1238</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8.005"/>
    </inkml:context>
    <inkml:brush xml:id="br0">
      <inkml:brushProperty name="width" value="0.05" units="cm"/>
      <inkml:brushProperty name="height" value="0.05" units="cm"/>
    </inkml:brush>
  </inkml:definitions>
  <inkml:trace contextRef="#ctx0" brushRef="#br0">61 1 2497,'0'0'2080,"0"0"-893,0 0-447,0 0-76,0 0-196,0 0-180,0 12 5318,-3 40-5324,-8 54 740,-13 101 314,15-147-1231,2 0 1,1 36-106,6-95 13,0-1 11,0 0 43,0 0-35,0 0 13,0 0-30,0 0-43,0 0-99,0-16-7052,0 12 977</inkml:trace>
  <inkml:trace contextRef="#ctx0" brushRef="#br0" timeOffset="931.82">352 89 3881,'0'0'2367,"0"0"-464,0 0-327,0 0-277,0 0-240,0 0-329,0 3-313,-1 4-337,-1-1 1,1 1-1,-1-1 0,0 1 1,-1-1-1,1 0 0,-1 0 1,0 0-1,-1 0 0,0 0-80,-15 31 392,-12 38 89,3 3-481,19-50 19,1 1 1,1 1-1,2-1 1,0 14-20,4 63-85,1-104 92,1 0 0,-1 0 0,1 0 0,-1 0 0,1 0 0,0 0 0,0 0 0,0 0 0,0 0 0,0 0 0,0-1 0,0 1 0,1 0 1,-1-1-1,0 1 0,1-1 0,0 0 0,-1 1 0,1-1 0,0 0 0,-1 0 0,1 0 0,0 0 0,0 0 0,0-1 0,0 1 1,0-1-1,0 1 0,0-1 0,2 1-7,5 0 80,0 1 1,0-1-1,0 0 0,0-1 1,0 0-1,6-1-80,-12 0 22,0 0 0,-1 0 0,1 0-1,-1 0 1,1 0 0,-1 0-1,1-1 1,-1 0 0,0 1 0,0-1-1,0 0 1,0 0 0,0 0 0,0 0-1,0 0 1,-1 0 0,1-1 0,-1 1-1,1 0 1,-1-1 0,0 0 0,0 1-1,0-3-21,2-3 68,0-1-1,-1 1 1,0-1-1,-1 0 1,1 1-1,-2-1 1,1-1-68,0-36 73,1 29-62,-1 1 1,-1-1-1,-1 1 1,0-1 0,-2 1-1,-1-10-11,2 22 9,1 0 0,-1 1 1,0-1-1,0 1 0,0 0 0,-1-1 0,1 1 0,-1 0 0,0 1 0,1-1 0,-1 0 0,-1 1 0,1-1-9,2 2-4,-1 0 0,1 0 0,0 1-1,0-1 1,0 0 0,-1 1 0,1-1 0,0 1-1,-1-1 1,1 1 0,0 0 0,-1 0-1,1-1 1,-1 1 0,1 0 0,0 0-1,-1 0 1,1 1 0,-1-1 0,1 0 0,0 0-1,-1 1 1,1-1 0,0 1 0,-1-1-1,1 1 1,0 0 0,0-1 0,0 1-1,-1 0 1,1 0 0,0 0 0,0 0 0,0 0-1,0 0 1,0 0 0,1 0 0,-2 1 4,-4 8-4,0 1 0,1-1 0,0 1 1,0 1-1,1-1 0,1 0 0,0 1 1,1 0-1,0 0 0,0 0 4,-1 33-311,1 0 0,2 2 311,0-26-337,0-20-107,0-1-43,-4 2-2640,0-1-1020</inkml:trace>
  <inkml:trace contextRef="#ctx0" brushRef="#br0" timeOffset="1707.5">699 161 2513,'0'0'3751,"0"0"-1380,0 0-510,0 0-317,0 0-448,0 0-357,0 0-95,0 0 14,0 0 14,0 0-55,0 0-98,0 0-119,0 0-137,0 11 49,-2 13-189,0 0 0,-2 0 0,0-1-1,-7 16-122,5-15 25,1-1-1,0 1 1,2 0-1,0 17-24,3-41 19,0 0 38,0 0-31,0 0-17,0 0-1,0 0-3,0 0-26,24 0-123,43-13 135,-50 9 19,0 1 1,-1 0-1,1 1 0,9 0-10,-25 2 37,-1 0-35,0 0-22,0 0-97,0 0 0,0 0-1,0 1 1,0-1 0,1 0 0,-1 0 0,0 0 0,0 0 0,0 0 0,0 0 0,1 0 0,-1 1 0,0-1 0,0 0 0,0 0 0,0 0 0,0 0 0,0 0 0,0 1 0,1-1 0,-1 0 0,0 0 0,0 0 0,0 1-1,0-1 1,0 0 0,0 0 0,0 0 0,0 0 0,0 1 0,0-1 0,0 0 0,0 0 0,0 0 0,0 1 0,0-1 0,0 0 0,0 0 0,-1 0 0,1 0 0,0 1 0,0-1 0,0 0 0,0 0 0,0 0-1,0 0 1,-1 1 117,-8 8-4303</inkml:trace>
  <inkml:trace contextRef="#ctx0" brushRef="#br0" timeOffset="2380.87">846 208 4033,'0'0'1446,"0"0"-245,0 0-75,0 0 57,0 0-46,0 0-65,0-4-63,0-15-172,0 15-126,0 4-34,0 0-78,0 0-169,0 0-97,0 0-13,0 0 20,0 0-17,-5 97 625,-5 0 0,-4 0 0,-10 26-948,9-46 94,-16 59-3,30-132-120,-5 0-4867,-1-4-1031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07.122"/>
    </inkml:context>
    <inkml:brush xml:id="br0">
      <inkml:brushProperty name="width" value="0.05" units="cm"/>
      <inkml:brushProperty name="height" value="0.05" units="cm"/>
    </inkml:brush>
  </inkml:definitions>
  <inkml:trace contextRef="#ctx0" brushRef="#br0">36 21 728,'0'0'1343,"0"0"-177,0 0 143,0 0 16,0 0-84,0 0-171,0 0-149,0 0-46,0 0-28,0 0 5,0 0-68,0 0-112,0 0-82,0 0-66,0 0-100,0 0-69,0 0-19,0 0-28,0 0-96,0 0-67,0 0-47,0 5 6,-2 34 26,-1 0-1,-3 1-129,-2 34 2,4-35 3,-3 71-222,5-100-1112,-1-12-2008,3 1 3113,0 0 1,0 0 0,0 0-1,0 0 1,0 0 0,0 0-1,0 0 1,0 0 0,0 0-1,0 0 1,0 0 0,1 0-1,-1 0 1,1 1 0,-1-1-1,0 0 1,1 0 0,-1 0-1,1 0 1,0 0-1,0 0 224,9-9-3936</inkml:trace>
  <inkml:trace contextRef="#ctx0" brushRef="#br0" timeOffset="783.14">372 0 1112,'0'0'2703,"0"0"-1073,0 0-547,0 0-73,0 0-100,0 0-67,0 0-57,0 0-75,0 0 58,0 0 41,0 0-114,0 0-229,0 0-174,0 0-18,0 6 178,0 497 1151,0-502-1644,0-1-1,0 0 6,0 0-82,0 0-60,0 0-37,0 0-72,0 0-70,0 0-134,0-20-4016,0 13-1058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04:18:29.411"/>
    </inkml:context>
    <inkml:brush xml:id="br0">
      <inkml:brushProperty name="width" value="0.1" units="cm"/>
      <inkml:brushProperty name="height" value="0.1" units="cm"/>
      <inkml:brushProperty name="color" value="#E71224"/>
    </inkml:brush>
  </inkml:definitions>
  <inkml:trace contextRef="#ctx0" brushRef="#br0">194 787 4129,'0'0'1392,"0"0"-101,0 0-431,0 0-193,0 0 9,0 0-54,1 20-229,-1-18-378,2 53 143,-1-34-58,-1-19-16,0-9 35,-3-50-177,-3 0 0,-2 0 0,-5-9 58,-6-41-19,11 50 152,3 0 1,3-27-134,3 76 71,0 1 1,0 0-1,1 0 1,0 0-1,1 0 1,-1 1 0,1-1-1,1 1 1,-1-1-1,1 1 1,0 0-1,2-1-71,6-10 541,1 2 0,1 0 0,13-12-541,-23 23 37,1 1 0,1-1 0,-1 1 0,0 0 0,1 0 0,0 0 0,-1 1 0,1 0 0,0 0 0,0 1 0,0-1 0,4 1-37,-6 0 6,0 1 0,1 0 0,-1-1 0,0 2 0,0-1 1,1 0-1,-1 1 0,0 0 0,0 0 0,0 0 0,0 1 0,0-1 0,0 1 0,0 0 1,0 0-1,-1 0 0,1 1 0,1 1-6,3 3 14,-1 1 1,0-1-1,0 2 1,-1-1-1,0 1 1,0 0-1,-1 0 0,0 0 1,-1 1-1,0 0 1,-1-1-1,2 7-14,0 7 170,-1 1 0,-1-1 0,-1 1 0,-2 0 0,0 0-170,0-15 69,-1-1 0,0 1 0,-1-1 1,0 0-1,0 1 0,-1-1 0,0 0 0,0 0 0,-1 0 1,0-1-1,0 1 0,-1-1 0,0 0 0,0 0 0,-5 5-69,4-7 36,1 1 0,-1-1 0,0 0-1,0 0 1,0-1 0,0 0-1,-1 0 1,0 0 0,0-1-1,0 0 1,0-1 0,0 1-1,-1-1 1,1-1 0,-1 1-1,0-1 1,-5 0-36,8-1 4,0 0 0,0 0 0,0 0-1,0-1 1,0 1 0,0-1 0,1 0-1,-1-1 1,0 1 0,0-1 0,1 0 0,-1 0-1,1 0 1,0-1 0,0 1 0,0-1 0,0 0-1,0-1 1,-2-1-4,28 7-679,2 10 690,0 1 0,18 12-11,-18-10 42,0-1 0,22 9-42,-5-8 12,0-2 0,16 1-12,29 10-586,-79-22 296,-1 1-1,0-1 1,0 1-1,0 0 1,-1 1-1,1-1 0,-1 1 1,1 0-1,-1 0 1,-1 1-1,1 0 1,-1 0-1,1 0 1,-1 0 290,8 16-3910</inkml:trace>
  <inkml:trace contextRef="#ctx0" brushRef="#br0" timeOffset="460.54">813 668 9098,'0'0'2686,"0"0"-1334,0 0-492,0 0-70,0 0-150,0 0-121,0 17-106,0 56-99,0-66-307,0 0 1,0 1 0,1-1-1,0 0 1,0 1 0,1-1-1,0 0 1,0 0 0,1 0 0,0 0-1,0-1 1,0 1 0,1-1-1,0 0 1,0 0 0,1 0-1,0 0 1,0-1 0,0 0 0,0 0-1,1 0 1,0 0 0,0-1-1,0 0 1,1-1 0,-1 1-1,1-1 1,0-1 0,0 1 0,0-1-1,0 0 1,0 0 0,0-1-1,1 0 1,-1-1 0,0 1-1,1-2 1,-1 1 0,0-1 0,1 0-8,-4 0-1,0 0 1,0 0 0,0-1 0,0 0 0,-1 1 0,1-1-1,0-1 1,-1 1 0,0 0 0,0-1 0,1 0-1,-2 0 1,1 0 0,0 0 0,0 0 0,-1 0-1,0-1 1,0 1 0,0-1 0,0 0 0,0 0 0,-1 0-1,0 1 1,0-1 0,1-1 0,1-12-63,0 1 1,0-1-1,-1 1 1,-2-1-1,0-8 63,0 17-73,0-1 0,-1 1-1,-1-1 1,0 1 0,0 0 0,0 0-1,-1 0 1,0 0 0,0 0 0,-1 1-1,0-1 1,-1 1 0,0 0-1,0 0 1,-2-2 73,2 4-99,0 0-1,0 0 0,0 0 1,-1 1-1,1 0 1,-1 0-1,0 0 1,0 1-1,-1 0 0,1 0 1,-1 1-1,0-1 1,1 1-1,-1 1 1,0-1-1,0 1 1,0 1-1,-4-1 100,9 1-55,0 0-1,0 1 1,0-1 0,1 0 0,-1 1 0,0-1-1,0 1 1,1-1 0,-1 1 0,0 0-1,1 0 1,-1 0 0,1 0 0,-1 0-1,1 0 1,0 0 0,-1 1 0,1-1-1,0 0 1,0 1 0,0-1 0,-1 1 55,0 3-88,-1 0 1,0 0-1,1 0 1,0 0-1,0 0 1,1 1-1,0-1 1,0 1 87,-3 16-516,2 1 0,0 0 0,2 11 516,0-28-218,1 41-2389,2-11-1675</inkml:trace>
  <inkml:trace contextRef="#ctx0" brushRef="#br0" timeOffset="1090.46">1259 708 9434,'0'0'2530,"0"0"-1063,0 0-358,0 0-254,0 0-299,0 0-196,0 7-133,0-6-207,-1 17 146,2 0 0,0 0-1,1 0 1,1-1 0,3 14-166,-5-27-3,0 0 1,0-1 0,1 1-1,-1 0 1,1-1 0,0 1-1,0-1 1,0 1-1,0-1 1,0 0 0,1 0-1,0 0 1,-1 0 0,1-1-1,0 1 1,1-1-1,-1 1 1,0-1 0,1 0-1,-1-1 1,1 1 0,-1 0-1,1-1 1,0 0 0,0 0-1,-1 0 1,1 0-1,0-1 1,0 1 0,3-1 2,14 0-49,-12 1-53,0-1-1,0-1 1,0 1-1,-1-1 0,8-2 104,-12 1-55,0 1 1,-1 0 0,1-1 0,-1 0 0,1 0 0,-1 0 0,0-1 0,0 1 0,0-1 0,0 1-1,0-1 1,0 0 0,-1 0 0,0 0 0,1-1 53,4-8-212,0 0 0,0 0 0,-1-1 0,-1 1-1,0-1 1,-1-1 0,0 1 0,-1-1 0,-1 1 0,0-1 0,-1 0-1,0 0 1,-1 0 0,-1 0 212,3 27 23,1 1-1,0-2 1,0 1 0,1 0-1,1-1 1,0 0 0,4 7-23,-2-5 9,0-1-1,0 0 1,1 0 0,2 1-9,-8-11 1,0 0 1,1-1 0,-1 1-1,1 0 1,-1-1-1,1 1 1,0-1 0,0 0-1,0 0 1,0 0-1,0 0 1,0-1 0,1 1-1,-1-1 1,1 0-1,-1 0 1,1 0 0,-1 0-1,4 0-1,-5-1 14,1-1-1,0 1 1,0-1-1,0 1 1,-1-1-1,1 0 1,0 0-1,-1 0 1,1 0-1,-1 0 1,1-1-1,-1 1 1,0-1-1,1 1 1,-1-1-1,0 0 1,0 0-1,0 0 1,-1 0-1,1-1 1,0 1-14,5-8 41,-1-1 0,0 0 1,-1 0-1,2-5-41,5-9 50,-2 2-40,0 0 1,-1 0-1,-2-1 0,0 0 1,-2 0-1,0-1 1,-2 0-1,0 0 0,-2-12-10,-1 36-182,-8 8-4575,8-6 4298,-7 11-4362</inkml:trace>
  <inkml:trace contextRef="#ctx0" brushRef="#br0" timeOffset="2808.05">145 5 1136,'0'0'3029,"0"0"-938,0 0-403,0 0 102,0 0-118,0 0-322,0 0-1309,0 0-1,0 0 1,0-1-1,0 1 1,0 0-1,0 0 1,0 0-1,0-1 1,0 1 0,-1 0-1,1 0 1,0 0-1,0 0 1,0-1-1,0 1 1,0 0-1,0 0 1,-1 0-1,1 0 1,0-1 0,0 1-1,0 0 1,0 0-1,-1 0 1,1 0-1,0 0 1,0 0-1,0 0 1,-1 0-1,1 0 1,0 0 0,0 0-1,0 0 1,-1 0-1,1 0 1,0 0-1,0 0 1,0 0-1,-1 0 1,1 0-1,0 0 1,0 0 0,0 0-1,-1 0 1,1 0-1,0 0 1,0 0-1,0 0 1,-1 0-1,1 1 1,0-1-1,0 0-39,-24 62 1222,7-15-867,-1-3-134,1 1 0,2 1 0,3 0 0,1 1 1,3 0-1,1 1 0,3 0 0,2 9-222,2-23 135,-2 12-94,3-1-1,1 1 0,3-1 1,1 0-1,3 0 1,1 0-41,41 113-3322,-31-104-3041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3.453"/>
    </inkml:context>
    <inkml:brush xml:id="br0">
      <inkml:brushProperty name="width" value="0.05" units="cm"/>
      <inkml:brushProperty name="height" value="0.05" units="cm"/>
    </inkml:brush>
  </inkml:definitions>
  <inkml:trace contextRef="#ctx0" brushRef="#br0">308 1 4081,'0'0'2256,"0"0"-670,0 0-327,0 0-251,0 0-233,0 0-106,-12 0 5410,5 1-6480,-4 5 418,0 1 1,1 0 0,0 0 0,0 1-1,0 1 1,1 0 0,-7 9-18,-14 13-27,2 3-1,2 0 1,-7 13 27,21-29-10,2 1 0,0 0-1,1 1 1,1 0 0,1 0 0,0 1-1,-1 14 11,2-1-39,2 0 0,2 1-1,1-1 1,3 33 39,-1-63-7,-1 1 0,1-1 0,0 0 0,0 0 1,0 0-1,1 0 0,-1 0 0,1 0 0,0 0 0,0-1 0,1 1 0,-1-1 0,1 1 1,0-1-1,0 1 7,3 1-11,0 0 0,0 0-1,0 0 1,1-1 0,0 0 0,0 0 0,0 0 0,1-1 11,11 4-8,-1-1 0,1-1-1,0 0 1,0-2 0,0 0 0,9-1 8,90-1-32,-115-2 29,-1 0 0,1 0 0,0 0 0,-1 0 0,1 0 0,0-1 0,-1 1 0,0-1 0,1 0 0,-1 0 0,0 0 0,0 0 0,0 0 0,0 0 0,0 0 0,-1 0 0,1-1 0,-1 1 0,1-1 0,-1 1 0,0-1 0,0 0 0,0 0 0,0 0 3,6-15-5,-1 1 0,-1-1 0,0-2 5,-2-1-105,0 0 1,-1 0-1,-2 0 1,0-17 104,-1 4-224,1 32 222,-1 1-1,0 0 1,1 0-1,-1 0 0,0 0 1,0 0-1,1 0 1,-1 0-1,0 0 0,0 0 1,0 0-1,0 0 0,0 1 1,-1-1-1,1 0 1,0 1-1,0-1 0,0 1 1,-1-1-1,1 1 1,0-1-1,0 1 0,-1 0 1,1 0-1,0 0 1,-1 0-1,1 0 0,0 0 1,-2 0 2,-2 0-28,-1-1 1,1 1-1,-1 0 1,1 1-1,-1 0 1,1 0-1,-3 0 28,3 2-16,0 0 1,0-1-1,0 2 0,0-1 0,1 1 0,-1-1 0,1 1 0,0 0 0,0 1 0,1-1 16,-37 49-57,35-46 39,2-1 2,1 1-1,-1 0 1,1 0 0,0 0 0,1 0 0,0 0 0,0 0 0,0 0 0,1 0 0,0 1-1,1-1 1,-1 0 0,2 2 16,-1 22-156,-1-29 81,0 0 0,0 0 0,0 0 0,1 0 0,-1 0 0,1 0 0,-1 0 0,1 0 0,-1-1-1,1 1 1,0 0 0,0 0 0,0 0 0,0-1 0,0 1 0,1 0 0,-1-1 0,0 1 75,1-1-375,-1 0-1,0-1 1,0 1 0,1 0 0,-1 0-1,0-1 1,1 1 0,-1-1 0,1 1 0,-1-1-1,1 1 1,-1-1 0,1 0 0,-1 0 0,1 0-1,-1 0 376,4 0-4651</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26.652"/>
    </inkml:context>
    <inkml:brush xml:id="br0">
      <inkml:brushProperty name="width" value="0.05" units="cm"/>
      <inkml:brushProperty name="height" value="0.05" units="cm"/>
    </inkml:brush>
  </inkml:definitions>
  <inkml:trace contextRef="#ctx0" brushRef="#br0">1 178 1360,'0'0'1662,"0"0"-236,0 0-205,0 0-118,0 0-56,0 0-100,0 0-178,0 0-128,0 0-112,0 0-62,0 0 85,0 0 5,0 0-114,0 0-92,0 0-52,0 0-27,0 0-4,0 0-38,0 0-26,0 0-34,0 0-26,0 0 8,0 0 15,0 0-2,0 0-45,0 0-49,0 0-26,0-2-35,0 1-1,0 0 1,1 0 0,-1 0-1,0-1 1,1 1 0,-1 0-1,1 0 1,0 0 0,-1 0 0,1 0-1,0 0 1,-1 0 0,1 0-1,0 0-9,7-3 9,0 0 0,0 0 0,0 1 0,0 0 0,0 1 0,1-1 0,-1 2 0,1-1 0,-1 1 0,1 1-1,0-1 1,-1 1 0,7 1-9,-13 0 0,-1-1 1,1 0-1,-1 1 0,1 0 0,-1-1 0,1 1 0,-1 0 0,0-1 1,1 1-1,-1 0 0,0 0 0,0 0 0,1 0 0,-1 0 0,0 1 1,0-1-1,0 0 0,0 0 0,-1 1 0,1-1 0,0 1 1,0-1-1,-1 0 0,1 1 0,-1-1 0,1 1 0,-1 0 0,0-1 1,0 1-1,1-1 0,-1 1 0,4 56 105,-4-54-65,0 1-10,0 0-48,0-1 0,1 1 1,-2-1-1,1 1 0,0-1 0,-1 1 1,0-1-1,0 1 0,0-1 1,-1 0-1,1 1 0,-1-1 0,0 0 1,0 0-1,-1 0 0,0 1 18,-8 13-72,0 0 1,2 1-1,0 1 0,1-1 0,1 1 0,1 1 0,1-1 1,0 7 71,4-26 9,1-1 0,-1 1 0,1-1 0,-1 1 0,1 0 1,-1-1-1,1 1 0,-1-1 0,1 1 0,-1-1 1,0 1-1,1-1 0,-1 0 0,0 1 0,1-1 0,-1 0 1,0 0-1,0 1 0,1-1 0,-1 0 0,0 0 1,0 0-1,1 0 0,-1 0 0,0 0 0,0 0 0,0 0 1,1 0-1,-1 0 0,0-1 0,0 1 0,0 0-9,-7-1 96,8 1-45,0 0-37,0 0-6,0 0-8,0 0-42,0 0-54,0 0-19,14-11 295,-9 8-117,4-4-17,1 0 0,0 1 0,1 0 0,-1 0 0,1 1 0,0 1 1,1 0-1,-1 0 0,10-1-46,5 1-4,1 1 0,0 1-1,22 1 5,-34 6-327,-11-3-4591,-4-2 105</inkml:trace>
  <inkml:trace contextRef="#ctx0" brushRef="#br0" timeOffset="982.38">476 99 3777,'0'0'1918,"0"0"-730,0 0-52,0 0 194,0 0-301,0 0-153,4-1 53,6-5-507,-1 1 0,0-2 0,0 1 0,-1-1 0,4-3-422,-7 4 68,0 1-1,0 0 1,1 0 0,0 1 0,0 0-1,1 0 1,-1 0 0,1 1-1,-1-1 1,1 2 0,0-1-1,1 1 1,-1 0 0,0 1 0,3-1-68,-9 2 5,0 0 1,-1 1 0,1-1-1,0 0 1,0 0 0,-1 1 0,1-1-1,0 1 1,-1-1 0,1 1-1,-1-1 1,1 1 0,0-1-1,-1 1 1,1-1 0,-1 1 0,0 0-1,1-1 1,-1 1 0,1 0-1,-1-1 1,0 1 0,0 0 0,1 0-1,-1-1 1,0 1 0,0 0-1,0 0 1,0-1 0,0 1-1,0 0 1,0 0-6,1 31 60,-1-24-25,1 15 31,-1-5 4,0 0 0,-1 0 0,-2 3-70,3-16-2,-1 0 0,-1 1 0,1-1-1,-1 0 1,0 0 0,0 0 0,-1 0-1,1 0 1,-1-1 0,0 1 0,0-1-1,-3 3 3,4-6-10,1 1 0,-1-1-1,0 0 1,1 0 0,-1 0-1,0 0 1,0 0 0,0 0-1,0-1 1,0 1 0,0-1-1,0 1 1,0-1 0,0 0-1,0 0 1,0 0 0,0 0-1,-1 0 1,1 0 0,0 0 10,-6-1 69,7 1 4,1 0-11,0 0-46,0 0-28,0 0-23,0 0 11,0 0-29,0 0-9,0 0-8,30 0 23,-6-2 48,-20 1 0,-1 1 0,1-1-1,-1 1 1,1 0-1,-1 0 1,1 0-1,-1 0 1,3 1-1,-5 0 0,0-1 1,1 1 0,-1 0-1,0-1 1,0 1-1,-1 0 1,1 0 0,0-1-1,0 1 1,0 0-1,0 0 1,-1 0 0,1 0-1,0 0 1,-1 0-1,1 0 1,-1 0 0,1 0-1,-1 0 1,0 1-1,1-1 1,-1 0 0,0 0-1,0 0 1,0 1-1,0-1 1,0 0 0,0 1-1,2 9 8,-1-1 0,-1 1 0,0 0 1,-1 0-1,0 0 0,0 0 0,-1 0 0,-1-1 1,0 1-1,0-1 0,-1 0 0,-3 6-8,5-12 0,-7 13-12,-1-1-1,0 0 1,-9 10 12,16-23-2,0 0 0,0 1 0,0-1 0,0 0 0,0-1 0,-1 1 0,1 0 0,-1-1 1,0 0-1,0 0 0,0 0 0,0 0 0,0-1 0,0 0 0,0 0 0,0 0 0,-1 0 0,-3 0 2,-10-3-1213,16 1 34,9 1-81,-2 0-1729</inkml:trace>
  <inkml:trace contextRef="#ctx0" brushRef="#br0" timeOffset="2763.96">816 222 2817,'0'0'2317,"0"0"-703,0 0-376,0 0-78,0 0-133,0 0-162,0 0-14,0 0-109,0 0-115,0 0-63,0 0-34,0 0-9,0 0 3,0 0-74,0 0-104,0 0-66,0 0-20,0 0-3,0 3-45,-3 73 64,-3 2-276,-1 2 4,4 2-4,3-25-109,35-56-84,116-1 313,-150 0-112,0-1 0,0 1 0,0-1 0,0 1 0,0 0 0,0-1 0,0 0 0,-1 1 0,1-1 0,0 1 0,0-1 0,0 0 0,-1 0 0,1 0 0,0 1 0,0-1 0,-1 0 0,1 0 0,-1 0 0,1 0 0,-1 0 0,1 0 0,-1 0 0,0 0 0,1-1-8,8-33 178,-7 25-132,46-217 88,-47 213-120,0-1-1,-1 0 0,-1-7-13,0-7 135,-21-3 51,15 17-190,6 9 5,-1 0 0,-1 0 0,1 0-1,-1 0 1,0 1 0,-4-5-1,5 10 8,1 0 0,1 0 0,0 0 0,-18 3-143,17-3 58,0 0 0,-1 0 0,1 0 0,0 0 0,0 0-1,-1 0 1,1 0 0,0 0 0,0 1 0,-1-1 0,1 1 0,0-1-1,0 1 1,0-1 0,0 1 0,0 0 0,0-1 0,0 1 0,-1 1 77,0 0-226,-1-1 1,0 1-1,0 0 1,0-1 0,0 1-1,0-1 1,0 0 0,0 0-1,0 0 1,0 0-1,-1-1 1,1 1 0,0-1-1,0 0 1,-3 0 225,5 0-458,1 0-159,0 0 45,0 0 93,0 0 132,0 0 154,0 0 104,0 1 74,0 1-311,0 0 0,0 0 0,0 0 0,0 0 0,0 0 0,0 0 0,1 0 0,-1 0 0,1 0 0,-1 0 0,1 0 0,0 0 0,0 0 0,0 0 0,0 0 326,3 2-3851</inkml:trace>
  <inkml:trace contextRef="#ctx0" brushRef="#br0" timeOffset="4215.75">940 171 2841,'0'0'1545,"0"0"-474,0 0-380,0 0-140,0 0-7,0 0-95,-4 4-95,1-2-138,0 1 85,1-1-1,-1 0 0,0 0 1,0 0-1,0 0 0,-1-1 1,1 1-1,-3 0-300,5-1 101,0-1 0,0 1 0,0 0 0,0 0 0,0-1 0,0 1 0,1 0 0,-1 0 0,0 0 0,1 0 0,-1 0 0,0 0 0,1 0 0,0 0 0,-1 0 0,1 1-101,-1-1 46,1 0 0,-1 1 1,1-1-1,-1 0 0,0 0 0,1 0 0,-1 0 0,0 0 0,0 0 1,1 0-1,-1 0 0,0 0 0,0 0 0,0 0 0,0 0 0,-1-1 0,1 1-46,-15 4 1160,14-5-1144,0 1-1,0-1 1,0 1 0,0-1-1,0 1 1,0 0-1,0 0 1,0 0 0,0 0-1,1 0 1,-1 1-1,0-1-15,-18 15 13,19-15-14,-1 0 0,0 0 0,0 0 0,1 1 0,-1-1 0,0 1 0,1-1 0,0 1 0,-1-1 0,1 1 0,0 0 0,0 0 0,0 0 0,0-1 0,0 1 0,0 0 0,0 0 0,1 0 0,-1 1 0,1-1 0,-1 0 0,1 0 0,0 0 0,0 0 0,0 0 0,0 0 0,0 1 1,0 67-991,0-70-1016,0 0-2744</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33.145"/>
    </inkml:context>
    <inkml:brush xml:id="br0">
      <inkml:brushProperty name="width" value="0.05" units="cm"/>
      <inkml:brushProperty name="height" value="0.05" units="cm"/>
    </inkml:brush>
  </inkml:definitions>
  <inkml:trace contextRef="#ctx0" brushRef="#br0">420 150 4529,'0'0'1418,"0"0"-282,0 0-51,0 0 49,0 0-70,0 0-184,0 0-159,0-12 2989,1 78-3521,-6 190 777,1-198-597,-2 0 0,-4-1 0,-7 22-369,13-48 112,-14-145 665,10 18-788,3-1 0,6-3 11,-1 57-7,1 35 2,0 0-1,0 1 1,1-1 0,1 1 0,-1-1 0,1 1 0,0 0 0,1 0 0,-1 0 0,2 1-1,-1-1 1,5-5 5,7-7-9,0 0-1,2 1 0,8-7 10,-19 18 4,0 1-1,1 0 1,0 1-1,0 0 1,0 0-1,1 0 1,-1 1-1,1 1 1,0-1-1,0 1 1,1 1-1,-1 0 1,1 0-1,-1 1 1,1 0-1,6 1-3,-15 1 3,0 1 0,0 0 0,-1 0 0,1 0 0,-1 0 0,1 0 0,-1-1 0,0 1 0,1 0 0,-1 0 0,0 0 0,0 0 0,0 0 0,-1 0 0,1 0 0,0 1-3,-1 2 23,2 15 53,-2 0 0,0 0-1,-4 16-75,3-28-9,0 0 0,-1-1-1,1 1 1,-2-1-1,1 0 1,-1 0-1,0 0 1,0 0 0,-1-1-1,0 1 1,0-1 9,-2 3-20,-1-1 0,1-1 0,-2 1 0,1-1 0,-1 0 0,1-1 1,-2 0-1,1-1 0,-1 0 0,0 0 0,-7 2 20,16-7-6,1 0 1,-1 0-1,0 1 1,0-1-1,0 1 0,0-1 1,1 1-1,-1-1 1,0 1-1,0-1 1,1 1-1,-1-1 0,0 1 1,1 0-1,-1 0 1,1-1-1,-1 1 0,1 0 1,-1 0-1,1 0 1,0-1-1,-1 1 0,1 0 1,0 0-1,0 0 1,-1 0-1,1 0 1,0 0-1,0 0 0,0-1 1,0 1-1,0 0 1,0 0-1,1 0 0,-1 0 1,0 0-1,0 0 1,1 0-1,-1 0 0,0-1 1,1 1-1,0 1 6,0 1-25,1 1-1,0-1 1,0 1-1,0-1 1,0 0-1,1 0 1,2 3 25,202 160 356,-207-166-692,6 8 1187,-4-4-1910,-5-2-4017,-9-2-2498</inkml:trace>
  <inkml:trace contextRef="#ctx0" brushRef="#br0" timeOffset="2136.76">915 364 2881,'0'0'1773,"0"0"-567,0 0-199,0 0-40,0 0 32,0 0 130,0 0-90,0 0-173,0 0-114,0 0-100,0 0-101,0 0-47,0 0-40,0 0-77,0 0-101,0 0-68,0 0-30,0 0-35,0 0-32,0 0-22,0 0 5,-1 0-65,0 1-1,1-1 0,-1 0 1,0 1-1,1-1 1,-1 0-1,1 1 1,-1-1-1,0 1 0,1-1 1,-1 1-1,1-1 1,-1 1-1,1-1 0,-1 1 1,1 0-1,0-1 1,-1 1-1,1 0 1,0-1-1,-1 2-38,-4 24-24,1 1 0,0 0 0,2 0 0,2 0 0,0 7 24,0-34-1,1 2-4,-1-1 1,0 1-1,1-1 1,-1 1-1,1 0 1,-1-1-1,1 0 1,0 1-1,0-1 1,-1 1-1,1-1 1,0 0-1,0 0 1,0 1-1,1-1 1,-1 0-1,0 0 1,0 0-1,1 0 1,-1 0-1,0-1 1,1 1-1,-1 0 1,1-1-1,-1 1 0,1-1 1,-1 1-1,1-1 1,-1 0-1,1 1 1,0-1-1,-1 0 1,1 0 4,11 1-55,1 0 0,-1 0 0,13-2 55,-9 0-353,-15-1 317,0 0 1,0 0 0,0-1-1,0 1 1,-1-1 0,1 1-1,-1-1 1,1 0 0,-1 1-1,0-1 1,0 0 0,0-2 35,2-3-24,23-34 33,-25 39 36,-1-1 0,1 0 0,0 0 0,-1 0 0,0 0 0,0 1 1,0-1-1,-1 0 0,0-3-45,0-11 40,0 12-32,-1-1 1,1 1 0,-2-1 0,1 1-1,-1 0 1,0 0 0,0 0 0,0 0-1,-1 0 1,0 1 0,0 0 0,0-1-1,-1 1 1,-2-1-9,3 5 27,0 0-1,0 0 0,-1 1 1,1-1-1,0 1 0,-1 0 1,1 1-1,0-1 0,-2 1-26,-6 0-862,11 33-985,1-1-2157,0-22-1397</inkml:trace>
  <inkml:trace contextRef="#ctx0" brushRef="#br0" timeOffset="3131.06">1262 425 2881,'0'0'1852,"0"0"-241,0 0-73,0 0-85,0 0-223,0 0-121,0-5-104,0-18-145,0 17-95,0 6-38,0 0-73,0 6 2235,0 30-3014,0-23 141,1-1 0,0 1 0,1 0 0,0-1 0,2 4-16,-3-11-24,1 0 0,-1 0 0,1-1 0,0 1 0,1-1-1,-1 1 1,1-1 0,-1 0 0,2 0 0,-1 0 0,0-1 0,1 1 0,-1-1 0,5 4 24,-3-6-48,1 1-1,0-1 1,-1 0 0,1-1 0,0 1-1,-1-1 1,1 0 0,0-1-1,0 1 1,5-2 48,-9 1-6,0 0 1,-1-1-1,1 1 0,0-1 0,-1 1 0,1-1 0,-1 1 1,1-1-1,-1 0 0,0 0 0,0 0 0,0 0 1,0 0-1,0 0 0,0 0 0,0-2 6,13-36-147,-12 32 63,-1 0 0,0-1 0,-1 1 0,1-1 0,-2-1 84,1 2 3,0 7 47,0 1 80,0 0 104,0 0-91,1 24-428,1-19 280,-1 1 1,2-1-1,-1 1 1,0-1 0,1 0-1,0 0 1,0 0-1,1-1 1,-1 1-1,1-1 1,0 1 0,1-1-1,-1-1 1,0 1-1,1-1 1,0 1-1,0-1 1,0 0 0,0-1-1,0 0 1,1 1-1,-1-2 1,1 1-1,0-1 1,-1 1-1,1-2 1,0 1 0,0-1-1,-1 1 1,1-2-1,3 1 5,-8-1 0,0 0-1,0 1 0,0-1 1,0 0-1,-1 0 0,1 0 1,0 0-1,0 0 0,0 0 0,-1 0 1,1 0-1,-1 0 0,1 0 1,-1 0-1,1 0 0,-1-1 1,0 1-1,1 0 0,-1 0 1,0 0-1,0-1 0,0 1 0,0-1 1,2-36 8,-2 34-6,1-30 24,0 16 10,-1 1 1,-1 0 0,-1-8-37,2 24-13,0 1 1,0-1 0,0 1-1,0-1 1,0 1 0,0-1-1,0 1 1,0-1 0,0 1-1,-1-1 1,1 1 0,0-1-1,0 1 1,-1-1 0,1 1-1,0-1 1,-1 1 0,1-1-1,0 1 1,-1 0 0,1-1-1,-1 1 1,1 0 0,0-1-1,-1 1 1,1 0 0,-1 0-1,1-1 1,-1 1 0,1 0-1,-1 0 1,1 0-1,-1 0 1,1-1 0,-1 1-1,0 0 1,1 0 12,-1 0-286,0 1 0,0-1 0,0 0 0,1 1 0,-1-1 0,0 0 0,1 1 0,-1-1 0,0 1 0,1-1 0,-1 1 0,0-1 0,1 1 0,-1 0 0,1-1 0,-1 1 0,1 0 1,-1-1-1,1 1 0,0 0 0,-1 0 0,1 0 286,-3 3-5447</inkml:trace>
  <inkml:trace contextRef="#ctx0" brushRef="#br0" timeOffset="4133.06">1934 160 1568,'0'0'2758,"0"0"-1364,0 0-903,0 0-343,0 0-119,0 0-10,5-21-9,27-104 509,-29 111 8867,-5 24-5573,2 2-5361,0 631 2210,0-642-655,0-1-60,0 0-23,0 0-24,0 0-15,0 0-32,7-36-5938,-7 28-130</inkml:trace>
  <inkml:trace contextRef="#ctx0" brushRef="#br0" timeOffset="6564.96">379 1135 1776,'0'0'1653,"0"0"-221,0 0-249,0 0-199,0 0-180,0 0-26,-3-6 58,-10-19-18,10 19-76,3 6-37,0 0-159,0 0-100,0 0-9,0 0-25,0 0-14,-4 288 1487,4-287-1877,0-1 7,0 0 20,0 0-21,0 0 4,0 0 27,0 0-28,0 0-6,0 0 22,0 0 45,0 0 23,0 0 134,-1-12-162,-2 1-1,1 0 1,-1 0 0,-1 0 0,0 0-73,-10-35-13,8 5 4,1 0 1,2 0 0,2 0-1,2-8 9,-1 12-45,0 35 42,1 1-1,-1 0 1,1-1 0,-1 1 0,1 0-1,0 0 1,0-1 0,-1 1 0,1 0 0,0 0-1,0 0 1,0 0 0,0 0 0,0 0-1,1 0 1,-1 1 0,0-1 0,0 0-1,0 0 1,1 1 0,-1-1 0,0 1-1,1-1 1,-1 1 0,1 0 0,-1 0 0,0-1-1,1 1 1,-1 0 0,1 0 3,48-3 217,-47 3-194,10 0 22,-9-1-40,1 1 0,0 0-1,-1 1 1,1-1 0,-1 1-1,1-1 1,2 2-5,-5-1 2,-1 0 1,1 0-1,-1-1 0,0 1 1,1 0-1,-1 0 0,0 0 0,0 1 1,1-1-1,-1 0 0,0 0 1,0 1-1,-1-1 0,1 0 0,0 1 1,0-1-1,-1 1 0,1-1 1,-1 1-1,1 0 0,-1-1 0,1 1 1,-1-1-1,0 1-2,2 17 64,0 0 0,-1 0-1,-1 0 1,-1 0 0,-1 0 0,-1 4-64,1-14 4,-1 0-1,-1 0 1,0 0 0,0-1 0,0 1 0,-1-1 0,-1 0 0,1-1 0,-1 1 0,-1-1-1,-1 1-3,8-7-45,0-1-11,0 0-12,-9-6 87,90 68 32,-48-38-16,20 18-35,-47-37-195,14 16 532,-16-3-2851,-4-18 855,0 0-1917,0 0-3010</inkml:trace>
  <inkml:trace contextRef="#ctx0" brushRef="#br0" timeOffset="7558.85">745 1237 3753,'0'0'1886,"0"0"-497,0 0-285,0 0-149,0 0-140,0 0-112,0 0-190,0 0-179,0 0-108,0 0 159,0 0 69,-1 3-78,-2 17-118,1 0 0,1 1 0,1-1 0,0 1 0,4 17-258,-4-36-6,1-1 0,-1 1 0,1 0 0,0 0 0,0 0 0,0-1 0,0 1 0,0-1 0,0 1 0,0-1 0,0 1 0,1-1 0,-1 0 0,1 1 0,-1-1 0,1 0 0,-1 0 0,1 0 0,0 0 0,-1 0 0,1-1 0,0 1 0,0 0 0,0-1 0,-1 1 0,1-1 0,1 0 6,0 1-8,-1-1-1,0 1 1,1-1-1,-1 0 1,0 0 0,0 0-1,1 0 1,-1-1-1,0 1 1,1 0-1,-1-1 1,0 0-1,0 1 1,0-1-1,0 0 1,0 0-1,0 0 1,0-1-1,0 1 1,0 0-1,0-1 1,1-1 8,5-8 3,-1 0 0,0-1 0,-1 1 0,0-1 0,-1-1 0,0 0-3,-3 6-1,0 1 0,0-1 0,0 0 1,-1 0-1,0-1 0,0 1 0,0 0 0,-1 0 0,0 0 1,-1-1-1,0 1 0,0 0 1,0 6 0,0 0 0,1 0 0,-1 1 0,0-1 0,0 0 0,0 1 0,0-1 0,0 1 0,0-1 0,0 1 0,0-1 0,0 1 0,0 0 0,0 0 0,0 0 0,0-1 0,-1 1 0,1 0 0,0 0 0,0 0 0,-1 1 0,-34-1-149,24 1-1,10-1 122,0 0 0,1 0 0,-1 0 0,0 0 0,0 1 0,1-1 0,-1 1 0,0-1 0,1 1 1,-1 0-1,1 0 0,-1-1 0,1 1 0,-1 0 0,1 0 0,0 1 0,-1-1 0,1 0 0,0 0 0,0 1 28,-2 1-11,1 0 0,0 0 0,1 1 0,-1-1 0,1 0 0,-1 1 0,1 0 0,0-1 0,0 3 11,-2 12-64,1 0 1,1-1-1,1 1 1,1 2 63,-1-3-343,0-16 47,0 8 455,1-5-4325,2-4 1125</inkml:trace>
  <inkml:trace contextRef="#ctx0" brushRef="#br0" timeOffset="8427.82">1009 1227 5145,'0'0'2066,"0"0"-158,0 0-225,0 0-321,0 0-346,0 0-237,0 0-151,0 0-176,0 0-160,0 0-97,0 14 302,0-3-470,0 0-1,1 0 0,1-1 0,-1 1 1,2 0-1,-1-1 0,2 0 1,-1 1-1,1-1 0,1 0 0,0-1 1,0 1-1,2 0-26,-7-9-11,0-1 1,1 1 0,-1-1-1,1 1 1,-1-1-1,1 1 1,0-1-1,-1 1 1,1-1 0,-1 0-1,1 1 1,0-1-1,-1 0 1,1 0-1,0 1 1,-1-1 0,1 0-1,0 0 1,0 0-1,-1 0 1,1 0 0,0 0-1,-1 0 1,1 0-1,0 0 1,-1 0-1,1 0 1,0-1 0,0 1-1,-1 0 1,1 0-1,0-1 1,-1 1-1,1 0 1,-1-1 0,1 1-1,-1-1 1,1 1-1,0 0 1,-1-1-1,1 0 1,-1 1 0,0-1-1,1 1 1,-1-1-1,1 1 1,-1-1 0,0 0-1,0 1 1,1-1 10,18-34 7,-18 33-13,6-16 8,0-1 0,-1-1 0,1-5-2,-5 20 8,-1 5 36,-1 0 14,1 13-344,1-8 281,1-1 0,-1 0 0,1 0 0,0 1-1,0-2 1,0 1 0,1 0 0,0-1 0,-1 1 0,1-1-1,3 2 6,-5-4 0,0 1 0,1 0 0,-1-1-1,0 0 1,1 1 0,-1-1 0,1 0-1,0 0 1,-1 0 0,1-1 0,0 1-1,-1-1 1,1 1 0,0-1 0,0 0-1,-1 0 1,1 0 0,0-1-1,0 1 1,-1 0 0,1-1 0,0 0 0,-1-1 6,0 0 0,0 0 0,-1-1 0,1 1 0,0-1 0,-1 1 1,0-1-1,1 1 0,-1-1 0,0 0 0,-1 0 0,1 1 0,0-1 0,-1 0 0,1-2-6,1-6 5,1-7 33,0 0-1,-2 1 1,0-9-38,-1-16-1179,0 64 169,0-8-2676,0-10-2292</inkml:trace>
  <inkml:trace contextRef="#ctx0" brushRef="#br0" timeOffset="9047.77">1519 952 832,'0'0'3801,"0"0"-1981,0 0-662,0 0 162,0 0-18,0 0-194,0 14 963,-2 93-53,0-28-1744,3-1 0,6 27-274,-7-103 0,6 20 11,-5-22-2,-1 0 22,0 0 34,0 0-36,0-24-1994,0 1-3761,0 13-1042</inkml:trace>
  <inkml:trace contextRef="#ctx0" brushRef="#br0" timeOffset="9716.45">1651 884 1592,'0'0'2828,"0"0"-1088,0 0-549,0 0-134,0 0-251,0 0-226,0 0 70,0 0-4,0 0-36,0 0-11,0 0-26,0 0 34,0 0 92,0 0 28,0 0-109,0 0-200,9 10 177,36 8-79,-30-13-344,1 1 0,-1 1 0,-1 0 0,13 9-172,-22-12 17,-1-1 1,1 1-1,-1 0 0,0 0 1,0 0-1,-1 1 0,0-1 1,1 1-1,-1 0 0,-1 0 1,1 0-1,-1 0 0,0 0 1,0 1-1,0-1 0,0 3-17,1 9 26,-1-1 0,0 1 0,-1-1 0,-1 1 0,0-1 0,-1 1 0,-1-1 0,-1 1-1,0-1 1,-2 2-26,-4 13-43,-2-1-1,-1 0 0,-2 0 0,-12 17 44,24-42 43,2-5-234,0 1 0,0-1 0,0 0 0,-1 1 1,1-1-1,0 0 0,0 1 0,0-1 0,-1 1 0,1-1 0,0 0 0,-1 1 1,1-1-1,0 0 0,-1 0 0,1 1 0,0-1 0,-1 0 0,1 0 1,-1 1-1,1-1 0,0 0 0,-1 0 0,1 0 0,-1 0 0,1 0 1,0 0-1,-1 0 0,1 0 0,-1 0 0,1 0 0,-1 0 0,1 0 1,-1 0-1,1 0 0,0 0 0,-1 0 191,1 0-62,-8 0-6661</inkml:trace>
  <inkml:trace contextRef="#ctx0" brushRef="#br0" timeOffset="10779.31">115 925 5201,'0'0'1535,"0"0"-387,0 0-122,0 0-146,0 0-54,0 0-14,-12 14 2874,11-5-3576,-1-1 0,0 1 0,-1 0 0,1-1 1,-2 0-1,1 1 0,-1-1 0,-1-1 0,-2 5-110,-20 43 28,16-15 23,1 1-1,2-1 1,2 1 0,2 1 0,2-1 0,1 0 0,2 1 0,3 12-51,-2-46-20,-1-1 0,1 1 0,0-1 0,0 1 0,1-1 1,0 0-1,1 0 0,-1 0 0,1 0 0,0-1 1,1 0-1,0 0 0,0 0 0,0 0 0,1-1 1,0 1-1,0-2 0,0 1 0,4 2 20,13 7-414,0-1 1,1-1-1,0-1 0,25 7 414,-35-14-3514</inkml:trace>
  <inkml:trace contextRef="#ctx0" brushRef="#br0" timeOffset="12294.7">2115 1084 1480,'0'0'2039,"0"0"-321,0 0-179,0 0-32,0 0-183,0 0-314,0 0-161,0 0-107,0 0-38,0 0-137,0 0-51,0 0-5,0 0-15,0 0-47,0 0-53,0 0-58,0 0-18,0 0 12,0 0-16,0 0 25,0 0 47,0 0 5,0 0-8,0 0 2,0 0 5,0 0-24,0 0-39,0 0-66,0 0-78,0 0-66,0 0-46,0 0-62,0 0-50,3 0-2,16-1 41,-1-2 1,1 0-1,-1-1 1,0 0-1,0-2 0,6-3 0,1 1 44,-1 1-1,27-5-43,-33 11-2800,-13 2 345,3-1-2444</inkml:trace>
  <inkml:trace contextRef="#ctx0" brushRef="#br0" timeOffset="13640.67">2647 707 3689,'0'0'2323,"0"0"-555,0 0-277,0 0-314,0 0-355,0 0-321,19 18 644,-15-11-936,-1 0-1,1 1 1,-2-1-1,1 1 1,-1 0 0,0 0-1,-1 0 1,1 0-209,4 67 727,-5-70-688,0 151 318,-2-85-295,1-71-15,0 0 26,0 0 2,0 0 17,0 0 56,0 0 8,0 0-51,0 0-54,0 0-28,0 0 31,0 0 40,0 0 19,0 0-16,-11-17 23,4-20-143,1 0 0,2 0 0,2 0 0,1-1 0,4-32 23,-1-12-19,-2 79 12,0 0 1,0 0-1,0 0 1,0 1-1,1-1 1,-1 0-1,1 0 1,0 0-1,0 1 1,0-1-1,0 0 1,0 1-1,0-1 1,1 1-1,-1 0 1,1-1-1,0 1 1,0 0-1,0 0 1,0 0-1,0 0 1,0 0-1,0 0 1,1 1-1,-1-1 1,1 1-1,-1 0 1,1 0-1,0 0 1,-1 0-1,2 0 7,2-2 6,0 1-1,0 0 1,1 0-1,-1 1 1,0 0-1,1 0 1,-1 0 0,1 1-1,-1 0 1,3 0-6,-6 0 6,1 1 0,-1-1 0,0 1 1,0-1-1,1 1 0,-1 0 0,0 1 0,0-1 1,0 0-1,0 1 0,0-1 0,0 1 1,-1 0-1,1 0 0,-1 0 0,1 1 1,-1-1-1,0 0 0,0 1 0,1 1-6,0 1 25,-1 0 0,1 1-1,-1-1 1,-1 1-1,1 0 1,-1 0 0,0 0-1,0 0 1,-1 0 0,1 0-1,-1-1 1,-1 1 0,0 3-25,1 10 79,-1-13-67,0 0-1,0 0 1,-1 0-1,0 0 1,0 0-1,-1 0 1,1-1-1,-1 1 1,0-1-1,-1 0 1,1 0-1,-1 0 1,0 0-1,-1 0 0,-1 1-11,-5 5 22,-1-1-1,0 1 0,0-2 1,-1 0-1,-9 5-21,11-9 20,-1 0 0,1 0 1,-1-1-1,0-1 0,-2 0-20,-16 5 84,29-6-101,1 0 0,-1 0 0,0 1 0,0-1 0,1 0 0,-1 0 0,1 0 0,0 1 0,-1-1 0,1 0 0,0 0 0,0 1 0,1-1 0,-1 0 0,1 3 17,-1-1-19,0-3 21,1 0 0,-1 0 0,0 1 0,1-1 0,-1 0 0,1 0 0,0 0 0,-1 0 0,1 0 0,0 0 0,-1 0 0,1 0 0,0 0 0,0 0 0,0 0 0,0 0-1,0 0 1,0-1 0,0 1 0,0 0 0,1-1 0,-1 1 0,0-1 0,0 1 0,0-1 0,1 0-2,39 11 152,-29-8-74,16 4-1,-1 1 0,0 1 0,-1 2 0,0 0 0,-1 2 0,0 1 0,-1 1 0,19 15-77,-30-23-579,-6-6-3464,-7-1-770</inkml:trace>
  <inkml:trace contextRef="#ctx0" brushRef="#br0" timeOffset="14386.33">3138 935 3817,'0'0'1899,"0"0"-368,0 0 144,0 0-69,0 0-250,0 0-293,0 51 1773,0 102-2440,0-150-397,1-1 0,-1 0-1,1 0 1,-1 0-1,1 1 1,0-1-1,0 0 1,0 0 0,0 0-1,1 0 1,-1 0-1,0-1 1,1 1-1,-1 0 1,1 0 0,0-1-1,-1 1 1,1-1-1,0 0 1,0 1-1,0-1 1,0 0 0,0 0-1,0 0 1,1-1-1,0 1 2,-1 0-3,1 0 1,0 0-1,-1 0 0,1-1 0,0 1 0,-1-1 0,1 0 1,0 1-1,0-1 0,-1-1 0,1 1 0,0 0 0,0-1 0,-1 1 1,1-1-1,0 0 0,-1 0 0,1 0 0,-1 0 0,1 0 0,-1-1 1,0 1-1,1-1 3,3-4-1,0 0 1,0-1-1,-1 1 1,0-1-1,-1 0 1,0-1 0,0 1-1,0-1 1,-1 1-1,0-1 1,0 0-1,-1 0 1,1-4 0,1-12 22,-1-1 0,-1 1 0,-1-1 0,-1 0-22,0 23 8,0-1 0,-1 1 0,1 0 0,0-1 0,-1 1 0,1 0 0,-1 0 0,0-1 0,0 1 0,0 0 0,0 0 0,0 0 0,0 0-1,-1 0 1,1 0 0,-1 0 0,1 1 0,-1-1 0,1 0 0,-1 1 0,0-1 0,0 1 0,0 0 0,0 0 0,0 0 0,0 0 0,0 0-1,-1 0 1,1 0 0,-2 0-8,-8-2 1,1 1-1,0 1 0,-1 0 1,0 0-1,-7 1 0,19 0-1,-2 0-25,0 0 1,1 1-1,-1-1 0,0 0 0,1 1 0,-1-1 0,1 1 1,-1-1-1,1 1 0,-1 0 0,1-1 0,-1 1 0,1 0 1,0 0-1,-1 0 0,1 0 0,0 0 0,0 0 0,0 1 1,-1 0 25,0 1-53,-1 1 0,1 0 0,0 0 1,0-1-1,1 2 0,-1-1 0,1 0 1,-1 1 52,-1 14-207,0-1 1,1 0-1,0 13 207,2-22-66,-11 135-4058,7-115-1133</inkml:trace>
  <inkml:trace contextRef="#ctx0" brushRef="#br0" timeOffset="15270.57">3481 867 1640,'0'0'2328,"0"0"-669,0 0-482,0 0 6,0 0 196,0 0-39,0 0-218,0 0-279,0 0-277,0 0-147,0 0-79,0 11 167,0 182 816,1-193-1321,-1 1 0,1 0 0,-1 0 1,1-1-1,0 1 0,-1-1 0,1 1 0,0-1 0,-1 1 0,1-1 1,0 1-1,0-1 0,0 1 0,-1-1 0,1 0 0,0 0 0,0 1 0,0-1 1,0 0-1,0 0 0,-1 0 0,1 0 0,0 0 0,0 0 0,0 0 1,0 0-1,0 0 0,0 0 0,-1-1 0,1 1 0,0 0 0,0-1 0,0 1-2,2-1 17,0 1 0,0-1-1,1 0 1,-1 1-1,0-2 1,0 1-1,0 0 1,-1 0 0,1-1-1,0 0-16,4-6 11,0-1 0,-1-1 0,0 1-1,-1-1 1,0 0 0,0 0 0,-1 0 0,0-1 0,-1 1 0,0-1-1,-1 0 1,0 0 0,-1 0 0,0 0 0,-1-2-11,2 26 293,1-1-1,0 1 1,1-1 0,4 9-293,-5-14-12,0 1-1,0-1 1,1 0-1,0 0 1,0 0-1,0-1 1,1 1-1,0-1 1,1 0-1,-1 0 1,1-1-1,1 1 13,-2-3-9,0 0-1,1 0 0,0 0 0,0-1 0,0 0 1,0 0-1,0 0 0,0-1 0,0 0 1,0 0-1,0 0 0,4-1 10,-10 0-4,1-1 0,0 1 0,0 0 1,-1-1-1,1 1 0,0 0 0,0-1 0,-1 1 0,1-1 0,-1 1 1,1-1-1,0 1 0,-1-1 0,1 0 0,-1 1 0,1-1 0,-1 0 1,0 1-1,1-1 0,-1 0 0,0 0 0,1 1 0,-1-1 1,0 0-1,0 0 4,8-26 9,-6 17-14,6-19 9,-2 10-12,0-1 1,-2 1 0,0-1 0,-2 0-1,0 0 1,-1-4 7,-1 23-104,0 4-191,-4 105-4447,4-97 904</inkml:trace>
  <inkml:trace contextRef="#ctx0" brushRef="#br0" timeOffset="16134.25">4119 792 5945,'0'0'2886,"0"0"-1132,0 0-428,0 0-164,0 0-239,0 0-153,0 0-678,0 0-1,-1 0 1,1-1 0,0 1-1,0 0 1,0 0 0,-1 0-1,1-1 1,0 1 0,0 0 0,0 0-1,0-1 1,-1 1 0,1 0-1,0-1 1,0 1 0,0 0-1,0 0 1,0-1 0,0 1 0,0 0-1,0-1 1,0 1 0,0 0-1,0-1 1,0 1 0,0 0-1,0 0 1,0-1 0,0 1 0,0 0-1,1-1 1,-1 1 0,0 0-1,0 0 1,0-1 0,0 1 0,1 0-1,-1 0 1,0-1 0,0 1-1,1 0-91,10-9 64,1 1-1,1 0 0,0 1 1,0 0-1,0 1 0,1 1 1,-1 0-1,12-2-63,17 0-5,-41 7 11,0 0 0,0 0-1,0 0 1,0 0 0,1 0-1,-1 0 1,0 0 0,0 0-1,0 0 1,0 1 0,0-1 0,0 0-1,0 1 1,0-1 0,1 1-1,-2-1 1,1 1 0,0 0-1,0-1 1,0 1 0,0 0 0,0 0-1,0-1 1,-1 1 0,1 0-1,0 0 1,-1 0 0,1 0-1,-1 0 1,1 0 0,-1 0-1,1 1-5,1 14 49,0 1 0,-1-1 0,-1 1 0,0 0 0,-1-1 0,-1 1 0,-1-1 0,0 1 0,-4 7-49,-6 6 31,-1-1 1,-7 7-32,5-7-3,2 0-1,0 1 4,10-20-2,0 1 0,1-1 0,0 1 0,1 0-1,0 0 1,1 0 0,0 10 2,1-20-43,0-1-5,0 0 2,27 0 14,0 1 41,1 1 0,-1 1 1,0 1-1,0 2 0,25 8-9,-36-11-202,-13-2-7124,-3-1-621</inkml:trace>
  <inkml:trace contextRef="#ctx0" brushRef="#br0" timeOffset="17004.83">4523 381 3425,'0'0'3611,"0"0"-1974,0 0-584,0 0 115,0 0 21,0 0-155,0 0-145,0 0-40,0 0-83,0 0-54,0 0-49,0 0-78,0 0-58,0 0-88,0 0-99,0 0-83,0 0-64,0 0-28,16 14 236,37 49-77,-22-26-216,15 22-108,-35-44 52,-2 1 1,0-1-1,-1 2 1,-1-1-1,0 1 1,-1 1-53,4 17 85,-2 1 0,-2 0 0,-1 0 0,-1 17-85,-2 150 201,-2-125-101,0-73-96,-1-1-1,0 0 0,1 0 1,-2 1-1,1-1 0,0 0 1,-1 0-1,1 0 0,-1 0 1,0-1-1,-1 1 0,1 0 1,-1 0-4,-40 45-129,19-25 4,-11 15-192,19-23-168,1 0 0,0 1 0,2 0-1,0 1 1,1 1 0,1 0 0,-8 18 485,20-67-5288,8-3 209</inkml:trace>
  <inkml:trace contextRef="#ctx0" brushRef="#br0" timeOffset="18753.65">2609 527 1696,'0'0'2282,"0"0"-946,0 0-461,0 0-155,0 0-78,0 0 89,4-10 2114,0 1 5175,-5 26-7991,-2-1 1,1 0-1,-2 1 1,0-1-1,-6 13-29,-8 32 14,11-16 14,1 0 0,3 0-1,1 17-27,0-6 87,-8 51-87,4-49 7,3-1 1,2 1-1,3 2-7,-1 19 0,-1-70-2,2-1-1,-1 1 1,1-1 0,0 1-1,1-1 1,0 0-1,0 0 1,1 0 0,0-1-1,0 1 1,1-1-1,0 0 1,0 0 0,0 0-1,4 2 3,6 7-7,2 0 0,0-1 0,1 0-1,0-2 1,5 2 7,-14-9-25,7 3-290,-15-9 293,-1-1 0,0 1 0,1 0 1,-1-1-1,1 1 0,-1 0 1,1-1-1,-1 1 0,0-1 1,1 1-1,-1-1 0,0 1 1,0-1-1,1 1 0,-1-1 0,0 1 1,0-1-1,0 1 0,1-1 1,-1 1-1,0-1 0,0 1 1,0-1-1,0 1 0,0-1 0,0 0 1,0 1-1,0-1 0,0 1 1,-1-1-1,1 1 0,0-1 22,-7-48-4109,3 25-749</inkml:trace>
  <inkml:trace contextRef="#ctx0" brushRef="#br0" timeOffset="20299.82">2647 969 864,'0'0'1506,"0"0"-281,0 0-58,0 0-22,0 0-163,0 0-237,0 0-265,0-1 7526,0 6-8647,2 20 1223,0-1 0,6 23-582,0-1 113,0-13-99,-5-27 28,-2-1 0,1 1 0,-1 0 0,0 0 0,0-1 0,0 7-42,10 7-2,1 14 568,-9-32-563,-3-1 17,0 0 55,0 0 17,0 0 32,0 0 71,0 0 9,0 0-79,0-38-378,1-32 119,0-6-741,-3-1 875,1 66-234,-1 1 0,0-1 0,0 1-1,-1 0 1,0 0 0,-1 0 0,0 0 0,-1 0 234,6 14-288,-1-1 0,1 1 0,-1 0 0,0 0 0,1-1 0,-2 1 0,1 0 0,0-1 0,-1 1 288,0 9-1700,1 12-3984</inkml:trace>
  <inkml:trace contextRef="#ctx0" brushRef="#br0" timeOffset="25129.35">254 1798 4785,'0'0'1398,"0"0"-402,0 0-33,0 0-127,0 0-187,-4-3 2974,4 2-3186,0 1 138,0 0 112,0 0-101,0 0-192,0 0-156,0 0-98,0 0-96,0 0 27,-15 21 284,2 3-309,0 1 0,2 0-1,1 0 1,1 1 0,1 0 0,1 1 0,1-1 0,2 2 0,0-1-1,2 0 1,1 1 0,2-1 0,0 2-46,0-24-5,0 0 1,0 0-1,1 1 1,-1-1-1,1 0 1,0-1-1,1 1 1,-1 0-1,1-1 0,0 1 1,0-1-1,0 0 1,1 0-1,-1 0 1,1 0-1,0-1 1,2 2 4,4 3-6,0-1 0,1 0 0,0 0 1,0-1-1,0-1 0,12 4 6,-23-8-22,0-1 0,1 0 0,-1 0 0,1 1 0,-1-1 0,0 0 1,1 0-1,-1 0 0,1 0 0,-1 1 0,0-1 0,1 0 0,-1 0 0,1 0 0,-1 0 0,1 0 0,-1 0 0,1 0 0,-1 0 0,0 0 1,1 0-1,-1 0 0,1 0 0,-1-1 0,1 1 0,-1 0 0,0 0 0,1 0 0,-1-1 0,1 1 0,-1 0 0,0 0 0,1-1 1,-1 1-1,0 0 0,1-1 0,-1 1 0,0 0 0,0-1 0,1 1 0,-1 0 0,0-1 0,0 1 0,0-1 22,0 0-304,0-1 0,0 1 0,0-1-1,0 0 1,-1 1 0,1-1 0,0 1-1,-1-1 1,0 1 0,1-1 0,-1 1 0,0 0-1,0-1 305,-9-9-6492</inkml:trace>
  <inkml:trace contextRef="#ctx0" brushRef="#br0" timeOffset="26441.55">451 1886 2537,'0'0'1472,"0"0"-232,0 0 34,0 0 9,0 0-70,0 0-28,0-5 1187,0 321 2272,-2-419-4797,4-111 72,-1 204 74,1-1-1,0 1 0,0 1 0,1-1 1,0 0-1,1 0 0,0 1 1,0 0-1,1 0 0,0 0 1,1 1-1,0-1 0,0 1 0,1 1 1,0-1-1,0 1 0,1 0 1,4-3 7,-10 9 1,1-1 0,0 1 0,-1 0 0,1 0 0,0 0 0,0 0 0,-1 0 0,1 0 0,0 1 0,0-1 0,0 1 0,0 0 0,0 0-1,0 0 1,0 0 0,0 1 0,0-1 0,0 1 0,0 0 0,-1-1 0,1 1 0,0 1 0,0-1 0,-1 0 0,1 1 0,-1-1 0,1 1 0,-1 0 0,1 0 0,-1 0 0,0 0 0,0 0 0,0 0 0,0 0 0,-1 1 0,1-1 0,-1 1 0,1 0 0,0 0-1,2 11 88,-1-1-1,0 1 1,0 0-1,-1 0 1,-1 0-1,0 0 1,-1 0-1,-1 2-87,1-7 100,0-8-91,-1 0-1,1 0 1,0 0-1,-1 0 1,1 0-1,-1 0 1,1 0-1,-1 0 1,1-1-1,-1 1 0,1 0 1,-1 0-1,0-1 1,0 1-1,1 0 1,-1-1-1,0 1 1,0 0-1,0-1 1,0 0-1,1 1 0,-1-1 1,0 1-1,0-1 1,0 0-1,0 0 1,0 1-1,0-1 1,0 0-1,0 0-8,-40 4 2,25-3-23,-18 8-152,33-8 159,0-1 0,-1 0 0,1 1 0,0-1 0,0 1-1,0-1 1,-1 1 0,1 0 0,0 0 0,0-1 0,0 1 0,0 0-1,0 0 1,0 0 0,0 0 0,0 0 0,1 0 0,-1 0 0,0 1-1,1-1 1,-1 0 0,0 2 14,1-3-16,0 0-19,0 0-3,0 0-89,0 0-8,0 0 47,0 0 31,23 14 133,-1 0 0,-1 2 1,0 0-1,-1 1 0,5 7-76,1 0-13,-18-17 26,0 0 1,-1 1-1,0 0 1,0 0-1,0 2-13,-5-6-310,1 0 1,-1 1-1,0-1 0,-1 0 0,1 1 0,-1-1 1,0 1-1,0-1 0,0 1 0,-1 0 1,1-1-1,-1 3 310,0 7-5240,0-13 158</inkml:trace>
  <inkml:trace contextRef="#ctx0" brushRef="#br0" timeOffset="27123.77">843 1961 3569,'0'0'2756,"0"0"-907,0 0-493,0 0-262,0 0-238,0 0-160,0 6 398,0 168 751,0-172-1843,1 0 0,-1 0 0,0 1-1,1-1 1,0 0 0,-1 0 0,1 0 0,0 0-1,0 0 1,0 0 0,1 0 0,-1 0 0,0-1-1,1 1 1,-1 0 0,1-1 0,-1 1 0,1-1 0,0 1-1,0-1 1,0 0 0,0 0 0,0 0 0,0 0-1,0 0 1,0 0 0,0 0 0,0-1 0,0 1-1,1-1 1,0 0-2,10 3 14,1-1-1,0-1 1,0 0-1,8-1-13,-18 0 8,-2 0 1,0-1 0,0 0 1,-1 1-1,1-1 1,0 0-1,0 0 1,-1 0-1,1 0 1,-1 0-1,1 0 1,-1 0-1,0-1 0,1 1 1,-1 0-1,0-1 1,0 1-1,0-1 1,0 0-1,0 1 1,0-1-1,0 0 1,-1 1-1,1-1 0,-1 0 1,1 0-1,-1 0 1,0 0-10,11-56 123,-11 57-121,2-86 139,-2 50-97,0 35-40,0 0-1,0 0 0,0 0 1,0 0-1,-1-1 1,1 1-1,-1 0 1,1 0-1,-1 0 1,1 1-1,-1-1 1,0 0-1,0 0 1,0 0-1,0 0 1,0 1-1,-1-1 0,1 1 1,0-1-1,-2-1-3,0 2-31,0-1-1,0 1 1,0-1-1,0 1 0,0 0 1,0 0-1,0 1 1,0-1-1,0 1 0,0-1 1,0 1-1,0 0 1,-3 0 31,4 0-57,0 1 0,0-1 1,1 0-1,-1 1 1,0-1-1,0 1 0,0 0 1,0 0-1,1-1 1,-1 1-1,0 0 0,1 0 1,-1 1-1,1-1 1,-1 0-1,1 0 0,-1 1 1,1-1 56,-3 4-67,0 0 0,1 0 0,-1 0 0,1 1 1,0-1-1,0 3 67,-4 10-920,0 0 1,2 1-1,-2 9 920,6-25-463,1-2-607,0-3-3234,0-12 2512</inkml:trace>
  <inkml:trace contextRef="#ctx0" brushRef="#br0" timeOffset="28041.59">1126 2049 3649,'0'0'3553,"0"0"-1616,0 0-586,0 0-109,0 0-189,0 0-296,1 4 1946,6 23-2502,-3 8-56,6 35-76,-9-64-70,0 0 0,1-1 0,0 0 1,0 1-1,0-1 0,1 0 0,0 0 0,0 0 0,0-1 1,3 4 0,-4-6-6,0-1 0,1 1 0,-1-1 1,0 1-1,1-1 0,-1 0 1,1 0-1,0 0 0,-1 0 1,1 0-1,0-1 0,-1 1 1,1-1-1,0 0 0,0 0 0,0 0 1,-1 0-1,1 0 0,0-1 1,2 0 5,-2 1-7,0-1 1,1 0 0,-1 1 0,1-1-1,-1-1 1,0 1 0,0-1-1,1 1 1,-1-1 0,0 0 0,0 0-1,-1 0 1,1 0 0,0-1 0,1-1 6,2-5 3,0-1 1,-1 1-1,0-1 1,0 0-1,-1-1 1,-1 1-1,0-1 1,0 1 0,-1-1-1,0 0 1,-1 0-1,0-11-3,-1 21 67,0 1-10,0 0-53,0 28-360,0-24 352,0 0 1,0 0-1,1 1 0,-1-1 0,1 0 1,0 0-1,0 0 0,1-1 0,-1 1 1,1 0-1,0 0 0,0-1 1,0 1-1,0-1 0,1 1 0,-1-1 1,1 0-1,0 0 0,0 0 0,0-1 1,0 1-1,0-1 0,1 1 0,-1-1 1,1 0-1,0-1 0,-1 1 0,1 0 1,0-1-1,0 0 0,0 0 0,0 0 1,0-1-1,0 1 0,1-1 0,1 0 4,-3 0-3,0 0 0,0-1-1,0 1 1,0-1-1,0 1 1,-1-1-1,1 0 1,0 0 0,-1 0-1,1-1 1,0 1-1,-1-1 1,0 1-1,1-1 1,-1 0 0,0 0-1,1 0 4,1-3-16,0 0 0,0 0 0,0 0-1,-1 0 1,0-1 0,0 1 0,0-1-1,0-1 17,2-9-34,0 0 0,-1 0 0,-1 0 0,0 0 0,-1 0 0,-1-2 34,0-72-132,-1 89 133,0 1-1,0 0 0,0 0 1,-1 0-1,1 0 1,0-1-1,0 1 0,0 0 1,0 0-1,-1 0 0,1 0 1,0 0-1,0-1 1,0 1-1,0 0 0,-1 0 1,1 0-1,0 0 0,0 0 1,0 0-1,-1 0 0,1 0 1,0 0-1,0 0 1,-1 0-1,1 0 0,0 0 1,0 0-1,0 0 0,-1 0 1,1 0-1,0 0 1,0 0-1,0 0 0,-1 0 1,1 0-1,0 1 0,0-1 1,0 0-1,-1 0 1,1 0-1,0 0 0,0 0 1,0 1-1,0-1 0,0 0 1,-1 0-1,-8 7-211,7-1-106,0 0 0,0 0 0,1 1 0,0-1 0,1 0 0,-1 0 0,1 0 0,1 6 317,-1-8-1013,0-2-2119,0-2-1704</inkml:trace>
  <inkml:trace contextRef="#ctx0" brushRef="#br0" timeOffset="28775.77">1847 1675 3729,'0'0'2082,"0"0"-654,0 0-464,0 0 7,0 0 221,0 0 28,0 10 669,0 199 1433,0 108-3310,0-316-316,0-1-211,0-8-492,0-64-2834,0 50-612</inkml:trace>
  <inkml:trace contextRef="#ctx0" brushRef="#br0" timeOffset="29459.69">1953 1594 4481,'0'0'2507,"0"0"-1093,0 0-261,0 0-231,0 0-289,0 0-36,3-1 2200,13 0-1743,-4 10-899,0 0-1,-1 1 1,0 0-1,-1 0 1,0 1-1,0 1 1,-1 0-1,3 6-154,2 7 82,-2 0 0,0 0 0,-2 1 0,-1 1 0,-1-1 0,3 21-82,6 45 44,-1 30-44,-15-120 2,4 76-228,-2 57 226,-3-117-217,-1-16 128,1 0 0,0 0 0,-1 0 0,1 0 0,-1 0 0,0 0 0,0 0 0,0 0 1,0 0-1,0-1 0,0 1 0,0 0 0,0-1 0,-1 1 0,1-1 0,-1 1 0,1-1 0,-1 0 0,0 0 0,0 1 89,-2 0-765,0 1 0,0-1-1,0 0 1,0 0-1,0 0 1,0 0 0,-1-1-1,-3 1 766,0-2-4530</inkml:trace>
  <inkml:trace contextRef="#ctx0" brushRef="#br0" timeOffset="30544.11">2674 1913 856,'0'0'1043,"0"0"-357,0 0-172,0 0-120,0 0-134,0 0-119,-2-3 98,2 3-207,0-1 1,0 0 0,-1 1-1,1-1 1,0 0-1,-1 1 1,1-1-1,0 0 1,-1 1-1,1-1 1,-1 1 0,1-1-1,-1 1 1,0-1-1,1 1 1,-1-1-1,1 1 1,-1 0 0,0-1-1,1 1 1,-1 0-1,0-1 1,1 1-1,-1 0 1,0 0-1,0 0 1,1 0 0,-1 0-1,0 0 1,1 0-1,-1 0 1,-1 0-33,0 0 178,0 1-1,0 0 1,-1 0 0,1 0 0,0 1-1,0-1 1,0 0 0,0 1-1,0-1 1,-1 3-178,-5-2 5637,4 0-1573,13 2-4221,26 6 237,1-1 1,0-1-1,0-3 1,1-1-1,30 0-80,-62-1-1395,-1 0-5277,3-3 1058</inkml:trace>
  <inkml:trace contextRef="#ctx0" brushRef="#br0" timeOffset="31224">3247 1611 4705,'0'0'1720,"0"0"-402,0 0 64,0 0-34,0 0-249,0 0-155,0 14 378,-2-6-1123,0 0 0,-1 0 0,0 0 0,0 0 0,0-1 0,-1 1 1,0-1-1,-5 6-199,-18 38 374,17-20-312,1 0 1,2 0-1,1 1 1,0 17-63,-5 129 215,11-36-171,1-138-31,-1 1-1,1-1 0,0 1 1,0-1-1,1 0 1,-1 1-1,1-1 0,0 0 1,0 0-1,0 0 1,0 0-1,1-1 0,-1 1 1,1 0-1,0-1 1,1 0-1,-1 0 0,0 0 1,1 0-1,0 0 1,-1-1-1,1 0 1,0 0-1,4 2-12,3 1-235,0-1 0,1-1 1,-1 0-1,1 0 0,0-1 0,-1 0 1,1-1-1,11-1 235,-22 0-1362,-1 0-1036,0 0-1334</inkml:trace>
  <inkml:trace contextRef="#ctx0" brushRef="#br0" timeOffset="32308.9">3500 1832 6585,'0'0'2172,"0"0"-951,0 0-363,0 0-89,0 0-127,0 0-58,0 19-47,0 132 914,-11 24-636,10-193-770,-1-1 1,-1 1-1,-2-8-45,-6-45-8,10 54 2,-1-16 6,1 1 0,2 0 0,1-7 0,-1 31-7,0 0-1,0 0 0,1 0 0,0 0 0,1 1 1,-1-1-1,1 1 0,1 0 0,-1 0 0,1 0 1,1 0-1,-1 0 0,1 1 0,0 0 0,3-2 8,-3 4-14,-1 1 0,1 0 1,0 0-1,1 1 0,-1-1 0,0 1 0,1 1 0,-1-1 0,1 1 0,-1 0 0,1 0 0,0 0 0,-1 1 0,1 0 0,0 0 0,0 0 1,-1 1-1,4 0 14,-7 0 3,-1 0 0,0-1 0,0 1 0,0 0 0,0 0 0,0 0 0,0 0 0,0 0 0,0 0 0,0 0 0,0 0 0,0 0 0,0 0 1,-1 0-1,1 1 0,-1-1 0,1 0 0,-1 1 0,1-1 0,-1 0 0,0 1 0,1-1 0,-1 0 0,0 1 0,0-1 0,0 1 0,0-1-3,0 50 142,0-36-86,-1-4-45,0 0-1,0 0 1,-1 0 0,-1 0 0,0 0 0,0 0 0,-1-1 0,0 0 0,-1 0-1,0 0 1,-1 0 0,0-1 0,-3 4-11,5-12 2,1 0 1,-1 0-1,1 0 1,-1 0-1,1-1 0,-1 0 1,1 1-1,-1-1 0,1-1 1,-1 1-1,0 0 1,1-1-1,-1 0 0,-2-1-2,5 2 26,1 0 26,0 1-54,1 1 1,-1-1-1,1 1 0,-1 0 1,1-1-1,0 1 1,0-1-1,-1 0 0,1 1 1,0-1-1,0 0 1,0 1-1,0-1 0,1 0 1,-1 0-1,0 0 1,0 0-1,1 0 0,0 0 2,41 30 205,-18-13-73,17 20-60,-32-26-73,2-2-1,-1 0 1,1 0 0,1-1 0,5 3 1,-15-11-397,0 0 1,1 0-1,-1-1 1,1 1-1,0-1 1,-1 1-1,1-1 1,-1 0-1,4-1 397,3 1-3822,-2 0-1919</inkml:trace>
  <inkml:trace contextRef="#ctx0" brushRef="#br0" timeOffset="33005.08">3855 1954 5449,'0'0'2002,"0"0"-558,0 0-106,0 0-111,0 0-287,0 0-279,0 12-151,-1 33-134,-1 7 585,2 0 0,4 13-961,-4-64-2,0 0 1,0 0 0,1 0-1,-1 0 1,0 0-1,1 0 1,-1 0 0,1 0-1,-1 0 1,1 0 0,-1 0-1,1 0 1,0 0-1,0-1 1,-1 1 0,1 0-1,0-1 1,0 1 0,0 0-1,0-1 1,0 1-1,-1-1 1,1 1 0,0-1-1,0 0 1,0 1-1,1-1 1,-1 0 0,0 0 1,33 1-217,-23-1 159,-9 0 57,0-1 0,0 1 0,-1-1 0,1 0 0,0 1 0,-1-1 0,1 0 0,-1 0 0,1 0 0,-1 0 0,1 0 0,-1 0 0,0 0 0,1-1 0,-1 1 0,0 0 0,0-1 0,0 1 0,0-1 0,0 1 0,0-2 1,19-39-9,-17 34 7,-1 3 15,0 0 1,-1 0-1,1 0 0,-1 0 1,0 0-1,0-1 0,-1 1 1,0 0-1,0 0 1,0-1-1,0 1 0,-1 0 1,0 0-1,0-1 0,0 1 1,-1 0-14,1 2-28,0 1 1,-1-1 0,1 0-1,-1 1 1,1 0-1,-1-1 1,0 1 0,0 0-1,0 0 1,-1 0-1,1 0 1,0 0 0,-1 1-1,1-1 1,-1 1-1,0-1 1,1 1 0,-1 0-1,0 0 1,0 0-1,1 0 1,-1 1 0,0-1-1,0 1 1,0 0-1,0 0 1,0 0 0,0 0 27,1 0-46,0 0 0,0 0 1,0 0-1,1 0 1,-1 0-1,0 0 1,0 1-1,1-1 1,-1 0-1,0 1 0,1 0 1,-1-1-1,0 1 1,1 0-1,-1 0 1,1 0-1,-1 0 1,1 0-1,-1 0 0,1 0 1,0 1-1,0-1 1,-1 2 45,0 1-27,0-1-1,1 2 1,0-1 0,0 0 0,0 0 0,0 0 0,1 0-1,-1 1 1,1 2 27,-1 54-868,2-38-2687,-1-19-889</inkml:trace>
  <inkml:trace contextRef="#ctx0" brushRef="#br0" timeOffset="33918.35">4085 1886 912,'0'0'4349,"0"0"-2311,0 0-659,0 0-92,0 0-386,0 0-275,0 5-25,0 196 2885,0-200-3487,0 0 0,0 1 0,0-1 1,1 0-1,-1 0 0,0 1 0,0-1 0,1 0 0,-1 0 0,1 0 0,-1 0 0,1 0 0,-1 0 0,1 0 0,0 0 0,0 0 0,-1 0 0,1 0 0,0 0 0,0 0 1,0 0-1,0-1 0,0 1 0,0 0 0,0-1 0,0 1 0,0-1 0,1 1 1,1 0-14,-1 0 1,1-1-1,-1 0 1,1 1-1,-1-1 1,1 0-1,-1 0 1,1 0-1,-1 0 0,1-1 1,-1 1-1,0-1 1,1 0-1,0 0 14,-1 0-17,0 0-1,0-1 0,0 1 1,0-1-1,-1 0 1,1 1-1,-1-1 0,1 0 1,-1 0-1,0 0 0,1 0 1,-1 0-1,0 0 1,-1 0-1,1-1 0,0 1 1,-1 0-1,1 0 18,10-48-55,-9 42 43,-1-4 9,-1 10 6,0-1-1,1 0 1,-1 0 0,1 1-1,-1-1 1,1 0 0,0 1 0,0-1-1,0 1 1,0-1 0,1 0-3,-1 2 139,-1 1 113,0 8-52,0 8-162,2 0 0,-1 0 0,2-1 0,0 1-38,-1-9-30,0 0-1,0 1 0,0-1 0,1 0 1,0-1-1,1 1 0,-1-1 0,1 1 1,3 3 30,-5-8-4,0-1 0,0 0 0,0 1 0,0-1 0,1 0 0,-1 0 0,0 0 1,0-1-1,0 1 0,1-1 0,-1 1 0,0-1 0,1 1 0,-1-1 0,1 0 0,-1 0 1,0-1-1,1 1 0,-1 0 0,0-1 0,1 1 0,-1-1 0,0 0 0,1 0 0,-1 0 1,0 0-1,0 0 0,0 0 0,0 0 0,0-1 0,0 1 0,-1-1 0,1 0 0,0 1 1,-1-1-1,2-1 4,2-7 36,1-1 1,-2 0-1,1 0 1,-1 0-1,-1 0 1,0-1 0,-1 1-1,1-12-36,0-14-134,-2 0 0,-2-6 134,0-2-519,1 43 219,0 2-191,0 4-403,0 42-2160,0-24-612</inkml:trace>
  <inkml:trace contextRef="#ctx0" brushRef="#br0" timeOffset="35156.92">4708 1750 2312,'0'0'998,"0"0"-578,0 0-377,0 0-169,3-16 13,7-51 265,-9 66 725,-1-1 1,0 0-1,1 0 0,0 1 0,-1-1 1,1 0-1,0 1 0,0-1 0,0 1 1,0-1-1,0 1 0,0-1 0,0 1 1,1-1-878,21-9 3065,-15 9-3522,1 1 0,-1 0 0,1 0 0,-1 1 0,4 1 457,-1-1 1160,4 0-1166,-9-1 41,0 1-1,0 0 1,0 0-1,0 1 1,0 0-1,-1 0 1,1 0-1,1 1-34,-5-1 15,0 0-1,0 0 1,0 0 0,-1 1-1,1-1 1,-1 0-1,1 1 1,-1-1-1,1 1 1,-1 0 0,0-1-1,0 1 1,1 0-1,-1 0 1,-1 0-1,1 0 1,0 0 0,0 0-1,-1 0 1,1 0-1,-1 0 1,0 0-1,1 0 1,-1 0 0,0 2-15,1 2 12,0 0 0,-1-1 0,0 1 0,0 0 0,0 0 0,0-1 0,-1 1 0,0 0 0,0 0 0,-1-1 0,0 1 0,0-1 0,0 0 0,0 1 0,-1-1 0,0 0 0,0 0 0,0-1 0,-1 1 0,1-1 0,-1 1 0,0-1 0,-3 2-12,-3 2-3,0 0 1,-1-1 0,0 0 0,0 0 0,-1-1-1,-1 0 3,12-4-5,1-1-44,0-1-3,0 0-10,0 0-31,0 0-28,0 0-10,19 0 59,-6 0 81,-5-1-11,-1 1 0,0 0 0,0 1 0,0-1 0,0 2 0,0-1 0,3 2 2,-8-3 4,0 1 1,0 0-1,0 0 1,-1 0-1,1 1 0,-1-1 1,1 0-1,-1 0 1,1 1-1,-1-1 0,0 1 1,1 0-1,-1-1 1,0 1-1,0 0 0,0-1 1,-1 1-1,1 0 1,0 0-1,-1 0 0,1 0 1,-1 0-1,1 0 1,-1 0-1,0 0 0,0 0 1,0 0-1,0 0 1,0 0-5,0 3 17,0 1 0,-1-1 1,1 0-1,-1 0 0,0 0 1,0 0-1,0 0 0,-1 0 1,0 0-1,0 0 0,0-1 1,-1 1-1,1-1 0,-1 1 1,0-1-1,0 0 0,-1 0 1,1 0-1,-1-1 0,0 1 1,0-1-1,-3 2-17,-7 7 14,1-1 1,-1-1-1,-13 7-14,21-13-76,-1-1-1,1 0 0,-1 0 0,1 0 1,-1-1-1,0 0 0,0 0 0,0-1 1,0 0-1,-4 0 77,10-1-319,1 0-94,0 0-213,0 0-345,0-3 407,0 0 1,0 1-1,0-1 0,1 0 0,-1 0 0,1 0 0,0 0 0,0 1 0,0-1 1,0 0-1,1 1 564,8-16-5548</inkml:trace>
  <inkml:trace contextRef="#ctx0" brushRef="#br0" timeOffset="35969.39">5074 1349 2761,'0'0'1821,"0"0"-190,0 0-5,0 0-54,0 0-242,0 0-127,0 6 44,0 17 48,0-18-76,0-5-183,0 0-171,0 0-110,0 0-148,0 0-159,0 25 363,1-15-777,1 1 1,0 0-1,0 0 1,1-1-1,1 0 1,-1 1-1,2-1 1,-1 0-1,2-1 0,-1 1 1,4 3-35,17 34 45,0 7 9,-3 2 0,-1 1-54,-15-33 28,0 0-1,-2 0 0,0 0 1,-2 0-1,-1 1 0,0 9-27,-2-20 9,1 5 0,-1 0 1,-1 0 0,0 0 0,-1-1-1,-1 1 1,-1-1 0,-1 0-1,0 0 1,-3 5-10,-6 8-250,-2-1 1,0 0-1,-2-1 0,-2-1 0,0-1 0,-2 0 0,-1-2 1,-1-1-1,-19 16 250,41-39-148,1 0 36,0 0 0,0-1-1,0 1 1,0 0 0,0 0-1,0 0 1,0 0 0,0 0-1,0 0 1,1 0-1,-1 0 1,0 0 0,1 0-1,-1 0 1,1 1 0,-1-1-1,1 0 1,-1 0 112,1 0-1726,0-1-1161,0 0-2772</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20.485"/>
    </inkml:context>
    <inkml:brush xml:id="br0">
      <inkml:brushProperty name="width" value="0.05" units="cm"/>
      <inkml:brushProperty name="height" value="0.05" units="cm"/>
    </inkml:brush>
  </inkml:definitions>
  <inkml:trace contextRef="#ctx0" brushRef="#br0">20 463 3713,'0'0'1120,"0"0"-264,0 0-48,0 0-416,0 0-392,0 0-24,-15 0-584,15-10-608,0 3 720,0 1-48,0-1-408,0 3-953</inkml:trace>
  <inkml:trace contextRef="#ctx0" brushRef="#br0" timeOffset="1003.94">20 463 4481,'-16'-42'1592,"15"41"-731,1 0 0,-1 0 0,1-1 0,0 1-1,-1 0 1,1 0 0,0 0 0,0 0 0,0 0 0,0-1-1,0 1 1,0 0 0,0 0 0,0 0 0,0-1 0,0 1-1,1-1-860,-1 1 296,1 0-1,0 0 0,-1 0 0,1 1 1,0-1-1,-1 0 0,1 0 0,0 0 1,0 1-1,0-1 0,-1 0 0,1 1 1,0-1-1,0 0 0,1 1-295,4-2-484,0 0 0,0 0-1,0 1 1,0 0 0,0 0 0,2 0 484,7-1 1597,52-9-1288,-1 3 1,1 3-1,0 3 1,18 4-310,-18-2 21,-54-1-17,0-1 1,0 0-1,0-1 1,0 0-1,0-1 1,0-1-1,0-1-4,4 0 5,1 0-1,-1 0 1,15-1-5,17 3 11,0 1 1,28 3-12,-33 0 2,151 0-83,-194 0 57,-1 0-52,0 0-85,0 0-114,0-4-4695,-1-32-2328,-5 12-3798</inkml:trace>
  <inkml:trace contextRef="#ctx0" brushRef="#br0" timeOffset="8676.62">866 79 2817,'0'0'1189,"0"0"296,0 0 59,0 0-377,0 0-420,0 0-163,-2-5-8,0 0-201,-7-16-9,7 5 3455,2 16-3454,0 0 4,-8-28 1338,19 26-1259,0 1 0,-1 1 0,1-1 0,0 1 0,1 1-450,1-1 238,-1 1-217,0-1 1,0 2 0,0 0-1,-1 0 1,1 1 0,-1 0 0,0 1-1,0 0 1,0 1 0,0 0 0,6 5-22,2 3 113,-1 0 1,0 1-1,-1 1 1,-1 1-1,9 11-113,-18-19 94,-5-6-57,0 1-1,0 0 1,0 0-1,1-1 1,-1 1-1,1-1 1,0 0-1,0 0 1,0 0-1,0 0 1,0 0-1,1 0-36,-3-2 70,-1 0 22,0 0 19,0 0-14,0 0-20,0 0-19,0 0 7,0 0-14,0 0-35,0 0-8,0 0 6,0 0 21,0 0-11,0 0 21,0 0-21,0 0 19,0 0 22,-1 8-35,-1 0-1,1 0 1,-1 0-1,-1 0 0,1-1 1,-1 1-1,-1-1 0,1 0 1,-1 0-1,-1 0 1,1 0-1,-1 0-29,-14 23 55,11-15-43,-21 34 11,3 1 0,2 2-1,2 0 1,-3 20-23,20-54-269,4-14-518,1-7-663,1-25-5027,-1 11-3321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5.293"/>
    </inkml:context>
    <inkml:brush xml:id="br0">
      <inkml:brushProperty name="width" value="0.05" units="cm"/>
      <inkml:brushProperty name="height" value="0.05" units="cm"/>
    </inkml:brush>
  </inkml:definitions>
  <inkml:trace contextRef="#ctx0" brushRef="#br0">0 267 2561,'0'0'2020,"0"0"-97,0 0-8,0 0-180,0 0-259,0 0-337,0 0-304,0 0-120,0 0-63,0 0-156,0 0-138,13 0 654,253-7-207,-206 7-2244,-59 16-4276,-1-12 1172</inkml:trace>
  <inkml:trace contextRef="#ctx0" brushRef="#br0" timeOffset="765.85">400 49 1872,'0'0'5775,"0"0"-3226,0 0-1152,0 0-351,0 0-358,0 0-75,11-3 47,84-30 562,-90 30-1194,0 1-1,0 1 1,0-1-1,0 1 1,0 0-1,0 0 1,1 0-1,-1 1 0,0 0 1,0 0-1,1 0 1,-1 1-1,4 0-27,-9 0-1,1-1-1,0 1 0,0 0 0,0-1 0,-1 1 0,1 0 1,0 0-1,-1 0 0,1 0 0,-1 0 0,1 0 0,-1-1 1,1 1-1,-1 1 0,0-1 0,1 0 0,-1 0 0,0 0 1,0 0-1,0 0 0,0 0 2,1 28-24,-1-21 33,0 8-3,0 0-1,-1 0 1,-1 0-1,0 0 1,-5 15-6,5-25-2,0 0-1,-1-1 1,1 1-1,-1-1 1,0 1-1,-1-1 1,1 0 0,-1 0-1,0-1 1,0 1-1,0-1 1,-1 0-1,0 0 1,0 0 0,0-1-1,0 1 1,-3 0 2,-1 2 88,15-6-254,12-2 185,-14 2-12,1 0 0,-1 0-1,1 0 1,-1 1 0,1-1 0,-1 1-1,0 1 1,1-1 0,-1 0-1,0 1 1,0 0 0,0 0 0,0 0-1,0 0 1,-1 1 0,1 0 0,-1-1-1,1 1 1,-1 1 0,0-1 0,0 0-1,-1 1 1,1-1 0,-1 1 0,1 0-1,-1 0 1,0 0 0,-1 0 0,1 0-1,-1 0 1,1 1 0,-1-1-1,-1 0 1,1 1 0,-1-1 0,1 1-1,-1-1 1,-1 2-7,2 0 42,-1 1 0,-1 0 0,1-1 0,-1 1 0,0-1 0,-1 1 0,0-1 0,0 0 0,-2 6-42,2-8 4,-1-1 0,1 1 0,-1-1 1,1 0-1,-1 0 0,0 0 0,0 0 1,0-1-1,-1 1 0,1-1 0,-1 0 1,1 0-1,-1 0 0,0 0 0,0 0 1,-2 0-5,-2 1-202,-1-1 1,0 1-1,0-1 1,0-1 0,0 1-1,-5-1 202,14-1-229,0 0-184,0 0-229,0 0-589,0 0-1271,0 0-1472,0 0-782</inkml:trace>
  <inkml:trace contextRef="#ctx0" brushRef="#br0" timeOffset="1497.59">778 134 6753,'0'0'4168,"0"0"-2816,0 0-762,0 0 97,0 0-86,0 0-165,0 0-52,12-4 195,12-6-343,1 0 0,0 2 0,1 1-1,0 1 1,0 1 0,0 1 0,13 1-236,-38 3-6,-1 0 0,1 0-1,0 0 1,0 0 0,-1 0 0,1 1-1,0-1 1,0 0 0,-1 0 0,1 1-1,0-1 1,-1 1 0,1-1 0,-1 1-1,1-1 1,0 1 0,-1-1 0,1 1 0,-1-1-1,1 1 1,-1 0 0,0-1 0,1 1-1,-1 0 1,0-1 0,1 1 0,-1 0-1,0 0 1,0-1 0,0 1 0,1 0 0,-1 0-1,0-1 1,0 1 6,0 34-115,-1-22 153,1-7-36,0 0 1,0 0 0,0 1 0,-1-1-1,0 0 1,-1 0 0,1 0 0,-1 0 0,0 0-1,-1 0 1,1-1 0,-1 1 0,0-1-1,-1 1 1,1-1 0,-1 0 0,0 0-1,0-1 1,-1 1 0,0-1 0,1 0-1,-1 0 1,0-1 0,-1 1 0,1-1 0,-1 0-1,0 0-2,-6 2-427,21-2-346,5 0 909,-13-2-135,13 3 75,0 0 1,0 1-1,0 1 1,-1 0-1,4 3-76,-14-7 21,1 1 0,-1-1-1,0 0 1,0 1 0,-1-1 0,1 1-1,0 0 1,-1 0 0,0 0 0,0 0-1,1 0 1,-2 1 0,1-1 0,0 0-1,-1 1 1,0 0 0,1-1 0,-2 1-1,1 0 1,0-1 0,-1 1 0,1 0-1,-1 1-20,0-1 34,0 0-1,0-1 1,0 1 0,-1 0-1,1 0 1,-1-1-1,0 1 1,0 0 0,0-1-1,-1 1 1,1-1-1,-1 1 1,-1 1-34,1-3 0,0 0-1,0 0 0,-1 0 1,1 0-1,-1 0 1,1 0-1,-1 0 1,0-1-1,0 0 1,0 1-1,0-1 1,0 0-1,0 0 0,0-1 1,0 1-1,-2 0 1,-13 1-427,0-1 0,-1 0 0,-11-1 427,7 0-1529,22 0-168,1 0-2895,0 0-2327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7.794"/>
    </inkml:context>
    <inkml:brush xml:id="br0">
      <inkml:brushProperty name="width" value="0.05" units="cm"/>
      <inkml:brushProperty name="height" value="0.05" units="cm"/>
    </inkml:brush>
  </inkml:definitions>
  <inkml:trace contextRef="#ctx0" brushRef="#br0">1 167 2481,'0'0'2629,"0"0"-851,0 0-248,0 0-61,0 0-246,0 0-278,0 0-861,0 1 0,0-1 1,0 0-1,0 0 0,0 1 0,0-1 1,0 0-1,0 1 0,0-1 1,0 0-1,0 0 0,1 1 1,-1-1-1,0 0 0,0 0 1,0 1-1,0-1 0,1 0 1,-1 0-1,0 0 0,0 1 1,0-1-1,1 0 0,-1 0 1,0 0-1,0 0 0,1 1 1,-1-1-1,0 0 0,1 0 1,-1 0-1,0 0 0,0 0 0,1 0 1,-1 0-1,0 0 0,1 0 1,-1 0-1,0 0 0,0 0 1,1 0-1,-1 0 0,0 0 1,1 0-85,201 0 221,-180 10-179,-17-6-5618,-5-15-507</inkml:trace>
  <inkml:trace contextRef="#ctx0" brushRef="#br0" timeOffset="656.42">363 34 5265,'0'0'2425,"0"0"-834,0 0-556,0 0-539,0 0-366,0 0-98,7 1 36,12-1 232,1-1 0,-1-1 1,14-2-301,-27 2 108,1 1 0,-1 0 0,1 1 0,0-1 0,0 1 0,-1 1 0,1-1 0,-1 1 0,7 2-108,-11-2 23,0 0-1,1 0 0,-1 0 0,0 1 1,0-1-1,0 1 0,0 0 1,0-1-1,0 1 0,0 0 0,-1 0 1,1 0-1,-1 0 0,0 0 1,1 1-1,-1-1 0,0 0 1,0 1-1,0-1 0,-1 1 0,1-1 1,0 1-1,-1-1 0,0 1 1,0-1-1,1 2-22,0 11 66,1 0 0,-2 1 0,0-1 0,-1 0 0,0 0 1,-1 0-1,-1 2-66,1-9 9,0 0 0,-1-1 0,0 1 0,0-1 0,-1 1 0,0-1 0,0 0 0,0-1 0,-1 1 0,0-1 0,0 0 0,-1 0 0,0 0 0,-1 0-9,3-2-1,-1-1-1,1 0 0,-1 0 0,0 0 1,0 0-1,0-1 0,0 0 1,-1 0-1,1 0 0,0-1 0,-1 0 1,1 0-1,-1 0 0,1-1 0,-1 0 1,0 0-1,1 0 2,4 0 36,1 0-81,0 1 36,0 0 1,1-1-1,-1 1 1,1 0-1,-1 0 1,1-1 0,-1 1-1,1 0 1,-1-1-1,1 1 1,0-1-1,-1 1 1,1-1 0,0 1-1,0-1 1,-1 0-1,1 1 1,0-1-1,0 0 1,-1 1-1,1-1 1,0 0 0,0 0-1,0 0 1,0 0-1,0 0 1,-1 0-1,1 0 1,0 0 8,28 2 131,158-2 311,-186 29-4809,-1-21-47</inkml:trace>
  <inkml:trace contextRef="#ctx0" brushRef="#br0" timeOffset="1107.74">911 1 5401,'0'0'2633,"0"0"-778,0 0-163,0 0-284,0 0-474,0 0-302,0 4-98,1 14 8,1 1 1,1-1 0,4 13-543,6 43 340,-8-2-284,-3-37-747,1 0 0,1-1 1,8 25 690,-9-54-5195,-2-5-1250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0.791"/>
    </inkml:context>
    <inkml:brush xml:id="br0">
      <inkml:brushProperty name="width" value="0.05" units="cm"/>
      <inkml:brushProperty name="height" value="0.05" units="cm"/>
    </inkml:brush>
  </inkml:definitions>
  <inkml:trace contextRef="#ctx0" brushRef="#br0">38 1 3809,'0'0'2280,"0"0"-630,0 0-66,0 0-257,0 0-287,0 0-242,0 20-318,-3 142 2523,3 856-1073,-3-942-1907,-9 45-23,3-45 8,2 46-8,7 104 40,-3-33 16,3-193-48,0 0 7,0 0 17,0 0-31,0 0-17,0 0-63,0 0-150,0 0-91,0 0 32,0 0-128,0 0-194,0 0-118,0 0-23,0 0-48,0 38-1053,0-15 3279,0-15-1504,0-16-6538,0-2 1796</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2.197"/>
    </inkml:context>
    <inkml:brush xml:id="br0">
      <inkml:brushProperty name="width" value="0.05" units="cm"/>
      <inkml:brushProperty name="height" value="0.05" units="cm"/>
    </inkml:brush>
  </inkml:definitions>
  <inkml:trace contextRef="#ctx0" brushRef="#br0">141 62 784,'0'0'4933,"0"0"-2311,0 0-967,0 0-411,0 0-403,0 0-383,0-2-248,7-57-382,-10 71 307,-1 1 0,-1-1 1,0 1-1,0-1 0,-1-1 1,-1 1-1,-5 6-135,-5 12 244,-2 4 357,2 1 1,-5 14-602,17-34 154,0 0 1,1 0 0,0 1-1,2-1 1,0 1 0,0-1-1,1 8-154,1-3 132,0-11-150,-1-1 1,2 0-1,-1 1 0,1-1 1,0 0-1,3 8 18,-3-13-2,1 0-1,-1 0 1,1 0 0,0 0-1,0 0 1,0 0 0,0-1 0,0 1-1,1-1 1,-1 1 0,1-1-1,0 0 1,0 0 0,-1 0-1,1 0 1,1-1 0,-1 1-1,2 0 3,3 1-15,-1 0-1,1 0 0,0-1 0,0 0 0,0-1 0,0 0 0,4 0 16,-9 0-18,0-1 1,1 0-1,-1 0 1,0-1 0,0 1-1,0 0 1,0-1-1,0 0 1,-1 0-1,1 0 1,0 0-1,0 0 1,0-1-1,-1 1 1,1-1-1,-1 1 1,1-1-1,-1 0 1,0 0-1,1 0 1,0-2 17,11-15-99,-1-1 1,-1-1 0,8-16 98,-20 37 19,0 0 0,0-1 0,0 1 1,1-1-1,-1 1 0,0-1 0,0 1 0,0 0 0,0-1 1,0 1-1,0-1 0,0 1 0,0-1 0,0 1 0,0-1 1,0 1-1,0 0 0,-1-1 0,1 1 0,0-1 0,0 1 1,0-1-1,-1 1 0,1 0 0,0-1 0,0 1 0,-1 0 1,1-1-1,0 1 0,-1 0 0,1-1 0,0 1 0,-1 0 1,1 0-1,0-1 0,-1 1 0,1 0 0,-1 0 0,1 0 1,-1 0-1,1-1 0,0 1 0,-1 0 0,1 0 0,-1 0 0,1 0 1,-1 0-1,1 0 0,-1 0 0,1 0-19,-31 1-164,22-1 219,-1 0-90,2 0-6,0 0 0,1 0 1,-1 0-1,0 1 1,0 1-1,1-1 0,-7 3 41,11-3-10,1 1-1,-1-1 0,1 1 1,-1 0-1,1 0 0,0 0 1,-1 0-1,1 0 0,0 0 1,1 1-1,-1-1 0,0 1 1,1-1-1,-1 1 0,1 0 1,0-1-1,-1 1 0,2 0 1,-1 0-1,0 0 0,0 0 1,1 1 10,-6 29-88,2 1 1,1 15 87,1-8-236,1-14-484,1-26-868,0-17-694,0-15-3105</inkml:trace>
  <inkml:trace contextRef="#ctx0" brushRef="#br0" timeOffset="882.82">496 5 2761,'0'0'3960,"0"0"-1803,0 0-626,0 0-147,0 0-317,0 0-256,0 0-58,0 0-34,0 5 200,-3 58-126,-3 0 0,-2 0-793,0 0 30,2 1 0,3 1-30,2-41 4,3 28-98,-2-51 83,1 0-1,0 0 0,-1 1 1,1-1-1,0 0 0,0 0 0,0 0 1,0 0-1,0 0 0,1 0 0,-1 0 1,0 0-1,0 0 0,0-1 0,1 1 1,-1 0-1,1-1 0,-1 1 1,0-1-1,1 1 0,-1-1 0,1 0 1,-1 0-1,1 0 0,-1 0 0,2 0 12,48 1 51,-38-1-34,9 1 6,25-3-7,-45 2-8,1-1 0,-1 1 0,0-1 0,1 0 0,-1 0 0,0 0 0,1 0 0,-1-1 0,0 1 0,0 0 0,0-1 0,0 0 0,0 1 0,-1-1 0,1 0 0,0 0 0,-1 0-8,4-4 66,0 0-1,-1 0 1,0 0 0,-1-1 0,1 1 0,-1-1 0,-1 0-1,1 0 1,-1 0 0,0 0 0,-1 0 0,1 0-1,-1-1 1,-1 0-66,-3 7-34,0 0 0,-1 0-1,1 1 1,-1-1 0,1 1-1,-1 0 1,1 0 0,-1 0-1,1 0 1,-2 1 34,-1-1-125,-2 0-24,3-1 39,0 1-1,0 0 1,0 0 0,1 0-1,-1 0 1,0 1 0,0 0 0,1 0-1,-1 0 1,0 1 0,1-1-1,-1 1 1,1 0 0,0 1-1,0-1 1,0 1 0,-4 2 110,5-2-66,0 0 0,0 0 1,0 0-1,1 0 1,-1 0-1,1 1 0,-1-1 1,1 1-1,1 0 0,-1-1 1,0 1-1,1 0 0,0 0 1,0 0-1,0 0 0,0 0 1,0 1-1,1 3 66,0-5-197,-8 37 55,7-39-267,1 1-1,-1 0 1,0-1 0,0 1 0,0-1 0,1 1 0,-2-1-1,1 1 1,0-1 0,0 0 0,0 0 0,0 1 0,-1-1 409,-6 3-5016</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2.024"/>
    </inkml:context>
    <inkml:brush xml:id="br0">
      <inkml:brushProperty name="width" value="0.05" units="cm"/>
      <inkml:brushProperty name="height" value="0.05" units="cm"/>
    </inkml:brush>
  </inkml:definitions>
  <inkml:trace contextRef="#ctx0" brushRef="#br0">473 1 3889,'0'0'1832,"0"0"-197,0 0-225,0 0-213,0 0-155,0 0-32,-27 0 2106,-275 6 1804,160-5-4151,141-1-827,1 678-252,2-632 258,2-1-1,10 43 53,-4-36-81,1 51 81,1 704-1254,-16-626 1171,-4-7 23,8-25 36,17-150-177,45-14 205,1 3 0,1 3 0,0 2 0,14 3-4,20 4-488,-102 8-1258,-16 5-488,-9 4-2412</inkml:trace>
  <inkml:trace contextRef="#ctx0" brushRef="#br0" timeOffset="1406.57">733 347 3849,'0'0'2346,"0"0"-550,0 0-260,0 0-389,0 0-277,0 0-86,16-21 1898,-6 9-2442,1 0 0,1 0 1,0 1-1,11-8-240,-16 14 46,2-2-22,0 0-1,1 1 1,0 0 0,1 0 0,-1 1 0,9-2-24,-17 5-8,0 1 1,1 0 0,0 0-1,-1 0 1,1 1-1,0-1 1,-1 1 0,1-1-1,0 1 1,-1 0-1,1 0 1,0 0 0,0 1-1,-1-1 1,1 0-1,0 1 1,-1 0-1,1 0 1,-1 0 0,1 0-1,-1 0 1,1 0-1,-1 1 1,1-1 0,-1 1-1,0-1 1,0 1-1,0 0 1,0 0-1,0 0 1,0 1 7,4 7 12,-2-1 0,0 1 0,0 0-1,0 0 1,-2 1 0,1-1 0,-1 1 0,-1-1 0,1 7-12,0 26 291,-3 36-291,-1-24 100,3-46-87,-2 1 0,1 0 0,-1-1 1,-1 1-1,1-1 0,-2 1 1,1-1-1,-1 0 0,-3 6-13,3-10 14,1-1 1,-1 0-1,0 0 0,0 0 0,-1 0 0,1-1 1,-1 1-1,1-1 0,-1 0 0,0 0 0,-1 0 1,1 0-1,0-1 0,-1 0 0,1 0 0,-1 0 1,0 0-1,1-1 0,-4 1-14,-7 1 91,0 0 1,1-1 0,-13 1-92,271 0 305,-243-3-308,0 0-1,0 0 1,0 0-1,0 0 1,1 0-1,-1 0 1,0 0 0,0 0-1,0 0 1,0 1-1,0-1 1,0 1-1,0-1 1,0 0 0,0 1-1,0 0 1,-1-1-1,1 1 1,0-1-1,0 1 1,0 0-1,-1 0 1,1 0 3,0 1-427,0 0-1,-1 0 1,1 0-1,-1 0 1,1 0 0,-1 0-1,0 0 1,0 0 0,0 0-1,0 2 428,0 0-4642</inkml:trace>
  <inkml:trace contextRef="#ctx0" brushRef="#br0" timeOffset="2081.5">1390 208 4809,'0'0'2797,"0"0"-513,0 0-542,0 0-610,0 0-446,0 0-312,0 0-248,0 14-96,-3 60 2140,-6 29-2170,6-78 222,3 3 6,0-27-279,0-1-50,0 0-9,14-1 149,0-1 0,1 0 1,-1-1-1,9-3-39,-9 2 7,0 1-1,0 0 1,1 1 0,9 0-7,-17 3-264,11-1 493,-12-1-5412,-6 1 576</inkml:trace>
  <inkml:trace contextRef="#ctx0" brushRef="#br0" timeOffset="2432.37">1601 201 3201,'0'0'5421,"0"0"-2814,0 0-920,0 0-277,0 0-270,0 0-251,-1 23-255,-5 165-118,9-103-484,4 2-32,-2-19-373,-5-65 91,3 20 406,-3-22-312,0 0 0,0-1 0,1 1-1,-1 0 1,0-1 0,0 1 0,0 0 0,1-1 0,-1 1 0,0 0 0,0-1 0,1 1 0,-1 0 0,1-1 0,-1 1 0,1-1 0,-1 1-1,1-1 1,-1 1 0,1-1 0,-1 1 0,1-1 0,-1 0 0,1 1 0,0-1 0,-1 0 0,1 1 188,0-1-5943</inkml:trace>
  <inkml:trace contextRef="#ctx0" brushRef="#br0" timeOffset="14223.74">1088 986 1280,'0'0'2704,"0"0"-945,0 0-529,0 0-172,0 0-260,0 0-241,-5-7 4188,4 7-4693,0 1 1,1-1-1,-1 1 0,0 0 0,0-1 1,0 1-1,0-1 0,0 1 0,1 0 1,-1 0-1,0 0 0,1-1 0,-1 1 1,1 0-1,-1 0 0,1 0 0,-1 0 1,1 0-1,-1 0 0,1 0 0,0 0 1,0 0-1,-1 0 0,1 0 0,0 0-52,-8 39 55,5-22 7,-3 1-47,1 1 1,1 1-1,1-1 1,0 0-1,2 1 1,0-1-1,3 19-15,-2-37-6,1 1 0,0-1 1,1 1-1,-1-1 0,0 0 0,1 0 1,-1 1-1,1-1 0,0 0 0,0 0 0,-1-1 1,1 1-1,1 0 0,-1-1 0,0 1 0,0-1 1,0 0-1,1 1 0,-1-1 0,1 0 1,-1 0-1,1-1 0,-1 1 0,1-1 0,1 1 6,9 2 16,-1-1-1,1 0 0,0-1 0,9-1-15,-19 1 9,0-1-1,0 0 1,1 0 0,-1 0 0,0 0-1,0-1 1,0 1 0,0-1 0,0 0-1,0 0 1,0 0 0,0 0-1,0 0 1,-1-1 0,1 1 0,0-1-1,-1 0 1,1 0 0,-1 0 0,1 0-1,-1 0 1,0 0 0,0-1-1,0 1 1,0-1 0,-1 1 0,1-1-1,-1 0 1,1 0 0,-1 0-1,0 0 1,0 1 0,0-2 0,-1 1-1,1-1-8,3-18-121,-1 0-1,0 0 1,-2-1-1,-1 1 1,-2-21 121,1-10-818,1 53 752,0 0 70,0 0 55,0 0 25,-9-1-79,-1 0 0,1-1 1,-1 0-1,1-1 0,0 0 0,0 0 0,0-1 0,1 0 0,-1 0 1,1-1-1,0 0 0,0-1 0,1 0 0,-6-5-5,12 10-10,0 0-1,0 0 0,0 1 1,0-1-1,0 0 1,-1 1-1,1-1 0,0 0 1,0 1-1,0 0 1,-1-1-1,1 1 0,0 0 1,-1 0-1,1-1 1,0 1-1,-1 0 11,1 1-15,0-1 0,1 0 0,-1 0-1,0 1 1,1-1 0,-1 0 0,0 1 0,1-1 0,-1 1 0,0-1 0,1 1-1,-1-1 1,1 1 0,-1 0 0,1-1 0,-1 1 0,1-1 0,-1 1-1,1 0 1,0 0 0,-1-1 15,-1 7-273,0-1-1,1 0 1,-1 1-1,1-1 1,0 1-1,1 2 274,-2 7-1258,-2 5-1674</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16.446"/>
    </inkml:context>
    <inkml:brush xml:id="br0">
      <inkml:brushProperty name="width" value="0.05" units="cm"/>
      <inkml:brushProperty name="height" value="0.05" units="cm"/>
    </inkml:brush>
  </inkml:definitions>
  <inkml:trace contextRef="#ctx0" brushRef="#br0">69 44 1584,'0'0'1721,"0"0"-82,0 0-427,0 0-548,0 0-370,-38 0-2764,21-3 4077,5 3 5593,11 0-6801,1 0-83,0 0-48,0 0-46,0 0-31,0 0-71,0 0-92,0 0-20,42-7 271,14-6-215,-44 9-58,1 1 1,-1 1-1,1 0 1,0 0-1,3 1-6,128 1 143,-144 18-69,-2-5-68,0 0-1,0 0 0,-2 1 0,1-2 0,-2 1 0,-4 10-5,-5 15 17,3-4-2,-9 27 10,-3 23-25,17-65 11,-1-1 0,0 0 0,-6 10-11,12-26-1,-3 5 1,3-6 0,0 1 0,0-1 0,0 1 0,1-1-1,-1 0 1,1 1 0,-1-1 0,1 1 0,0-1-1,-1 1 1,1 0 0,0-1 0,0 1 0,0 0 0,0-1-28,0-1-63,0 0-2,0 0 66,0 0 0,0 0-63,-2 0-781,0-8-3872,2-8 2074</inkml:trace>
  <inkml:trace contextRef="#ctx0" brushRef="#br0" timeOffset="1704.4">831 10 2833,'0'0'1473,"0"0"193,0 0-292,0 0-432,0 0-232,0 0-9,0 0-62,0 0-107,-24 0 655,-162-3 1879,185 3-3063,0 1 0,0-1-1,0 0 1,1 1 0,-1-1-1,0 1 1,1-1-1,-1 1 1,0 0 0,1-1-1,-1 1 1,1-1 0,-1 1-1,1 0 1,-1 0 0,1-1-1,-1 1 1,1 0 0,0 0-1,-1-1 1,1 1 0,0 0-1,0 0 1,0 0 0,-1 0-1,1 0 1,0-1 0,0 1-1,0 0 1,0 0 0,1 0-3,-1 39-9,1-27 22,-5 135 44,4-147-7,0-1 14,0 0-4,0 0-40,0 0-7,0 0-4,0 0 6,0 0 29,0 0 0,0 0-68,1-24-128,0 22 147,1 0 0,0-1 1,-1 1-1,1 0 0,0 0 0,0-1 0,0 2 1,0-1-1,0 0 0,1 0 0,-1 1 0,0-1 0,1 1 1,-1 0-1,1-1 0,0 1 0,-1 1 0,1-1 1,0 0-1,1 0 5,3 0-35,-1 0 0,0 0-1,1 0 1,-1 1 0,1 0 0,-1 0 0,1 0 0,5 2 35,-9-1-8,0 1 0,0-1 0,0 1 0,0-1 0,0 1 0,0 0 0,-1 0 1,1 0-1,-1 1 0,1-1 0,-1 1 0,0-1 0,0 1 0,0 0 0,0-1 1,0 1-1,-1 0 0,1 0 0,-1 1 0,0-1 0,0 0 0,0 0 0,-1 0 1,1 1 7,2 11 5,0 0 0,-1 0 0,-1 0 1,-1 12-6,0-22 11,0 0 0,0 0 0,-1 0 0,0 0 0,0 0 0,-1 0 0,1 0 0,-1 0 0,0-1 0,-1 1 0,1-1 0,-1 1 0,1-1 0,-1 0 0,-1 0 0,1 0 0,-1 0 0,1 0 0,-1-1 0,0 0 0,0 0 0,-3 2-11,1 0 9,0-1-1,-1 0 1,1 0 0,-1 0-1,0-1 1,0 0 0,0 0-1,0-1 1,-1 0 0,-1 0-9,-9 1-221,-1-2 0,1 0 1,-11-1 220,20 0-202,10-20-5447,6 13 1785</inkml:trace>
  <inkml:trace contextRef="#ctx0" brushRef="#br0" timeOffset="2769.42">1114 106 496,'0'0'3513,"0"0"-1895,0 0-672,0 0-245,0 0-84,0 0-137,-6-9-92,1 1-331,-2-3 82,0 1 0,-1 0 0,0 0 0,-1 0 0,0 1 0,-3-2-139,10 10 129,1 0 0,-1 0 1,0 0-1,1 0 0,-1 0 0,0 1 0,0-1 0,0 1 1,1-1-1,-1 1 0,0 0 0,0 0 0,0 0 0,0 0 0,0 0 1,0 0-1,1 0 0,-1 1 0,0-1 0,-1 1-129,0 0 93,-1 1 0,1-1-1,-1 1 1,1 0 0,0 0-1,0 1 1,0-1 0,0 1-1,-3 2-92,-1 3 34,0 1-1,0 0 1,0 0-1,2 0 1,-1 1-1,-2 7-33,-5 24 38,13-39-41,0-1 1,0 0 0,-1 1-1,1-1 1,0 0-1,0 1 1,0-1 0,0 1-1,0-1 1,1 0-1,-1 1 1,0-1 0,1 0-1,-1 1 1,1-1-1,-1 0 1,1 1 0,0-1-1,-1 0 1,1 0-1,0 0 1,0 0 0,0 0-1,0 0 1,0 0-1,0 0 1,0 0 0,0 0-1,0 0 3,8 2-10,0 1 0,0-1-1,1 0 1,-1-1 0,1 0 0,1-1 10,-8 0-1,0-1 1,0 1 0,0-1 0,1 0-1,-1-1 1,0 1 0,0 0 0,0-1-1,0 0 1,0 1 0,-1-1 0,1 0-1,0-1 1,0 1 0,0 0 0,-1-1-1,1 0 1,-1 1 0,1-1 0,-1 0-1,2-2 1,11-17-72,-1-1 0,-1 0-1,0-1 1,-1-3 72,22-41-284,-33 66 291,-1 26 230,1 87 216,5 0 0,6 9-453,-7-70 125,-4-32-96,1 0 0,0-1 0,1 1 0,1-1 0,1 0 0,1 0 0,7 15-29,-13-32-36,0-1-135,0 0-144,0-12-1072,0 8 1078,1 1-88,-1 0 0,0 1 0,0-1 0,-1 0 0,1 0 0,-1 1 0,1-1-1,-1 0 1,0 1 0,0-1 0,0-1 397,-13-10-7296</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20.970"/>
    </inkml:context>
    <inkml:brush xml:id="br0">
      <inkml:brushProperty name="width" value="0.05" units="cm"/>
      <inkml:brushProperty name="height" value="0.05" units="cm"/>
    </inkml:brush>
  </inkml:definitions>
  <inkml:trace contextRef="#ctx0" brushRef="#br0">23 100 360,'0'0'1623,"0"0"-351,0 0-171,0 0 63,0 0 127,0 0-292,-4 0-318,-11 0-165,11 0-98,4 0-37,0 0-58,0 0-26,0 0 71,0 0-57,0 0-72,0 0 106,0 0 311,0 0 106,0 0-97,0 0-101,0 0-98,0 0-77,0 0-102,0 0-88,2-11 10,1 8-167,-1 1 0,2-1 0,-1 0 0,0 1 0,1 0 0,-1 0 0,1 0 0,-1 0 1,1 0-1,0 1 0,1-1-42,46-11 188,-28 10-160,0 1 1,0 0-1,-1 2 1,1 1-1,0 1 1,15 4-29,-18-4 13,0-1 1,0-1 0,6-1-14,13-1-109,-37 2 7,-2 2 115,-1 0-1,1 0 0,0-1 1,-1 1-1,1 0 0,-1-1 1,0 1-1,0-1 1,1 1-1,-1-1 0,-1 2-12,-13 2 161,14-5-154,0 0-1,0 1 1,0-1-1,0 0 1,0 1-1,0-1 1,0 1-1,0-1 1,0 1-1,1 0 1,-1-1-1,0 1 1,0 0-1,0 0 1,1-1 0,-1 1-1,0 0 1,1 0-1,-1 0 1,1 0-1,-1 0 1,1 0-1,-1 0 1,1 0-1,0 1-6,-35 78 99,4 1 0,-19 83-99,39-113-708,10-27-1980,1-24 1571,0-9-4879,0-9 1293</inkml:trace>
  <inkml:trace contextRef="#ctx0" brushRef="#br0" timeOffset="1142.98">853 15 5057,'0'0'1424,"0"0"-181,0 0-218,0 0-400,0 0-141,0 0-168,-14-1-181,-89-11 392,24 11 2115,41 1-1593,36 1-1035,1 0-1,0-1 0,0 1 1,-1 0-1,1 0 1,0 0-1,0 0 1,0 0-1,0 0 1,0 0-1,0 0 0,0 0 1,0 0-1,0 1 1,1-1-1,-1 0 1,1 1-1,-1-1 1,1 0-1,-1 1 0,1-1 1,-1 1-1,1 0-13,-8 34-34,7 14-3,2-42 35,-1 1 1,0-1-1,-1 0 1,1 1-1,-2-1 0,1 0 1,-3 7 1,6-16-90,0 0 1,-1 0-1,1 0 1,0 1 0,0-1-1,0 0 1,0 1-1,0 0 1,-1-1-1,1 1 1,0 0-1,0 0 1,0 0-1,1 0 90,42 0 229,-33 0-331,75 0 116,-86 1-15,1-1 1,-1 0 0,0 1 0,0-1-1,0 1 1,0-1 0,0 1 0,0-1-1,0 1 1,0-1 0,0 1 0,0 0 0,0 0-1,0 0 1,-1 0 0,1-1 0,0 1-1,0 0 1,-1 0 0,1 0 0,-1 0-1,1 1 1,-1-1 0,1 0 0,-1 0-1,0 0 1,1 0 0,-1 0 0,0 0 0,0 1-1,0-1 1,0 0 0,0 1 0,1 49 83,-2-37-60,1-10-19,1 0 0,-1 0 1,0 0-1,0 0 0,0 0 0,-1 0 0,0 0 0,1 0 0,-1 0 0,-1 0 0,1-1 0,0 1 1,-1 0-1,0-1 0,0 1 0,0-1 0,0 0 0,-1 1 0,1-1 0,-1 0 0,0 0 0,0-1 1,0 1-1,0-1 0,0 1 0,0-1 0,-4 1-4,-14 13-19,15-11 14,0 0 0,0 0-1,-1 0 1,1-1-1,-1 0 1,0-1-1,0 1 1,0-1-1,-1-1 1,1 1 0,-1-2-1,0 1 1,-5 0 5,12-2-350,1 0-74,0 0-131,0 0-488,0 0-1081,0 0-1171,0 0-1316</inkml:trace>
  <inkml:trace contextRef="#ctx0" brushRef="#br0" timeOffset="2472.2">1163 59 3329,'0'0'2482,"0"0"-627,0 0-480,0 0-550,0 0-273,0 0-16,-4 0 67,-37-13 1379,36 12-1926,0 0-1,0 1 1,0-1 0,0 1 0,0 0-1,0 0 1,0 1 0,-2 0-56,-10 0 11,16-1-11,-1 1 0,1 0 0,-1-1 0,1 1 0,0 0 0,-1 0 0,1 0 0,0 0 0,0 0 0,0 1 1,0-1-1,0 0 0,0 0 0,0 1 0,0-1 0,0 1 0,0-1 0,1 1 0,-1-1 0,1 1 0,-1 1 0,-10 34-2,7 3-496,1 1 0,2 8 498,1-48-3,1-1 0,0 1 0,-1 0 1,1-1-1,0 1 0,-1-1 0,1 1 0,0 0 0,0-1 1,-1 1-1,1-1 0,0 0 0,0 1 0,0-1 1,0 0-1,0 0 0,-1 1 0,1-1 0,0 0 0,0 0 1,0 0-1,0 0 0,0 0 0,0 0 0,0 0 3,30 0-146,-27 0 107,0 1 32,-1-1 1,1 0 0,-1 0-1,1-1 1,0 1 0,-1-1-1,1 0 1,-1 0-1,1 0 1,-1 0 0,1-1-1,-1 1 1,0-1 0,0 0-1,0 0 1,0 0 0,0 0-1,0-1 1,-1 1 0,1-1-1,-1 0 1,1 1-1,-1-1 1,0 0 0,0-1-1,1-2 7,1 0-17,1-1-1,-1 1 0,-1-1 1,0 0-1,0 0 1,0-1-1,0 1 0,-1-1 1,-1 1-1,1-1 1,-1 0-1,-1 0 0,1 1 1,-1-7 17,1 7 343,1 11 736,2 12-524,-4 356-132,7-286-405,-3-54-8,-1 0-1,-2 2-9,-1-33-32,0-1-122,0 0-129,0 0-226,1-37-2539,2 23-693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9:54.555"/>
    </inkml:context>
    <inkml:brush xml:id="br0">
      <inkml:brushProperty name="width" value="0.05" units="cm"/>
      <inkml:brushProperty name="height" value="0.05" units="cm"/>
    </inkml:brush>
  </inkml:definitions>
  <inkml:trace contextRef="#ctx0" brushRef="#br0">0 330 2593,'0'0'2236,"0"0"-598,0 0-141,0 0 89,0 0-163,0 0-160,0 0-157,0 0-89,0 0-62,0 0-163,0 0-170,19 0 163,64 1-765,-5 0 25,16-4-45,-70-2 402,-8 1-1495,-5 4-3705,-11 0-49</inkml:trace>
  <inkml:trace contextRef="#ctx0" brushRef="#br0" timeOffset="1142.21">815 102 904,'0'0'2210,"0"0"-438,0 0-114,0 0-107,0 0-99,0 0-142,3-10-119,7-31-279,-10 40-885,0 0 0,1 0 0,-1 0 1,0 0-1,0 0 0,0 0 0,0 0 0,0 0 0,0 0 0,0 0 1,-1 0-1,1 0 0,0 0 0,0 0 0,-1 0 0,1 0 0,-1 0 0,1 0 1,-1 1-1,1-1 0,-1 0 0,1 0 0,-1 0 0,0 1 0,1-1 0,-1 0 1,0 1-1,0-1 0,0 1 0,1-1 0,-1 1 0,0-1 0,0 1 0,0-1 1,0 1-1,0 0 0,0 0 0,0-1 0,0 1 0,0 0 0,0 0 0,0 0 1,0 0-1,0 0 0,0 0-27,-6-1 123,-9-4-100,-1 1 0,1 0-1,-1 1 1,0 1 0,0 1-1,-3 0-22,18 1-21,-1 0-1,0 0 0,0 0 1,0 0-1,1 1 0,-1-1 0,0 1 1,1 0-1,-1 0 0,0 0 1,1 0-1,-1 0 0,1 0 0,0 1 1,-1-1-1,0 1 22,1 1-1,-1 1 0,0-1-1,1 1 1,-1-1 0,1 1-1,0 0 1,1 0 0,-1 0 0,-1 4 1,1-2-6,0-1 1,1 1 0,-1-1 0,1 1 0,0 0-1,0 0 1,1 0 0,0 0 0,0-1-1,0 1 1,1 0 0,0 0 0,0 0-1,0-1 1,1 1 0,0 0 5,0-2-14,-1-1 0,1 0 0,0 1 0,0-1 0,1 0 0,-1 0 0,1-1 0,-1 1 0,1-1 0,0 1 0,0-1 0,0 0 0,0 0 0,1 0 0,-1 0 0,1-1 0,-1 1 0,1-1 0,-1 0 0,1 0 0,0 0 0,-1 0 0,1-1 0,3 1 14,0 0-12,-1-1 1,1 1-1,-1-1 1,1 0-1,0 0 1,-1-1-1,1 0 1,-1 0-1,1 0 1,-1-1-1,0 0 1,1 0-1,-1-1 1,0 0-1,0 0 1,-1 0-1,1-1 1,-1 1-1,0-1 1,0-1-1,1 0 12,-2 2 22,-1 1 0,1-1-1,-1 0 1,0 0 0,-1 0-1,1-1 1,0 1 0,-1-1-1,0 1 1,0-1 0,0 0-1,0 0 1,0 0 0,-1 0 0,0 0-1,0 0 1,0 0 0,0 0-1,0-3-21,-1 7 264,0 0-9,0 0-58,0 0-46,0 0-55,0 0-65,0 0 4,0 0-11,0 0 33,0 0 28,0 0 34,0 0 17,0 0 48,0 0-13,0 0 19,0 0-23,0 0 0,0 0 52,-2 6 169,-45 131-295,37-87-100,2 0 1,3 0-1,2 1 0,2 0 1,2 0-1,3 1 7,6 95-983,5-167-1868,-8 6 597,-2 0-1798</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38.259"/>
    </inkml:context>
    <inkml:brush xml:id="br0">
      <inkml:brushProperty name="width" value="0.05" units="cm"/>
      <inkml:brushProperty name="height" value="0.05" units="cm"/>
    </inkml:brush>
  </inkml:definitions>
  <inkml:trace contextRef="#ctx0" brushRef="#br0">1 116 1320,'0'0'1575,"0"0"-619,0 0-543,0 0-149,0 0-4,2-7 198,5-20 273,-5 20 430,-2 7 368,0 0 16,0 0-340,0 0-457,4 19 3881,-1 11-3864,1 3-831,4 28 205,-4 1 0,-2-1 0,-4 11-139,2-2 28,-8 1-6,8-71 35,0 0 5,0 0 3,0 0 0,0 0 37,0 0-48,0 0-48,0 0-69,0-21-1521,0-11-2700,0 17-1747</inkml:trace>
  <inkml:trace contextRef="#ctx0" brushRef="#br0" timeOffset="1318.75">518 96 3793,'0'0'2090,"0"0"-531,0 0-114,0 0-116,0 0-388,0 0-270,2 0 4218,-6 0-3425,-202-7-2103,204 7 625,1 0 9,1 0 1,-1 0-1,1 0 0,-1 0 1,1 0-1,0 0 0,-1 0 0,1 0 1,-1 0-1,1 0 0,-1 1 1,1-1-1,-1 0 0,1 0 1,0 1-1,-1-1 0,1 0 1,-1 0-1,1 1 0,0-1 0,-1 0 1,1 1-1,0-1 0,-1 0 1,1 1 4,-5 4-22,4-5 17,1 0-51,0 0-32,0 0-14,0 24 118,1 72 1314,3 2-1330,-2-103-5,1 1 1,0 1-1,-1-1 1,2 0-1,-1 1 1,0-1-1,1 1 1,-1 0-1,1 0 0,0 1 1,0-1-1,0 1 1,0 0-1,1 0 1,-1 0-1,0 0 1,1 1-1,0 0 1,1-1 4,11 0-38,0 0 0,0 1 0,1 1 0,12 1 38,6 0-41,-35-1 29,1 0 1,-1 1-1,1-1 0,-1 0 0,1 1 1,-1 0-1,1-1 0,-1 1 0,0 0 0,1 0 1,-1 0-1,0-1 0,0 1 0,0 1 1,1-1-1,-1 0 0,0 0 0,0 0 1,-1 1-1,1-1 0,0 0 0,0 1 0,-1-1 1,1 0-1,0 1 0,-1-1 0,0 1 1,1-1-1,-1 1 0,0 0 0,0-1 0,0 2 12,2 10 11,-1 0 0,0 0-1,-2 12-10,1-10 29,0-3-10,0-3-10,0 1 0,0-1 0,-1 0 0,-1 0 0,0 6-9,0-11 13,1 0-1,-1 0 1,0 0 0,0 0-1,0-1 1,-1 1-1,0-1 1,1 1 0,-1-1-1,0 0 1,0 0 0,-1 0-1,-1 1-12,-9 6 53,0-1 0,0 0 0,-7 2-53,-18 10 41,5 0 814,-29 11-855,53-30-556,15-1-3701,-1 1 436</inkml:trace>
  <inkml:trace contextRef="#ctx0" brushRef="#br0" timeOffset="2687.34">910 113 5049,'0'0'2149,"0"0"-286,0 0-294,0 0-315,0 0-353,0 0-274,5-8-137,-2 3-432,2-3 61,-1 1-1,1-1 0,1 1 0,4-5-118,-8 9 16,1 1 0,-1 0 0,1 0 0,-1 0 0,1 1 0,0-1 0,-1 1 0,1-1 0,0 1 0,0 0 0,0 0 0,0 0-1,0 0 1,0 1 0,0-1 0,0 1 0,2 0-16,-3-1-6,0 1 0,0 0-1,0 0 1,-1 1 0,1-1-1,0 0 1,0 0-1,-1 1 1,1-1 0,0 1-1,-1 0 1,1 0 0,-1-1-1,1 1 1,-1 0 0,1 0-1,-1 0 1,1 0-1,-1 1 1,0-1 0,0 0-1,1 1 7,0 1-1,-1 0 0,0 0 0,1 0 0,-1 1 0,-1-1 0,1 0 0,0 0 0,-1 1 0,0-1 0,1 0 0,-1 1 0,-1 0 1,2 16 78,0 24 72,-1-42-139,0 0 0,0 0 0,-1 0 0,1 0 0,0 0 0,-1 0-1,0 0 1,1 0 0,-1 0 0,0 0 0,0 0 0,0-1 0,0 1 0,0 0 0,0-1 0,-1 1 0,0 0-11,-16 15 200,0 1 1,1 0 0,0 1-1,2 1 1,0 1-1,2 0 1,0 1-1,1 1 1,1-1 0,-4 17-201,12-27 9,1 0 1,1-1 0,0 1-1,0 0 1,1 0 0,1 0-1,1 5-9,-2-7-74,34-10 39,-15 0 34,-12 0-9,0 1 0,1-2 0,-1 1 0,0-1 0,0 0 0,1-1 10,-5 1-1,0 0 0,-1 0 0,1 0 0,-1 0 0,1-1 0,-1 0 0,1 1 0,-1-1 0,0 0 0,0 0 0,0 0 0,0 0 0,0 0 0,-1-1 0,1 1 0,-1 0 0,2-3 1,6-9 2,-6 11 2,-1 0 0,0-1 0,0 1 0,0 0 0,0-1 0,-1 1 0,1-1 0,-1 0 0,0 1 0,0-1 0,0 0 0,0-3-4,-1 6 70,-2-13 187,-6 6-239,-1 1 0,0-1 0,0 2 0,-10-6-18,-5-5 444,-11 0 38,32 16-472,0 1 0,1-1 0,-1 0 0,0 0 0,1-1 0,-1 1 0,1 0 0,0-1 0,-1 0 0,1 1 0,0-1 0,0 0 0,0 0 0,0 0 0,0 0 0,0-1 0,1 1 0,-1 0 0,1-1 0,0 1 0,-1-1 0,1 0 0,0 1 0,1-1 0,-2-2-10,1-3-30,1 6 28,0 1 1,-1-1-1,1 0 0,0 0 1,-1 0-1,1 1 0,-1-1 0,0 0 1,0 0-1,0 1 0,0-1 1,0 1-1,0-1 0,0 1 1,0-1-1,-2 0 2,3 0-3,-1 0-1,1 0 1,-1 1 0,1-1-1,0 0 1,0 0-1,0 1 1,0-1 0,0 0-1,0 0 1,1 1 0,-1-2 3,1-1-39,-1-3-29,0 0 0,0-1 1,1 1-1,0 0 0,1 0 0,-1 0 0,3-4 68,-4 9-73,1 0 1,0 0-1,0 0 0,0 0 0,0 1 1,1-1-1,-1 0 0,0 1 1,1-1-1,-1 0 0,1 1 0,-1 0 1,1-1-1,0 1 0,0 0 1,-1 0-1,1 0 0,0 0 0,0 0 1,0 0-1,0 1 0,0-1 1,0 1-1,0-1 0,0 1 0,1 0 1,-1 0-1,1 0 73,-2 0-77,0 0 0,0 0 0,1 1 0,-1-1 0,0 1-1,0-1 1,0 0 0,0 1 0,0 0 0,0-1 0,0 1 0,0 0 0,0-1 0,0 1 0,0 0-1,-1 0 1,1 0 0,0 0 0,0 0 0,-1 0 0,1 1 77,12 25-2857,-11-23 1502,3 8-4859</inkml:trace>
  <inkml:trace contextRef="#ctx0" brushRef="#br0" timeOffset="3781.32">1235 65 1072,'0'0'2121,"0"0"166,0 0-88,0 0-261,0 0-502,0 0-456,5 0 1992,4-1-2874,-1 0 1,1-1 0,-1 0 0,0 0 0,0-1-1,0 0 1,0 0 0,0-1 0,4-3-99,40-16 76,-41 20-172,0 0 0,0 0 0,0 2 0,0-1 0,1 1 0,0 1 96,-11 0-188,-1 0-12,0 0 61,0 0 110,0 0 41,0 0 29,0 0 1,0 0-17,0 0 36,0 0 22,0 0 37,0 0-27,-1 10-42,-1 1 0,0-1 0,-1 1 0,0-1 0,0 0-1,-1 0 1,0 0 0,-1-1 0,-5 8-51,-10 25 338,-31 95 480,23-58-601,27-70-458,0 0 0,0 0-1,0 0 1,1 6 241,0-15-572,0 0-102,0 0-207,1-10-2223,6-3 562,0 2-1377</inkml:trace>
  <inkml:trace contextRef="#ctx0" brushRef="#br0" timeOffset="4796.5">1745 164 4785,'0'0'1780,"0"0"-439,0 0-77,0 0-212,0 0-106,0 0-39,-1 3-110,-2 7-307,0 0 0,-1 0 1,0-1-1,-2 4-490,-11 27 850,11-15-569,0 1 0,2-1 0,1 1 0,2 0 0,0 0 0,3 19-281,-2-4-4,0-40-2,1 0 0,-1 0 1,0-1-1,1 1 0,-1 0 0,0-1 1,1 1-1,-1 0 0,1-1 0,-1 1 0,1 0 1,0-1-1,-1 1 0,1-1 0,0 1 0,-1-1 1,1 0-1,0 1 0,-1-1 0,1 0 1,0 1-1,0-1 0,0 0 0,-1 0 0,1 0 1,0 1-1,0-1 0,0 0 0,-1 0 0,2 0 6,30 1 11,-27-1-9,-1 0 1,-1 0 0,1 0 0,0 0-1,0 0 1,0 0 0,0-1 0,0 1 0,0-1 0,0 0 0,-1 0 0,1-1 0,0 1 0,-1-1 0,1 0 0,-1 0 0,0 0 0,1 0 0,-1-1 0,2-1-3,2-3-1,0-1 1,0 1-1,0-1 0,-1-1 1,-1 1-1,1-1 1,-2 0-1,1 0 1,-1 0-1,0-1 0,-1 1 1,0-1-1,0-3 1,2-15 6,-1 0-1,-2 0 0,-1 0 0,-1-6-5,0 32 7,0 1-1,-1 0 0,1-1 1,-1 1-1,1 0 1,-1 0-1,1 0 1,-1-1-1,0 1 1,1 0-1,-1 0 1,0 0-1,0 0 1,0 0-1,0 0 1,0 1-1,0-1 1,0 0-1,0 0 1,0 1-1,0-1 1,-1 0-7,-34-15 203,14 7-138,17 7-154,0 0-1,1 1 1,-1-1 0,0 1 0,0 0 0,0 1 0,-1-1 0,1 1-1,0 0 1,0 0 0,0 1 0,-5 0 89,-17 1-331,27-2 23,0 0-214,0 0-25,-2 2-48,-12 27-2056,7-13-1135</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5.606"/>
    </inkml:context>
    <inkml:brush xml:id="br0">
      <inkml:brushProperty name="width" value="0.05" units="cm"/>
      <inkml:brushProperty name="height" value="0.05" units="cm"/>
    </inkml:brush>
  </inkml:definitions>
  <inkml:trace contextRef="#ctx0" brushRef="#br0">104 1 1280,'0'0'3806,"0"0"-1701,0 0-465,0 0-322,0 0-453,0 0-195,-22 7 1638,6 28-1675,2 1 0,1 1-1,2 0 1,1 1 0,-1 23-633,8-37 248,0 1 1,2 0-1,1 0 1,2 3-249,-1 18 182,-1-44-184,0 1 1,1-1-1,-1 0 0,1 0 1,-1 1-1,1-1 1,0 0-1,0 0 0,0 0 1,0 0-1,1 0 1,-1 0-1,1 0 0,-1 0 1,1-1-1,-1 1 0,1-1 1,0 1-1,0-1 1,0 1-1,0-1 0,0 0 1,0 0-1,0 0 0,0 0 1,0 0-1,1-1 1,-1 1-1,0-1 0,0 1 1,1-1-1,-1 0 2,14 3-16,0-1-1,0-1 1,0-1 0,7 0 16,-10 0-3,-8 0-7,-1 0 1,1 0-1,0 0 1,-1-1-1,1 1 1,-1-1-1,1 0 1,-1-1-1,1 1 1,-1-1 9,-1 0-8,-1 1-1,1-1 1,-1 0 0,0 0-1,0-1 1,0 1 0,0 0-1,-1-1 1,1 1 0,0-1-1,-1 1 1,0-1 0,0 0-1,0 0 1,0 1 0,0-1 8,5-19-61,-1 0-1,0 0 1,-2-1 0,-1 1 0,-1-1 0,0 0 0,-2 1-1,-2-12 62,2 27 2,-1 1 0,0 0-1,0-1 1,-1 1 0,1 0-1,-1 0 1,0 1 0,-1-1 0,0 1-1,0-1 1,0 1 0,0 0-1,-1 0 1,0 1 0,0 0-1,0 0 1,-2-1-2,-14-11-188,0 2 0,-1 1-1,-18-8 189,36 19-65,0 1 0,0 0 0,0 0-1,0 0 1,-1 1 0,1 0 0,0-1-1,-1 1 1,1 1 0,0-1 0,-1 1-1,0-1 66,5 1-9,-1-1 0,0 1-1,1-1 1,-1 1 0,1 0-1,-1-1 1,1 1 0,-1-1-1,1 1 1,-1 0-1,1-1 1,0 1 0,-1 0-1,1 0 1,0-1 0,0 1-1,-1 0 1,1 0 0,0 0-1,0-1 1,0 1-1,0 0 1,0 0 0,0 0 9,0 24-161,0-20 77,0 47-1241,0-17-2399,0-14-3396</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51.186"/>
    </inkml:context>
    <inkml:brush xml:id="br0">
      <inkml:brushProperty name="width" value="0.05" units="cm"/>
      <inkml:brushProperty name="height" value="0.05" units="cm"/>
    </inkml:brush>
  </inkml:definitions>
  <inkml:trace contextRef="#ctx0" brushRef="#br0">1 392 4745,'0'0'2223,"0"0"-296,0 0-185,0 0-467,0 0-368,0 0-200,24 0 3609,-18 0-4320,20 0 24,-1-1 0,1 0-1,-1-2 1,4-2-20,-20 3-53,-1 1-1,1 0 0,0 1 1,7 0 53,-6 0-625,-7 1 575,-3-1-39,0 1 0,0-1-1,0 0 1,0 0 0,0 0 0,0 0 0,0 0 0,1 0 0,-1 0 0,0 0 0,0 0 0,0 0 0,0 0 0,0 0 0,0 0 0,1 0 0,-1 0 0,0 1 0,0-1 0,0 0 0,0 0 0,0-1 0,0 1 0,1 0 0,-1 0 0,0 0 0,0 0 0,0 0 0,0 0 0,0 0 0,0 0 0,1 0 0,-1 0 0,0 0 0,0 0 0,0 0 0,0 0 0,0 0 0,0-1 0,0 1 0,0 0 0,1 0 0,-1 0 0,0 0 0,0 0 0,0 0-1,0 0 1,0-1 0,0 1 0,0 0 0,0 0 0,0 0 0,0 0 0,0 0 0,0 0 0,0-1 0,0 1 0,0 0 0,0 0 0,0 0 0,0 0 0,0 0 0,0 0 0,0-1 0,0 1 0,0 0 0,0 0 0,0 0 0,-1 0 89,2-15-6468</inkml:trace>
  <inkml:trace contextRef="#ctx0" brushRef="#br0" timeOffset="793.67">227 222 4889,'0'0'2026,"0"0"-216,0 0-43,0 0-498,0 0-386,0 0-231,5-4-108,-2 2-335,0-1 0,0 1 0,0 0-1,1 0 1,-1 0 0,1 0 0,0 0-1,-1 1 1,1 0 0,0 0 0,0 0-1,0 0 1,0 0 0,0 1 0,1 0-209,4-2 101,-1 0 1,0 0 0,0 0 0,0-1 0,-1 0 0,1-1 0,-1 0-1,1 0 1,1-2-102,21-10 279,-1 1-80,-22 10-175,1 1 1,0 0 0,0 0-1,0 1 1,0 0-1,1 0 1,-1 1 0,1 0-1,-1 1 1,2-1-25,-9 2 15,-1 0 30,0 0 14,0 0-29,0 0 6,0 0-14,0 0 14,0 11-30,0-8-7,1 44 17,-2 0 1,-2 0-1,-3 0 0,-8 36-16,-17 14 8,20-66-4,1 0 0,1 1 0,-1 18-4,9-47-995,1-5 301,0-13-276,1-24-2684,2 22-1728</inkml:trace>
  <inkml:trace contextRef="#ctx0" brushRef="#br0" timeOffset="1751.02">929 69 5921,'0'0'3056,"0"0"-712,0 0-490,0 0-407,0 0-372,0 0-222,-5-5-233,0 0-560,0 1 0,0-1 0,-1 1-1,1 0 1,-1 1 0,0 0 0,-1 0-1,1 0 1,0 0 0,-1 1 0,1 0 0,-1 1-1,0-1 1,0 1 0,1 0 0,-4 1-60,1 0-30,6 0-1,0-1 0,0 1 0,0 1 0,0-1 1,0 0-1,0 1 0,-1 0 0,1-1 0,0 2 31,2-2-9,-1 1 0,1 0 0,0 0 1,0 0-1,0 0 0,0 1 0,0-1 0,0 0 0,0 0 1,0 1-1,0-1 0,0 1 0,1-1 0,-1 0 1,0 1-1,1-1 0,-1 1 0,1 0 0,0-1 0,0 2 9,-7 41 376,2 0-1,2 1 0,2 37-375,1-78 1,31-17-209,-14 10 193,-1 1-1,0 0 0,1 1 0,15 2 16,-10-1-102,-22 0 83,1 0 0,0 0 0,-1 1 0,1-1 0,-1 0-1,1 0 1,0 1 0,-1-1 0,1 0 0,-1 1 0,1-1 0,-1 0 0,1 1 0,-1-1 0,1 1 0,-1-1 0,0 1-1,1-1 1,-1 1 0,1-1 0,-1 1 0,0-1 0,0 1 0,1 0 0,-1-1 0,0 1 0,0 0 0,0-1 0,0 1 0,0-1-1,0 1 1,0 0 0,0 0 19,0 28-26,0-19 3,0 135 159,0-144-137,-1 1 0,1-1 0,0 0 0,-1 1 0,1-1 0,-1 0 0,0 1 0,1-1 0,-1 0-1,0 1 1,0-1 0,0 0 0,1 0 0,-1 0 0,0 0 0,-1 0 0,1 0 0,0 0 0,0 0 0,0-1 0,-1 1 0,1 0 0,0-1 0,0 1-1,-1-1 1,1 1 0,-1-1 0,1 0 0,0 1 0,-2-1 1,-49 5-246,41-4 197,-29-2-177,30 1 60,0-1 1,0 2 0,0-1-1,0 1 1,-9 2 165,15-1-34,3-1-8197,1-4 3264</inkml:trace>
  <inkml:trace contextRef="#ctx0" brushRef="#br0" timeOffset="2760.83">1209 11 5657,'0'0'2709,"0"0"-545,0 0-365,0 0-272,0 0-210,0 0-288,0 0-991,0-1-1,0 1 1,0 0 0,0-1-1,0 1 1,-1 0-1,1-1 1,0 1 0,0 0-1,0-1 1,0 1-1,0 0 1,0-1 0,-1 1-1,1 0 1,0 0-1,0-1 1,0 1 0,-1 0-1,1 0 1,0-1-1,0 1 1,-1 0-1,1 0 1,0 0 0,-1-1-1,1 1 1,0 0-1,-1 0 1,1 0 0,-1 0-38,-2-1 9,-1 0 0,1 1 0,-1 0 0,1-1 1,-1 2-1,1-1 0,-1 0 0,1 1 0,-1-1 1,1 1-1,-1 0 0,1 0 0,0 0 0,-1 1 1,1-1-1,0 1 0,0 0 0,0 0 0,0 0 1,-2 2-10,-6 4-19,0 0 1,1 1-1,0 1 1,0-1 0,1 2 18,3-5-3,0 1 0,1 0 0,0 0 0,0 0 0,1 0 0,0 1 0,0 0 1,0 0-1,1 0 0,1 1 0,-1-1 0,1 0 0,1 1 0,0 0 0,0-1 0,0 1 0,1 8 3,1-16-3,0 1 0,0-1-1,0 0 1,0 1-1,0-1 1,0 0-1,0 0 1,0 1-1,0-1 1,1 0 0,-1 0-1,0 0 1,1-1-1,-1 1 1,1 0-1,-1 0 1,1-1-1,-1 1 1,1-1 0,-1 1-1,1-1 1,-1 0-1,1 0 1,0 0 3,1 1-42,0 0-1,0 0 1,1-1 0,-1 1-1,0-1 1,0 0 0,0 0 0,1 0-1,-1-1 1,0 1 0,0-1 0,0 0-1,3 0 43,-3-3-30,1 1 0,-1-1 0,1 0 0,-1 1 0,0-1 0,-1-1 0,1 1-1,-1 0 1,0-1 0,0 1 0,0-2 30,6-11-76,11-20-394,11-33 470,-30 66 13,0 4 68,0 0 42,0 0-30,1 0-67,2 0-16,-2 0 12,0 1-1,-1-1 0,1 1 0,0-1 0,0 1 0,-1-1 1,1 1-1,0-1 0,-1 1 0,1 0 0,-1-1 0,1 1 1,-1 0-1,1 0 0,-1-1 0,1 1 0,-1 0 0,0 0 1,1 0-1,-1 0 0,0-1 0,0 1 0,1 0 0,-1 0 0,0 0 1,0 0-1,0 0 0,0 0 0,0-1 0,-1 2-21,1 38 57,-1-27 16,1 591-1111,-1-593 219,-1 0-1,0 1 1,-1-1 0,0 0-1,-1 2 820,1-11-969,2-2-2173,1 0-1423</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7.636"/>
    </inkml:context>
    <inkml:brush xml:id="br0">
      <inkml:brushProperty name="width" value="0.05" units="cm"/>
      <inkml:brushProperty name="height" value="0.05" units="cm"/>
    </inkml:brush>
  </inkml:definitions>
  <inkml:trace contextRef="#ctx0" brushRef="#br0">3 300 2577,'0'0'2695,"0"0"-641,0 0-333,0 0-372,0 0-424,0 0-286,-2 7 288,2-7-907,0 0 0,0 0 0,0 0 0,0 0 0,0 1 0,0-1 1,0 0-1,-1 0 0,1 0 0,0 0 0,0 0 0,0 0 1,0 1-1,0-1 0,0 0 0,0 0 0,0 0 0,0 0 0,0 0 1,0 1-1,0-1 0,0 0 0,0 0 0,0 0 0,0 0 1,1 0-1,-1 0 0,0 1 0,0-1 0,0 0 0,0 0 0,0 0 1,0 0-1,0 0 0,0 0 0,0 0 0,0 1 0,1-1 1,-1 0-1,0 0 0,0 0 0,0 0 0,0 0 0,0 0 0,0 0 1,0 0-1,1 0 0,-1 0 0,0 0 0,0 0 0,0 0 1,0 0-1,0 0 0,1 0 0,-1 0-20,26-9 244,0 1-1,0 0 1,1 2 0,0 2-1,0 0 1,0 2 0,9 0-244,-36 2 24,1 0 1,-1 1 0,1-1 0,-1 0-1,1 0 1,-1 1 0,0-1-1,1 0 1,-1 0 0,1 1 0,-1-1-1,0 0 1,1 1 0,-1-1-1,0 0 1,0 1 0,1-1 0,-1 1-1,0-1 1,0 1 0,0-1-1,1 0 1,-1 1 0,0-1 0,0 1-1,0-1 1,0 1 0,0-1 0,0 1-1,0-1 1,0 1 0,0-1-1,0 1-24,0-1 7,0 1-1,0-1 0,0 1 0,0 0 0,0-1 0,0 1 0,0-1 0,0 1 1,0-1-1,0 1 0,1-1 0,-1 1 0,0-1 0,0 1 0,0-1 1,1 1-1,-1-1 0,0 1 0,1-1 0,-1 1 0,0-1 0,1 0 0,-1 1 1,1-1-1,-1 0 0,1 1 0,-1-1 0,1 0 0,-1 0 0,1 1 1,-1-1-1,1 0 0,-1 0 0,1 0-6,0 0 21,-1 0 25,0 0 19,0 0-8,0 0-34,0 0-132,0 0-170,0 0-336,0 8-3344,0 1-1223</inkml:trace>
  <inkml:trace contextRef="#ctx0" brushRef="#br0" timeOffset="782.09">279 38 5881,'0'0'1947,"0"0"-350,0 0-337,0 0-467,0 0-336,0 0-159,0 0 125,0 0 38,31-7 250,-10 6-702,0-1 0,0-1 0,1-1-9,-1 0 314,1 1 0,-1 1 1,2 1-315,-23 38 995,-14 4-775,2 2 1,2-1-1,-2 27-220,-10 131 488,21-192-489,-2 66 454,2-58-1567,1-19-2731,0-14 752,0 0-2512</inkml:trace>
  <inkml:trace contextRef="#ctx0" brushRef="#br0" timeOffset="1815.77">826 4 3137,'0'0'4142,"0"0"-1699,0 0-612,0 0-499,0 0-471,0 0-248,-3 0-174,-159-3 16,161 3-465,1 3 2,0 0 4,-1 1-1,0 0 1,0-1-1,0 1 1,0-1-1,0 1 1,-1-1-1,1 0 1,-1 1-1,-2 1 5,2-1-5,0-1 1,0 1-1,1-1 1,-1 1-1,1 0 0,-1-1 1,1 1-1,0 0 0,1 0 1,-1 0-1,1 0 5,4 176 390,-4-180-342,0 0 21,0 0-22,22 0-408,-12-1 348,-1 1 0,1 0 0,0 1 0,-1 0 1,1 0-1,1 2 13,-8-2 8,0 0 1,-1 0 0,1 0 0,0 1-1,0-1 1,-1 1 0,1 0-1,-1-1 1,0 1 0,1 0 0,-1 1-1,0-1 1,0 0 0,0 1 0,-1-1-1,1 1 1,0-1 0,-1 1-1,0 0 1,0 0 0,1 1-9,2 10 23,-1 0-1,0 0 1,-1 1-1,-1-1 1,0 1 0,-1-1-1,-1 6-22,1 3-11,-1-19-7,0 0 0,0 0 0,0 0 1,0 0-1,-1 0 0,0 0 0,1-1 1,-1 1-1,-1-1 0,1 1 0,0-1 1,-1 0-1,0 0 0,1 0 0,-1 0 0,-2 0 18,-2 4 4,-1-1-1,0 0 1,0 0-1,0 0 0,-1-1 1,-2 0-4,-8 0 742,9-7-2478,8-3-4088,2 4 322</inkml:trace>
  <inkml:trace contextRef="#ctx0" brushRef="#br0" timeOffset="2565.41">1045 133 5089,'0'0'2642,"0"0"-436,0 0-539,0 0-515,0 0-302,0 0-158,-7-4-137,6 4-578,-5-4 192,0 1 1,-1 0-1,1 0 0,0 1 0,-1 0 0,0 0-169,6 1 27,-1 1 0,0-1 0,0 1 1,0 0-1,0 0 0,0 0 0,0 0 0,1 0 0,-1 0 0,0 0 0,0 1 1,0-1-1,0 1 0,1-1 0,-1 1 0,0 0 0,0 0 0,1-1 0,-1 1 0,0 1 1,1-1-1,-1 0 0,1 0 0,0 0 0,-1 1 0,1-1 0,0 1 0,0-1 1,-1 1-28,-2 5-24,0 0 1,1 0-1,0 0 1,0 0-1,0 1 1,1-1 0,0 1-1,0 0 1,1-1-1,0 1 1,1 0 0,0 0-1,0 0 1,0 0-1,1-1 1,1 7 23,-1-12-8,0-1 1,0 1-1,0-1 1,0 1-1,0-1 1,1 0-1,-1 0 1,0 0-1,0 1 0,1-1 1,-1 0-1,1-1 1,-1 1-1,1 0 1,0 0-1,-1-1 1,1 1-1,-1-1 1,1 1-1,0-1 1,0 0-1,-1 1 1,3-1 7,44 2-141,-42-2 41,-4 0 56,0 0-41,1 1 0,-1-1 0,0 0 0,0 0 0,1-1 0,-1 1 0,0 0 0,1-1 0,-1 1 0,0-1 0,1 0 85,-2 0-7,0-1 0,-1 1 0,1-1 1,0 1-1,0 0 0,-1-1 0,1 1 0,-1-1 0,1 0 0,-1 1 0,0-1 0,1 1 0,-1-1 1,0 0 6,1-2 85,2-11 808,-2 20 567,2 19-1380,4 2-75,-1 1 1,-2 0-1,0 0 0,-1 15-5,-3 113 10,-2-70-81,4-75-2471,3-19 688,3-19-1427,-8 1-1735</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06.490"/>
    </inkml:context>
    <inkml:brush xml:id="br0">
      <inkml:brushProperty name="width" value="0.05" units="cm"/>
      <inkml:brushProperty name="height" value="0.05" units="cm"/>
    </inkml:brush>
  </inkml:definitions>
  <inkml:trace contextRef="#ctx0" brushRef="#br0">1 96 824,'0'0'2131,"0"0"-938,0 0-223,0 0 285,0 0-204,0 3-900,4 6 9828,0-7-8913,260-2-599,-263-1-470,1 7 11,-2-5 0,0-1 0,0 0 0,0 0 11,0 0 31,0 0-11,0 0 58,0 0-17,0 0-4,0 0-34,0 0 53,0 28 102,-1-8-199,-2 0 0,0 0 0,-2 1 0,-4 13 2,-4 18-5,-4 13 11,-12 27-6,8-26 8,-2 17-8,21-77-7735,-4-6 347</inkml:trace>
  <inkml:trace contextRef="#ctx0" brushRef="#br0" timeOffset="860.94">442 174 72,'0'0'5984,"0"0"-3306,0 0-1199,0 0-600,0 0-389,0 0-141,0-7-5,-1-1-233,0 5-47,0-1 1,0 1-1,1 0 0,0 0 1,0 0-1,0-1 1,0 1-1,0 0 1,0 0-1,1 0 0,0 0 1,-1-1-1,1 1 1,0 0-1,1 0 0,-1 0 1,0 1-1,1-1 1,0 0-1,0 0 1,-1 1-1,2-1 0,-1 1 1,0 0-1,0-1-64,9-3 104,0-1 0,0 2 0,0-1 0,1 2 0,0-1 0,0 2 0,0 0 1,0 0-1,0 1 0,1 0 0,-1 1 0,1 0 0,8 2-104,-19-1 2,0 0 1,0 1-1,0-1 1,0 1 0,0-1-1,0 1 1,0 0-1,0 0 1,-1 0 0,1 0-1,0 0 1,-1 0-1,1 0 1,-1 0-1,1 1 1,-1-1 0,1 1-1,-1-1 1,0 1-1,0-1 1,0 1 0,0 0-1,0 0 1,0-1-1,0 1 1,0 0 0,-1 0-1,1 0 1,-1 0-1,0 0 1,1 0-1,-1 1-2,2 11 42,0 0 0,-2 0-1,1 1 1,-2 5-42,1-5 13,-1-1 7,0 0-1,-1-1 1,0 1-1,-1 0 0,-1-1 1,0 1-1,-1-1 1,0 0-1,-1-1 0,0 1 1,-1-1-1,-1 0 1,0-1-1,0 0 0,-1 0 1,0-1-1,-1 0 1,0 0-1,-1-1 0,-2 1-19,5-4 68,5-3 37,0 0-1,0-1 1,-1 1 0,1-1-1,-1 0 1,1 0 0,-3 1-105,5-3 6,1 0 1,0 0-1,0 0 1,0 0 0,-1-1-1,1 1 1,0 0 0,0 0-1,0 0 1,-1 0-1,1 0 1,0 0 0,0 0-1,-1 0 1,1 1-1,0-1 1,0 0 0,0 0-1,-1 0 1,1 0 0,0 0-1,0 0 1,0 0-1,0 0 1,-1 0 0,1 1-1,0-1 1,0 0-1,0 0 1,0 0 0,0 0-1,-1 1 1,1-1 0,0 0-1,0 0 1,0 0-1,0 0 1,0 1 0,0-1-1,0 0 1,0 0-1,0 0 1,0 1 0,0-1-1,0 0 1,0 0-1,0 1 1,0-1 0,0 0-1,0 0-6,14 4 42,32 0-128,-39-4 154,52 7 59,28 8-127,-72-13 3,-6 3 94,-7-4-6281,-9-1 4</inkml:trace>
  <inkml:trace contextRef="#ctx0" brushRef="#br0" timeOffset="1731.94">993 1 856,'0'0'5965,"0"0"-3108,0 0-1259,0 0-375,0 0-412,0 0-409,0 8-182,-5 25 293,-2-1 0,-1 1 1,-7 16-514,1-3 1178,-5 34-1178,12-22 498,2 1-1,2 58-497,4-113 0,-1 0 1,1 1-1,0-1 1,0 0-1,0 0 0,1 0 1,-1 0-1,1 0 1,0 0-1,0 0 0,1 0 1,-1-1-1,1 1 1,-1-1-1,1 1 0,0-1 1,1 0-1,-1-1 0,0 1 1,1 0-1,0-1 1,-1 0-1,1 0 0,0 0 1,0 0-1,1 0 0,7 3-8,0-1-1,0 0 0,1-1 1,0 0-1,-1-1 1,1 0-1,0-1 0,4-1 9,-14 1 6,0-1-1,0-1 0,0 1 0,-1 0 0,1 0 0,0-1 0,0 0 1,0 0-1,-1 1 0,1-2 0,0 1 0,-1 0 0,1 0 1,-1-1-1,0 1 0,1-1 0,-1 0 0,0 0 0,0 0 1,0 0-1,0 0 0,0 0 0,0-1 0,-1 1 0,1 0 0,-1-1 1,0 0-1,0 1 0,0-1 0,0 0 0,0 1 0,0-1 1,-1 0-1,1 0 0,-1 0 0,0 1 0,0-3-5,1 2 0,-1-4 36,1 0 1,-1 1 0,0-1 0,0 0 0,-1 0 0,0 0-37,1 5 11,-1 1-1,1 0 1,-1-1 0,1 1 0,-1 0 0,1-1 0,-1 1 0,0 0 0,0-1 0,0 1 0,0 0-1,0 0 1,0 0 0,0 0 0,0 0 0,0 0 0,0 0 0,-1 1 0,1-1 0,0 0 0,-1 0-1,1 1 1,0-1 0,-1 1 0,1 0 0,-1-1 0,0 1-11,-10-2 41,1 0 1,0 1 0,-1 0-1,1 1 1,-1 0-1,1 1 1,-1 0-1,1 1 1,-3 0-42,9 0 7,1-1 0,-1 1 1,0 0-1,1 0 0,-1 0 0,1 1 0,-1-1 1,1 1-1,0 0 0,0 0 0,1 1 0,-1-1 1,1 1-1,-1 0 0,1 0 0,0 0 1,0 0-1,1 0 0,0 1 0,-1-1 0,0 5-7,1-1-81,0 0 0,0 0 0,1 0 0,0 0 1,0 0-1,1 0 0,0 4 81,1-11-138,0-1 0,0 1 0,0-1 0,0 1 0,0-1 0,0 0 0,0 1 0,0-1 1,0 0-1,0 0 0,1 0 0,-1 0 0,0 0 0,0 0 0,0 0 0,0 0 1,0 0-1,0 0 0,1-1 138,2 1-1589,0 0-3211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1.234"/>
    </inkml:context>
    <inkml:brush xml:id="br0">
      <inkml:brushProperty name="width" value="0.05" units="cm"/>
      <inkml:brushProperty name="height" value="0.05" units="cm"/>
    </inkml:brush>
  </inkml:definitions>
  <inkml:trace contextRef="#ctx0" brushRef="#br0">1 59 4457,'0'0'2947,"0"0"-737,0 0-679,0 0-521,0 0-338,0 0-163,0 0-77,0 0-49,0 0 12,0 0 25,0 0 1,0 0 71,0 0 57,0 0-33,0 0-74,0 0-112,0 0-169,16-2-5,55-19 65,-53 15-160,1 0 1,0 1 0,0 1 0,0 0 0,7 1-62,333-4 498,-358 7-473,0 0 0,0 0 0,0 0 0,0 0 0,1 0 0,-1 0 0,0 0-1,0 1 1,0-1 0,0 0 0,0 1 0,0-1 0,0 1 0,0-1 0,0 1-1,0 0 1,0-1 0,0 1 0,0 0 0,0 0 0,-1 0 0,1-1 0,0 1-1,0 0 1,-1 0 0,1 1-25,-1 337 432,2-317-433,0 1 0,2 0 1,1-1-1,0 1 0,2-1 0,2 3 1,18 70-3,18 156 29,-40-214-13,-1-1-1,-2 1 1,-1 0 0,-4 25-13,1 14 11,6 22-3,5 16-8,-7-98 0,3 71 28,-5 28-28,2 53 20,-1-89 172,-1-51-58,0-1-1,2 1 0,3 14-133,0-4 71,-3 1 0,0-1-1,-5 36-70,1 1 349,10 119 81,-1-139-327,-6-55-106,2 0 9,-3 0 2,0 0 0,0 37-10,0-36 82,-1 0 0,1 0 0,-1 0 0,1-1-1,-1 1 1,1 0 0,-1 0 0,0 0 0,1-1 0,-1 1-1,0 0 1,0-1 0,1 1 0,-1-1 0,0 1 0,0-1-1,0 1 1,0-1 0,0 0 0,0 1 0,0-1 0,0 0-1,0 1-79,-32 7-273,21-4 392,-31 7-70,27-5-45,-1 0-1,1-1 0,-1 0 0,0-2 1,0 0-1,0 0 0,-1-2 0,1 0 1,-1-2-4,-10 3 46,1 0 0,-1 1 0,0 2-46,25-4 82,-15 2-1534,21-8-2348,9-10 135,-4 0-4833</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33.393"/>
    </inkml:context>
    <inkml:brush xml:id="br0">
      <inkml:brushProperty name="width" value="0.05" units="cm"/>
      <inkml:brushProperty name="height" value="0.05" units="cm"/>
    </inkml:brush>
  </inkml:definitions>
  <inkml:trace contextRef="#ctx0" brushRef="#br0">76 1 3025,'0'0'2580,"0"0"-242,0 0-323,0 0-600,0 0-317,0 0-198,0 4 1810,-4 13-2519,0 0 1,-1 0 0,-4 11-192,-10 32 550,7-3-249,3 1-1,3 1 1,1 4-301,2 176 285,4-157-219,-1-75-67,0 0 0,0 0 1,1 0-1,0 0 1,1 0-1,-1 0 0,1 0 1,1-1-1,-1 1 1,1-1-1,0 1 0,1-1 1,-1 0-1,2 0 1,1 2 11,1-1 0,0 0-1,0-1 1,1 1 0,-1-1-1,1-1 1,1 1 0,-1-2 0,9 5-11,19 6 53,-1-1-1,4-2-52,-12-3 0,-21-7-127,-1-1 0,-1 1 0,1 0 0,0 0 0,0 1 0,-1 0 0,1-1 0,-1 1-1,0 1 1,0-1 0,0 1 0,0-1 0,-1 1 0,0 0 0,1 1 0,-1-1 0,-1 0 0,1 1 0,-1 0 0,1-1 0,-1 1 0,-1 0 127,3 29-4142</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7.106"/>
    </inkml:context>
    <inkml:brush xml:id="br0">
      <inkml:brushProperty name="width" value="0.05" units="cm"/>
      <inkml:brushProperty name="height" value="0.05" units="cm"/>
    </inkml:brush>
  </inkml:definitions>
  <inkml:trace contextRef="#ctx0" brushRef="#br0">190 463 3865,'0'0'653,"0"0"-11,0 0 15,0 0 141,0 0 199,-4 10 4414,-10 41-5323,8 88 1920,7 3-2008,-1-111 1401,-1-48-1259,-1 0 0,-1 0 0,0 0 0,-1 1 0,-1 0 0,-5-10-142,4 9 23,1 1-1,0-1 0,1 1 1,1-1-1,0 0 0,1-12-22,1 10-7,2 0 1,0 0-1,2 1 0,0-1 0,1 0 0,4-10 7,-6 23-12,0 0 0,0 0 0,1 0 0,0 0 0,0 1 1,1-1-1,0 1 0,-1 0 0,2 0 0,-1 1 0,1-1 0,-1 1 1,1 0-1,0 0 0,1 0 0,-1 1 0,1 0 0,-1 0 0,1 0 1,0 1-1,4-2 12,-4 2-33,0 1 0,0-1 0,1 1 0,-1 0 0,1 1 0,-1 0 0,1 0 0,-1 0 0,1 0 0,-1 1 0,0 0 0,1 1 33,-4-1 1,0 0 1,0 0 0,0 1-1,0-1 1,-1 1-1,1-1 1,0 1-1,-1 0 1,0 0 0,1 0-1,-1 0 1,0 1-1,0-1 1,0 1 0,0-1-1,-1 1 1,1-1-1,-1 1 1,1 0-1,-1 0 1,0 0 0,0 0-1,0 0 1,-1 0-1,1 0 1,-1 1-2,2 9 56,0 0 1,-1 0-1,-1 0 0,0 0 1,-1 0-1,0 0 0,-3 8-56,3-14 19,-1 0 0,-1 1 1,1-1-1,-1 0 0,-1 0 0,1-1 0,-1 1 0,0-1 0,-1 1 0,1-1 1,-1-1-1,0 1 0,-3 2-19,6-6 30,0 0 0,0-1 0,0 1 0,-1 0 0,1-1 1,0 1-1,-1-1 0,1 1 0,-1-1 0,1 0 0,-1 0 0,1-1 1,-1 1-1,0 0 0,1-1 0,-1 1 0,0-1 0,0 0 0,1 0 1,-2 0-31,3 0 130,1 4-111,-1 1-1,0-1 1,0 1-1,0-1 0,-1 1 1,1-1-1,-1 0 1,0 1-19,0-1-29,0 0 0,0 1-1,1-1 1,0 1 0,-1-1 0,2 1 0,-1-1 0,0 2 29,1-6-116,0 0-111,0 0-48,0 0 78,7 1 74,16 9 165,0 0 0,-1 2 1,0 0-1,-1 2 0,9 7-42,19 12 19,-20-10 37,-23-18-452,0 0-1,0 0 1,0 0-1,0-1 1,5 2 396,-10-5-1896,-1-5-2388,0-13-3542</inkml:trace>
  <inkml:trace contextRef="#ctx0" brushRef="#br0" timeOffset="823.72">605 643 5001,'0'0'1143,"0"0"-244,0 0-154,0 0-170,0 0-32,0 0 146,0 8 114,0 1-652,3 62 1953,-3-65-1999,1 1 1,1 0 0,-1-1-1,1 1 1,0-1 0,0 0 0,1 1-1,0-1 1,0 0 0,1 1-106,2 1 26,0 0 1,0-1 0,0 0 0,1 0-1,0-1 1,5 3-27,-8-6 14,0 0 1,1-1-1,-1 0 0,1 0 1,-1 0-1,1-1 0,0 0 1,-1 0-1,1 0 0,0 0 1,0-1-1,0 1 0,2-1-14,-5-1 16,0 0-1,0 1 0,-1-1 0,1 0 0,0 0 1,0 0-1,0 0 0,-1 0 0,1-1 0,-1 1 1,1 0-1,-1-1 0,1 1 0,-1-1 0,0 0 1,0 1-1,0-1 0,0 0 0,0 0 0,0 1 0,0-1 1,-1 0-1,1 0-15,15-48 277,-16 47-263,1 0 1,-1 1-1,0-1 0,0 0 0,0 0 0,0 1 1,0-1-1,0 0 0,-1 0 0,0 1 1,1-1-1,-1 0 0,0 1 0,0-1 0,-1 1 1,1-1-1,0 1 0,-1 0 0,0-1 0,1 1 1,-3-1-15,-3-4 13,0 1 1,-1 0-1,0 0 1,-1 1-1,-5-3-13,1 0 20,7 5-2,0 1 1,0-1 0,-1 2 0,1-1 0,0 1-1,-1 0 1,1 0 0,-1 0 0,0 1 0,1 0 0,-6 1-19,-3-1-765,14 0 210,1 26-4897,-3-21 1573</inkml:trace>
  <inkml:trace contextRef="#ctx0" brushRef="#br0" timeOffset="11641.17">967 704 600,'0'0'1753,"0"0"-753,0 0-543,0-31 146,0-2 1904,0 32-1295,0 1-157,0 0-157,0 0-185,0 0-227,0 0-150,0 0-87,0 0-15,-1 9 3516,-5 33-3726,4 12-6,1-25-12,1 1 0,3 27-6,-2-55-3,-1 0-1,1 0 0,-1 0 0,1 0 0,0 0 0,0 0 1,0-1-1,0 1 0,0 0 0,0 0 0,0-1 0,1 1 1,-1-1-1,0 1 0,1-1 0,-1 0 0,1 1 0,0-1 1,-1 0-1,1 0 0,0 0 0,0 0 0,0 0 0,0-1 1,0 1-1,0-1 0,0 1 0,0-1 0,0 0 1,0 1-1,0-1 0,0 0 0,0 0 0,0 0 0,0-1 1,1 1 3,2-1-4,0 1 1,0-1-1,0 0 1,0 0 0,0-1-1,0 0 1,0 0-1,-1 0 1,1 0 0,-1-1-1,1 1 1,-1-1-1,0 0 1,1-1 3,-2 0-17,0 0 1,1 0-1,-1 0 1,0-1-1,-1 1 1,1-1-1,-1 0 1,0 0-1,0 0 0,-1 0 1,1 0-1,-1 0 1,0-1 16,1-10 25,-1 0 0,-1 0 0,0-10-25,-1 0-20,1 25 13,0 1 0,0 0-1,-1-1 1,1 1 0,0-1 0,0 1 0,0-1 0,0 1-1,0 0 1,0-1 0,0 1 0,0-1 0,0 1-1,0-1 1,0 1 0,0-1 0,0 1 0,0 0-1,1-1 1,-1 1 0,0-1 0,0 1 0,0 0 0,1-1-1,-1 1 1,0-1 0,1 1 0,-1 0 0,0-1-1,0 1 1,1 0 0,-1 0 0,1-1 0,-1 1-1,0 0 1,1 0 0,-1 0 0,1-1 0,-1 1 0,0 0-1,1 0 1,-1 0 7,1 0 10,0 1 0,0 0 1,0-1-1,0 1 0,-1 0 0,1-1 0,0 1 0,0 0 0,-1 0 1,1 0-1,-1 0 0,1-1 0,-1 1 0,1 0 0,-1 0 0,1 0 1,-1 1-11,6 9 23,1 1 0,0-1 0,0 0 1,1-1-1,0 0 0,1 0 0,1 0 1,-1-1-1,1-1 0,2 1-23,8 9 28,-18-17-30,-1 1-1,1-1 1,-1 1 0,1-1 0,0 0 0,-1 0 0,1 1 0,0-1 0,0-1-1,0 1 1,0 0 0,0 0 0,0-1 0,0 1 0,0-1 0,0 0 0,0 1-1,0-1 1,1 0 0,-1 0 0,0 0 0,0-1 0,0 1 0,0 0-1,0-1 1,0 0 0,0 1 0,0-1 0,0 0 0,0 0 0,0 0 0,-1 0-1,1 0 1,0 0 0,0-1 0,-1 1 0,1-1 0,-1 1 0,0-1 0,1 0-1,-1 1 1,0-1 0,0 0 0,0 0 0,0 0 0,0 0 0,0-1 2,6-16 9,-1 1 1,-1-1 0,0-1 0,-2 1 0,0 0-1,-1-1 1,-1 0 0,-1 1 0,-2-8-10,2 17 49,1 10-38,-1 0 1,0 0-1,0-1 1,-1 1-1,1 0 1,0-1-1,0 1 1,0 0-1,0 0 0,0-1 1,0 1-1,0 0 1,0 0-1,0-1 1,-1 1-1,1 0 0,0 0 1,0-1-1,0 1 1,0 0-1,-1 0 1,1 0-1,0 0 1,0-1-1,-1 1 0,1 0 1,0 0-1,0 0 1,0 0-1,-1 0 1,1 0-1,0-1 0,-1 1 1,1 0-1,0 0 1,0 0-12,-2 4-2838,2 5 256</inkml:trace>
  <inkml:trace contextRef="#ctx0" brushRef="#br0" timeOffset="14293.03">1696 371 1512,'0'0'3590,"0"0"-1593,0 0-596,0 0-164,0 0-184,0 0-154,0 0-63,0 0 11,0 0 37,0 0-22,0 0-113,0 0-146,0 0-165,0 0-144,0 0-103,0 0-88,2-2-115,6-8 4,0 1 1,1 0 0,0 0 0,0 1 0,1 0-1,0 1 1,1 0 0,0 1 0,0 0-1,0 0 1,1 2 0,-1-1 0,1 1-1,0 1 1,0 0 0,1 1 0,-1 0-1,1 1 1,-1 0 0,1 1 0,0 0 7,-12 0-6,0 1 1,0-1 0,0 0 0,0 0 0,0 1-1,0-1 1,0 1 0,0-1 0,0 1 0,0-1-1,0 1 1,0 0 0,0-1 0,-1 1 0,1 0-1,0 0 1,0-1 0,-1 1 0,1 0 0,-1 0-1,1 0 1,-1 0 0,1 0 0,-1 0-1,1 0 1,-1 0 0,0 0 0,1 0 0,-1 1 5,2 36-216,-2-29 179,1 8 30,-1-1 1,-1 0 0,0 0 0,-1 0 0,-1 0 0,0-1-1,-2 1 1,-4 14 6,-41 72 17,43-91-5,1 1 0,-2-2 0,0 1-1,0-1 1,-1 0 0,0 0 0,-5 3-12,12-12 12,1 0-1,0 0 0,-1-1 0,1 1 1,-1 0-1,1-1 0,-1 1 0,0-1 1,1 1-1,-1-1 0,1 0 0,-1 0 1,0 0-12,2 0 8,-1 0 1,1 0 0,-1 0-1,1 0 1,-1 0-1,1 0 1,-1 0 0,1 0-1,-1 0 1,1 1-1,-1-1 1,1 0 0,-1 0-1,1 0 1,-1 1 0,1-1-1,-1 0 1,1 0-1,0 1 1,-1-1 0,1 0-1,-1 1 1,1-1-1,0 0 1,-1 1 0,1-1-1,0 1 1,0-1 0,-1 1-1,1-1 1,0 1-1,0-1 1,0 1 0,0-1-1,-1 1 1,1-1-1,0 1 1,0-1 0,0 1-1,0-1 1,0 1 0,0-1-1,0 1 1,0-1-9,0 1 28,0-1-20,0 0-3,0 0-20,5-1 25,0 0 0,0 0-1,-1 0 1,1 0 0,-1-1-1,1 0 1,-1 0 0,0 0-1,0-1 1,0 1-1,3-3-9,19-10 125,-1 5-105,0 1 0,1 1 0,1 1 0,-1 1-1,1 2 1,0 0 0,0 2 0,0 1 0,4 2-20,-31-1-7,1 0 0,0 0 0,0 0 1,0 0-1,0 1 0,-1-1 0,1 0 0,0 1 1,0-1-1,-1 0 0,1 1 0,0-1 1,0 1-1,-1-1 0,1 1 0,0-1 0,-1 1 1,1 0-1,-1-1 0,1 1 0,-1 0 0,1 0 1,-1-1-1,0 1 0,1 0 0,-1 0 0,0 0 1,1-1-1,-1 1 0,0 0 0,0 0 0,0 0 1,0 0-1,0-1 0,0 2 7,0-1-70,0 0 0,0 0 0,0 0 0,0 0 0,0 0 0,0 0 0,0 0 0,-1 0 0,1 0 0,0 1 0,-1-1 0,1-1 0,-1 1 0,1 0 0,-1 0 0,1 0 0,-1 0 0,0 0 0,1 0 0,-1-1 0,0 1 0,0 0 0,1 0 0,-1-1 0,0 1 0,0-1 0,0 1 0,-1 0 70,-20 2-3409,-7-2-4371</inkml:trace>
  <inkml:trace contextRef="#ctx0" brushRef="#br0" timeOffset="15135.73">2171 1 1088,'0'0'5289,"0"0"-2595,0 0-980,0 0-463,0 0-390,0 0-159,8 10 4288,0-7-4897,0 1 1,-1 0-1,1 0 0,-1 0 0,0 1 0,0 0 1,0 0-1,3 4-93,5 3 52,12 9-21,-1 1 0,-1 2 0,-1 0 0,-1 1 0,5 10-31,-18-22 22,0 1 0,-2 0 1,0 0-1,0 1 0,-2 0 1,1 0-1,-2 1 0,0 0 1,-1 0-1,-1 0 0,0 1 1,-1 1-23,-2-18 1,3 55 274,-2 28-275,-1-68 14,-1-1 0,-1 1 0,0 0-1,-1 0 1,-1-1 0,0 0 0,-1 0-1,-1 2-13,-5 5-75,-2 0 1,0 0-1,-2-1 0,0-1 0,-1-1 0,0 0 0,-2-1 1,-10 8 74,18-16-501,1 1 0,0 0 0,1 0 0,0 1 0,-3 6 501,-17 32-5234,20-28-1608</inkml:trace>
  <inkml:trace contextRef="#ctx0" brushRef="#br0" timeOffset="17454.9">2900 283 4905,'0'0'1916,"0"0"-166,0 0-183,0 0-252,0 0-120,0 0-196,0 0-155,0 0-154,0 0-80,0 0-111,0 0-141,0 14 124,0-4-441,0 0 0,-1 0 0,0 0 0,-1 0-1,0 0 1,0-1 0,-1 1 0,0 0 0,-1-1-1,-4 8-40,-11 22 17,1 0-1,3 2 1,-8 28-17,22-50 985,2-16-3210,-3-6-7142,-1-1 2930</inkml:trace>
  <inkml:trace contextRef="#ctx0" brushRef="#br0" timeOffset="17923.68">2753 401 6217,'0'0'2161,"0"0"-386,0 0-366,0 0-207,0 0-242,0 0-202,4 0 2679,-3 0-3413,1 0 0,0 0 0,-1 0-1,1 0 1,-1 0 0,1 1 0,-1-1 0,1 0 0,-1 1 0,0-1 0,1 1-1,-1-1 1,1 1 0,-1 0-24,39 45 315,-4-1-287,-24-34-59,-1 0 1,2-1-1,-1 0 0,2-1 1,-1 0-1,1-1 0,0-1 1,1 0-1,0-1 0,0 0 1,11 1 30,-24-6-116,0-1 1,0 1 0,0 0 0,0-1 0,0 1 0,0 0 0,0 0 0,0 0 0,0 0 0,0 1 0,-1-1 0,1 0 115,-1 0-242,0 1 0,-1-1 0,1 0 0,-1 0 0,1 0 0,-1 1 0,1-1 0,-1 0 0,0 0 0,0 1 0,1-1 0,-1 0 1,0 1-1,0-1 0,0 0 0,-1 1 0,1-1 0,0 0 0,0 1 0,-1-1 0,1 1 242,-3 5-5028</inkml:trace>
  <inkml:trace contextRef="#ctx0" brushRef="#br0" timeOffset="19836.31">3353 24 3289,'0'0'2828,"0"0"-986,0 0-463,0 0-343,0 0-421,0 0-323,-1 0-131,1 0-1,0-1 0,-1 1 1,1-1-1,-1 1 1,1 0-1,0-1 1,-1 1-1,1 0 0,-1-1 1,1 1-1,-1 0 1,0 0-1,1 0 1,-1 0-1,1-1 1,-1 1-1,1 0 0,-1 0 1,1 0-1,-1 0 1,0 0-1,1 0-160,-5 7 141,0 0-1,0 0 1,1 0-1,0 0 1,1 1-1,0-1 1,0 1-1,-1 4-140,-8 19 68,4-11 59,0 1-1,1 0 1,2 0-1,0 1 0,1-1 1,0 16-127,0 33 923,3 29-923,1-58 85,0-36-72,0 0-1,1 0 1,-1 0-1,1 0 1,0 0-1,0 0 1,1-1-1,-1 1 1,1 0-1,0-1 1,1 1-1,-1-1 1,1 1-1,0-1 1,0 0-1,0 0 1,0 0-1,1-1 1,-1 1-1,1-1 1,0 0-1,0 0 1,1 0-1,-1-1 1,0 1-1,1-1 1,3 1-13,35 18-1,-38-17-2,0-1 0,1 0 0,0 0 0,0 0 0,0-1 0,0 0 0,0 0 0,0 0 0,1-1 0,-1 0 1,6 0 2,6 0-88,-13-1 85,0 1 0,-1-1 0,1 0-1,0 0 1,-1 0 0,1-1 0,0 1 0,-1-1 0,1 0 0,1-2 3,-5 2-16,0 0-1,0 0 1,0 0 0,-1 0-1,1 0 1,0 0 0,-1 0-1,1 0 1,-1-1 0,1 1-1,-1 0 1,0 0 0,0-1-1,1 1 1,-1 0 0,0 0-1,0-2 17,0-27 25,0 22 10,1-13 132,0 16-165,-1 0 1,1 0-1,-1-1 0,0 1 1,-1 0-1,1 0 1,-1 0-1,-1-4-2,2 9 16,-1-1-1,1 1 1,-1 0 0,1 0 0,-1-1-1,0 1 1,1 0 0,-1 0 0,1 0-1,-1-1 1,1 1 0,-1 0 0,0 0-1,1 0 1,-1 0 0,1 0 0,-1 0-1,1 0 1,-1 0 0,0 1 0,1-1-1,-1 0 1,1 0 0,-1 0 0,1 1-1,-1-1 1,1 0-16,-1 1 44,0-1 1,0 0-1,0 1 0,0-1 1,0 0-1,0 0 0,0 0 0,0 0 1,0 0-1,0 0 0,0 0 1,0 0-1,0 0 0,0 0 0,0 0 1,0-1-1,0 1 0,0 0 1,0-1-1,0 0-44,0-1-4,1 2 10,0 0 8,0 0-5,0 0-1,0 0 15,0 0 44,0 0-33,0 0 32,0 0-2,0 0-8,0 0 13,0 0-16,0 0-2,0 0 9,0 0-11,-30-18-9,27 17-42,1 0 0,-1-1-1,1 1 1,-1 1-1,0-1 1,1 0 0,-1 1-1,0-1 1,0 1 0,1 0-1,-1 0 1,0 0-1,0 0 1,1 1 0,-1-1-1,0 1 1,1-1 0,-1 1-1,0 0 1,1 0 0,-1 0-1,1 0 1,-1 1-1,1-1 1,0 1 0,0 0-1,-1-1 3,-1 5-2,-1 0-1,1 0 0,0 1 0,0-1 1,0 1-1,1 0 0,0 0 0,1 0 1,-1 0-1,1 3 3,-1 7-18,1 1 0,1-1 0,1 18 18,0-27-268,0-10-1351,0-13-2537,0 11 3271,0-10-5853</inkml:trace>
  <inkml:trace contextRef="#ctx0" brushRef="#br0" timeOffset="21621.81">3828 181 2497,'0'0'2336,"0"0"-876,0 0-253,0 0 51,0 0 21,0 0-299,-4-2 6534,-18-11-7640,7-7 157,13 17-22,0 0 1,0 0 0,0 0-1,0 0 1,0 0 0,-1 0-1,1 1 1,-1-1 0,0 1-1,1-1 1,-1 1-1,0 0 1,-1 1 0,1-1-1,0 0 1,0 1 0,-1 0-1,1 0 1,-1 0-1,1 0 1,-1 0 0,0 1-1,-1-1-9,3 2 5,1-1 0,-1 1 0,1-1 0,-1 1 0,1 0 0,0 0 0,-1 0 0,1 0-1,0 0 1,0 0 0,0 0 0,0 0 0,-1 0 0,2 1 0,-1-1 0,0 0 0,0 1 0,0-1 0,1 1-1,-1-1 1,0 1 0,1-1-5,-15 40 61,13-36-59,-4 11-12,1 0 0,1 0 0,0 0 0,1 0 0,0 1 0,2 0 1,0-1-1,1 1 0,1 10 10,-1-25 1,1 0 0,0 0 0,-1 1 0,1-1 0,0 0 0,0 0 0,1 0 0,-1 0 0,0 0 1,0-1-1,1 1 0,0 0 0,-1 0 0,1-1 0,0 1 0,-1-1 0,1 0 0,0 0 0,0 1 1,0-1-1,0 0 0,1 0 0,0 0-1,2 1 8,0-1 1,0 0 0,0 0 0,0 0-1,0 0 1,0-1 0,0 1-1,0-1 1,0-1 0,3 1-9,-6-2-5,1 1 0,0-1 0,-1 1 0,1-1 0,-1 0 0,1 0 0,-1 0 0,0 0 0,0-1 0,0 1 0,0-1 0,0 1 0,-1-1 0,1 1 0,-1-1 0,0 0 0,1-2 5,18-24-139,-16 24 135,0 0 0,0-1 0,-1 0 0,0 0 0,0 0 0,0 0 0,-1 0 0,1-2 4,1 76 530,-3-60-499,0 0 0,0 0 0,1 0 0,0-1 0,0 1 0,1 0-31,7 29 132,-1 21 7,-3 1 1,-2 31-140,-3 3-3592,-3-99 383,-8-7-4647</inkml:trace>
  <inkml:trace contextRef="#ctx0" brushRef="#br0" timeOffset="23205.02">43 1380 1608,'0'0'1938,"0"0"-278,0 0-454,0 0-304,0 0-189,0 0-59,0 0 104,0-27 2692,0 21 2842,-2 31-6238,-1-1 0,0 1 0,-2-1 0,-2 4-54,0 3 84,1 0-1,1 7-83,1 48 404,4 12-404,0-41 18,1-48-15,0 0 1,0 0 0,1 0-1,0-1 1,0 1 0,1-1 0,0 1-1,1-1 1,0 0 0,0 0-1,1 0 1,0-1 0,0 1 0,2 0-4,14 17-17,1-1 0,2-1 1,6 4 16,-18-17-29,-9-9-346,-2-1-4813,-1 0 754</inkml:trace>
  <inkml:trace contextRef="#ctx0" brushRef="#br0" timeOffset="25166.75">352 1584 1176,'0'0'2262,"0"0"-375,0 0-317,0 0-338,0 0-304,0 0-162,0-6-277,0 5-506,-4-28 675,4 28-576,0 0-1,0 0 1,0 0-1,0 0 1,-1 0-1,1 0 1,0 0-1,-1 0 1,1 0-1,-1 0 1,1 1-1,-1-1 1,1 0-1,-1 0 1,0 0-1,1 0 1,-1 1-1,0-1 1,0 0-1,1 1 1,-1-1-1,0 1 1,0-1-1,0 1 1,0-1-1,0 1 1,0 0-1,0-1 1,0 1-82,-6-2 1172,6 5 226,1 4-1662,0 41 520,1 1 0,3-2 1,2 1-1,5 16-256,-7-48 187,1 4 321,-1 0-1,0 0 1,-2 1-508,-2-27-5,-1 0 1,-1 0 0,1 0-1,-1 0 1,0 1-1,-1-1 1,-2-4 4,-9-25-30,6-5-96,2 0 1,2 0 0,1-1 0,2 1 0,3-25 125,-1-5-92,0 67 82,0-1-1,-1 1 0,1 0 1,0 0-1,1-1 1,-1 1-1,0 0 1,1 0-1,0 0 1,0 0-1,0 1 1,0-1-1,0 0 0,0 1 1,1-1-1,-1 1 1,1 0-1,0 0 1,-1 0-1,1 0 1,0 0-1,1 0 11,2-1-42,1 0 0,-1 0 0,1 0-1,-1 0 1,1 1 0,0 0 0,0 1 0,0-1 0,0 2 0,2-1 42,-5 1 0,1 0 1,-1 0-1,0 1 1,0-1 0,0 1-1,0 0 1,0 0 0,0 1-1,0-1 1,0 1-1,-1 0 1,1 0 0,0 0-1,-1 0 1,0 1-1,1-1 1,-1 1 0,0 0-1,1 1 0,-1 1-3,0-1 0,0 1 1,-1-1-1,1 1 0,-1 0 0,0 0 0,0 0 0,0 0 0,-1 0 0,0 1 0,0-1 0,0 0 0,-1 1 1,0-1-1,0 1 3,1 0 8,-1 0-1,0 1 1,-1-1 0,1 0 0,-1 0 0,0 0 0,-1 0 0,1 0 0,-1 0 0,0 0-1,-1 0 1,1 0 0,-3 2-8,-7 11 10,8-13-5,1 0 1,0-1-1,-1 1 1,0-1-1,-1 0 0,1-1 1,-1 1-1,0-1 1,0 0-1,-1 1-5,-23 1 203,1-1-76,35-5-131,0 0 1,0 1-1,0 0 1,0 0-1,-1 1 1,1-1-1,0 2 1,-1-1-1,1 1 1,-1-1-1,4 4 4,20 8 15,-1 1 1,13 9-16,-21-10 41,0 1-1,-1 0 1,-1 1 0,7 9-41,-20-20-178,-1 1-1,-1 0 0,1 0 1,-1 0-1,0 1 1,0 0-1,-1-1 1,0 1-1,0 0 0,0 1 1,-1-1-1,-1 0 1,1 1-1,-1-1 0,0 1 1,0 5 178,-1 0-2914,0-5-3033</inkml:trace>
  <inkml:trace contextRef="#ctx0" brushRef="#br0" timeOffset="25884.74">794 1631 1504,'0'0'3995,"0"0"-2348,0 0-705,0 0-255,0 0-97,0 0-1,-4 15 7,1-5-488,-1 4 102,1-1-1,0 0 1,1 1-1,0-1 1,1 1-1,0 0 1,1-1 0,1 7-210,1-16 90,-1 1 0,1-1 1,0 0-1,0 0 1,0 0-1,0 0 0,1-1 1,0 1-1,0-1 0,0 1 1,0-1-1,0 0 0,1 0 1,-1 0-1,1-1 1,0 1-1,0 0-90,2 0 69,0 1 1,0-1-1,0 0 1,1-1-1,-1 0 1,1 0-1,-1 0 1,1 0-1,-1-1 1,1 0-1,1-1-69,-1 0 48,-2 1-20,0-1 0,-1 0 1,1-1-1,0 1 1,-1-1-1,1 0 1,-1 0-1,5-1-28,-7 1 11,0-1-1,-1 1 1,1-1 0,0 1 0,0-1-1,-1 0 1,1 1 0,-1-1 0,0 0-1,1 0 1,-1 0 0,0 0-1,0 0 1,0 0 0,0-1 0,-1 1-1,1 0 1,-1 0 0,1-2-11,2-13 62,-1 1 0,-1-1 1,0 1-1,-1-1 0,-1-7-62,-1-14 26,2 33-29,0 1 1,0 0-1,-1 0 0,0 0 0,0 0 0,0 0 0,0 0 0,-1 0 0,1 0 1,-1 1-1,0-1 0,0 0 0,0 1 0,-1 0 0,-2-4 3,3 5-7,0 0 0,0 1 0,0-1 0,0 0 0,-1 1 0,1-1 0,0 1 0,-1 0 0,1 0 0,-1 0 1,1 0-1,-1 0 0,0 1 0,1-1 0,-1 1 0,0-1 0,1 1 0,-1 0 0,0 0 0,0 1 0,1-1 0,-1 0 0,0 1 0,1-1 0,-2 2 7,2-1-9,0 0 0,0 0-1,1 1 1,-1-1 0,1 0 0,-1 1 0,1 0 0,-1-1 0,1 1-1,0 0 1,0 0 0,0 0 0,0-1 0,0 1 0,0 0 0,0 0-1,1 1 1,-1-1 0,0 0 9,-10 48-86,10-40 78,-4 55-1535,5-65 1475,0 0 0,0 0 0,0 0 0,0 0 0,0 0-1,0 1 1,0-1 0,0 0 0,0 0 0,0 0 0,0 0 0,1 0 0,-1 0 0,0 1 0,0-1 0,0 0 0,0 0 0,0 0 0,0 0-1,0 0 1,0 0 0,0 0 0,0 0 0,0 1 0,1-1 0,-1 0 0,0 0 0,0 0 0,0 0 0,0 0 0,0 0 0,0 0 0,0 0-1,1 0 1,-1 0 0,0 0 0,0 0 0,0 0 0,0 0 0,0 0 0,0 0 0,0 0 0,1 0 0,-1 0 0,0 0 0,0 0 0,0 0 0,0 0-1,0 0 1,0 0 0,1 0 68,0 0-822,12 0-3138</inkml:trace>
  <inkml:trace contextRef="#ctx0" brushRef="#br0" timeOffset="26614.76">1186 1563 3625,'0'0'3894,"0"0"-1479,0 0-773,0 0-419,0 0-472,0 0-319,0 0-242,0 14 209,1-6-339,0-1 1,0 0-1,0 1 0,1-1 0,0 0 0,1 0 0,0 0 1,0 0-1,0-1 0,1 1 0,1 2-60,4 3 100,0 1 0,0-2-1,1 1 1,0-1-1,4 2-99,-11-11-16,1 0 0,-1 0-1,0 0 1,1 0 0,-1-1-1,1 1 1,-1-1 0,1 0-1,0 0 1,-1 0 0,1-1 0,0 1-1,0-1 1,0 0 0,-1 0-1,1 0 1,1-1 16,-3 1-1,0 0 4,-1-1 0,0 1 0,1-1-1,-1 1 1,0-1 0,1 0 0,-1 0 0,0 0 0,0 0 0,0 0 0,1 0 0,-1 0 0,0 0 0,0 0 0,-1 0 0,1 0 0,0-1 0,0 1 0,0-1-3,15-31 72,-13 28-59,28-87-485,-28 89 445,16 36 165,-16-28-138,-1 0 1,1-1 0,0 0 0,0 0-1,0 0 1,1 0 0,0 0-1,0-1 1,-1 1 0,2-1 0,-1 0-1,0-1 1,1 1 0,-1-1 0,1 1-1,0-1 1,0-1 0,0 1 0,0-1-1,0 0 1,0 0 0,0 0 0,0-1-1,0 1 1,1-1 0,-1-1-1,0 1 1,0-1 0,2 0-1,-4 0-6,-1 0 1,1 0 0,-1-1-1,0 1 1,1-1-1,-1 1 1,0-1-1,0 0 1,0 1-1,0-1 1,0 0-1,-1-1 1,1 1-1,0 0 1,-1 0-1,0-1 1,0 1-1,1-1 1,-1 1-1,-1-1 1,1 1 0,0-1-1,-1 0 1,1 1-1,-1-1 1,0 0-1,0 1 1,0-1-1,0 0 1,0 1-1,-1-1 1,1 0 5,0-1 6,-1-1 0,1 1 0,-1 0 0,1 0 1,-1-1-1,-1 1 0,1 0 0,-1 0 0,1 0 0,-1 1 1,0-1-1,0 0 0,-1 1 0,1-1 0,-1 1 0,0 0 0,0-1 1,0 1-1,0 1 0,-1-2-6,-7-1-258,-6-6-1032,14-3-4497,3 9 401</inkml:trace>
  <inkml:trace contextRef="#ctx0" brushRef="#br0" timeOffset="27345">1752 1302 6281,'0'0'1933,"0"0"-470,0 0-342,0 0-429,0 0-326,0 0-126,0 0 8,13-5 447,16-13-139,-22 12-523,1 2 1,-1-1-1,1 1 0,0 0 1,0 0-1,0 1 0,0 0 1,0 1-1,1 0 0,-1 0 1,1 0-1,4 1-33,-8 1 11,0-1-1,-1 1 1,1 1-1,0-1 1,-1 1-1,1 0 1,-1 0-1,1 0 1,-1 0-1,1 1 1,1 1-11,-4-2 12,0 1 0,-1 0 0,1 0 0,-1 0 0,1 0 1,-1 0-1,1 0 0,-1 0 0,0 0 0,0 1 0,0-1 0,-1 0 0,1 1 1,0-1-1,-1 0 0,0 1 0,1-1 0,-1 1 0,0-1 0,0 1 1,-1-1-1,1 2-12,0 19 138,1-17-116,0 0 0,-1 0 1,0 0-1,0 0 1,0 0-1,-1 1 1,0-1-1,0 0 1,-1-1-1,0 1 1,0 0-1,0 0 1,0-1-1,-1 1 1,-3 3-23,-1 1 12,-1-1 0,-1 0 0,0-1 0,-6 5-12,11-10 28,0 0 0,1-1 0,-1 0 1,0 0-1,-1 0 0,1 0 0,0 0 0,-1-1 0,1 0 0,0 0 0,-1 0 0,1-1 0,-6 1-28,10-1 103,0 0-54,0 0-48,31 0-57,-19-1 59,-1 0-1,0-1 0,0-1 0,8-2-2,-12 3-6,1-1-1,-1 1 1,1 1-1,0 0 1,0 0-1,0 0 1,0 1-1,0 0 1,0 0-1,0 1 1,3 1 6,-10 1 39,0 0-1,0 1 1,0-1 0,0 0 0,-1 1 0,1-1 0,-1 1 0,0-1 0,0 1 0,0-1 0,-1 1 0,0 2-39,1 1 66,0-1-39,-1-1 1,0 1-1,0 0 1,-1 0-1,1-1 1,-1 1-1,-1-1 0,1 0 1,-1 1-1,0-1 1,-2 3-28,2-4-7,1 0 1,-1-1 0,0 1 0,0-1 0,0 0 0,0 0 0,0 0-1,-1 0 1,0 0 0,1-1 0,-1 0 0,0 0 0,0 0 0,0 0-1,-4 1 7,3-3-6,4 0-199,1 0 0,0 0 0,0 0 0,0 0 0,-1 0 0,1 0 0,0 0 0,0 0-1,0-1 1,0 1 0,-1 0 0,1 0 0,0 0 0,0 0 0,0-1 0,0 1 0,0 0 0,0 0 0,-1 0 0,1 0 0,0-1 0,0 1 0,0 0 0,0 0-1,0 0 1,0-1 0,0 1 0,0 0 0,0 0 0,0 0 0,0-1 0,0 1 0,0 0 0,0 0 0,0-1 0,0 1 0,0 0 0,0 0 0,1 0 205,-1-1-94,0-5-5211</inkml:trace>
  <inkml:trace contextRef="#ctx0" brushRef="#br0" timeOffset="27907.99">2073 1105 5537,'0'0'1818,"0"0"-394,0 0-11,0 0-423,0 0-375,0 0 8,8-6-107,-2 3-460,2-2 17,-1 0 0,0 1 0,1-1 0,0 2 0,0-1-1,0 1 1,1 1 0,-1-1 0,1 1 0,-1 1 0,7-1-73,-10 2 49,-1 0 0,0 0 0,1 1 1,-1 0-1,0-1 0,1 1 0,-1 1 0,0-1 1,0 1-1,0-1 0,0 1 0,0 1 1,-1-1-1,1 0 0,0 1 0,-1 0 0,0-1 1,0 2-1,0-1 0,0 0 0,0 0 1,0 1-1,0 2-49,6 6 83,0 1-1,-1 0 1,-1 0 0,0 1 0,0 0 0,-2 0-1,0 1 1,-1-1 0,0 1 0,2 15-83,-1 17 288,-2 1 1,-2 39-289,-1-64 95,0-7-67,-1 0-1,-1 0 0,0 0 1,-3 4-28,4-13 4,-1-1 0,0 0 0,0 0 0,0 0 0,-1 0 0,0 0 0,0 0 0,0-1 0,-1 0 0,0 1 0,0-1 0,-1 0-4,-3-1-247,4-4-6530,4 0 5497,0 0-4720</inkml:trace>
  <inkml:trace contextRef="#ctx0" brushRef="#br0" timeOffset="28475.48">2798 1206 3065,'0'0'1764,"0"0"-325,0 0 73,0 0 13,0 0-36,0 0 4,0 0-96,0 0-150,0 0-205,0 0-158,-1 3-195,-2 6-608,-1 0-1,-1 0 0,0-1 0,0 1 0,-1-1 0,-2 2-80,-9 14 16,-2 9-32,0 1 0,3 1 0,0 0 1,3 1-1,-4 13 16,13-21 240,4-23-1397,-1-8-2854,2-41-999,2 23-1296</inkml:trace>
  <inkml:trace contextRef="#ctx0" brushRef="#br0" timeOffset="28808.36">2598 1244 4369,'0'0'3602,"0"0"-1651,0 0-429,0 0-285,0 0-516,0 0-289,3-2 68,1 0-347,1 0 1,0 0 0,-1 1 0,1 0-1,0 0 1,0 0 0,-1 0 0,1 1-1,0-1 1,0 1 0,0 0-1,0 1 1,0-1 0,-1 1 0,6 1-154,-3 0 56,0 1 1,1 0 0,-1 0-1,0 0 1,0 1 0,-1 0-1,1 0 1,-1 0 0,0 1-1,0 0-56,4 4-75,-1 0-1,1-1 0,1-1 1,-1 0-1,1 0 0,0-1 1,1-1-1,-1 0 0,1 0 1,0-1-1,1 0 0,-1-1 0,1-1 1,-1 0-1,1-1 0,9 0 76,-14-1-349,-1 1 0,1-1 0,0 1 0,0 1 0,0 0 0,-1 0 0,4 1 349,14 11-4603,-17-5-3538</inkml:trace>
  <inkml:trace contextRef="#ctx0" brushRef="#br0" timeOffset="29359.57">3319 972 7586,'0'0'2608,"0"0"-627,0 0-529,0 0-359,0 0-264,0 0-96,4 0-103,-1 1-566,0-1 1,0 1-1,0 0 1,-1 0 0,1 0-1,0 1 1,-1-1 0,1 1-1,-1-1 1,1 1-1,-1 0 1,0 0 0,0 0-1,0 0 1,0 0-1,0 1 1,0-1 0,0 1-1,-1-1 1,1 1-1,-1-1 1,0 1 0,0 0-1,0 0 1,0 0-65,7 17 194,-2 0 0,-1 0 0,1 6-194,-6-25 2,6 31 89,-3 1 1,0 0 0,-2 0-1,-3 13-91,1-14-496,2 1 0,0-1 0,2 1 0,4 11 496,-2-36-4057,-5-8 3904,0 0 0,1 1-1,-1-1 1,0 0-1,0 0 1,1 0-1,-1 0 1,0-1-1,0 1 1,1 0 0,-1 0-1,0 0 1,0 0-1,0 0 1,1 0-1,-1 0 1,0 0 0,0 0-1,1-1 1,-1 1-1,0 0 1,0 0-1,0 0 1,0 0 0,1-1-1,-1 1 1,0 0-1,0 0 1,0 0-1,0-1 1,0 1 0,0 0-1,1 0 1,-1-1-1,0 1 1,0 0-1,0 0 1,0-1-1,0 1 1,0 0 0,0 0-1,0-1 154,4-13-3415</inkml:trace>
  <inkml:trace contextRef="#ctx0" brushRef="#br0" timeOffset="29696.87">3602 935 592,'0'0'7642,"0"0"-4443,0 0-1280,0 0-413,0 0-490,0 0-318,2 3-57,6 14-352,0 0 0,-1 1 0,-1 0 0,-1 0 0,0 0 0,-2 1 0,1 8-289,8 33 139,7 23-102,-4 1 1,-1 26-38,-9 11-4424,-5-109-848</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1.568"/>
    </inkml:context>
    <inkml:brush xml:id="br0">
      <inkml:brushProperty name="width" value="0.05" units="cm"/>
      <inkml:brushProperty name="height" value="0.05" units="cm"/>
    </inkml:brush>
  </inkml:definitions>
  <inkml:trace contextRef="#ctx0" brushRef="#br0">42 133 728,'0'0'1762,"0"0"-338,0 0-84,0 0-170,0 0-163,-2-3 6016,2 1-7027,0 1 1,-1 0 0,1-1-1,0 1 1,0-1 0,-1 1 0,1-1-1,0 1 1,1-1 0,-1 1 0,0 0-1,0-1 1,1 1 0,-1-1-1,1 0 4,6-9 61,0 1 0,1 1-1,0-1 1,1 1-1,0 1 1,0 0-1,1 0 1,0 1-1,0 0 1,1 0-61,-9 6 3,0-1 1,0 1-1,0 0 1,0 0-1,0 0 1,0 0-1,1 0 1,-1 1-1,0-1 0,0 0 1,1 1-1,-1 0 1,0 0-1,1-1 1,-1 1-1,0 1 1,1-1-1,-1 0 1,0 0-1,0 1 1,1 0-1,-1-1 0,1 1-3,-1 1 8,0 0 0,1-1 0,-1 1-1,0 0 1,0 0 0,0 1 0,-1-1 0,1 0-1,0 1 1,-1-1 0,1 1 0,-1-1-1,0 1 1,0 0 0,0 0 0,0 0-8,3 12 36,-1 1 0,0 0 0,-1 0 0,-1 1 0,-1 12-36,1-14 11,-1 1 0,-1-1-1,0 0 1,-1 1 0,0-1 0,-2 0 0,1 0-1,-2-1 1,-1 3-11,-6 6-44,-1-1 0,-1 0-1,0-1 1,-2-1-1,-1 0 1,0-1 0,-17 14 44,-13 15-144,44-45 136,1 0 0,-1 0 0,0 1 0,1-1 0,0 1 0,0-1 0,0 1 0,0 0 0,1-1 1,-1 1-1,1 0 0,0 0 0,0 1 8,7-5 89,18-1 97,0-1 0,-1-2-1,2 0-185,-1-1 35,1 1 0,0 2 0,3 0-35,43-1 82,-70 3-24,-1 0-22,0 0 24,0 0-2,0 0-10,0 0-34,0 0-32,0 0-56,0 0-64,20 0-842,-18 0 752,-1 0 1,1 0-1,0 0 0,0 0 0,0 0 0,-1 0 1,1 1-1,0-1 0,0 1 0,-1 0 1,1-1-1,0 1 0,-1 0 0,1 0 0,0 0 228,3 6-6365</inkml:trace>
  <inkml:trace contextRef="#ctx0" brushRef="#br0" timeOffset="1071.02">574 86 992,'0'0'2017,"0"0"-520,0 0-12,0 0 72,0 0-198,0 0-327,4-8-90,15-32 790,-22 60 1798,-3 19-3791,-22 23 310,19-44-46,0 0 1,2 1 0,0 0 0,-3 16-4,5 10 76,12-45-143,25 0 268,0-2-1,-1-1 1,1-1-1,19-6-200,-16 5 33,-28 5-24,-1-1-1,0 1 1,0-2 0,0 1 0,0 0-1,5-3-8,-5 3 106,-4 0-6161,-2 9 1955</inkml:trace>
  <inkml:trace contextRef="#ctx0" brushRef="#br0" timeOffset="1809.34">846 93 4537,'0'0'1495,"0"0"-312,0 0-26,0 0-26,0 0-242,0 0-236,0 0-106,0 0-76,0 0-99,0 0-44,0 0 28,0 0 13,0 0-51,0 0-76,0 0-59,0 0-28,0 0-5,0 0 22,0 0 14,0 0 11,0 0 1,0 0-22,0 0-50,0 0-30,0 0-21,0 0-12,0 0-13,0 0-2,0 4 2,0 37-3,-2 1 1,-2 0 0,-1-1-1,-11 39-47,8-47 24,2 0 0,1 0 0,0 19-24,3 15-2464,2-67 1244,0-1-1009,0-8-1676</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40:07.397"/>
    </inkml:context>
    <inkml:brush xml:id="br0">
      <inkml:brushProperty name="width" value="0.05" units="cm"/>
      <inkml:brushProperty name="height" value="0.05" units="cm"/>
    </inkml:brush>
  </inkml:definitions>
  <inkml:trace contextRef="#ctx0" brushRef="#br0">782 52 1072,'0'0'2001,"0"0"-1256,0 0-586,0 0-83,4 0 1683,20 0 10318,-16 0-10986,-3 1-3330,69 24 2829,-51-15-472,1-2 1,10 2-119,-1-4 265,1-2-1,13 0-264,-14-2 138,0 2 0,14 3-138,-34-3 18,-5-2 15,0-1 0,0 1 0,0-1 0,0-1 0,0 1-33,-7-1 8,0 0 1,0 0 0,0 0-1,0 0 1,0 0-1,-1 0 1,1 1-1,0-1 1,0 0-1,0 0 1,0 1-1,0-1 1,-1 1-1,1-1 1,0 1-1,0-1 1,-1 1-1,1 0 1,0-1-1,-1 1 1,1 0-1,0-1 1,-1 1-1,1 0 1,-1 0-1,0 0 1,1-1-1,-1 1 1,0 0-1,1 0 1,-1 0-9,0 0 93,0-1 15,0 0 74,0 0 42,0 0-9,0 0-55,0 0-60,0 28-4,19 558 24,-9-376-107,6 55 4,-2-49 39,-11 142-56,-5-188 8,14 79-8,-12 305 39,-15-419-23,13-99-27,-1-2 0,-6 22 11,4-21-20,1-1-1,0 22 21,-11 119-64,8-136 39,7-38 18,0-1-1,0 0 0,0 0 0,0 0 3,0 0 12,0 0 6,0 0 6,0 0 26,-19 4-4,-3 7-91,1-2-1,-1 0 1,-1-1-1,0-1 1,0-1-1,0-1 1,-1-1-1,1-1 1,-7-1 50,0-2-283,29 0 227,1 1-31,0-1 0,0 1 0,0 0 1,0 0-1,0 0 0,0 0 0,0 0 0,0-1 0,0 1 1,0 0-1,0 0 0,0 0 0,1 0 0,-1 0 1,0-1-1,1 1 0,-1 0 0,1 0 0,-1-1 0,1 1 87,2 2-411,0-1 0,0 0 0,0-1 0,1 1 0,-1 0 0,1-1 0,-1 0 0,1 1 411,12-1-4496</inkml:trace>
  <inkml:trace contextRef="#ctx0" brushRef="#br0" timeOffset="3486.97">1824 341 1816,'0'0'1665,"0"0"-857,0 0-392,0 0 68,0 0-8,0 0-97,0 0-4,11 8 3531,-9-2-3511,0 0 1,0 1-1,-1-1 1,1 1-1,-2-1 1,1 1-1,-1 3-395,2 9 339,7 101 1474,-7 103-1813,-2-139 321,0-84-297,0 0 44,0 0 12,0 0 33,0 0 50,0 0 37,-1-32 87,-3-82-163,4-12-124,1 31-116,-1 93 112,1 0-1,-1 0 1,1 1 0,-1-1-1,1 0 1,0 1 0,-1-1 0,1 0-1,0 1 1,0-1 0,0 1-1,0-1 1,1 1 0,-1 0 0,0 0-1,1-1 1,0 1 4,30-22-63,-23 17 37,142-86-33,-30 19-566,-120 73 616,-1-1 0,0 1 0,1 0 0,-1 0-1,0 0 1,0-1 0,1 1 0,-1 0 0,1 0-1,-1 0 1,0 0 0,1 0 0,-1 0-1,0 0 1,1 0 0,-1 0 0,0 0 0,1 0-1,-1 0 1,0 0 0,1 0 0,-1 0 0,1 0-1,-1 0 1,0 0 0,1 0 0,-1 1 0,0-1-1,1 0 1,-1 0 0,0 0 0,0 1 0,1-1-1,-1 0 1,0 0 0,0 1 0,1-1 0,-1 0-1,0 0 1,0 1 0,0-1 0,1 0 0,-1 1-1,0-1 1,0 0 0,0 1 0,0-1 0,0 0-1,0 1 1,0-1 0,0 1 0,0-1 0,0 0-1,0 1 1,0-1 0,0 0 0,0 1 9,0 29 79,0-22-116,-1 13 46,0-1 1,-1 1-1,-1-1 1,-2 2-10,3-12 7,-1 0 0,0 0 0,0 0 0,-2 0 0,1 0 0,-1-1 0,0 0 0,-7 9-7,6-12 14,0 0-1,0-1 1,-1 1 0,1-1-1,-1 0 1,-1-1-1,1 0 1,-1 0 0,1 0-1,-1-1 1,0 0-1,0-1 1,-1 0 0,1 0-1,-4 0-13,-22 2 70,0-1 1,0-1-1,-7-3-70,30 1 57,31 18-81,-8-5 24,-1 0 0,0 1 0,0 0 0,-2 1 0,0 0 0,0 0 0,2 11 0,1-3 0,1 0 0,12 17 0,-19-32 0,0-1 0,0 0 0,0-1 0,1 1 0,0-1 0,0-1 0,0 1 0,1-1 0,0 0 0,1-1 0,29 17-292,-38-21-206,0 0-312,0 0-952,0 0-1973</inkml:trace>
  <inkml:trace contextRef="#ctx0" brushRef="#br0" timeOffset="4117.96">2417 674 3121,'0'0'3830,"0"0"-1838,0 0-697,0 0-49,0 0-169,0 0-299,0 0-242,-2 5 71,-13 16-439,2 1 0,1 0 0,-3 8-168,11-19 52,0 1 0,0-1 0,1 1 0,0 0 1,1 0-1,1-1 0,0 1 0,0 5-52,1-15-2,0-1 0,1 1 0,-1-1 0,0 1 0,1-1 0,-1 0 0,0 1 0,1-1 0,0 1 0,-1-1 0,1 0 0,0 1 0,0-1 0,0 0 0,-1 0 0,1 0 0,1 0 0,-1 0 0,0 0 0,0 0 0,0 0 0,0 0 0,1 0 0,-1 0 0,0-1 0,1 1 0,-1-1 0,1 1 0,-1-1 0,1 1 0,-1-1 0,1 0 2,8 2-22,0-1 0,0 0 0,-1-1 0,10 0 22,-6 0-6,-10-1 9,0 0 1,-1 1 0,1-1 0,0 0-1,-1 0 1,1-1 0,-1 1 0,0 0 0,1-1-1,-1 0 1,0 1 0,0-1 0,0 0 0,0 0-1,0 0 1,0 0 0,0-1 0,-1 1-1,1 0 1,-1-1 0,0 1 0,0-1 0,0 0-1,0 1 1,0-2-4,4-8 23,-1 0-1,-1-1 0,0 1 1,0-1-1,-1 0-22,-1 0 20,1 1-1,-1-1 0,-1 0 1,-1 0-1,0 0 1,-1-3-20,2 13-5,0 0 0,-1 1 0,0-1 1,0 0-1,0 1 0,0-1 0,0 1 0,0-1 1,0 1-1,-1 0 0,1 0 0,-1-1 0,0 1 1,0 0-1,0 0 0,0 1 0,0-1 1,0 0-1,0 1 0,0-1 0,-1 1 0,1 0 1,-1-1-1,1 1 0,-1 1 0,1-1 0,-1 0 1,0 0-1,1 1 0,-1 0 0,-2-1 5,2 1-45,-1-1 1,1 1-1,-1 0 0,0-1 0,1 2 0,-1-1 0,1 0 0,-1 1 0,1 0 0,-1-1 1,1 1-1,-1 1 0,1-1 0,-1 0 0,1 1 0,0 0 0,0 0 0,0 0 0,0 0 1,0 0-1,0 1 0,1-1 0,-1 1 0,1-1 0,0 1 0,0 0 0,0 0 0,0 0 1,0 0-1,0 1 0,1-1 0,0 0 0,0 1 0,0-1 0,0 1 0,0-1 0,0 1 1,1 3 44,-1 52-4028,3-50 1059,11-2-1716</inkml:trace>
  <inkml:trace contextRef="#ctx0" brushRef="#br0" timeOffset="4882.58">2783 636 4585,'0'0'2594,"0"0"-974,0 0-598,0 0-306,0 0-217,0 0-58,-3 9 41,-3 35 287,2-1 1,2 1 0,2 15-770,0-40-89,15-22 82,-10-2 18,0 0-1,1 0 0,-2-1 1,1 1-1,-1-1 0,0-1 1,0 1-1,0 0 0,-1-1 1,0 0-1,-1 0 0,1 0-10,13-27 26,-16 33-24,0 1 0,0-1 0,0 0 0,1 0 0,-1 1 0,0-1 0,1 0 0,-1 0 0,1 1 0,-1-1 0,1 1 0,-1-1 0,1 0 0,-1 1 0,1-1 0,-1 1 0,1-1 0,0 1 0,-1 0 0,1-1 0,0 1 0,0-1 0,-1 1 0,1 0 0,0 0 0,0-1-2,8 18-23,-2-1 26,1 0 6,-6-11-21,0 0 0,0 0 1,1 0-1,-1 0 0,1-1 0,0 1 0,0-1 0,0 0 1,1 0-1,0 0 0,0 0 0,0 0 0,0-1 1,0 0-1,1 0 12,-4-2 6,-1-1 1,1 0-1,-1 0 1,1 0-1,-1 0 1,1 0-1,-1-1 1,1 1-1,-1 0 1,1 0-1,-1 0 1,1 0-1,-1 0 1,0-1-1,1 1 1,-1 0-1,1 0 1,-1-1-1,0 1 1,1 0-1,-1-1 1,1 1-1,-1 0 1,0-1-1,0 1 1,1-1-1,-1 1 1,0-1-1,0 1 1,1 0-1,-1-1 1,0 1-1,0-1 1,0 1-1,0-1 1,0 1-1,1-1 1,-1 1-1,0-1 1,0 1-1,-1-1-6,6-30 286,-4 23-219,4-45 62,-2-1 0,-3-8-129,0 49-90,0 13-316,0 0-317,0 0-681,4 1-4549,3 4-302</inkml:trace>
  <inkml:trace contextRef="#ctx0" brushRef="#br0" timeOffset="5544.1">3277 276 4353,'0'0'4031,"0"0"-2149,0 0-823,0 0-271,0 0-157,0 0-112,-2 9-208,-4 8-123,2 0 1,0 1-1,1 0 1,1 0-1,0 2-188,2 522 1445,0-542-1541,0 0-239,0-30-4609,0 13 223</inkml:trace>
  <inkml:trace contextRef="#ctx0" brushRef="#br0" timeOffset="6261.2">3594 76 3385,'0'0'2035,"0"0"-333,0 0-87,0 0-154,0 0-187,0 0-239,0 21 1335,0-15-2273,1 1 0,0 0 1,0 0-1,1-1 1,0 1-1,0-1 1,0 0-1,1 1 0,0-1 1,0 0-98,40 61 78,-8-15 42,-20-27-57,11 19 117,-1 1 1,-3 1-1,14 41-180,-33-78 9,-1 0 0,0 1 0,0-1 0,-1 0 0,-1 1 0,0 0 0,0-1 0,0 1 0,-1-1 0,-1 1 0,0-1 0,0 0 0,-1 0 0,0 0 0,0 0 0,-1 0 0,0 0 0,-1-1 0,-2 4-9,-13 16-257,-1 0-1,-1-1 1,-1-1 0,-19 15 257,16-15-281,0 1-65,15-14 21,-1 0 0,-1-1 0,0 0 0,-1-1 0,0 0 0,0-1 0,-8 3 325,18-12-2739,3-1 1819,1 0-3337</inkml:trace>
  <inkml:trace contextRef="#ctx0" brushRef="#br0" timeOffset="7296.18">1941 1 3873,'0'0'1264,"0"0"-576,0 0-156,0 0-70,0 0-131,0 0-129,-6 19 38,-42 123 1525,-83 200 1826,116-301-3560,2 1 0,1 1 0,3 0 1,1 0-1,3 1 0,-1 43-31,5-73 98,1 0-1,0-1 1,1 1 0,1 0-1,0 0 1,1-1 0,0 1 0,1-1-1,1 0 1,0 0 0,3 4-98,10 17-110,3-1 0,0-1 0,3-1 0,0-2 0,9 8 110,-30-34-350,0 0 0,0 0 0,0 0 0,0-1 0,1 1 0,-1-1 0,1 0 0,-1 0 0,1 0 0,0 0 0,0-1 0,0 0 0,3 1 350,2-1-3725</inkml:trace>
  <inkml:trace contextRef="#ctx0" brushRef="#br0" timeOffset="8499.12">4364 483 6697,'0'0'2138,"0"0"-727,0 0-444,0 0-255,0 0-242,0 0-134,0 0 8,0 0-7,0 0-82,0 0-108,-12 1 125,7 1-220,0 0 1,0 1-1,0-1 0,0 1 1,0 0-1,0 0 1,1 1-1,0-1 0,-1 1 1,-1 3-53,-41 47 243,35-39-254,-78 107 31,37-48-15,52-71-2772,6-5 1475,6-5-722,-3 0-1075</inkml:trace>
  <inkml:trace contextRef="#ctx0" brushRef="#br0" timeOffset="8969.16">4073 483 8554,'0'0'1980,"0"0"-1037,0 0-221,0 0 79,0 0-150,0 0-218,10 7-135,2 1-309,0-2 296,0 2-1,-1 0 1,0 0-1,0 1 0,-1 0 1,0 1-1,8 10-284,25 50 825,-22-35-785,1 0 1,1-2-1,2-1 1,1 0-1,21 18-40,-30-39-102,-16-11 79,-1 0 0,0 0-1,0 0 1,0 0 0,1 0 0,-1 0-1,0 0 1,0 0 0,1 0 0,-1 0-1,0 0 1,0 0 0,1 0 0,-1 0-1,0 0 1,0 0 0,0 0 0,1 0-1,-1-1 1,0 1 0,0 0 0,0 0-1,1 0 1,-1 0 0,0 0-1,0-1 1,0 1 0,0 0 0,0 0-1,1 0 1,-1-1 0,0 1 0,0 0-1,0 0 1,0 0 0,0-1 0,0 1-1,0 0 1,0 0 23,0-3-324,0 1 0,0 0 0,0-1 0,-1 1 0,1-1-1,-1 1 1,1 0 0,-1 0 0,0-1 0,0 1 0,0 0 0,0 0 0,0 0 324,-10-13-6094</inkml:trace>
  <inkml:trace contextRef="#ctx0" brushRef="#br0" timeOffset="10372.18">4813 222 6585,'0'0'2776,"0"0"-1044,0 0-557,0 0-137,0 0-173,0 0-201,0 0-214,0 0-146,0 0-74,0 0 22,0 0 19,0 0-21,0 0-32,0 0-34,0 0 31,0 0 58,12-10 242,1 1-518,1 1 0,0 0-1,0 1 1,1 1 0,0 0-1,0 1 1,0 0 0,0 2-1,1 0 1,0 0 0,0 2-1,-1 0 1,1 0 0,15 3 3,-30-2-4,1 0 1,-1 1 0,1-1 0,-1 1 0,1 0 0,-1-1 0,0 1 0,1 0 0,-1 0 0,0 0 0,0 0 0,1 0 0,-1 0 0,0 0 0,0 0 0,0 0 0,0 0 0,-1 1 0,1-1 0,0 0 0,0 1 0,-1-1 0,1 1 0,-1-1 0,1 1 0,-1-1 0,0 1 0,0-1 0,1 2 3,2 51 10,-4-43-17,1 0-18,-1 1-1,-1-1 0,0 0 0,0 1 0,-1-1 0,-1 0 1,0 0-1,0-1 0,-1 1 0,0-1 0,-1 0 0,-6 9 26,-12 12-70,-1-2 0,-1 0-1,-7 4 71,15-14 27,-111 99 49,129-118-76,-1 1 1,1-1-1,0 0 0,0 0 1,0 0-1,0 0 1,0 0-1,0 0 0,0 0 1,0 0-1,0 0 1,0 0-1,0 1 0,0-1 1,-1 0-1,1 0 1,0 0-1,0 0 1,0 0-1,0 0 0,0 0 1,0 0-1,0 1 1,0-1-1,0 0 0,0 0 1,0 0-1,0 0 1,0 0-1,0 0 0,0 0 1,0 1-1,0-1 1,1 0-1,-1 0 0,0 0 1,0 0-1,0 0 1,0 0-1,0 0 1,0 0-1,0 0 0,0 0 1,0 1-1,0-1 1,0 0-1,0 0 0,1 0 1,-1 0-1,0 0 1,0 0-1,0 0 0,0 0 1,0 0-1,0 0 1,0 0-1,0 0 1,1 0-1,-1 0 0,12 2 2,19-1-11,-29-1 12,35-2 16,0-1 1,0-3 0,-1 0-1,0-3 1,2-1-20,-22 6 7,6-2-13,1 2-1,-1 1 1,1 0 0,21 2 6,-42 0-37,0 1 1,0 0 0,0 0 0,0 0-1,0 1 1,0-1 0,0 0 0,0 1-1,-1-1 1,1 1 0,0 0-1,0 0 1,0-1 0,-1 1 0,1 0-1,0 0 1,-1 1 0,2 0 36,-2 0-242,1 0 1,-1 0-1,0 1 0,0-1 1,0 0-1,0 1 0,-1-1 1,1 1-1,-1-1 1,1 1-1,-1-1 0,0 1 1,0 1 241,1 21-6168</inkml:trace>
  <inkml:trace contextRef="#ctx0" brushRef="#br0" timeOffset="11497.82">1956 1451 6873,'0'0'2474,"0"0"-819,0 0-478,0 0-353,0 0-247,0 0-150,0 0-119,-8 2 319,3 2-519,0 1 0,0 0-1,1 0 1,-1 0 0,1 0 0,0 1 0,1-1 0,0 1 0,-1 0-1,2 0 1,-1 2-108,-14 23 329,-8 7-207,2 2 1,2 0-1,-8 26-122,20-43-4,1-1 0,2 2 0,0-1 0,2 1 0,0-1 0,2 1 0,0 16 4,2-32-8,-1 6-10,2-1-1,0 1 1,0 0 0,1 1 18,0-10-5,-1 0 0,1 0 1,0 0-1,0 0 0,1 0 0,-1 0 1,1 0-1,0-1 0,0 1 1,1-1-1,-1 0 0,2 0 5,7 7 1,0 0 0,1-1 0,0-1 0,1 0 0,-1-1 0,16 6-1,5 1-823,0-1 0,19 3 823,-45-16-2726,-7-1 1127,-1 0-4005</inkml:trace>
  <inkml:trace contextRef="#ctx0" brushRef="#br0" timeOffset="12683.12">2364 1665 5801,'0'0'1630,"0"0"-629,0 0-39,0 0 150,0 0-8,0 0-195,-2 5-205,-3 8-395,2 0 0,-1 0 1,2 0-1,0 0 0,0 1 0,1 0-309,-1 89 43,2-83 45,0 197 52,0-216-134,0-1 21,-1-1-14,1 1-1,-1-1 1,1 1 0,-1-1-1,0 1 1,1-1 0,-1 1-1,1-1 1,0 0 0,-1 1-1,1-1 1,-1 0 0,1 1-1,0-1 1,0 0 0,-1 0-1,1 1 1,0-1 0,0 0-1,0 0 1,0 1 0,0-1-1,0 0 1,0 0-13,-3-23 91,3 22-63,-2-244 79,4 127-96,-1 113-19,0 1 0,0-1 0,1 1 0,-1-1-1,1 1 1,1 0 0,-1 0 0,1 0 0,0 0-1,0 0 1,0 0 0,1 1 0,-1 0 0,1 0-1,1 0 1,-1 0 0,0 0 0,3-1 8,6-4-9,0-1 0,0 2 0,1-1 0,0 2 0,1 0 0,1 0 9,-6 4-11,-1 0 0,1 1 0,-1 1 0,1-1-1,0 1 1,0 1 0,0 0 0,-1 0 0,10 2 11,-17-1-2,0 0 0,0 0 0,-1 0-1,1 1 1,0-1 0,-1 0 0,1 1 0,-1-1 0,1 1-1,-1 0 1,0-1 0,0 1 0,0 0 0,0 0 0,0 0-1,0 0 1,0 0 0,0 0 0,-1 0 0,1 0 0,-1 1 2,10 47 33,-7-31-4,0 28 58,-3-45-78,0 0 0,0 0 0,0 0 0,-1-1 1,1 1-1,0 0 0,-1 0 0,0-1 0,1 1 0,-1 0 1,0-1-1,0 1 0,0-1 0,0 1 0,0-1 0,0 1 1,0-1-1,-1 0 0,1 1 0,0-1 0,-1 0 0,1 0-9,-14 7 18,-1-1 0,1-1 0,-1 0 0,0-1 1,-15 3-19,-87 10-39,61-10-133,61-8 175,-1 0 0,1 0 0,0 0 0,-1 1 0,1 0 0,-1-1 0,1 1 0,-1 1 0,1-1 0,-1 0 0,1 1 0,-1 0 1,0 0-1,0 0 0,0 0 0,0 0 0,0 1 0,-1-1 0,1 1-3,15 15 69,-1 1 1,11 16-70,-16-19 29,1-1 0,1 0 0,13 12-29,-7-14-508,-17-12 250,0 0 0,-1 1 1,1-1-1,-1 1 0,1 0 1,-1 0-1,1 0 0,-1 0 1,0 0-1,0 0 1,0 1-1,0-1 0,-1 1 1,1-1-1,-1 1 0,1 0 1,-1-1-1,1 3 258,-2 5-5536</inkml:trace>
  <inkml:trace contextRef="#ctx0" brushRef="#br0" timeOffset="13300.61">2771 1784 2681,'0'0'2693,"0"0"-715,0 0-277,0 0 40,0 0-164,0 0-324,0 0-1176,0 0-1,-1 0 0,1 0 1,0 0-1,-1 0 0,1 0 1,0 0-1,0 0 0,-1 0 1,1 1-1,0-1 1,-1 0-1,1 0 0,0 0 1,0 0-1,-1 0 0,1 0 1,0 1-1,0-1 0,-1 0 1,1 0-1,0 0 1,0 1-1,0-1 0,-1 0 1,1 0-1,0 1 0,0-1 1,0 0-1,0 0 0,-1 1 1,1-1-1,0 0 0,0 1 1,0-1-77,-4 21 308,-2 7-295,1 1 0,1 0 1,1 0-1,2 0 1,1 0-1,2 9-13,-1-37-4,0 1 0,0-1 0,0 1 0,0 0 0,0-1 0,0 0 0,1 1 0,-1-1 0,1 0 0,-1 0 0,1 1 0,-1-1 0,1 0 0,0-1 0,0 1 0,-1 0 0,1 0 0,0-1 0,0 1 0,0-1 0,0 0 1,0 1-1,-1-1 0,1 0 0,0 0 0,0 0 0,0 0 0,2-1 4,0 1 1,0 0 1,0 0-1,0 0 1,0-1 0,-1 1-1,1-1 1,0 0-1,0 0 1,0 0-1,0-1 1,-1 0 0,1 1-1,3-3-1,-1-3 17,-1 0-1,0 0 1,0-1 0,0 0-1,-1 1 1,0-1-1,-1-1 1,1 1-1,-2 0 1,1-1 0,-1 0-1,0-3-16,1-4 31,-2 1-1,0 0 1,0-1 0,-2 1-1,1 0 1,-4-15-31,2 23-15,0 0 0,0 0 0,-1 0-1,1 1 1,-2-1 0,1 1 0,-1 0 0,1 0 0,-2 0-1,-3-4 16,6 7-195,-1 0 0,0 0-1,0 0 1,0 0-1,0 0 1,-1 1 0,1-1-1,-1 1 1,0 0-1,1 0 1,-1 1 0,0-1-1,0 1 1,0-1-1,0 1 1,0 0 0,-1 1-1,0-1 196,5 1-192,-1 1 0,0-1 0,0 0 0,0 0 0,0 1 0,1-1 0,-1 1 0,0-1 0,0 0 1,1 1-1,-1 0 0,0-1 0,1 1 0,-1-1 0,0 1 0,1 0 0,-1-1 0,1 1 0,-1 0 0,1 0 0,0-1 0,-1 1 0,1 0 0,0 0 0,-1 0 0,1 0 0,0-1 0,0 1 0,0 0 0,0 0 0,0 0 192,-3 30-1229,3-25 758,-1 32-1024,1 0 46</inkml:trace>
  <inkml:trace contextRef="#ctx0" brushRef="#br0" timeOffset="14152.49">3077 1744 5193,'0'0'3665,"0"0"-1751,0 0-686,0 0-273,0 0-267,0 0-211,0 5-41,0 37-349,1 67 348,0-94-381,1 0 1,0 0-1,1 0 0,1-1 0,1 1 0,0-1-54,-5-12-1,1 0-1,-1 0 1,1-1-1,0 1 1,0-1-1,0 1 1,0-1-1,0 1 1,0-1-1,0 1 1,0-1-1,1 0 1,-1 0-1,0 0 0,1 0 1,-1 0-1,1 0 1,0 0-1,0 0 2,-1 0 0,1-1-1,-1 0 0,1 0 1,-1 0-1,1 0 0,-1 0 1,1 0-1,-1 0 0,0-1 1,1 1-1,-1 0 1,1-1-1,-1 1 0,0-1 1,1 1-1,-1-1 0,0 0 1,1 0 0,4-4 9,0 0 0,-1 0 1,1 0-1,-1 0 1,-1-1-1,1 0 1,3-5-10,10-17-3,-2 0 0,0-1 1,-2-1-1,-1 0 0,-1-1 1,7-32 2,-22 150 225,2-81-225,-1 9-10,1-1 0,0 1 0,1 0 0,0-1 0,1 1 0,1 1 10,-1-13-5,-1-1-1,1 1 1,0 0 0,-1 0 0,1-1-1,1 1 1,-1-1 0,0 1 0,1-1-1,-1 1 1,1-1 0,0 0 0,-1 0-1,1 0 1,0 0 0,0 0 0,1 0-1,-1 0 1,0-1 0,1 1 0,-1-1-1,1 0 1,-1 1 0,1-1 0,0 0-1,-1-1 1,1 1 0,0 0 0,0-1-1,-1 0 1,1 1 0,0-1 0,0 0-1,0 0 6,-1-1 4,0 1 0,0 0 0,0-1 1,1 1-1,-1-1 0,0 0 0,0 0 0,0 0 0,0 0 0,0 0 0,-1 0 0,1 0 0,0 0 0,0-1 0,-1 1 0,1-1 0,-1 0 0,1 1 1,-1-1-1,0 0 0,1 0 0,-1 0 0,0-1-4,5-9 47,0 0 0,-1 0 0,3-12-47,4-9 9,-4 14-235,-1 0-1,0 0 0,2-13 227,-7 20-1307,0-1 0,0 1-1,-2-1 1,1 1 1307,-1-7-6253</inkml:trace>
  <inkml:trace contextRef="#ctx0" brushRef="#br0" timeOffset="14826.68">3772 1560 5497,'0'0'1550,"0"0"-921,0 0-218,0 0 212,0 0-50,0 0-154,21 0-83,142 0 655,-160 0-964,-1 0-1,1 0 1,0 1 0,0-1 0,-1 1-1,1-1 1,0 1 0,-1 0 0,1 0-1,-1 0 1,1 1 0,-1-1-1,1 0 1,-1 1 0,0 0 0,0-1-1,0 1 1,0 0 0,2 2-27,-2 0 58,1 0 0,0 0 0,-1 1 0,0-1 0,0 1 0,0-1-1,0 1 1,-1 0 0,0-1 0,0 1 0,0 1-58,1 3 72,-2 1 0,1 0 0,-1 0 0,0 0-1,-1-1 1,-1 1 0,1 0 0,-1-1 0,-1 1-1,0-1 1,-3 8-72,-10 10 226,-1-1-1,-2-1 1,0 0 0,-1-2-1,-17 15-225,-8 11 742,44-49-745,1 0 1,-1 1 0,1-1-1,-1 0 1,1 1-1,0-1 1,-1 0-1,1 1 1,0-1-1,-1 1 1,1-1-1,0 0 1,-1 1 0,1-1-1,0 1 1,0-1-1,0 1 1,-1-1-1,1 1 1,0-1-1,0 1 1,0-1 0,0 1-1,0-1 1,0 1-1,0-1 1,0 1-1,0-1 1,0 1-1,0-1 1,0 1 0,0-1-1,1 1 1,-1-1-1,0 1 1,0-1-1,0 1 1,1-1-1,-1 1 1,0-1 0,1 1-1,-1-1 1,0 0-1,1 1 1,-1-1-1,1 0 1,-1 1-1,0-1 1,1 0 0,-1 0-1,1 1 1,-1-1-1,1 0 1,0 0 2,27 5 27,-25-5-28,45 1 362,46-4-361,0-1-269,-94 4 164,1 0-1,-1 0 1,0 1-1,1-1 1,-1 0-1,1 0 1,-1 1-1,0-1 0,0 0 1,1 0-1,-1 1 1,0-1-1,1 0 1,-1 1-1,0-1 0,0 0 1,0 1-1,1-1 1,-1 1-1,0-1 1,0 0-1,0 1 0,0-1 1,0 1-1,0-1 1,0 1-1,0-1 1,0 0-1,0 1 1,0-1-1,0 1 0,0-1 1,0 0-1,0 1 1,0-1-1,0 1 1,-1-1-1,1 0 106,0 3-1162,0 8-5220</inkml:trace>
  <inkml:trace contextRef="#ctx0" brushRef="#br0" timeOffset="15427.64">4206 1438 5977,'0'0'2275,"0"0"-834,0 0-41,0 0-89,0 0-295,0 0-284,15 5-121,-7-2-513,7 1 118,0 2-1,-1 0 0,1 0 0,-1 2 1,-1 0-1,7 4-215,-3 2 165,0 1 0,0 0 0,-2 1 0,0 1 0,0 0 0,-2 1 0,0 1 0,-1 0-1,-1 1 1,-1 0 0,5 13-165,-4-2-5,-1-1-1,-2 1 0,-1 1 0,-1-1 0,-1 1 0,-2 0 0,-1 28 6,-2-36-61,0 0-80,0 0 0,-2 0-1,-1 4 142,1-19-35,0-1 0,0 0 0,-1 0-1,0 0 1,0 0 0,0 0 0,-1-1 0,-1 0 0,1 0-1,-1 0 1,0 0 35,1-2-8,0 0 0,0-1 1,0 0-1,0 1 0,-1-1 0,1-1 0,-1 1 0,0-1 0,0 0 0,0 0 0,-3 1 8,-25 2-3484,33-10-1705,0-3 592</inkml:trace>
  <inkml:trace contextRef="#ctx0" brushRef="#br0" timeOffset="16234.86">5059 1747 1096,'0'0'9030,"0"0"-5301,0 0-2262,0 0-598,0 0-274,0 0-143,0 0-162,0 0-154,0 0-87,0 0-50,0 0 5,0 2 24,-1 2-7,1-1 0,-1 1 1,0-1-1,1 1 0,-2-1 0,1 0 1,0 1-1,-1-1 0,1 0 1,-1 0-1,0 0 0,0 0 0,-2 2-21,-35 37 64,28-32-47,-160 144-62,74-69-78,81-72 409,2-1-2249,16-9 857,9-2 422,-6-1 232,1-1 0,-1 0 1,-1 0-1,1 0 1,0-1-1,0 1 0,0-1 1,-1 0-1,1-1 0,0 0 452,-1 1-728,6-3-3020</inkml:trace>
  <inkml:trace contextRef="#ctx0" brushRef="#br0" timeOffset="16660.2">4772 1774 7498,'0'0'3394,"0"0"-2253,0 0-670,0 0 249,0 0 42,0 0-14,0 4-143,0-2-559,0-1 0,0 0 0,0 1-1,0-1 1,1 1 0,-1-1 0,0 0-1,1 1 1,-1-1 0,1 0 0,0 1-1,-1-1 1,1 0 0,0 0-1,0 0 1,0 0 0,0 0 0,0 0-1,0 0 1,1 1-46,29 15 971,-22-13-888,29 13 345,1-1-278,-2 1 0,0 2 0,-1 2 0,-1 1-1,2 4-149,-32-22-83,-1-1-1,0 1 0,-1 0 0,1 0 1,0 0-1,-1 0 0,0 1 1,0-1-1,-1 1 0,1 0 1,-1 0-1,0 0 0,0 0 0,-1 0 1,1 0-1,-1 0 0,0 1 1,0-1-1,-1 0 0,0 1 1,0 0 83,0-4-1314,1-2-1177,2 0-2710</inkml:trace>
  <inkml:trace contextRef="#ctx0" brushRef="#br0" timeOffset="17693.73">5508 1383 8146,'0'0'2438,"0"0"-1141,0 0-465,0 0-181,0 0-213,0 0-197,-4 7-122,-11 20 7,11-20 48,4-7 84,0 0 63,31 0 1119,11 0-807,54 1-291,-94-1-335,0 1 0,0-1 0,1 1 0,-1 0 0,0 0 0,0 0 0,0 0 0,0 0 1,0 0-1,0 1 0,0-1 0,-1 1 0,1-1 0,0 1 0,-1 0 0,1 0 0,-1-1 0,0 1 0,1 0 0,-1 0 1,0 0-1,0 1 0,0-1 0,-1 0 0,1 0 0,0 0 0,-1 1 0,1-1 0,-1 0 0,0 1-7,2 9 44,-1 0 0,-1 0 0,0 0 0,0 0 0,-1 3-44,-1-11 3,1 0-1,-1 1 1,1-1 0,-1 0 0,0 0-1,-1 0 1,1-1 0,-1 1 0,0-1-1,0 1 1,0-1 0,0 0 0,0 0 0,-1 0-1,1 0 1,-2 0-3,-63 40-78,57-36 68,-1-1 0,0 0 0,0-1 0,-1 0 0,1-1 0,-1 0 0,0-1 0,0 0 0,-7-1 10,19-2 16,1 1-29,0 0 1,0-1-1,0 1 1,0-1-1,0 1 0,0 0 1,0-1-1,0 1 1,0-1-1,1 1 1,-1-1-1,0 1 1,0 0-1,1-1 1,-1 1-1,0-1 0,1 1 1,-1-1-1,0 1 1,1-1-1,-1 0 1,1 1-1,-1-1 1,1 1-1,-1-1 0,1 0 1,-1 0-1,1 1 13,24 9-56,25-1 88,-29-6 16,-1 1 0,1 0 0,16 7-48,-30-9 41,0 1-1,-1-1 0,0 1 1,1 1-1,-1-1 1,0 1-1,-1 0 0,1 1 1,-1-1-1,0 1 0,0 0 1,0 1-1,0 0-40,-3-1 53,0-1 0,0 0 0,-1 1 0,0-1 0,0 1 0,0-1 0,-1 1-1,1 0 1,-1-1 0,0 1 0,0-1 0,-1 1 0,1 0 0,-1-1 0,0 1 0,-1-1 0,1 1-1,-1-1 1,1 0 0,-1 0 0,-1 0 0,1 0 0,-1 0 0,-1 3-53,-8 5 20,-1 0 1,-1 0-1,1-1 1,-2-1-1,0 0 0,0-1 1,0-1-1,-1 0 1,0-1-1,-1-1 1,0 0-1,-1-1-20,2-1-1649,0-1 1,-1-1-1,0 0 0,-14 0 1649,31-2-5151</inkml:trace>
  <inkml:trace contextRef="#ctx0" brushRef="#br0" timeOffset="18966.05">1971 2498 4993,'0'0'1315,"0"0"-400,0 0 238,0 0 370,0 0-37,0 0-280,1-2 3529,-4 5-3649,-3 7-1039,0 0-1,-1 0 1,0-1 0,-1 0 0,-3 3-47,-25 30 6,14-11 2,2 1-1,1 1 1,-14 31-8,26-45-10,0 0 0,1 0 0,1 0 0,1 1 0,0-1 1,2 1-1,0 0 0,1 7 10,1-6 2,0 0 1,2 0 0,0-1-1,1 1 1,1-1-1,4 8-2,-6-21-7,0 0-1,1 0 1,0-1-1,1 1 1,0-1 0,0 0-1,0 0 1,0 0-1,1-1 1,0 1-1,0-1 1,1 0 0,-1-1-1,1 1 1,0-1-1,0 0 1,1-1-1,-1 1 1,1-1 0,0 0 7,9 0-248,10 4-556,-18 0-5170,-8-3-886</inkml:trace>
  <inkml:trace contextRef="#ctx0" brushRef="#br0" timeOffset="20185.67">2469 2780 4889,'0'0'2641,"0"0"-1138,0 0-494,0 0-177,0 0-184,0 30-197,-3 188 79,3-180-177,1 7 159,-3 0 1,-1 0 0,-4 15-513,7-59 16,-1-1 1,1 1-1,-1 0 1,1-1 0,-1 1-1,1 0 1,-1-1-1,1 1 1,-1 0-1,1-1 1,-1 1 0,0-1-1,1 1 1,-1-1-1,0 1 1,1-1-1,-1 0 1,0 1 0,0-1-1,0 0 1,1 0-1,-1 1 1,0-1-1,0 0-16,0 0 9,1 0-1,-1 0 0,1 0 1,-1 1-1,1-1 0,-1 0 0,1 0 1,0 0-1,-1 0 0,1 0 1,-1 0-1,1 0 0,-1-1 0,1 1 1,-1 0-1,1 0 0,0 0 1,-1 0-1,1-1 0,-1 1 0,1 0 1,0 0-1,-1-1 0,1 1 0,-1 0 1,1 0-1,0-1 0,-1 1 1,1 0-1,0-1 0,0 1 0,-1-1 1,1 1-1,0 0 0,0-1 1,0 1-1,0-1 0,-1 1 0,1-1 1,0 1-1,0-1 0,0 1-8,0-470 56,0 467-56,1 1-1,-1 0 1,1 0-1,-1-1 1,1 1 0,0 0-1,0 0 1,0 0-1,0 0 1,0 0-1,1 0 1,-1 0-1,1 0 1,-1 0 0,1 1-1,0-1 1,-1 0-1,1 1 1,0 0-1,0-1 1,0 1-1,1 0 1,9-6-15,1 0 0,0 2-1,7-3 16,3-2 2,-4 1-2,1 0 1,0 2 0,1 0-1,-1 1 1,1 1 0,0 1-1,1 1 1,12 0-1,-33 3 0,-1 0-1,1 0 1,0 0-1,0 0 1,0 0 0,-1 1-1,1-1 1,0 0-1,-1 0 1,1 1 0,0-1-1,-1 1 1,1-1-1,0 0 1,-1 1 0,1-1-1,-1 1 1,1 0-1,0-1 1,-1 1 0,0-1-1,1 1 1,-1 0-1,1-1 1,-1 1 0,0 0 0,6 26 61,-10 30 81,1-49-130,1 1-1,-1-1 0,-1 1 0,1-1 1,-1 0-1,-1 0 0,1-1 0,-1 1 1,-1-1-1,-2 3-11,-16 17 2,-25 22-2,39-40-3,4-3-2,0-1-1,0 0 1,0 0-1,-1 0 0,1-1 1,-1 0-1,0-1 1,-1 1-1,1-1 0,-1-1 6,-4 1-17,0 0-1,0-1 0,0-1 1,-1 0-1,-11-1 18,-6 0-309,32 21 177,0-16 131,0 1 0,1-1 0,0 1 0,1-1 0,-1 0 0,1 0 0,0 0 0,0-1 0,0 1 1,1-1-1,-1 0 0,1 0 0,0-1 0,3 2 1,10 5 1,2-1 1,-1 0-1,14 3-1,-19-7 2,0 0-1,0 1 0,0 1 1,-1 0-1,1 1 1,-2 0-1,5 4-1,-12-7-38,1 0 0,-1 1 0,0-1 1,0 1-1,-1 0 0,0 0 0,0 1 0,0-1 0,0 4 38,3 22-6548,-7-31-694</inkml:trace>
  <inkml:trace contextRef="#ctx0" brushRef="#br0" timeOffset="20723.71">2885 2997 9394,'0'0'2174,"0"0"-1151,0 0-454,0 0 73,0 0-8,0 0-282,0 16-231,-1 6-103,-1 6-14,2 0 0,1-1 0,2 4-4,-2-25-40,0 0 0,0 0-1,0-1 1,1 1-1,0 0 1,1-1 0,-1 1-1,2 2 41,-2-6-14,-1 0-1,0-1 0,1 1 1,-1 0-1,1-1 0,0 1 0,-1-1 1,1 1-1,0-1 0,0 0 0,0 0 1,0 1-1,0-1 0,0-1 1,0 1-1,0 0 0,0-1 0,1 1 1,-1-1-1,0 1 0,0-1 0,1 0 1,-1 0 14,6 0 9,0 0 0,0 0 0,0-1 1,0 0-1,0 0 0,-1-1 1,1 0-1,0-1 0,2-1-9,-4 1 21,-1 0 0,0-1 0,0 0 0,0 0 0,0 0 0,-1-1 0,1 1 1,-1-1-1,0 0 0,0 0 0,-1-1 0,1-1-21,3-5 16,-1-2 0,-1 1 1,0-1-1,-1 0 0,0 0 1,-1 0-1,-1-1 0,0 1 0,-1 0 1,0-1-1,-1 0 0,-1 1 1,-1-1-1,0 0-16,0 8-14,0-1 0,0 1 0,-1 0 0,0-1 0,0 1 0,-1 1 0,1-1 0,-2 0 0,1 1 0,-1 0-1,0 0 1,0 0 0,-1 1 0,-1-2 14,2 3-59,-1-1-1,1 0 1,-1 1-1,0 0 1,0 1-1,-1-1 1,1 1-1,-1 0 1,0 1-1,0-1 0,0 1 1,0 1-1,0-1 1,0 1-1,-2 1 60,6 0-71,-1 1 0,1-1 0,-1 1 0,1 0 0,0 0 0,-1 1 0,1-1 0,0 1 0,0-1 0,0 1 0,0 0 0,0 0 0,0 1 0,1-1 0,-1 1 0,1-1 0,0 1 0,0 0 0,-1-1 0,2 1-1,-1 0 1,0 1 0,1-1 0,-2 3 71,-5 12-479,1 1-1,0 1 1,-3 17 479,5-16-356,-18 60-2102,4-11-2120</inkml:trace>
  <inkml:trace contextRef="#ctx0" brushRef="#br0" timeOffset="21540.81">3300 2864 3609,'0'0'6599,"0"0"-4064,0 0-1719,0 0-284,0 0-35,0 0-152,1 8-61,39 252 285,-40-257-583,1-1 0,-1 1 0,1 0 0,0 0 0,0 0 1,0-1-1,0 1 0,0 0 0,0-1 0,1 1 0,-1-1 0,1 1 0,0-1 0,0 0 0,1 2 14,-1-3-28,0 0-1,0 0 0,0 0 1,1 0-1,-1 0 0,0 0 0,1 0 1,-1-1-1,1 1 0,-1-1 1,1 0-1,-1 1 0,1-1 0,-1 0 1,0-1-1,1 1 0,-1 0 1,1-1 28,0 0-2,0 0 1,-1 0 0,1 0-1,-1 0 1,1-1 0,-1 1-1,1-1 1,-1 0 0,0 0-1,0 0 1,0 0 0,0 0-1,0 0 1,0-1 0,0 1-1,0-1 2,29-49 3,-22 36-2,-4 7-4,7-10-32,-1-1 0,-1 0 0,-1-1 0,-1 0 0,4-13 35,-14 60 160,2 0 0,0 0 0,4 20-160,-3-40-18,1 0 1,-1 0 0,1 0 0,0 0 0,1-1 0,0 1-1,0-1 1,0 1 0,0-1 0,1 0 0,0 0-1,0-1 1,0 1 0,1-1 0,-1 0 0,6 4 17,-6-5-16,-1-1 1,1 1 0,0-1-1,0 1 1,0-1 0,0 0-1,1-1 1,-1 1-1,0-1 1,1 0 0,-1 0-1,1 0 1,-1-1 0,1 1-1,-1-1 1,1 0 0,0-1-1,-1 1 1,1-1 0,-1 0-1,1 0 1,-1 0-1,2-1 16,-3 0 6,0 0-1,-1 0 1,1 0-1,-1 0 1,0-1-1,1 1 1,-1-1-1,0 1 1,-1-1-1,1 0 1,0 0-1,-1 0 1,0 0-1,1 0 1,-1 0-1,0-1-5,12-51 121,-9 30-64,-1-1 0,-2 1 0,0-1 0,-2 1 0,-3-21-57,-4 33 486,4 8-1744,2-1-5376,2-1 1255</inkml:trace>
  <inkml:trace contextRef="#ctx0" brushRef="#br0" timeOffset="22869.78">4096 2647 5089,'0'0'4165,"0"0"-2166,0 0-935,0 0-185,0 0-183,0 0-252,0 0-194,0 0-70,0 0 17,16 0 813,10 0-769,-16-1-184,1 1-1,-1 0 0,1 1 0,0 0 1,6 2-57,-14-2 6,1 0 0,-1 0 0,0 1 1,1-1-1,-1 1 0,0 0 0,0 0 0,0 0 1,0 0-1,-1 0 0,1 1 0,-1-1 1,1 1-1,-1 0 0,0 0 0,0 0 1,0 0-1,0 0 0,0 0-6,2 6 26,0 1 1,-1-1-1,0 1 0,-1 0 0,0 0 0,0 0 0,0 9-26,-1-14 17,-1 1-1,0-1 1,0 0-1,0 1 1,-1-1-1,0 1 1,0-1-1,0 0 1,-1 0-1,1 0 1,-1 0-1,0 0 1,-1 0-1,1 0 1,-4 3-17,-7 6 2,-1 0 0,0-1-1,-1-1 1,-1 0 0,0-1 0,0 0-1,-1-2 1,-1 0 0,-6 2-2,24-11-8,0 0 0,0 0-1,-1 0 1,1 0 0,0 0 0,0 0 0,0 0 0,0 0-1,0 0 1,0 0 0,0 0 0,0 0 0,0 0-1,-1 1 1,1-1 0,0 0 0,0 0 0,0 0 0,0 0-1,0 0 1,0 0 0,0 0 0,0 0 0,0 0-1,0 0 1,0 1 0,0-1 0,0 0 0,0 0 0,0 0-1,0 0 1,0 0 0,0 0 0,0 0 0,0 1 0,0-1-1,0 0 1,0 0 0,0 0 0,0 0 0,0 0-1,0 0 1,0 0 0,0 0 0,0 1 0,0-1 0,0 0-1,0 0 1,0 0 0,0 0 0,0 0 0,0 0-1,0 0 1,1 0 0,-1 0 0,0 0 0,0 0 0,0 1-1,0-1 1,0 0 0,0 0 0,0 0 0,0 0 0,0 0-1,1 0 1,-1 0 0,0 0 8,13 5-92,16 1 140,-13-2-30,0-1 0,0 2 0,-1 0 0,1 1 0,6 4-18,-14-6 29,0 0 1,-1 1-1,1-1 0,-1 1 0,0 1 1,0-1-1,-1 1 0,1 1 0,-1-1 1,-1 1-1,1 0-29,-5-4 26,0-1 1,0 0 0,0 0-1,0 1 1,0-1-1,0 1 1,-1-1-1,0 0 1,1 1-1,-1-1 1,0 1 0,0-1-1,0 1 1,0-1-1,-1 1 1,1-1-1,-1 1 1,1-1-1,-1 0 1,0 1 0,0-1-1,0 0 1,0 0-1,-1 1 1,1-1-1,0 0 1,-1 0-1,1-1 1,-1 1 0,0 0-1,0 0 1,0-1-1,0 1 1,0-1-27,-13 6-150,1-1 1,-1-1 0,0-1-1,0 0 1,-1-1 0,1 0-1,-1-2 1,0 1 0,0-2 149,15 0-617,1 0-352,0 0-591,0 0-1522,0 0-2009</inkml:trace>
  <inkml:trace contextRef="#ctx0" brushRef="#br0" timeOffset="23478.05">4458 2549 6449,'0'0'2934,"0"0"-1115,0 0-701,0 0-143,0 0-120,0 0-207,0 0-207,0 0-130,0 0-63,2 2 57,5 14-98,2 0-1,0-1 0,1-1 0,0 1 0,1-2 0,7 8-206,20 17 110,21 15-110,-25-24 12,0 3 0,11 16-12,-37-39 15,-1 1 0,-1 0 0,1 1 0,-2 0 0,1 0 0,-2 0 0,1 0 0,-1 1 0,-1 0 0,0 0 0,-1 0-1,0 5-14,-1-8 9,0 1 0,-1 0 0,0-1 0,-1 1 0,0 0 0,0-1 0,-1 1-1,0 0 1,-1-1 0,0 0 0,-1 0 0,1 0 0,-2 0 0,1-1-1,-5 5-8,-25 33-613,-3-2-1,-1-1 0,-3-3 0,-3 1 614,43-41-816,1 0-188,5-4-2666,6-5-186</inkml:trace>
  <inkml:trace contextRef="#ctx0" brushRef="#br0" timeOffset="24011.06">5410 2844 7698,'0'0'2718,"0"0"-1127,0 0-546,0 0-250,0 0-243,0 0-297,-11 10-125,-200 184 1355,104-96-1303,62-53-6706,45-45 3631</inkml:trace>
  <inkml:trace contextRef="#ctx0" brushRef="#br0" timeOffset="24373.62">5070 2892 2785,'0'0'7230,"0"0"-4832,0 0-1919,0 0-256,0 0 181,0 0 116,0 7-28,0 0-407,-1-4-16,1 1 1,0 0 0,0-1-1,0 1 1,0 0 0,0-1 0,1 1-1,0-1 1,0 1 0,0-1-1,0 1 1,0-1 0,1 0 0,0 1-1,-1-1 1,1 0 0,2 2-70,24 21 302,1-3 0,8 5-302,-3-3 84,22 23-84,98 110-463,-151-155 194,0-1-1,0 0 0,0 0 1,0 0-1,1 0 1,-1 0-1,1-1 1,-1 0-1,1 1 1,0-1-1,-1-1 0,1 1 1,0 0-1,0-1 1,-1 0-1,1 0 1,0 0-1,3-1 270,-5 1-314,13 0-5457</inkml:trace>
  <inkml:trace contextRef="#ctx0" brushRef="#br0" timeOffset="25325.73">5768 2453 6969,'0'0'1549,"0"0"-882,0 0-45,0 0 271,0 0-17,0 0-225,11 2-114,14 1-21,-1-2 0,0 0 0,0-2 1,0-1-1,9-2-516,-30 4 65,0-1-1,1 0 1,-1 1 0,0-1 0,1 1 0,-1 0 0,0 0 0,1 0 0,-1 1 0,0-1 0,0 1 0,4 0-65,-6 1 21,0-1 1,1 0 0,-1 1-1,0-1 1,0 0 0,0 1-1,0 0 1,0-1 0,0 1 0,0-1-1,0 1 1,-1 0 0,1 0-1,-1-1 1,1 1 0,-1 0-1,0 0 1,0 0 0,0 0-1,0 0 1,0-1 0,0 1-22,1 6 27,0 0 1,0 0 0,-1-1-1,0 1 1,0 0-1,-1 0 1,0-1-1,-1 1 1,0 0 0,0-1-1,0 0 1,-1 1-1,0-1 1,0 0-1,-4 5-27,-11 11 25,-2-1 0,0 0-1,-2-1 1,-13 10-25,-3 2 8,37-33-24,1 0-47,0 0-18,2 11-99,3-7 183,1 0 0,-1 0 0,1 0 1,0-1-1,0 0 0,0 0 0,1 0 0,-1-1 1,1 0-4,14 7 40,1 1 77,0 1-1,-1 1 1,-1 1-1,14 10-116,-25-15 84,0 0 1,0 0-1,-1 1 0,0 0 0,0 0 0,-1 1 0,0 0 0,-1 0 0,0 1 0,1 5-84,-4-11 61,-1 2 0,0-1 0,-1 0 0,0 0 1,0 0-1,0 1 0,-1-1 0,0 0 0,0 3-61,0-6 14,0 0 0,0 0 1,-1-1-1,1 1 0,-1 0 1,0 0-1,0 0 0,0 0 1,0-1-1,0 1 0,-1-1 1,1 1-1,-1-1 0,1 1 1,-1-1-1,0 0 0,0 0 1,0 1-1,0-1 0,-1 0-14,-10 5 4,0 0-1,-1 0 0,0-1 0,0-1 1,0-1-1,0 0 0,-1-1 0,0 0 1,-8 0-4,-26 0-961,-1-1 0,-12-4 961,-8 1-3579,70 1 2416,0 0-1239,0 0-2330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48.269"/>
    </inkml:context>
    <inkml:brush xml:id="br0">
      <inkml:brushProperty name="width" value="0.05" units="cm"/>
      <inkml:brushProperty name="height" value="0.05" units="cm"/>
    </inkml:brush>
  </inkml:definitions>
  <inkml:trace contextRef="#ctx0" brushRef="#br0">1 219 1296,'0'0'3916,"0"0"-1992,0 0-656,0 0-14,0 0-302,0 0-197,0 0 108,0 0 64,0 0-34,0 0-56,0 0-49,0 0-72,0 0-100,0 0-35,0 0-83,0 0-117,0 0-162,0 0-80,0 0-71,0 0-51,0 0 6,27 0 677,40 1-571,-23 0-70,1-1 1,-1-3 0,43-7-60,-34 3 350,1 3-1,0 1 1,54 6-350,-16-2 50,562-1 1972,-636 5-1948,-19-5-84,1 0 0,0 0 0,0 0-1,0 1 1,-1-1 0,1 0 0,0 0 0,0 0 0,0 0-1,0 0 1,-1 0 0,1 0 0,0 1 0,0-1 0,0 0-1,0 0 1,0 0 0,-1 0 0,1 1 0,0-1 0,0 0-1,0 0 1,0 0 0,0 0 0,0 1 0,0-1 0,0 0-1,0 0 1,0 0 0,0 1 0,0-1 0,0 0 0,0 0 0,0 0-1,0 1 1,0-1 0,0 0 0,0 0 0,0 0 0,0 1-1,0-1 1,0 0 0,0 0 0,0 0 0,1 1 0,-1-1-1,0 0 1,0 0 0,0 0 0,0 0 0,0 0 0,1 1-1,-1-1 1,0 0 0,0 0 0,0 0 0,0 0 0,1 0-1,-1 0 1,0 0 0,0 0 0,0 0 0,1 0 0,-1 0-1,0 0 1,0 0 0,0 0 0,1 0 0,-1 0 10,-29 13-2729,1 1 0,-19 12 2729,34-18-1497,-33 19-5075</inkml:trace>
  <inkml:trace contextRef="#ctx0" brushRef="#br0" timeOffset="1434.23">1058 28 5529,'0'0'1693,"0"0"-190,0 0-32,0 0-266,0 0-334,0 0-140,-3 0-40,-3-1-445,1-1 0,0 0 1,0 1-1,0-2 1,1 1-1,-1 0 1,1-1-1,-1 0 1,1 0-1,-1-1-246,4 3 450,1 1 62,0 0-11,0 0-53,0 0-108,0 0-80,0 0-58,0 0 38,0 0 52,0 0-4,0 0-49,0 0-67,0 0-72,0 0-36,0 0-46,3 0 2,0-1 0,0 1 1,0 0-1,0 0 0,0 1 0,0-1 0,0 0 0,-1 1 0,1 0 0,0 0 0,0 0 0,0 0 0,0 0-20,1 1 22,18 7 42,-1 0 0,0 2 0,-1 1-1,0 1 1,-1 0 0,-1 1 0,0 1 0,0 2-64,54 41 157,-66-54-146,0 0 0,1-1-1,-1 0 1,1 0 0,-1-1-1,1 0 1,0 0 0,0 0-1,-1-1 1,1 0 0,0 0-1,1-1 1,3 0-11,-11 1 39,0-1 1,0 1 0,0-1-1,0 0 1,1 1-1,-1-1 1,0 1 0,0-1-1,0 1 1,-1-1-1,1 0 1,0 1-1,0-1 1,0 1 0,0-1-1,0 0 1,0 1-1,-1-1 1,1 1-1,0-1 1,0 0 0,0 1-1,-1-1 1,1 0-1,0 1 1,-1-1-1,1 0 1,0 1 0,-1-1-1,1 0 1,0 0-1,-1 0 1,1 1 0,-1-1-40,-38 25 10,2 3 1,0 0-1,2 3 1,-3 4-11,-127 140-6,159-169-299,7-10-1394,8-10-2075,5 1-833</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2.838"/>
    </inkml:context>
    <inkml:brush xml:id="br0">
      <inkml:brushProperty name="width" value="0.05" units="cm"/>
      <inkml:brushProperty name="height" value="0.05" units="cm"/>
    </inkml:brush>
  </inkml:definitions>
  <inkml:trace contextRef="#ctx0" brushRef="#br0">437 1 3649,'0'0'3627,"0"0"-1602,0 0-692,0 0-136,0 0-296,0 0-291,0 0-112,-4 0 3833,-20 3-3999,-99-1 963,-114 16-1295,191-7 389,46-11-381,0 2-8,-2 203 287,4 216 35,4-326-244,3 96 142,0 47 41,1 2-118,-7 328-166,5-252 65,-8 179 118,0-495-138,0 0 14,0 0-8,0 0 20,0 0 10,0 0 36,0 0 30,0 0-16,0 0-25,0 0-59,0 0-11,0 0 3,0 0 19,0 0-19,0 0-3,0 0 3,0 0 19,0 0-20,0 0-1,0 0 21,0 0-14,1 10 59,-1-8-61,0 0 0,0 0 0,0 0 1,0 0-1,0 0 0,1 0 1,-1 0-1,1 0 0,-1 0 0,1 0 1,0 0-1,0 0 0,0-1 1,0 1-1,0 0 0,0 0 0,0-1 1,0 1-1,1-1 0,-1 1 0,1-1 1,-1 0-1,1 1 0,0-1 1,-1 0-1,1 0 0,0 0 0,0 0 1,0 0-1,0-1 0,0 1 1,1 0-20,10 3 36,0-1-1,0 0 1,0-1 0,1 0-36,25 5 59,-13-3 29,0-1-1,-1-1 1,27-1-88,-40 3-787,-11-4 676,-1 0 0,0 1-1,0-1 1,0 0 0,0 1 0,0-1 0,0 0 0,0 1-1,0-1 1,0 0 0,0 1 0,0-1 0,0 0 0,0 1 0,-1-1-1,1 0 1,0 0 0,0 1 0,0-1 0,0 0 0,-1 1-1,1-1 1,0 0 0,0 0 0,0 1 0,-1-1 0,1 0-1,0 0 1,0 0 0,-1 1 0,1-1 0,0 0 0,0 0 0,-1 0-1,1 0 1,0 0 0,-1 0 0,1 0 0,0 1 0,-1-1-1,1 0 1,-1 0 111,-16 6-4466</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9.177"/>
    </inkml:context>
    <inkml:brush xml:id="br0">
      <inkml:brushProperty name="width" value="0.05" units="cm"/>
      <inkml:brushProperty name="height" value="0.05" units="cm"/>
    </inkml:brush>
  </inkml:definitions>
  <inkml:trace contextRef="#ctx0" brushRef="#br0">18 153 1608,'0'0'894,"0"0"-402,0 0-111,0 0 95,0 0 175,0 0 28,0 0 116,0 0 124,0 0 176,0 0 70,0 0-95,0 0-250,0 0-216,0 0-121,0 0-98,0 0-102,0 0-31,0 0 6,0 0 14,0 0 16,0 0 13,0 0-5,1-21 748,2 16-994,1 1-1,0-1 1,0 1-1,0-1 0,1 1 1,-1 0-1,1 1 1,0-1-1,0 1 1,1 0-1,-1 0 1,0 1-1,1-1 0,0 1 1,2 0-50,-5 1 19,0 0-1,0 1 1,0 0 0,0-1-1,0 1 1,0 0 0,1 1 0,-1-1-1,0 1 1,0-1 0,0 1 0,0 0-1,0 0 1,0 0 0,0 0 0,0 1-1,-1-1 1,1 1 0,0 0-1,-1 0 1,1 0 0,-1 0 0,2 2-19,0 1 16,-1 0 1,1 0-1,-1 1 1,0 0-1,-1 0 1,1-1-1,-1 1 1,0 1-1,-1-1 0,0 0 1,1 4-17,1 4 49,4 40 187,-6-52-212,-1 1 0,0 0 0,0 0 0,0-1 0,-1 1 0,1 0 0,-1-1 0,1 1 0,-1 0 0,0-1 0,0 1 0,0-1 0,0 1 0,-1-1 0,1 0 0,-2 3-24,-74 71 140,-43 45-140,136-119 296,-1-1-1,1 0 1,-1-1-1,14-2-295,165-2 649,-176 4-606,-16 0 51,-2 0 16,0 0-2,0 0 22,0 0-22,0 0-23,0 0-41,0 0-96,0 0-125,0 0-181,0 0-354,0 0-442,0 0-917,0 0-1429</inkml:trace>
  <inkml:trace contextRef="#ctx0" brushRef="#br0" timeOffset="1050.82">622 21 1608,'0'0'2162,"0"0"-141,0 0-101,0 0-78,0 0-358,0 0-285,0-3 2136,0 4-526,-1 16-2747,-1-1 0,-1 0 0,0 0 0,-1 0 0,-5 14-62,-6 27 113,12-46-112,1 0 0,0 1 0,1-1 0,0 0 0,1 3-1,0-12-51,0-2 15,0 0-21,0 0 37,0 0 12,0 0-1,122-2 1672,-62 1-3193,0 0-9239,-60 1 5667</inkml:trace>
  <inkml:trace contextRef="#ctx0" brushRef="#br0" timeOffset="1598.42">844 0 2681,'0'0'2012,"0"0"-42,0 0-11,0 0-163,0 0-437,0 0-383,0 0-197,0 0-39,0 0-37,0 0-1,0 0-40,0 0-99,0 0-159,0 0-130,0 0-26,0 0-9,0 10 73,0 391 770,-3-326-1037,3-75-57,0 0 2,0 0-17,0 0-73,0 0-28,0 0-81,0 0-146,0 0-230,0-17-1521,0-4-305,0-2-2910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6.229"/>
    </inkml:context>
    <inkml:brush xml:id="br0">
      <inkml:brushProperty name="width" value="0.05" units="cm"/>
      <inkml:brushProperty name="height" value="0.05" units="cm"/>
    </inkml:brush>
  </inkml:definitions>
  <inkml:trace contextRef="#ctx0" brushRef="#br0">72 88 1456,'0'0'1926,"0"0"-691,0 0-299,0 0 30,0 0-118,0 0-195,0 0-150,0 0-35,0 0-40,0 0 2,0 0 34,0 0 53,0 0 82,0 0-1,0 0-6,0 0-2,0 0-5,0 0-19,0 0-32,0 0 14,0 0-60,0 0-29,0 0-32,0 0-33,0 0-67,0 0-124,0 0-69,0 0-41,0 0-8,0 0-25,3-2 17,6-6-25,1-1 0,0 2-1,1-1 1,0 2 0,0-1 0,0 2-1,1-1 1,0 1 0,0 1 0,0 0-1,0 1 1,1 1 0,-1-1 0,1 2-1,2 0-51,-14 1 0,0 0 0,0 1-1,1-1 1,-1 0 0,0 1 0,0-1-1,0 1 1,0 0 0,0-1-1,0 1 1,1 0 0,-2 0-1,1-1 1,0 1 0,0 0-1,0 0 1,0 0 0,0 0-1,-1 0 1,1 0 0,0 1 0,-1-1-1,1 0 1,-1 0 0,0 0-1,1 1 1,-1-1 0,0 0-1,1 0 1,-1 2 0,4 45 154,-3-38-112,0 7 5,1 18 67,-2 0 0,-1-1 1,-3 15-115,3-42 9,0-1 1,-1 0 0,0 0 0,-1 1 0,0-1 0,0-1 0,0 1 0,0 0 0,-1-1 0,0 0 0,0 0 0,-2 2-10,-10 10-3,-2-2 0,-17 14 3,-21 19-117,28-18 107,1 2 0,2 1 0,-18 29 10,43-61 5,0-1-1,0 0 0,-1 1 1,1-1-1,0 0 1,0 1-1,0-1 1,0 1-1,0-1 0,0 0 1,0 1-1,0-1 1,0 0-1,0 1 0,0-1 1,0 1-1,0-1 1,0 0-1,0 1 1,1-1-1,-1 0 0,0 1 1,0-1-1,0 0 1,1 1-1,-1-1 1,0 0-1,0 1 0,1-1 1,-1 0-1,0 0 1,0 1-1,1-1 1,-1 0-1,0 0 0,1 0 1,-1 1-1,0-1 1,1 0-1,-1 0 0,0 0 1,1 0-1,-1 0 1,1 0-1,-1 0 1,0 0-1,1 0 0,-1 0 1,1 0-1,-1 0 1,0 0-1,1 0 1,-1 0-1,0 0 0,1 0-4,33 0 354,-22-1-205,47-1 549,25-6-698,-24 2 147,25 2-147,-43 4 26,-41 0-9,-1 0 36,0 0-22,0 0-160,0 0-241,0 0-99,0-10-5442,0 10 918</inkml:trace>
  <inkml:trace contextRef="#ctx0" brushRef="#br0" timeOffset="914.11">593 37 1792,'0'0'3708,"0"0"-1306,0 0-418,0 0-386,0 0-441,0 0-283,0 0-803,0 1 0,0-1 0,0 0 0,0 0 0,0 0 0,0 0-1,0 0 1,0 0 0,0 0 0,0 0 0,0 1 0,0-1 0,0 0 0,0 0 0,0 0 0,0 0 0,0 0 0,0 0 0,0 0 0,0 0 0,1 0-1,-1 1 1,0-1 0,0 0 0,0 0 0,0 0 0,0 0 0,0 0 0,0 0 0,0 0 0,0 0 0,0 0 0,0 0 0,1 0 0,-1 0 0,0 0 0,0 0-1,0 0 1,0 0 0,0 0 0,0 0 0,0 0 0,0 0 0,0 0 0,1 0 0,-1 0 0,0 0 0,0 0 0,0 0 0,0 0 0,0 0 0,0 0 0,0 0-1,0 0 1,0 0 0,1 0 0,-1 0 0,0 0 0,0 0 0,0 0 0,0 0 0,0 0 0,0 0-71,0 265 1301,-4-234-1486,18-31 138,6-4 129,0-1-1,0 0 1,-1-2 0,1 0-1,-1-1 1,12-8-82,-8 5 118,1 1 1,0 0 0,24-5-119,-43 15 27,-5 0 97,0 0 0,0 0-67,0 0-57,0 0-107,0 0-94,0 0-74,0 0-113,0 0-168,0 0-307,0 11-2635,-4 2-339</inkml:trace>
  <inkml:trace contextRef="#ctx0" brushRef="#br0" timeOffset="1530.59">808 34 5129,'0'0'1866,"0"0"-445,0 0-40,0 0-188,0 0-211,0 0-126,2-4-40,-1 1-627,-1 0-66,1 1 1,-1 0-1,1-1 0,0 1 1,0 0-1,0-1 1,1 1-1,-1 0 1,0 0-1,2-1-123,-2 2 362,-1 1 36,0 0 70,0 0 41,0 0 3,0 17 495,2 33-288,3 0 0,2 0 1,5 14-720,-1-5 617,3 55-617,-9 117 267,-3-242 243,-1 1-1697,0 3-4526,-1 1-524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01.845"/>
    </inkml:context>
    <inkml:brush xml:id="br0">
      <inkml:brushProperty name="width" value="0.05" units="cm"/>
      <inkml:brushProperty name="height" value="0.05" units="cm"/>
    </inkml:brush>
  </inkml:definitions>
  <inkml:trace contextRef="#ctx0" brushRef="#br0">23 160 5033,'0'0'2371,"0"0"-737,0 0-391,0 0-247,0 0-194,0 0-74,-3 5-68,1-4-488,0 0-99,1 1-1,-1-1 1,1 0 0,0 0-1,0 1 1,-1-1-1,1 1 1,0-1 0,0 1-1,0-1 1,1 1 0,-1-1-1,0 1 1,0 0-1,1 0-72,0-1 451,0-1-37,0 0-70,0 0-128,0 0-76,0 0-44,23 10 412,0-3-270,1-2 0,-1 0-1,1-2 1,0-1 0,0-1 0,3 0-238,-27-1 15,0 2 5,0-1-79,0-1 1,0 0 0,0 0 0,0 0 0,0 0 0,0 1-1,0-1 1,0 0 0,0 0 0,0 0 0,0 0 0,0 1-1,0-1 1,0 0 0,1 0 0,-1 0 0,0 0 0,0 1 0,0-1-1,0 0 1,0 0 0,0 0 0,0 0 0,0 0 0,1 0-1,-1 1 1,0-1 0,0 0 0,0 0 0,0 0 0,0 0-1,1 0 1,-1 0 0,0 0 0,0 0 0,0 0 0,0 0-1,1 0 1,-1 0 0,0 0 0,0 0 0,0 0 0,0 0-1,1 0 1,-1 0 0,0 0 0,0 0 58,11-5-1116,7-11-2087,-10 2-3174</inkml:trace>
  <inkml:trace contextRef="#ctx0" brushRef="#br0" timeOffset="942.35">363 11 4401,'0'0'2220,"0"0"-602,0 0-351,0 0 233,0 0-37,0 0-338,0 0-288,0 0-166,0 0-192,17-1 497,39-5-108,37 2-868,-92 6 48,0 0 0,0 0 0,-1 0 1,1 0-1,-1 0 0,1 1 0,-1-1 0,0 0 0,0 0 0,0 0 1,0 0-1,0 0 0,0 0 0,-1 2-48,1 1 86,0 4-22,0 0 1,0-1-1,-1 1 0,0 0 0,-1-1 0,0 3-64,0-7-6,1-1 0,-1 1 0,0 0 0,0-1 0,-1 1 0,1-1 0,-1 0 0,0 1 0,0-1 0,0-1-1,0 1 1,0 0 0,0-1 0,-2 1 6,-25 16-193,24-16 160,0-1 1,1 2-1,-1-1 1,1 0-1,0 1 1,0 0-1,0 0 1,1 1-1,-1-1 1,1 1-1,0 0 1,0 0-1,1 1 1,-1-1-1,1 1 1,-1 3 32,4-9-5,0 1 0,0-1 0,0 0 0,0 1 0,0-1 0,0 0 0,0 1 0,0-1 1,0 0-1,0 0 0,0 1 0,0-1 0,0 0 0,0 1 0,0-1 0,0 0 0,0 1 0,0-1 0,1 0 0,-1 0 0,0 1 1,0-1-1,0 0 0,1 0 0,-1 1 0,0-1 0,0 0 0,1 0 0,-1 0 0,0 0 0,0 1 0,1-1 0,-1 0 1,0 0-1,0 0 0,1 0 0,-1 0 0,0 0 0,1 0 5,18 2 201,19-9 85,-30 5-278,-1 0 1,0 1 0,1-1-1,-1 2 1,1-1 0,-1 1-1,1 0 1,0 0 0,2 2-9,-8-2 8,0 1 0,0-1 0,0 1 0,0 0 1,0-1-1,0 1 0,-1 0 0,1 0 0,0 1 0,0-1 1,-1 0-1,1 0 0,-1 1 0,1-1 0,-1 1 1,1 0-1,-1-1 0,0 1 0,0 0 0,0 0 0,0 0 1,0 0-1,0 0 0,-1 0 0,1 0 0,0 0 1,-1 0-1,0 0 0,1 0 0,-1 0 0,0 0 0,0 0 1,-1 2-9,2 11 69,-1-8-58,1-1 1,-1 1-1,-1-1 0,1 1 0,-1-1 0,0 1 1,0-1-1,-1 0 0,0 1 0,0-1 0,-1 0 1,-1 4-12,-2-1 4,-41 60 25,42-62-27,0-1 0,-1 0 0,0 0 0,0 0 0,-1-1 0,1 1 0,-1-2 0,-4 3-2,10-6-10,0 0 0,0 0 0,0-1 0,0 1 0,-1-1 0,1 1 0,0-1 0,0 1 0,0-1 0,0 1-1,-1-1 1,1 0 0,0 0 0,0 0 0,-1 0 0,1 0 0,0 0 0,0 0 0,-1 0 0,1 0 0,0 0 0,0-1 0,0 1 0,-1-1 0,1 1 0,0-1 0,0 1 0,0-1 0,0 0 0,0 1 0,0-1 10,-1-1-26,1 0 1,0-1-1,0 1 1,0 0 0,0-1-1,1 1 1,-1 0-1,0-1 1,1 1 0,0-1-1,0 1 1,0-1 0,0 1-1,0-1 26,0 2-147,0 1-199,0 0-230,0 0-165,0 0-19,0 0-137,7 3-4206,-3 1-751</inkml:trace>
  <inkml:trace contextRef="#ctx0" brushRef="#br0" timeOffset="2075.51">767 38 6633,'0'0'2514,"0"0"-1073,0 0-469,0 0-64,0 0-155,0 0-218,0 0-209,0 0-124,0 0-82,0 0-33,0 0 30,0 0 65,0 0 151,0 0 39,19 0 78,155-10 726,-174 10-1151,1 0 1,0 1-1,0-1 1,-1 0-1,1 1 0,0-1 1,-1 1-1,1-1 1,-1 1-1,1 0 1,0-1-1,-1 1 0,1 0 1,-1-1-1,0 1 1,1 0-1,-1-1 0,1 1 1,-1 0-1,0 0 1,0-1-1,1 1 0,-1 0 1,0 0-1,0 0 1,0 0-1,0-1 1,0 1-1,0 0 0,0 0 1,0 0-26,-1 37 353,1-26-203,0-9-141,-1 1 0,1-1 1,-1 0-1,1 1 0,-1-1 0,0 0 0,-1 0 1,1 0-1,0 0 0,-1 0 0,0 0 1,1 0-1,-1 0 0,0-1 0,-1 1 0,1-1 1,0 1-1,-1-1 0,1 0 0,-1 0 1,0 0-1,0 0 0,0-1 0,0 1 0,0-1 1,0 1-1,0-1 0,0 0 0,0 0 0,-1-1 1,1 1-1,0-1 0,-1 1 0,1-1-9,-1 2-23,11 2-48,12 4 15,-19-8 70,6 2-11,-1 1-1,0-1 1,0 1-1,0 1 1,0-1-1,0 1 0,-1-1 1,0 1-1,0 0 1,0 1-1,0-1 1,0 1-1,-1 0 0,0 0 1,0 0-1,0 0 1,-1 0-1,1 3-2,1 4 33,0 1 0,-1-1 0,0 1 0,-1 0 0,-1 0 0,0 0 0,-1 8-33,0-20 1,0 0 1,0-1-1,-1 1 1,1 0-1,0-1 0,-1 1 1,1 0-1,-1 0 0,1-1 1,-1 1-1,1-1 1,-1 1-1,1 0 0,-1-1 1,0 1-1,1-1 0,-1 0 1,0 1-1,1-1 1,-1 1-1,0-1 0,0 0 1,1 0-1,-1 1 0,0-1 1,0 0-1,1 0 1,-1 0-1,0 0 0,0 0 1,0 0-1,0 0-1,-34 0-91,26 0 55,-103 0-524,111 0 431,1 0-36,0 0-33,0 0-13,0 0 11,0 0-8,0 0-126,0 0-207,0 0-99,0 0-164,0 0-613,0 0-1459</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28.316"/>
    </inkml:context>
    <inkml:brush xml:id="br0">
      <inkml:brushProperty name="width" value="0.05" units="cm"/>
      <inkml:brushProperty name="height" value="0.05" units="cm"/>
    </inkml:brush>
  </inkml:definitions>
  <inkml:trace contextRef="#ctx0" brushRef="#br0">0 239 1640,'0'0'1850,"0"0"-600,0 0-398,0 0-157,0 0-138,1-3 10998,3 2-12676,89-4 1560,-37 1-1486,-18 3-2502,-33 1-594</inkml:trace>
  <inkml:trace contextRef="#ctx0" brushRef="#br0" timeOffset="982.14">340 59 2537,'0'0'4770,"0"0"-2692,0 0-1306,0 0-95,0 0 213,0 0-166,0 0-231,0 0-106,0 0-49,0 0 18,0 0 5,0 0-54,6-8 262,12-1-437,1 1 0,1 1 0,-1 1 0,1 0 0,0 2 0,0 0 0,1 1 0,-1 1 1,1 1-1,4 1-132,-24 0 6,-1 0 0,0 0 1,1 0-1,-1 1 0,1-1 1,-1 0-1,1 0 1,-1 1-1,1-1 0,-1 0 1,0 1-1,1-1 0,-1 0 1,1 1-1,-1-1 1,0 0-1,0 1 0,1-1 1,-1 1-1,0-1 0,0 1 1,1-1-1,-1 0 1,0 1-1,0-1 0,0 1 1,0-1-1,0 1 0,0-1 1,1 1-1,-1-1 1,0 1-1,-1 0-6,1 18 198,0-16-174,-1 3-4,0 1 1,0 0 0,-1 0 0,0 0-1,0-1 1,-1 1 0,1-1-1,-1 1 1,-1-1 0,1 0 0,-1 0-1,0-1 1,-1 1 0,-2 2-21,2-2-16,-1 0 0,0 0 0,0-1 0,0 0-1,0 0 1,-1 0 0,0-1 0,0 0 0,0 0 0,0-1 0,-1 0 0,-6 2 16,118 0-171,-103-5 177,1 1-1,-1-1 0,0 1 1,1 0-1,-1 0 0,0 0 0,1 0 1,-1 0-1,0 0 0,0 0 1,0 0-1,0 0 0,0 0 1,0 1-1,0-1 0,-1 0 1,1 1-1,0-1 0,-1 1 1,1-1-1,-1 1 0,1-1 1,-1 1-1,0-1 0,1 1 0,-1-1 1,0 1-1,0-1 0,0 1 1,-1 1-6,1 4 70,0 1 0,0-1 1,-1 1-1,0-1 0,-2 7-70,-2-3 35,-1-1 1,0 0-1,0 0 0,-1 0 1,0-1-1,-1 0 0,0-1 0,-1 1 1,0-2-1,0 1 0,0-1 1,-1 0-1,-2 0-35,6-5-57,0 1 1,-1-1-1,1-1 0,-1 1 1,0-1-1,1 0 1,-1-1-1,0 0 1,1 0-1,-7-1 57,-2 1-116,14 0 64,1 0-21,0 0-35,0-1 0,0 1 0,1 0 0,-1-1 0,0 1 1,0-1-1,0 1 0,1 0 0,-1-1 0,0 1 0,1 0 0,-1-1 0,0 1 0,1 0 0,-1 0 0,0-1 1,1 1-1,-1 0 0,1 0 0,-1 0 0,0-1 0,1 1 0,-1 0 0,1 0 0,-1 0 0,1 0 1,-1 0-1,1 0 0,-1 0 0,0 0 0,1 0 0,-1 0 0,1 0 108,21 0-1400,-15 0-226,9 0-3015</inkml:trace>
  <inkml:trace contextRef="#ctx0" brushRef="#br0" timeOffset="1964.95">759 76 3881,'0'0'3506,"0"0"-1970,0 0-621,0 0 223,0 0-101,0 0-333,0 0-196,0 0-93,0 0-127,0-1-267,0 1-1,0-1 0,-1 1 1,1-1-1,0 0 0,0 1 1,0-1-1,0 1 0,0-1 1,0 1-1,0-1 0,0 1 1,1-1-1,-1 1 0,0-1 1,0 1-1,0-1 0,1 1 0,-1-1 1,0 1-1,0-1 0,1 1 1,-1-1-1,0 1 0,1-1-20,6-2 46,-1 0 0,1 0 0,0 1 0,0 0 0,0 0 0,0 1 0,0-1 0,0 2 0,1-1 0,-1 1-1,0 0 1,0 0 0,1 1 0,4 1-46,-10-1 21,0 0-1,0 0 0,0 0 0,0 0 1,0 1-1,0-1 0,-1 1 1,1-1-1,0 1 0,-1-1 0,1 1 1,-1 0-1,0 0 0,0 0 1,1 0-1,-1 0 0,0 0 0,-1 0 1,1 0-1,0 0 0,0 0 1,-1 1-1,0-1 0,1 0 0,-1 1-20,2 11 173,-1 0 0,0 0 0,-1 10-173,0-14 40,0-7-24,0 13 59,0 0 0,-1 0 1,-2 7-76,1-17 5,0 1 0,0 0-1,0-1 1,-1 0 0,1 0 0,-2 0 0,1 0-1,-1 0 1,-2 3-5,-53 62 39,38-47-24,1 0 1,1 2 0,-13 22-16,25-37 7,5-10 11,1 1 0,0-1 0,0 1 0,0-1 0,0 1-1,0-1 1,0 1 0,1-1 0,-1 1 0,0 0 0,1 0 0,0-1 0,-1 2-18,-4 4 707,0 0-425,13-4-64,43-3 130,0-3 1,41-7-349,-31 6 41,-60 4-177,-1 0 0,0 0-1,1 0 1,-1-1 0,1 1-1,-1 0 1,1 0-1,-1-1 1,1 1 0,-1 0-1,0-1 1,1 1 0,-1 0-1,0-1 1,1 1 0,-1-1-1,0 1 1,1 0 0,-1-1-1,0 1 1,0-1 0,0 1-1,1-1 1,-1 1-1,0-1 1,0 1 0,0-1-1,0 0 137,2-5-2779,2-4-4396</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0.305"/>
    </inkml:context>
    <inkml:brush xml:id="br0">
      <inkml:brushProperty name="width" value="0.05" units="cm"/>
      <inkml:brushProperty name="height" value="0.05" units="cm"/>
    </inkml:brush>
  </inkml:definitions>
  <inkml:trace contextRef="#ctx0" brushRef="#br0">1 218 2697,'0'0'1158,"0"0"-403,0 0-149,0 0 14,0 0 41,0 0 142,11-4 8429,-7 1-9677,9-8 800,0-1-114,0 0-1,1 1 0,1 0 1,4-2-241,-13 10-2,0 0 1,0 1 0,0 0-1,0 0 1,0 0 0,0 0-1,0 1 1,1 0 0,-1 1-1,0-1 1,1 1 0,-1 0-1,1 1 1,0 0 1,-6-1 8,1 1 0,-1 0 0,1 0 0,-1-1 0,0 1 0,1 0 0,-1 0 0,0 1 0,0-1 0,0 0 0,0 0 0,0 1 0,0-1 0,0 0-1,0 1 1,0-1 0,-1 1 0,1-1 0,0 1 0,-1 0 0,0-1 0,1 1 0,-1-1 0,0 2-8,7 43 302,-7-42-281,2 26 108,-1-1 0,-2 1 0,-2 14-129,2-36 17,0 0 1,-1 0-1,0-1 0,0 1 1,-1 0-1,1-1 0,-2 1 0,1-1 1,-1 0-1,0 0 0,-1 0 0,0-1 1,0 0-1,0 0 0,-2 2-17,4-6 12,1 0-1,-1-1 1,0 1-1,1-1 0,-1 1 1,0-1-1,0 0 1,0 0-1,-1 0-11,1 0 15,1 0 1,-1 0-1,0 0 0,0 0 0,1 1 1,-1-1-1,1 1 0,-1-1 0,1 1 1,0 0-1,-2 2-15,-29 39 11,30-40-1,1 1-1,-1 0 1,1 1 0,0-1-1,1 0 1,-1 1-1,1-1 1,0 1-1,0-1 1,0 5-10,17-11 108,55-18 149,-56 14-248,0 1-1,1 1 0,-1 1 1,1 0-1,-1 0 0,1 2 1,2 0-9,-16 1-7,4 18-400,-5-15-4536,-1-17-493</inkml:trace>
  <inkml:trace contextRef="#ctx0" brushRef="#br0" timeOffset="796.12">511 72 1608,'0'0'3705,"0"0"-1786,0 0-425,0 0-90,0 0-384,0 0-306,0 7 7494,3 31-8222,-3 141 18,27-179-238,-12-1 161,0 0-1,-1-1 1,1-1 0,7-3 73,-6 2-164,0 1 0,0 0 1,1 1-1,10 0 164,-27 3-1406,0 1 864,-1-2-4837,-5 0-173</inkml:trace>
  <inkml:trace contextRef="#ctx0" brushRef="#br0" timeOffset="1266.86">692 1 4481,'0'0'4880,"0"0"-2314,0 0-957,0 0-171,0 0-311,0 0-343,0 0-197,0 0-95,0 0-101,15 14 290,-8 2-547,0 1 0,0 0 0,-2 0 0,0 1-1,-1 0 1,-1 0 0,-1 0 0,0 11-134,0-10 75,7 89 131,-6 75-206,1-157-1785,0 5-4273,-4-23 2139</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43.264"/>
    </inkml:context>
    <inkml:brush xml:id="br0">
      <inkml:brushProperty name="width" value="0.05" units="cm"/>
      <inkml:brushProperty name="height" value="0.05" units="cm"/>
    </inkml:brush>
  </inkml:definitions>
  <inkml:trace contextRef="#ctx0" brushRef="#br0">49 76 2969,'0'0'1877,"0"0"-478,0 0-133,0 0 229,0 0 60,0 0-108,0 0-226,0 0-216,0 0-146,0 0-71,0 0-117,0 0-189,0 0-436,0-1 0,0 0 0,0 0 0,0 0 1,0 0-1,0 0 0,1 1 0,-1-1 0,0 0 0,0 0 0,1 0 0,-1 0 0,0 1 0,1-1 0,-1 0 0,1 0 0,-1 1 0,1-1 0,-1 0 0,1 1 0,0-1-46,6-2 39,0 1-1,0 0 1,0 0-1,1 1 1,-1-1-1,1 2 1,-1-1-1,0 1 0,1 0 1,-1 1-1,1 0 1,2 0-39,-7 0 10,0-1 0,0 1 0,0 0 0,0 0 0,0 0 0,0 0 0,-1 0 0,1 0-1,0 1 1,-1 0 0,0-1 0,1 1 0,-1 0 0,0 0 0,0 0 0,0 0 0,0 1 0,0-1 0,0 0 0,0 1 0,-1 0 0,0-1 0,1 1 0,-1 0 0,0-1 0,0 1 0,0 0 0,-1 0-1,1 0 1,-1 0 0,0 0 0,1 2-10,-1 2 24,-1 0-1,1 0 1,-1-1-1,0 1 0,0 0 1,-1 0-1,0-1 0,0 0 1,-1 1-1,0-1 1,-1 2-24,-2 2-5,-1-1 1,0 0 0,-1 0 0,0 0 0,0-1-1,-4 2 5,6-4-24,-2 2-4,0-1-1,-1 1 1,1-2 0,-1 1-1,-1-1 1,1-1 0,-1 1 0,-10 3 28,52-15-46,0 2 0,-1 1 1,1 2-1,24 2 46,-54-1 1,0 1 0,0-1 0,0 1 0,0-1 0,0 1 0,0 0 0,0 0 1,-1-1-1,1 1 0,0 1 0,-1-1 0,1 0 0,0 0 0,-1 1 0,1-1 0,-1 0 0,0 1 0,0 0 0,1-1 0,-1 1 0,0 0 1,0-1-1,-1 1 0,1 0 0,0 0 0,0 0 0,-1 0 0,1 0 0,-1 1-1,2 8 98,0 0-1,-1 0 1,-1 0 0,0 11-98,0-12 55,0-4-48,-1 1 0,-1 0 0,1 0 0,-1-1 0,0 1 0,0-1 0,-1 1 0,0-1 0,0 0 0,-1 0 0,1 0 0,-1-1 0,-1 1 0,1-1 0,-1 0 0,1 0-1,-2-1 1,1 1 0,-5 2-7,2-1-19,-1 0-1,1 0 0,-1-2 1,0 1-1,0-1 0,-1 0 1,1-1-1,-1 0 0,0 0 0,0-1 1,0 0-1,0-1 0,-2 0 20,6-1-26,1 0-1,-1 0 1,1-1-1,0 1 1,-1-1-1,1 0 1,-5-2 26,9 2-12,-1 0 1,1 0 0,-1 1 0,1-1 0,0 0 0,0 0 0,0 0 0,-1 0 0,1-1 0,0 1 0,0 0 0,0 0-1,1-1 1,-1 1 0,0 0 0,0-1 0,1 1 0,-1-1 0,1 1 0,-1-1 0,1 1 0,0-1 0,-1 1 0,1-1-1,0 0 1,0 1 0,0-1 0,0 0 11,0 2-126,0 0-76,16 0-1682,32 0-5304,-36 0 2080</inkml:trace>
  <inkml:trace contextRef="#ctx0" brushRef="#br0" timeOffset="967.87">506 2 1840,'0'0'4799,"0"0"-2464,0 0-799,0 0-38,0 0-188,0 0-337,0 0-908,0 0 1,0 0-1,0 0 0,0 0 0,0 0 1,0 0-1,0 0 0,0 0 1,0 0-1,-1 0 0,1 1 0,0-1 1,0 0-1,0 0 0,0 0 1,0 0-1,0 0 0,0 0 0,0 0 1,-1 0-1,1 0 0,0 0 0,0 0 1,0 0-1,0 0 0,0 0 1,0 0-1,0 0 0,0 0 0,-1 0 1,1 0-1,0 0 0,0 0 1,0 0-1,0 0 0,0 0 0,0-1 1,0 1-1,0 0 0,0 0 1,-1 0-1,1 0 0,0 0 0,0 0 1,0 0-1,0 0 0,0 0 0,0 0 1,0 0-1,0-1 0,0 1 1,0 0-1,0 0 0,0 0 0,0 0 1,0 0-1,0 0 0,0 0 1,0 0-66,-39 69 246,4 2 0,-3 16-246,27-59 7,2 0-1,1 1 1,1 0 0,1 0-1,2 1 1,1-1-1,1 17-6,2-32-26,0-8 5,-1 1 0,2 0 0,-1-1 0,1 1 0,0-1 0,0 1 0,2 3 21,-2-8 8,0 1 0,1 0 0,0-1 0,-1 0 0,1 1 0,0-1 0,0 0 0,0 0 0,0 0 0,1 0 0,-1-1 0,0 1 0,1-1 0,-1 1 0,1-1 0,0 0 0,-1 0 0,4 1-8,3 1 56,1-1 1,0 0-1,0-1 0,0 0 0,0 0 1,1-1-1,-1 0 0,4-2-56,17 1 51,-25 1-41,-1-1 0,0 0 0,0 0 0,0-1 0,0 1 0,0-1 0,0 0-1,-1 0 1,1-1 0,-1 0 0,1 1 0,-1-2 0,0 1 0,0 0 0,1-3-10,4-2 16,0-1 0,-1 0 0,0-1 0,-1 0-1,0 0 1,0-3-16,-5 5 20,0 0 0,0 0 0,-1-1 0,-1 1 0,1 0 1,-1-1-1,-1 1 0,1-1 0,-2 1 0,1 0-20,0 6 4,1 1 0,-1 0 1,1 0-1,-1-1 1,0 1-1,0 0 1,0 0-1,0 0 1,0 0-1,0 0 1,0 0-1,0 0 1,0 0-1,0 0 1,-1 0-1,1 1 1,0-1-1,-1 0 1,1 1-1,0-1 1,-1 1-1,1 0 1,-1-1-1,1 1 1,-1 0-1,1 0 1,0 0-1,-2 0-4,-51 0 4,38 1-21,12-1 8,0 0 0,1 1 0,0 0 0,-1-1 0,1 1 1,-1 0-1,1 1 0,0-1 0,0 1 0,-1-1 0,1 1 1,0 0-1,0 0 0,1 0 0,-1 0 0,0 1 0,1-1 1,0 1-1,-1 0 0,1 0 0,0-1 0,0 1 0,1 1 1,-1-1-1,0 0 0,1 0 0,0 1 0,0-1 0,0 2 9,-3 10-16,0 0 0,1 0-1,1 0 1,1 1-1,0-1 1,1 3 16,0-6-85,1 17-2411,6-13-3300,-3-12-365</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5:11.811"/>
    </inkml:context>
    <inkml:brush xml:id="br0">
      <inkml:brushProperty name="width" value="0.05" units="cm"/>
      <inkml:brushProperty name="height" value="0.05" units="cm"/>
    </inkml:brush>
  </inkml:definitions>
  <inkml:trace contextRef="#ctx0" brushRef="#br0">2310 384 1560,'0'0'2562,"0"0"-671,0 0-276,0 0 15,0 0-234,0 0-230,-3-1 3363,-14 0-3873,9 9-652,1 0 0,0 0 1,0 0-1,1 1 0,0 0 0,0 0 0,1 1 0,-3 6-4,-2 4 4,-8 13-10,3 1 0,0 0 0,2 1 0,2 1 1,-6 31 5,7-14-15,3-1 1,2 1 0,3 45 14,2-91 2,-1 9-13,2-1 1,0 0-1,0 1 1,2 3 10,-2-15-4,0 0 0,1 0 1,-1 0-1,0 0 1,1-1-1,0 1 1,0 0-1,0-1 0,1 1 1,-1-1-1,1 0 1,-1 0-1,1 0 1,0 0-1,0 0 0,1 0 1,3 1 3,-5-2 1,0-1 1,0 0-1,0 0 1,0-1-1,0 1 0,1 0 1,-1-1-1,0 1 1,0-1-1,1 0 0,-1 0 1,0 0-1,1 0 1,-1 0-1,0-1 1,1 1-1,-1 0 0,0-1 1,0 0-1,1 0 1,-1 1-1,0-1 0,0-1 1,0 1-1,0 0 1,0 0-1,0-1 1,-1 1-1,1-1 0,0 1 1,-1-1-1,2-2-1,6-6 26,-1-1 0,0 0 0,-1-1 0,0 1 0,1-4-26,-1 2 25,-2 3 6,-1 0 1,1-1-1,-2 1 1,1-1-1,-1 0 0,-1 0 1,0 0-1,-1-1 1,0 1-1,0 0 0,-2-9-31,1 18 0,0 0 0,-1 0-1,1 1 1,-1-1-1,1 0 1,-1 0 0,0 1-1,0-1 1,1 1-1,-1-1 1,0 1 0,-1-1-1,1 1 1,0-1-1,0 1 1,-1 0 0,1 0-1,0 0 1,-1-1-1,1 1 1,-1 1-1,0-1 1,1 0 0,-1 0-1,0 1 1,1-1-1,-1 1 1,0-1 0,-1 1 0,-6-3-91,0 2 1,0-1-1,0 1 1,-1 1-1,-1 0 91,7 0-26,1 0-1,-1 0 0,1 1 1,0-1-1,-1 1 1,1 0-1,0 0 0,0 0 1,-1 1-1,1-1 1,0 1-1,0 0 1,1 0-1,-1 0 0,0 0 1,1 0-1,-1 0 1,1 1-1,-1-1 0,1 1 1,0 0-1,0 0 1,1 0-1,-1 0 0,0 0 1,1 0-1,0 0 1,0 0-1,0 1 0,0-1 1,0 3 26,-3 13-242,1 0 0,1 0 1,1 1-1,0-1 0,2 5 242,-1-5-519,0-18-648,0-6-2830,0-7 380</inkml:trace>
  <inkml:trace contextRef="#ctx0" brushRef="#br0" timeOffset="1069.45">2654 435 1792,'0'0'2784,"0"0"-935,0 0-283,0 0 178,0 0-254,0 0-326,0 0-182,0 0-78,0 0-74,0 0-38,0 0-60,0 0-97,0 0-150,-5 15 143,-19 26-616,2 2 0,1 1-1,3 1 1,2 1 0,-7 29-12,9-9-4,2 0 0,3 1 0,3 0 0,2 20 4,4-85-6,0 1 1,1-1-1,-1 0 1,0 1-1,1-1 1,0 0-1,-1 1 1,1-1-1,0 0 1,0 0-1,1 1 1,-1-1-1,0 0 1,1 0-1,-1 0 1,1-1-1,-1 1 1,1 0-1,0 0 1,0-1-1,0 1 1,1 0 5,-1-1-4,-1-1 1,1 1 0,0 0 0,-1-1-1,1 1 1,0-1 0,0 1 0,-1-1-1,1 0 1,0 0 0,0 1 0,0-2-1,-1 1 1,1 0 0,0 0 0,0 0-1,0-1 1,-1 1 0,1-1 0,0 0-1,-1 1 1,1-1 0,0 0 0,-1 0-1,1 0 1,-1 0 0,1 0 0,-1 0-1,0 0 1,1-2 3,7-6 26,0-1-1,-1 0 1,-1-1-1,0 0 1,0 0-1,-1-1 1,-1 1-1,0-1 1,0-1-1,-1 1 1,-1-1-1,0 1 1,-1-1-1,0 0 1,-1 0-1,0 0 1,-1 0-1,-1 0-25,2 7 34,-1 0 1,0 1-1,-1-1 0,0 0 1,0 1-1,0-1 1,0 1-1,-2-4-34,2 7 7,0 0 0,0 1 1,0-1-1,-1 0 0,1 1 0,0 0 0,-1-1 1,1 1-1,-1 0 0,1-1 0,-1 1 0,1 0 1,-1 0-1,0 0 0,0 1 0,1-1 0,-1 0 1,0 1-1,0-1 0,0 1 0,0-1 0,0 1 1,0 0-1,0 0 0,0 0 0,0 0 0,0 0-7,-9 0 0,2 0 9,0 0 1,0 0-1,1 1 1,-1 0-1,0 1-9,5-1-3,1 0 0,0 1 1,-1-1-1,1 1 0,0 0 0,-1 0 1,1 0-1,0 0 0,1 0 0,-1 1 1,0-1-1,1 1 0,-3 2 3,1 1-4,0-1 0,1 1-1,-1 0 1,1 1 0,0-1 0,1 0-1,-1 1 1,1-1 0,1 1 0,-1 2 4,-1 8-45,1 1 0,1-1 0,0 9 45,-4-34-4137,-1-11-1303</inkml:trace>
  <inkml:trace contextRef="#ctx0" brushRef="#br0" timeOffset="-5172.58">0 802 1872,'0'0'4441,"0"0"-2547,0 0-1219,0 0-227,0 0 145,0 0-16,0 0-36,0 0 16,0 0-10,0 0-23,0 0-57,0 0-17,0 0 11,0 0-46,0 0-46,0 0-73,0 0-86,0 0 19,0 0 94,0 0 90,0 0 115,0 0 124,0 0 3,0 0-107,0 0-156,0 0-98,0 0-63,0 0-65,0 0-71,17 0-64,80-2 478,27-6-509,-111 7-315,7-1 774,-7 1-6814,-6 1 261</inkml:trace>
  <inkml:trace contextRef="#ctx0" brushRef="#br0" timeOffset="-4178.5">555 591 3545,'0'0'1393,"0"0"-378,0 0 111,0 0 366,0 0-42,0 0-443,0 0-222,0 0-29,0 0-42,0 0-57,0 0-85,0 0-97,0 0-68,9 0 334,1-1-542,1-1-1,-1 0 0,0 0 0,0-1 1,0 0-1,0-1 0,0 0 0,1-2-198,4-1 95,0 1 0,0 1 1,5-1-96,-2 2-6,1 2 0,-1 0 0,0 0 0,3 2 6,-20 1 13,-1 0 1,1-1 0,0 1 0,-1 0 0,1 0 0,-1 0 0,0 0 0,1 0 0,-1 0 0,0 0-1,0 0 1,1 0 0,-1 0 0,0 0 0,0 0 0,0 0 0,0 0 0,0 0 0,0 0 0,-1 0-1,1 0 1,0 1-14,-1 3 33,1 4 5,0 0 0,-1-1-1,-1 1 1,0 0 0,0 0 0,0-1-1,-1 1 1,0-1 0,-1 0-1,0 0 1,0 0 0,-1 0 0,0-1-1,-3 4-37,-51 75 62,-4-2-1,-4-2-61,55-70 74,-1 1 1,0-1-1,-1-1 1,-1-1-1,-4 3-74,-2 5 78,20-18-78,1 0 1,0 0-1,-1 0 1,1 1-1,0-1 1,0 0 0,0 0-1,-1 0 1,1 0-1,0 0 1,0 1-1,-1-1 1,1 0-1,0 0 1,0 0-1,0 1 1,0-1-1,-1 0 1,1 0-1,0 1 1,0-1-1,0 0 1,0 0 0,0 1-1,0-1 1,0 0-1,0 0 1,0 1-1,0-1 1,0 0-1,0 1 1,0-1-1,0 0 1,0 0-1,0 1 1,0-1-1,0 0 1,0 0-1,0 1 1,0-1 0,0 0-1,0 0 1,1 1-1,-1-1 1,0 0-1,0 0 1,0 1-1,1-1 1,-1 0-1,0 0 1,0 0-1,0 0 1,1 1-1,-1-1 1,0 0-1,0 0 1,1 0 0,-1 0-1,0 0 1,0 0-1,1 0 1,-1 1-1,0-1 1,0 0-1,1 0 1,-1 0-1,0 0 1,1 0-1,-1 0 1,0-1-1,161 1 360,-91 0-4865,-67-2 1588,4-9-2487</inkml:trace>
  <inkml:trace contextRef="#ctx0" brushRef="#br0" timeOffset="-3443.24">1057 527 3209,'0'0'2263,"0"0"-568,0 0-155,0 0 185,0 0-141,0 0-444,0 0-333,0 0-154,0 0-36,0 0-31,0 0-62,0 0-13,0 0-87,0 0-186,0 0-136,0 0-27,0 0 6,0 0 13,0 0-1,0 2-15,15 373 938,-14-375-926,1 0-79,-1 0-76,-1 0-2,0 0-66,0 0-161,0 2-46,0 1 0,0-1-1,1 0 1,-1 1 0,1-1 0,-1 1-1,1-1 1,0 0 0,0 1 0,0-1-1,0 0 1,0 0 0,1 0-1,-1 0 1,1 0 0,-1 0 0,1 0-1,0 0 1,0-1 0,1 2 340,4-2-5103</inkml:trace>
  <inkml:trace contextRef="#ctx0" brushRef="#br0" timeOffset="-1460.67">1654 459 7418,'0'0'2560,"0"0"-977,0 0-440,0 0-139,0 0-217,0 0-145,0 0-109,0 0-76,0 0-28,0 0-12,0 0-33,0 0-37,0 0-47,0 0-101,0 0-41,0 0-36,0 0 24,0 0 49,0 0 16,0 0-58,0 0-108,0 0-34,0 0-3,0 0 1,0 0 5,0 0 2,0 0 20,0 0-6,0 0 41,0 0 60,0 0 100,0 0 55,0 11-92,-5 113 186,-9 31-380,6-69 142,3 21 139,5 42-281,-2 71 386,-2-101-157,4-66-171,-2-1 0,-3 0 1,-2 0-1,-5 14-58,6-33 25,1 1 0,2 0 0,1 0 0,2 0 0,2 14-25,0 4 0,-5 39 0,-7 94 9,8 24-9,2-179 4,-2 25 30,-7 37-34,2-38-227,2 37 227,-10 104-276,0-26-895,15-169 1104,0 0 7,0 0-28,0 0-8,0 0 7,0 0 33,0 0 23,0-6-425,1-32-2381,2 18-1783</inkml:trace>
  <inkml:trace contextRef="#ctx0" brushRef="#br0" timeOffset="22386.59">1831 1709 1872,'0'0'2192,"0"0"-661,0 0-167,0 0 171,0 0-130,0 0-346,0 0-252,0 0-193,0 0-72,0 0-17,0 0-23,0 0 18,0 0 37,0 0-136,16-7 2810,-11 7-3226,15 0 20,-1 0 0,0-1 0,0-1 0,0-1 0,19-5-25,-20 5-3,1 0 1,0 1 0,0 0-1,7 2 3,-25 0-280,-1 0-117,0 0-133,0 0-371,0 0-649,0 0-934,0 0-1633,0 0-1396</inkml:trace>
  <inkml:trace contextRef="#ctx0" brushRef="#br0" timeOffset="34851.4">518 2429 544,'0'0'7563,"0"0"-4093,0 0-1902,0 0-382,0 0-184,0 0-281,0 0-206,0 0-47,0 0-15,0 0-93,0 8 2,-3 10-283,0-1 1,0 0-1,-2 0 1,0 0 0,-1-1-1,-1 1 1,0-1-1,-9 12-79,-16 42 225,31-67-204,-5 12 72,0 0 1,1 0-1,0 1 0,2-1 0,-1 1 1,2 0-1,0 9-93,16-25 9,22-3 1,0-2-1,0-1 1,-1-1-1,3-3-9,-9 3 9,-11 3 13,0 0-10,-1 0-1,-1-2 1,7-2-12,-17 7 325,-6 1-516,0 0 0,0-1 1,0 1-1,0 0 0,1 0 0,-1 0 0,0 0 0,0 0 0,0 0 0,0 0 0,1 0 0,-1 0 0,0 0 0,0 0 0,0-1 0,0 1 0,0 0 0,0 0 0,0 0 0,1 0 0,-1 0 0,0-1 0,0 1 0,0 0 0,0 0 0,0 0 0,0 0 0,0 0 0,0-1 0,0 1 0,0 0 0,0 0 0,0 0 0,0 0 0,0-1 0,0 1 0,0 0 0,0 0 0,0 0 0,0 0 0,0-1 0,0 1 0,0 0 0,0 0 0,0 0 0,-1 0 0,1-1 191,0-5-7392</inkml:trace>
  <inkml:trace contextRef="#ctx0" brushRef="#br0" timeOffset="35267.08">733 2503 8130,'0'0'2607,"0"0"-1039,0 0-299,0 0-87,0 0-295,0 0-379,0 3-223,-3 68 116,-3 0 0,-3 0 0,-3-1 0,-3-1 1,-3 0-1,-3-1 0,-8 11-401,26-65 525,2-9-1427,3-6-4790,6-17 3047,1-2-2788</inkml:trace>
  <inkml:trace contextRef="#ctx0" brushRef="#br0" timeOffset="36385.41">993 2500 4321,'0'0'4717,"0"0"-2922,0 0-1131,0 0 150,0 0 201,0 0-221,10 0-187,90 0 1242,-100 0-1825,1 1 0,-1-1 0,1 0 0,-1 1 0,1-1 0,-1 1 0,1-1 0,-1 0 0,0 1 0,1-1 0,-1 1 0,0-1 0,1 1 0,-1 0 0,0-1 0,1 1 0,-1-1 0,0 1 0,0-1 0,0 1 0,0 0 0,0-1 0,1 1 0,-1 0 0,0-1 0,0 1 0,-1-1 0,1 1 0,0 0-24,0 25 604,0-20-409,0 3-139,-1 0 1,-1-1 0,0 1 0,0-1 0,0 1 0,-1-1 0,0 0-1,-1 0 1,0 0 0,0 0 0,0-1 0,-3 3-57,-13 17-27,-1 0 1,-15 14 26,12-15-19,-8 10-104,-48 58-13,70-81 152,1 1 1,0 0-1,1 0 0,1 0 1,0 1-1,-1 5-16,7-18 12,1 0 0,-1 0 0,0 1 0,1-1-1,-1 0 1,1 0 0,0 1 0,0-1 0,0 0 0,0 1 0,0-1 0,1 0 0,-1 1 0,1-1-1,-1 0 1,1 0 0,0 0 0,0 1 0,0-1 0,0 0 0,0 0 0,0 0 0,0-1-1,1 1 1,-1 0 0,1 0 0,0-1 0,-1 1 0,1-1 0,0 1 0,0-1 0,0 0-12,3 2 5,1 0 0,0 0 1,0-1-1,0 0 1,0 0-1,0-1 0,0 1 1,0-1-1,1-1 1,-1 1-1,4-1-5,-6 0 0,1 1-1,-1-1 1,0 0-1,0 0 1,0-1-1,0 1 1,0-1 0,0 0-1,0 0 1,0 0-1,0 0 1,0-1-1,-1 0 1,1 0 0,0 0-1,-1 0 1,1 0-1,-1-1 1,0 1 0,0-1-1,0 0 1,0 0-1,-1 0 1,1 0-1,0-2 1,12-14 11,-2 0 0,0-1-1,-1 0 1,-1-1 0,-1-1-1,-1 0 1,-1 0 0,2-11-11,-9 31 0,-1 1 0,0-1 1,0 1-1,0 0 0,0-1 1,-1 1-1,1-1 0,0 1 0,0-1 1,-1 1-1,1-1 0,-1 1 1,1 0-1,-1-1 0,0 1 1,0 0-1,1 0 0,-1-1 1,0 1-1,0 0 0,0 0 0,0 0 1,-1 0-1,1 0 0,0 0 1,0 1-1,0-1 0,-2 0 0,-5-4-5,-1 1 0,1 1-1,-1-1 1,-6 0 5,-19-9-10,28 10 14,0 0 0,0-1-1,0 0 1,0-1 0,1 1-1,-4-5-3,7 7 2,0 0-1,0-1 1,0 0-1,1 1 1,-1-1 0,1 0-1,0 1 1,-1-1-1,1 0 1,0 0-1,1 0 1,-1 0-1,1 0 1,-1 0-1,1 0 1,0-2-2,-15-74-48,15 76 41,-1 0 0,1 0 0,0 0 0,1 0 0,-1 0 0,1 0 0,-1 0 0,1 0 0,0 0 0,0 0 0,0 0 0,0 0 0,1 1 0,-1-1 0,1 0 0,0 1 0,-1-1 0,1 1 0,0 0-1,1 0 1,-1-1 0,0 1 0,1 1 0,-1-1 0,1 0 0,-1 1 0,1-1 0,0 1 0,0 0 0,-1-1 0,1 2 0,0-1 0,0 0 0,0 0 0,0 1 7,161-38-3892,-148 32 1086</inkml:trace>
  <inkml:trace contextRef="#ctx0" brushRef="#br0" timeOffset="37549.57">2295 2531 7034,'0'0'2400,"0"0"-608,0 0-321,0 0-241,0 0-120,0 0-121,1-1-907,-1 1-1,0 0 1,1 0-1,-1 0 1,0 0 0,1 0-1,-1 0 1,0 0-1,1 0 1,-1 0-1,0 0 1,1 0 0,-1 0-1,0 0 1,1 0-1,-1 0 1,0 0-1,1 0 1,-1 0 0,0 1-1,1-1 1,-1 0-1,0 0 1,0 0 0,1 0-1,-1 1 1,0-1-1,0 0 1,1 0-1,-1 1 1,0-1 0,0 0-1,0 1 1,1-1-1,-1 0 1,0 0-1,0 1 1,0-1 0,0 0-1,0 1 1,1-1-82,-3 14 35,1 0 1,-2 0 0,0 0-1,-1 0 1,0-1 0,-5 12-36,3-10 48,1 1 1,0-1-1,1 1 0,1 0 1,-1 9-49,4 70 64,0-94-69,0 0 1,1 0-1,-1 1 0,0-1 1,1 0-1,-1 0 1,1 0-1,-1 0 0,1 0 1,0 0-1,0 0 0,-1-1 1,1 1-1,0 0 1,0 0-1,0 0 0,0-1 1,0 1-1,0 0 0,0-1 1,0 1-1,0-1 1,0 1-1,0-1 0,0 0 1,0 1-1,0-1 1,0 0-1,1 0 0,-1 0 1,0 0-1,0 0 0,1 0 5,48 0 56,-36 0-47,-7 0-8,5 0-3,0 0-1,0-1 1,0 0-1,-1 0 0,11-4 3,-18 4-1,0-1 0,0 0 0,0 0 0,0 0-1,0-1 1,0 1 0,0-1 0,-1 0 0,1 0-1,-1 0 1,0-1 0,0 1 0,0-1 0,0 0-1,-1 1 1,2-4 1,1-2 1,-1-1 0,0 0 0,0 0 0,-1 0 0,0 0 0,0-1 0,-1 0 0,-1 1 0,0-2-1,1-26 13,-2-36-13,-2 25 2,2 48-8,0 0-1,0 0 0,0 0 0,0 1 1,-1-1-1,1 0 0,0 0 1,-1 0-1,1 0 0,-1 0 1,1 0-1,-1 0 0,1 1 0,-1-1 1,0 0-1,0 0 0,1 1 1,-1-1-1,0 1 0,0-1 1,1 0-1,-1 1 0,0 0 0,0-1 1,0 1-1,0-1 0,0 1 1,0 0-1,0 0 0,0-1 1,0 1-1,0 0 0,-1 0 7,-40 0-393,28 0 274,-2 0 31,5-1-152,0 1 0,0 1 0,1-1 0,-7 3 240,15-3-48,0 0-1,0 1 0,0-1 1,0 1-1,0 0 0,0-1 0,0 1 1,0 0-1,0 0 0,1 0 1,-1 0-1,0 1 0,1-1 0,-1 0 1,1 1-1,-1-1 0,1 1 1,0-1-1,-1 1 0,1 0 0,0 0 1,0-1-1,0 1 0,1 0 1,-1 0-1,0 0 49,-5 25-364,-1 2-1483,-1-1 0,-9 21 1847,6-24-4313</inkml:trace>
  <inkml:trace contextRef="#ctx0" brushRef="#br0" timeOffset="39680.18">2914 27 5473,'0'0'6342,"0"0"-4075,0 0-1418,0 0 115,0 0 86,0 0-115,4-3-244,22-21 881,-26 24-1199,0 0-91,0 0-45,0 0 22,0 0-12,0 0-105,0 0-62,0 0-16,0 0-8,0 0-4,0 0 8,0 0 3,0 0 13,0 0-15,17 1 78,51 16 12,-12-1-15,13-5 231,62 2-367,-53-6 152,23 6-152,-98-12 14,-2-1-9,-1 0 0,1-1 1,0 1-1,-1 0 0,1 1 0,0-1 0,-1 0 0,1 0 1,-1 0-1,1 0 0,0 0 0,-1 1 0,1-1 1,-1 0-1,1 0 0,0 1 0,-1-1 0,1 1 1,-1-1-1,1 0 0,-1 1 0,0-1 0,1 1 1,-1-1-1,1 1 0,-1-1 0,0 1 0,1-1 1,-1 1-1,0 0 0,0-1 0,1 1 0,-1-1 0,0 1 1,0 0-6,0 0 92,0-1-10,0 0-27,0 29-195,23 852 633,-12-326-155,-11-478-291,-5 31 31,-15 89-78,7-96 23,-19 124 170,14-118-82,5 0 0,1 81-111,10-137 0,-2-1 1,-5 10-1,1 8 59,2-34-51,-1-1 0,-2 1 0,-6 12-8,14-45-1,-1 0 0,0-1 1,0 1-1,1 0 1,-1-1-1,0 1 0,0-1 1,1 0-1,-1 0 1,0 1-1,0-1 0,0 0 1,0-1-1,1 1 1,-1 0-1,-1-1 1,-5 1-48,-4 0 33,0 1 0,1 1-1,0 0 1,-1 0 0,1 1-1,0 1 1,-4 1 15,-75 38-137,16-7-40,56-27 117,15-7 33,0 0-1,-1 0 1,1 0 0,-1-1 0,1 1-1,-1-1 1,0 0 0,0 0-1,-3 0 28,7-1-341,0 0-155,0 0-57,0-13-4475,0 2-1926</inkml:trace>
  <inkml:trace contextRef="#ctx0" brushRef="#br0" timeOffset="44426.44">4182 493 720,'0'0'5505,"0"0"-3051,0 0-1442,0 0-309,0 0 33,-3 17 18,-4 8-501,2-6 73,1 0 0,0 1 0,2 1-326,-1 21 722,2 0 0,2-1 0,2 1 0,4 15-722,-1 2 687,-1 31-687,-5-50 182,0-31 60,0-28-110,0-369-94,0 379-43,1 0-1,-1 0 1,2-1 0,-1 1 0,2 0 0,-1 1 0,1-1 0,0 0 0,1 1 0,0 0 0,1-2 5,-3 6-3,1 0 1,-1 1 0,1-1 0,0 1 0,0-1 0,0 1 0,0 0 0,1 0 0,-1 1 0,1-1 0,0 1 0,-1-1-1,1 1 1,0 0 0,1 1 0,-1-1 0,0 1 0,0 0 0,1 0 0,-1 0 0,1 0 0,-1 1 0,3 0 2,-4 0 15,1 0 0,0 1 0,0-1 0,0 1 0,0 0 0,-1 1 1,1-1-1,0 0 0,-1 1 0,1 0 0,-1 0 0,1 0 0,-1 0 1,0 1-1,0-1 0,0 1 0,0 0 0,-1-1 0,1 1 0,-1 1 0,0-1 1,0 0-1,0 0 0,0 1 0,0-1 0,-1 1 0,1 0 0,-1 0 0,1 3-15,2 8 79,-1 0 0,0 1 0,-1-1 0,0 1 0,-1-1-1,-1 1 1,-1 0 0,0-1 0,-3 12-79,2-20-19,-1 1-1,0-1 1,0 0 0,-1 0-1,0 0 1,0 0 0,-1 0-1,0-1 1,0 0 0,0 0-1,-1 0 1,1-1 0,-2 0 0,1 0-1,0 0 1,-1-1 0,0 0-1,0 0 1,0 0 0,-1-1-1,1-1 1,-1 1 0,1-1-1,-1 0 1,0-1 0,0 0-1,0 0 20,7-1 83,1 0-19,0 0 6,0 0-24,0 0-34,0 0-24,0 0-34,0 0-34,2 18 36,-2-13 78,0 0 0,1 0 0,0 0 0,0 1 0,0-1 0,1-1 0,-1 1-1,1 0 1,0 0 0,1-1 0,-1 1 0,1-1 0,2 4-34,55 67 140,-30-39-101,-1 1 1,6 14-40,-25-27 53,-9-21-232,0 0 0,1 0 0,-1 1 0,1-1 0,-1 0 0,1 0 0,0 0 0,0-1 0,1 2 179,-2-4-1680,-1 0-1789,3-3-2782</inkml:trace>
  <inkml:trace contextRef="#ctx0" brushRef="#br0" timeOffset="45142.07">4620 863 6329,'0'0'3945,"0"0"-2146,0 0-819,0 0-271,0 0-301,0 0-198,0 45 2303,-4 72-2436,28-116-115,-19-2 49,0 0 1,0 0 0,0 0 0,0-1-1,0 1 1,-1-1 0,1 0-1,0-1 1,-1 1 0,0-1 0,1 0-1,-1 0 1,0 0 0,-1-1-1,1 1 1,0-1-12,14-15 35,-1-1 0,10-15-35,-16 19 12,-8 14-9,-1-1 0,0 0 0,0 0 0,0 0 0,0 0-1,-1 0 1,1 0 0,-1 0 0,0 0 0,0-1 0,0 1 0,0 0 0,-1-1 0,1 1 0,-1-1 0,0 1-1,0-1 1,0 1 0,-1-3-3,0 3-11,0 0-1,0 0 0,-1 0 0,1 1 1,-1-1-1,0 1 0,0-1 0,0 1 1,0 0-1,0-1 0,0 1 1,-1 0-1,1 1 0,-1-1 0,0 0 1,1 1-1,-1-1 0,0 1 0,0 0 1,0 0-1,0 0 0,0 0 12,-2-1-126,-1 1 0,0-1 0,0 1 0,1 0 0,-1 0 0,0 1 0,0-1-1,0 1 1,0 1 0,0-1 0,0 1 0,0 0 126,4 0-61,-1 0 0,1-1 0,0 1 1,0 0-1,0 0 0,0 0 0,0 1 0,0-1 0,0 0 1,1 1-1,-1-1 0,0 1 0,1 0 0,-1-1 0,1 1 1,0 0-1,-1 0 0,1 0 0,0 0 0,0 0 0,0 0 0,1 0 1,-1 0-1,0 0 0,1 1 0,-1-1 0,1 0 0,0 0 1,0 1-1,0-1 0,0 2 61,0-1-360,2 14-4692,7-16 1418</inkml:trace>
  <inkml:trace contextRef="#ctx0" brushRef="#br0" timeOffset="45948.43">4911 904 2497,'0'0'5898,"0"0"-3433,0 0-1294,0 0-193,0 0-53,0 0-164,1 0-643,0 0-1,-1 0 1,1 0-1,0 0 1,0 0-1,0 1 1,0-1-1,-1 0 1,1 1-1,0-1 1,0 1-1,-1-1 1,1 1-1,0-1 1,0 1-1,-1-1 0,1 1 1,-1-1-1,1 1 1,0 0-118,22 59 1132,-18-43-1093,1-1 0,1 0 0,0 0 0,8 10-39,-15-26-17,1 1-1,-1 0 1,1 0-1,-1-1 1,1 1-1,0 0 0,0-1 1,-1 1-1,1 0 1,0-1-1,0 0 1,0 1-1,-1-1 1,1 1-1,0-1 1,0 0-1,0 1 1,0-1-1,0 0 0,0 0 1,0 0-1,0 0 1,0 0-1,0 0 1,0 0-1,0 0 1,-1 0-1,1 0 1,0-1-1,0 1 1,0 0-1,0-1 0,0 1 1,0-1-1,0 1 1,-1 0-1,1-1 1,0 0-1,0 1 1,-1-1-1,1 0 1,0 1-1,-1-1 1,1 0 17,4-4 26,0 0 0,0-1 0,-1 1 0,0-1 0,2-3-26,-2 3 10,22-36-276,-1-2 0,1-7 266,-27 71-70,1-1-1,1 1 0,1 4 71,-1-22 7,0 0-1,0 1 0,0-1 0,0 1 0,0-1 1,0 0-1,1 0 0,-1 0 0,1 0 0,0 0 1,0 0-1,-1 0 0,1-1 0,0 1 0,0-1 1,1 1-1,-1-1 0,0 0 0,0 1 1,1-1-1,-1-1 0,1 1 0,-1 0 0,1 0 1,-1-1-1,2 1-6,4 0 59,0 0 1,-1 0 0,1 0-1,0-1 1,-1 0 0,1-1-1,0 1 1,3-2-60,-10 1 9,0 0-1,1 1 1,-1-1 0,0 0-1,0 0 1,0 0-1,0 0 1,0 0 0,0 0-1,0 0 1,0 0 0,0 0-1,0 0 1,0-1-1,-1 1 1,1 0 0,-1-1-1,1 1 1,-1 0-9,11-31 99,-10 26-86,6-23-322,-1-1-1,-2 0 1,-1 0 0,0-28 309,-3 56-426,0 2-353,0 5-550,0 48-3364,0-26-1171</inkml:trace>
  <inkml:trace contextRef="#ctx0" brushRef="#br0" timeOffset="48206.53">3964 265 1040,'0'0'1578,"0"0"-398,0 0 108,0 0 215,0 0 128,0 0 28,-1 0-1519,1 0-1,0 0 1,0 0-1,0 0 1,0 1-1,0-1 0,0 0 1,0 0-1,0 0 1,0 0-1,0 0 0,0 0 1,-1 0-1,1 0 1,0 0-1,0 0 0,0 0 1,0 0-1,0 0 1,0 1-1,0-1 1,0 0-1,-1 0 0,1 0 1,0 0-1,0 0 1,0 0-1,0 0 0,0 0 1,0 0-1,-1 0 1,1 0-1,0-1 0,0 1 1,0 0-1,0 0 1,0 0-1,0 0 1,0 0-1,0 0 0,-1 0 1,1 0-1,0 0 1,0 0-1,0 0 0,0 0 1,0 0-1,0-1 1,0 1-1,0 0 1,0 0-1,0 0 0,0 0 1,0 0-1,0 0 1,-1 0-1,1 0 0,0-1 1,0 1-1,0 0 1,0 0-1,0 0 0,0 0 1,0 0-1,0 0 1,0-1-1,0 1-139,-12 14 12,1 1 1,0 0-1,1 1 0,1 0 0,0 1 1,1-1-1,1 1 0,1 1 1,-3 12-13,1 2 9,2 0 0,2 0 1,1 1-1,1 0 0,2 4-9,0-35 2,4 154 89,-1-128-81,1 0 0,1-1 0,1 1 0,6 14-10,-1-9-67,1-1 0,2-1 0,0 0 1,6 6 66,-14-28-347,-1 0 0,1 0 0,1-1 1,0 0-1,0 0 0,1-1 0,-1 0 1,2 0-1,-1-1 0,1 0 1,0 0-1,0-1 0,0 0 0,1-1 1,6 3 346,26 4-3428,0-1-2577</inkml:trace>
  <inkml:trace contextRef="#ctx0" brushRef="#br0" timeOffset="46658.81">5787 645 3449,'0'0'1735,"0"0"-732,0 0-429,0 0-203,0 0 53,0 0 279,0 0 325,0 0 134,0 0 50,0 0-125,0 0-263,0 0-170,0 0-129,0 14 351,-4 399 2076,4-412-2970,0-1-154,0 0-258,0 0-267,0 0-268,0 0-438,0 0-864,0 0-2108,0 0-2261</inkml:trace>
  <inkml:trace contextRef="#ctx0" brushRef="#br0" timeOffset="47245.45">6039 323 5617,'0'0'2293,"0"0"-574,0 0-464,0 0-214,0 0-90,0 0-47,0 0-45,5 20 1083,10-1-994,0 0 1,1 0-1,11 8-948,-13-15 112,-1 2 1,0 0 0,-1 0-1,-1 1 1,-1 0 0,8 15-113,-12-17 43,0 2 0,-1-1 1,-1 0-1,-1 1 0,0 0 1,1 12-44,-1 17 257,-2 29-257,-1-53 29,-1 1-2,-1-1 0,-1 0 0,-1-1 0,0 1 0,-2-1-1,0 1 1,-2-2 0,0 1 0,-10 16-27,-8 10-324,-1-1 0,-3-2 0,-12 13 324,32-43-644,0-1 1,-1 0 0,-10 9 643,16-16-703,-1 0 0,1-1 1,-1 1-1,0-1 0,0 0 0,-2 0 703,-15 5-5841</inkml:trace>
  <inkml:trace contextRef="#ctx0" brushRef="#br0" timeOffset="49120.64">6843 530 2681,'0'0'6114,"0"0"-3475,0 0-1326,0 0-208,0 0-291,0 0-354,-5 11-217,-29 45 815,-34 43-1058,22-34 929,-15 32-929,34-46-36,27-50-162,0-1-264,0 0-213,0 0-67,0 0-69,0 0-137,-1 4-3585,-2 3-313</inkml:trace>
  <inkml:trace contextRef="#ctx0" brushRef="#br0" timeOffset="49557.15">6613 561 5233,'0'0'4860,"0"0"-2912,0 0-957,0 0 105,0 0-5,0 0-139,12 1 860,-5 1-1687,0 0 0,-1 1 0,1 0 1,-1 1-1,1-1 0,-1 1 0,0 1 1,-1-1-1,1 1 0,-1 0 0,0 0 1,0 0-1,0 1 0,-1 0 0,4 5-125,6 13-18,0 1 1,-2 0-1,4 14 18,-1-6 140,2 6-215,25 56-314,-12-32-2772,-22-46 734,-4 0-2387</inkml:trace>
  <inkml:trace contextRef="#ctx0" brushRef="#br0" timeOffset="52003.97">7281 299 9994,'0'0'2601,"0"0"-913,0 0-406,0 0-85,0 0-230,0 0-345,17-1 1321,2-2-1843,50-7 24,-1 2 1,30 3-125,-96 5-6,1 0 0,0 0 1,0 1-1,-1-1 0,1 1 0,0 0 1,-1-1-1,1 1 0,-1 1 0,1-1 0,-1 0 1,0 0-1,1 1 0,-1 0 0,0-1 0,0 1 1,0 0-1,0 0 0,0 0 0,0 0 0,-1 0 1,1 1-1,-1-1 0,0 0 0,1 1 1,-1-1-1,0 1 0,0-1 0,-1 1 0,1 0 1,0-1-1,-1 1 0,0 0 0,1 1 6,-1 3 2,1 0 0,-1 0 0,0 0 0,0-1 0,-1 1 0,0 0 0,-1 0-1,1 0 1,-1 0 0,0-1 0,-1 1 0,0-1 0,-2 6-2,-7 4-59,-1 0 0,-1 0 1,0-1-1,0-1 0,-2 0 0,0-1 0,0 0 1,-1-2-1,-1 0 0,-14 6 59,26-14-53,1 0-1,-1-1 1,0 0 0,0-1 0,0 1 0,0-1-1,0 0 1,0-1 0,0 1 0,-7-1 53,13 0 12,0 0 6,5 0 38,46-1 9,66 2-4,-114 0-60,0-1 0,0 1 1,-1 0-1,1-1 0,0 1 0,-1 1 1,1-1-1,-1 0 0,1 1 1,-1-1-1,1 1 0,-1 0 0,0-1 1,0 1-1,0 0 0,0 0 0,0 1 1,0-1-1,-1 0 0,1 1 0,-1-1 1,0 1-1,1-1 0,-1 1 0,0 0 1,-1-1-1,1 1 0,0 1-1,1 5 60,-1-1-1,1 0 0,-2 0 1,1 1-1,-1-1 0,0 1 1,-1-1-1,0 0 0,-1 6-59,-1-8 29,1 1-1,-1-1 0,0 0 1,-1 0-1,0 0 0,1-1 1,-2 1-1,1-1 1,-1 0-1,0 0 0,0-1 1,-4 4-29,-11 8-10,-1-1 1,-17 10 9,21-15-323,0-1 0,0 0 0,-1-1 0,0-1 0,-1-1 0,1-1 0,-12 2 323,23-6-372,5-2-3734,2-1-1719</inkml:trace>
  <inkml:trace contextRef="#ctx0" brushRef="#br0" timeOffset="53220.36">3982 1332 3545,'0'0'2178,"0"0"-275,0 0-7,0 0-397,0 0-436,0 0-114,10-17-2,28-51 18,-29 51-65,-9 17-12,0 0-28,0 0-185,0 0-238,0 0-103,0 0-64,0 0 11,0 0 77,0 0 34,0 0-70,0 0-73,-7 13 170,6-11-417,-71 111 113,2 9-115,50-85 2,2 1 1,2 0 0,2 1 0,1 1 0,-4 26-3,12-33 0,2 0 0,0 1 0,3-1 1,1 1-1,2 7 0,-2-32-1,1 1 1,0-1-1,1 0 1,0 0 0,1 0-1,0 0 1,0-1-1,0 1 1,1-1-1,1 0 1,-1 0-1,1-1 1,7 7 0,-3-4-5,0 0 1,1-1 0,0 0-1,0-1 1,1 0 0,0 0-1,1-2 1,0 1 0,1-1 4,15-1-1187,-28-5 845,0 1 0,0-1 1,0 0-1,0 0 0,0 0 0,0-1 1,-1 1-1,1 0 0,0 0 0,0 0 1,0-1-1,0 1 0,0 0 0,0-1 1,0 1-1,0-1 342,4-11-6416</inkml:trace>
  <inkml:trace contextRef="#ctx0" brushRef="#br0" timeOffset="54204.74">4311 1610 8738,'0'0'2882,"0"0"-1302,0 0-504,0 0 65,0 0-188,0 0-306,4 15 174,3 110 30,-7 26-851,0-108 183,0-393-452,1 347 264,-1 0 1,1 0 0,0 0 0,0 0 0,0 0-1,0 0 1,1 0 0,-1 1 0,1-1-1,0 0 1,0 1 0,0 0 0,0-1 0,0 1-1,0 0 5,42-37-61,-27 24 51,27-30 15,-34 33-6,1 0 0,0 1 1,1 0-1,0 1 0,0 1 0,7-4 1,-19 13 0,0-1 1,1 1-1,-1 0 0,1 0 0,-1-1 1,1 1-1,-1 0 0,1 0 0,-1 0 1,1 0-1,-1 0 0,1 0 1,-1 0-1,1 0 0,0 0 0,-1 0 1,1 0-1,-1 0 0,1 0 0,-1 0 1,1 0-1,-1 0 0,1 0 1,-1 1-1,1-1 0,-1 0 0,1 0 1,-1 1-1,0-1 0,1 0 1,-1 1-1,1-1 0,-1 0 0,0 1 1,1-1-1,-1 1 0,0-1 0,1 1 1,-1-1-1,0 1 0,0-1 1,0 1-1,1-1 0,-1 1 0,0-1 1,0 1-1,0-1 0,0 1 1,0-1-1,0 1 0,0-1 0,0 1 0,1 36 300,-2-28-253,1-1-33,0 0 0,-1 1 0,0-1 0,-1 0 0,1 0-1,-2 0 1,1 0 0,-1 0 0,0 0 0,-1-1 0,0 1-1,0-1 1,0 0 0,-1 0 0,0-1 0,-1 0 0,1 1-1,-1-2 1,0 1 0,-1-1 0,1 0 0,-1 0 0,0 0-1,-2 0-13,6-4-26,1 0 0,-1-1 0,0 1-1,0 0 1,1-1 0,-1 1 0,0-1-1,0 0 1,0 0 0,-2-1 26,3 1-38,-1 0 1,0 0-1,0 0 1,1 0-1,-1 1 1,0-1-1,1 1 1,-1-1-1,-1 2 38,3-2-12,0 1 0,0 0-1,0 0 1,0 0 0,0 0-1,0 0 1,0 0 0,0 0-1,0 0 1,1 0 0,-1 0-1,0 1 1,1-1-1,-1 0 1,1 0 0,0 1-1,-1-1 1,1 0 0,0 1-1,0-1 1,-1 1 12,0 32-111,2-26 109,-1 97 48,0-104-41,0-1 1,0 1 0,1 0 0,-1 0-1,0 0 1,1-1 0,-1 1 0,0 0 0,1-1-1,-1 1 1,1 0 0,-1-1 0,1 1 0,0 0-1,-1-1 1,1 1 0,0-1 0,-1 1-1,1-1 1,0 0 0,-1 1 0,1-1 0,0 1-1,0-1-5,25 9 234,-12-5-132,-7-1-100,-1 0 0,0 0 1,0 0-1,0 1 0,0 0 0,-1 0 0,1 1 0,-1-1 0,0 1 0,0 0 0,-1 1 0,0-1 0,0 1 0,0 0 0,0 0 0,-1 0 0,0 0 0,-1 1 0,1-1 1,-1 1-3,1 2-909,-1 1 0,-1-1 0,1 1 0,-1-1 0,-1 9 909,0-7-4500</inkml:trace>
  <inkml:trace contextRef="#ctx0" brushRef="#br0" timeOffset="54768.09">4666 1817 8210,'0'0'3475,"0"0"-2024,0 0-531,0 0 117,0 0-173,0 0-201,0 9-169,0 6-305,0 0 0,2 0 0,0 0-1,0 0 1,2-1 0,3 11-189,-6-21 10,0 0 1,0 0-1,1-1 1,0 1-1,0 0 1,0-1-1,0 1 1,0-1-1,1 0 1,-1 0-1,1 0 0,0 0 1,0 0-1,0 0 1,1-1-1,-1 0 1,0 1-1,1-1 1,0-1-1,-1 1 1,1 0-1,0-1 1,0 0-1,0 0 1,0 0-1,0 0 1,0-1-1,4 1-10,-6-1 7,1 0 0,-1 0-1,1 0 1,-1 0 0,1-1 0,-1 1 0,1-1 0,-1 1 0,0-1-1,1 0 1,-1 0 0,0 0 0,0 0 0,0 0 0,1-1-1,-1 1 1,0-1 0,-1 1 0,1-1 0,0 0 0,0 0 0,-1 1-1,1-1 1,-1 0 0,0-1 0,1 1 0,-1 0 0,0 0-1,0-1 1,0 1-7,6-12-37,-1 0 0,0 0 0,-1-1 0,-1 0-1,0 0 1,-1 0 0,0 0 0,-1-1-1,-1 1 1,-1-11 37,0 24-63,0 1-1,0 0 0,0 0 1,0-1-1,-1 1 0,1 0 1,0 0-1,-1 0 0,1 0 1,-1-1-1,1 1 0,-1 0 1,0 0-1,1 0 0,-1 0 1,0 0-1,0 0 0,1 1 1,-1-1-1,0 0 0,0 0 1,0 1-1,-1-2 64,-1 1-126,0 0 0,1 0-1,-1-1 1,0 2 0,0-1 0,0 0-1,0 1 1,0-1 0,0 1 0,-1 0 126,-2 0-191,0 0 1,0 0-1,0 0 1,1 1-1,-1 0 1,0 1-1,1-1 0,-1 1 1,1 0-1,-1 0 1,-1 2 190,-2 2-475,0 0 1,1 1-1,0 1 1,0-1-1,-4 6 475,9-9-390,0-1 0,0 1 1,0 0-1,1 0 0,0 0 0,0 0 1,0 0-1,0 1 0,0-1 0,1 0 1,0 1-1,0 0 0,0-1 0,0 3 390,17-3-1950,2-4 203</inkml:trace>
  <inkml:trace contextRef="#ctx0" brushRef="#br0" timeOffset="55484.78">5032 1773 10522,'0'0'2754,"0"0"-1248,0 0-471,0 0-164,0 0-279,0 0-274,0 11 116,4 16-153,5 36-71,8 26-210,-17-88-15,0 1 1,1-1-1,-1 0 1,1 1-1,-1-1 1,1 0-1,0 0 1,0 0-1,-1 1 1,1-1-1,0 0 1,0 0-1,0 0 0,0 0 1,0 0-1,0 0 1,0-1-1,0 1 1,1 0-1,-1 0 1,0-1-1,0 1 1,1-1-1,-1 1 1,0-1-1,1 0 1,-1 1-1,1-1 1,-1 0-1,0 0 1,1 0-1,-1 0 1,1 0-1,-1 0 1,0-1-1,1 1 1,-1 0-1,1-1 15,2 0-51,0 0 0,0 0 0,-1-1 0,1 1-1,0-1 1,-1 0 0,1 0 0,-1 0 0,1-1-1,-1 1 1,0-1 0,2-3 51,2 0-137,-2-1 0,1 0-1,-1-1 1,0 1 0,0-1-1,-1 0 1,0-1 0,-1 1 0,0-1-1,0 1 1,-1-1 0,0 0 0,1-9 137,-3 18 6,0 0 12,0 20 27,0 75 286,0-94-312,1 0-1,-1-1 1,0 1 0,1 0 0,-1 0-1,0 0 1,1 0 0,-1 0 0,1 0-1,0-1 1,-1 1 0,1 0 0,0 0-1,-1-1 1,1 1 0,0-1 0,0 1 0,-1 0-1,1-1 1,0 1 0,0-1 0,0 0-1,0 1 1,0-1 0,0 0 0,0 0-1,0 1 1,0-1 0,0 0 0,0 0-19,33 3 117,-34-3-117,1 0 56,1-73 606,-1 35-1960,-1-1-5128,0 39 1356</inkml:trace>
  <inkml:trace contextRef="#ctx0" brushRef="#br0" timeOffset="56397.1">5594 1634 10610,'0'0'2669,"0"0"-1302,0 0-703,0 0-23,0 0 289,0 0 46,21-10-326,67-30-274,-79 36-342,0 0 0,0 1 0,1 0 0,-1 1 0,0 0 0,1 0 0,0 1 0,-1 0 0,1 0 0,0 1 0,2 1-34,12 0 44,-22-1-31,0 0 0,1 0-1,-1 0 1,0 1-1,1-1 1,-1 1-1,0 0 1,0 0 0,0 0-1,1 0 1,-1 0-1,0 0 1,0 0-1,-1 1 1,1-1-1,0 1 1,0-1 0,-1 1-1,1 0 1,-1 0-1,1 0 1,-1 0-1,0 0 1,1 0-1,-1 0 1,-1 0 0,1 0-1,0 0 1,0 1-1,-1-1 1,1 0-1,-1 1 1,0-1-13,3 12 71,-2 0 1,0 0-1,-1 0 1,0 1-1,-2 1-71,2-10-1,0 0 3,-1 0 0,0-1 0,-1 1 1,1 0-1,-1-1 0,0 0 0,-1 1 0,1-1 0,-1 0 0,0 0 0,0 0 0,0-1 0,-1 1 0,-2 1-2,-9 10-87,-1-1-1,0-1 0,-7 4 88,-36 33-192,57-48 173,0-1 1,1 1 0,-1 0 0,0 0-1,1 0 1,0 0 0,0 1 0,0-1 0,0 0-1,0 0 1,1 1 0,-1-1 0,1 0 0,0 1-1,0-1 1,0 0 0,1 3 18,-1-1-43,0-4 44,0 0 0,1 0-1,-1 0 1,0 0-1,1-1 1,-1 1 0,1 0-1,-1 0 1,1-1-1,0 1 1,-1 0 0,1-1-1,0 1 1,-1-1-1,1 1 1,0-1-1,0 1 1,0-1 0,-1 0-1,1 1 1,0-1-1,0 0 1,0 1 0,0-1-1,0 0 1,0 0-1,0 0 0,32 5 105,-25-4-82,75 6-1346,81-4 1323,-132-3-1817,-32 0-1042,0 0-3537</inkml:trace>
  <inkml:trace contextRef="#ctx0" brushRef="#br0" timeOffset="56997.05">6119 1199 1672,'0'0'8302,"0"0"-4940,0 0-1910,0 0-37,0 0 139,0 0-338,2 12-403,6 37-284,-7-47-485,0 0 0,0 0 0,0 0 1,0-1-1,0 1 0,0 0 0,0-1 0,0 1 0,1-1 0,-1 1 0,0-1 1,1 0-1,-1 1 0,1-1 0,0 0 0,0 0 0,-1 0 0,1 0 0,0 0 1,0-1-1,0 1 0,0-1 0,0 1 0,0-1 0,0 1 0,0-1 0,0 0 1,0 0-1,0 0 0,0 0 0,0-1-44,16 4 134,-3 3-108,-1 1 0,0 1 0,0 0 0,-1 0 0,0 2 0,-1-1 1,0 2-1,0 0 0,-1 0 0,0 1 0,-1 0 0,5 9-26,-1-1 34,-1 1 0,-1 1 0,-1 0 0,-1 0 0,0 1 0,-2 0-1,4 20-33,-7-15-13,0 0-1,-2 0 1,-1 0-1,-2 0 1,0 1-1,-2-1 1,-2 2 13,1-16-145,0 0 1,-2-1 0,0 1-1,0-1 1,-1 0-1,-1 0 1,0-1-1,-1 0 1,0 0 0,-1-1-1,0 0 1,-1 0-1,0-1 1,-8 6 144,17-15-61,0 0 0,0 0 1,0 0-1,-1-1 0,1 1 0,0-1 0,0 1 0,0-1 1,0 1-1,-1-1 0,1 1 0,0-1 0,0 0 1,-1 0-1,1 0 61,0 0-288,1 0-255,0 0-359,0 0-673,0 0-1441,0 0-2957</inkml:trace>
  <inkml:trace contextRef="#ctx0" brushRef="#br0" timeOffset="57799.04">6968 1566 10138,'0'0'3644,"0"0"-2231,0 0-791,0 0-74,0 0-125,0 0-70,-2 25 1358,-4-16-1663,-1-1 0,0 1 0,0-1 0,-1-1 0,-2 3-48,-23 24 7,-18 26-26,-8 9-466,-15 27 485,68-87-2287,5-11 1007,12-21-602,-1-1-3241,-5 7-539</inkml:trace>
  <inkml:trace contextRef="#ctx0" brushRef="#br0" timeOffset="58350.6">6806 1566 8410,'0'0'3787,"0"0"-2066,0 0-582,0 0 113,0 0-173,0 0-336,18-7 2114,-13 8-2806,-1-1 0,0 1 0,0 0 0,0 0 0,-1 0 0,1 1 0,0 0 0,0-1 0,-1 1 0,1 0 0,-1 1 0,0-1 0,1 1 0,-1-1 0,0 1 0,1 2-51,10 11 187,0-1 0,9 17-187,-8-10 155,132 197 278,-142-215-279,-2-4-6723,-3 0 1652</inkml:trace>
  <inkml:trace contextRef="#ctx0" brushRef="#br0" timeOffset="60279.32">7557 1172 4977,'0'0'4896,"0"0"-2816,0 0-1248,0 0 18,0 0 201,0 0-82,0 0-911,0 0-1,0 0 0,0 0 0,0 0 0,0 0 0,0-1 0,0 1 1,0 0-1,1 0 0,-1 0 0,0 0 0,0 0 0,0 0 1,0 0-1,0 0 0,0 0 0,0 0 0,0 0 0,1 0 1,-1 0-1,0 0 0,0 0 0,0 0 0,0 0 0,0 0 1,0 0-1,0 0 0,0 0 0,1 1 0,-1-1 0,0 0 0,0 0 1,0 0-1,0 0 0,0 0 0,0 0 0,0 0 0,0 0 1,0 0-1,0 0 0,0 0 0,1 0 0,-1 1 0,0-1 1,0 0-1,0 0 0,0 0 0,0 0 0,0 0 0,0 0 1,0 0-1,0 0 0,0 1 0,0-1 0,0 0 0,0 0 0,0 0 1,0 0-1,0 0 0,0 0 0,0 0 0,0 0 0,0 1 1,0-1-1,-1 0-57,0 23 177,-1 0 0,-1-1 0,-1 1 0,-1 0 0,-4 8-177,-42 114 158,33-97 32,-12 32 428,33-76-362,10-5-177,19-6-118,-24 5 75,106-15-7,13-3 9,-82 16-21,-45 4-20,2-12-1642,11-10-2731,-9 11-1188</inkml:trace>
  <inkml:trace contextRef="#ctx0" brushRef="#br0" timeOffset="60645.46">7787 1209 9842,'0'0'3698,"0"0"-1940,0 0-532,0 0 108,0 0-256,0 0-416,0 6-80,0 14-389,-1 149 1320,-9 17-1513,5-130 18,-3-1 0,-3 0-1,-1-1 1,-3 0 0,-10 19-18,22-65-37,1-2-37,0 0-1,0-1 1,-1 1-1,1-1 1,-1 0-1,-1 0 0,1 0 1,-3 3 74,2-41-6644,4 6-444</inkml:trace>
  <inkml:trace contextRef="#ctx0" brushRef="#br0" timeOffset="63109.45">5341 1753 264,'0'0'1638,"0"0"-291,0 0 92,0 0 61,0 0-173,0 0-168,-6 3 8478,5 1-8673,-3 142-681,3-145-277,0 1 0,0-1 0,1 1 0,-1-1 0,0 1 0,-1-1 0,1 1 0,0-1 1,0 0-1,-1 0 0,1 0 0,0 0 0,-1 0 0,1 0 0,-1 0 0,0 0 0,1 0 1,-1-1-1,0 1 0,1-1 0,-1 1-6,-2 0 10,1 1 1,-1-1-1,1 0 1,-1-1 0,1 1-1,-1 0 1,1-1-1,-1 0 1,0 0-1,1 0 1,-1 0-1,-3-1-10,6-1 2,0 1 0,-1-1 0,1 1 0,0-1 0,0 0-1,0 1 1,1-1 0,-1 0 0,0 0 0,1 0 0,-1 0 0,1 1 0,-1-1-1,1 0 1,0 0 0,0-2-2,-4-36-6,4-77-1326,0 116 1055,0 1-6,-1 8-1003,-13 48-3121,7-28-3227</inkml:trace>
  <inkml:trace contextRef="#ctx0" brushRef="#br0" timeOffset="65210.58">4050 2371 3145,'0'0'2124,"0"0"-275,0 0 130,0 0-94,0 0-291,0 0-338,5-6-289,12-16-181,-12 16-120,-5 6-93,0 0-76,0 0-61,0 0-46,0 0-50,0 0-20,0 0 21,0 0-62,-2 21 24,-4-5-281,0 0 0,-1-1-1,0 0 1,-1 0 0,-3 2-22,-18 36 36,18-29 19,0 1 1,2 0-1,1 1 0,1 0 1,1 0-1,1 1 0,2-1 1,1 1-1,0 0 0,3 15-55,0-34 3,0 0 0,1 0-1,0 0 1,0 0 0,1 0 0,0-1-1,0 1 1,1-1 0,0 0-1,1 0 1,-1 0 0,1-1-1,0 1 1,1-1 0,0 0 0,0-1-1,3 3-2,7 5-35,1 0 0,1-1 0,0-1 0,1 0 0,0-2 0,5 2 35,-17-8-165,1 0-1,-1-1 0,1 0 0,-1-1 1,1 1-1,5-1 166,13 0-5790,-26-1 104</inkml:trace>
  <inkml:trace contextRef="#ctx0" brushRef="#br0" timeOffset="66142.47">4405 2541 1376,'0'0'8159,"0"0"-5279,0 0-2135,0 0-270,0 0 26,0 0-89,0 25-141,0 184 636,-1-156-322,0-24-215,1 1 1,1-1-1,5 23-370,-3-45 469,-1-21-322,-1-24-118,-1 29-23,6-199 40,-3 170-49,1 0 0,3 1 0,1 0 0,7-17 3,-14 49-11,1 0-1,0 0 1,1 0 0,-1 0 0,1 1 0,0-1 0,0 1 0,0 0 0,1 0 0,-1 0 0,1 0 0,0 1 0,0-1 0,1 1 0,-1 0 0,1 0 0,2-1 11,1 1-15,0-1 1,1 1-1,0 1 0,0 0 0,0 0 1,0 0-1,0 1 0,0 1 0,7-1 15,47 1-84,-62 0 87,-1 1 0,1-1 0,-1 0 0,1 0 0,-1 0 0,1 1-1,-1-1 1,1 0 0,-1 1 0,0-1 0,1 0 0,-1 1-1,0-1 1,1 0 0,-1 1 0,0-1 0,1 1 0,-1-1 0,0 1-1,0-1 1,1 1 0,-1-1 0,0 0 0,0 1 0,0-1 0,0 1-1,0 0 1,0-1 0,0 1 0,0-1 0,0 1 0,0-1-3,0 23 294,0-17-205,-1-1-77,1-1 0,-2 0 1,1 1-1,0-1 0,-1 0 0,0 0 0,0 0 0,0 0 0,0 0 0,-1-1 0,0 1 0,0-1 1,1 1-1,-2-1 0,1 0 0,-1 1-12,-16 13-142,0-1 0,-8 5 142,13-11-127,-20 12-231,27-18 268,1 0 0,0 1 0,0 0 0,0 0 0,0 0 0,1 1 0,-4 4 90,10-10-8,0 0 0,-1 1 0,1-1 0,0 1 0,-1-1 0,1 1 0,0-1 0,0 1 0,0 0 0,0-1 0,-1 1 0,1-1 0,0 1 0,0-1 0,0 1 0,0-1 0,0 1 0,0 0 0,0-1 0,1 1 0,-1-1 0,0 1 0,0-1 0,0 1 0,0-1 0,1 1 0,-1-1 0,0 1 0,1-1 0,-1 1 0,0-1 0,1 1 0,-1-1 0,0 1 0,1-1-1,0 0 10,18 13 336,-12-9-281,3 3 64,0 0 0,0 1 0,-1 0 1,-1 0-1,1 1 0,-1 0 0,-1 1 0,1 0-120,11 20 277,-1 1 0,0 2-277,2 6 44,-19-39-91,-1 1 0,1 0 0,0 0 0,-1-1 0,1 1 0,0-1 0,-1 1 0,1 0-1,0-1 1,0 1 0,-1-1 0,1 1 0,0-1 0,0 0 0,0 1 0,0-1 0,0 0 0,-1 0 0,1 0 0,0 1 0,0-1 0,0 0 0,0 0 0,0 0 0,0-1 0,0 1-1,0 0 1,0 0 0,0 0 0,-1-1 0,1 1 0,0 0 0,0-1 0,0 1 0,0-1 47,27-17-5419,-13 7-3662</inkml:trace>
  <inkml:trace contextRef="#ctx0" brushRef="#br0" timeOffset="66688.52">4892 2711 8770,'0'0'3485,"0"0"-2033,0 0-461,0 0 154,0 0-147,0 0-349,0 20-270,0 149 752,0-167-1124,0 0-1,0 0 1,0 0 0,1 0-1,-1 0 1,1-1 0,-1 1-1,1 0 1,0 0 0,-1-1-1,1 1 1,0 0-1,0-1 1,0 1 0,0-1-1,1 1 1,-1-1 0,0 0-1,0 1 1,1-1 0,-1 0-1,1 0 1,-1 0 0,1 0-1,0 0 1,-1 0-1,1 0 1,0-1 0,0 1-1,0-1 1,-1 1 0,1-1-1,0 0 1,0 0 0,0 1-1,0-1 1,0-1 0,-1 1-1,1 0 1,1 0-7,3-1 0,0 1 0,0-1-1,0-1 1,0 1 0,0-1 0,0 0 0,0 0 0,-1 0 0,1-1-1,-1 0 1,0 0 0,2-2 0,2-2-46,-1-1-1,0 0 1,-1-1-1,0 1 1,0-1 0,-1-1-1,0 1 1,-1-1-1,3-7 47,-5 10-64,0 0 1,-1 0-1,0 0 0,0 0 0,0 0 0,-1-1 1,-1 1-1,1-1 0,-1 1 0,0 0 0,0-1 1,-1 1-1,0-1 0,-1 1 0,0-2 64,1 6-77,-1 0 0,1 0 0,-1 0 0,0 0 0,1 1 0,-1-1 0,0 0 0,-1 1 0,1 0 0,0-1 0,-1 1 0,1 0 0,-1 0 0,0 1 0,0-1 0,0 0 0,0 1 0,0 0 0,0 0 0,0 0 0,0 0 0,-1 0 77,-6-2-570,0 2 1,0-1 0,-1 1-1,1 1 1,0-1 0,-6 2 569,14-1-106,0 1 0,0-1 0,-1 1-1,1-1 1,0 1 0,0 0 0,0 0 0,0 0 0,0 0 0,0 0 0,1 0 0,-1 0 0,0 1 0,0-1 0,1 1 0,-1-1 0,1 1 0,-1 1 106,-2 2-101,1 0 1,0 0 0,0 1 0,0 0 0,0-1 0,1 1-1,0 1 101,-3 11-37,1-1 0,1 1 0,1-1-1,0 11 38,1-12-210,0-8 294,0 0 0,1 0-1,0 1 1,1-1 0,1 7-84,-2-13-114,1-1 1,-1 1-1,1 0 1,-1-1-1,1 1 1,0-1 0,0 1-1,-1-1 1,1 0-1,0 1 1,0-1-1,1 0 1,-1 0-1,0 1 1,0-1-1,0 0 1,1 0 0,-1 0-1,1-1 1,-1 1-1,0 0 1,1 0-1,0-1 1,-1 1-1,1-1 1,-1 0-1,1 1 1,0-1-1,0 0 114,11 1-5521</inkml:trace>
  <inkml:trace contextRef="#ctx0" brushRef="#br0" timeOffset="67387.95">5186 2653 7114,'0'0'5158,"0"0"-2906,0 0-993,0 0-34,0 0-311,0 0-357,0 6-185,-1 46 133,0-3-274,4 37-231,-3-84-9,0 0-1,1 1 1,-1-1 0,1 0 0,-1 0 0,1 0-1,0 0 1,0 0 0,0 0 0,0 0-1,0 0 1,0 0 0,1 0 0,-1 0 0,1-1-1,-1 1 1,1-1 0,-1 1 0,1-1-1,0 0 1,0 1 0,0-1 0,0 0 0,0 0-1,0 0 1,0 0 0,1 0 9,4 0-46,0 1 1,0-1-1,0 0 1,0-1-1,0 0 1,0 0-1,0 0 0,1-1 46,-4 0-31,0 0-1,-1-1 0,1 1 0,0-1 0,-1 0 1,0 0-1,1 0 0,-1 0 0,0-1 0,0 1 0,0-1 1,-1 0-1,1 1 0,0-1 0,-1-1 0,0 1 1,0 0-1,0-1 0,1-1 32,5-10-398,0 0 0,-1-1 1,3-13 397,-4 1-71,-6 27 441,-1 16-232,1 10-136,-1-11 84,1-1 1,1 1-1,0-1 1,1 0-1,0 1 1,1 0-87,-2-10 26,1 0 1,-1 0 0,1 0-1,0 0 1,1 0 0,-1-1-1,1 1 1,-1-1-1,1 1 1,0-1 0,0 0-1,0 0 1,1 0 0,-1-1-1,1 1 1,0-1 0,-1 0-1,1 0 1,0 0 0,4 1-27,-6-2-1,0 0-1,0 0 1,0 0 0,1 0 0,-1-1 0,0 1 0,1-1 0,-1 1 0,1-1 0,-1 0-1,1 0 1,-1 0 0,1 0 0,-1 0 0,0-1 0,1 1 0,-1-1 0,0 0 0,1 1-1,-1-1 1,0 0 0,1 0 0,-1-1 0,0 1 0,0 0 0,0-1 0,0 1 0,-1-1-1,1 0 1,0 1 0,-1-1 0,1 0 0,-1 0 0,1 0 0,-1 0 0,0 0 0,0-1-1,0 1 1,0-1 1,4-10-19,-1 0 0,0 0 0,-2-1-1,1 1 1,-2-1 0,1-7 19,0-41-405,-2-16 405,-1 20-398,1 58 393,0-1 0,0 1 0,0-1 0,0 0 1,0 1-1,0-1 0,0 0 0,0 1 0,0-1 0,-1 1 0,1-1 0,0 0 0,0 1 0,-1-1 0,1 1 0,0-1 1,-1 1-1,1-1 0,0 1 0,-1-1 0,1 1 0,-1-1 0,1 1 0,-1 0 0,1-1 0,-1 1 0,1 0 1,-1-1 4,0 1-12,1 0 1,-1 0-1,1 0 0,0 0 1,-1 0-1,1 1 1,-1-1-1,1 0 1,0 0-1,-1 0 1,1 0-1,-1 1 1,1-1-1,0 0 1,-1 0-1,1 1 1,0-1-1,-1 0 1,1 0-1,0 1 1,0-1-1,-1 0 1,1 1-1,0-1 1,0 1-1,0-1 1,-1 0-1,1 1 0,0-1 1,0 1-1,0-1 1,0 0-1,0 1 1,0-1-1,0 1 1,0-1-1,0 0 1,0 1-1,0-1 12,-1 58-1124,1-33-4670,0-24 395</inkml:trace>
  <inkml:trace contextRef="#ctx0" brushRef="#br0" timeOffset="68291.84">5851 2272 4793,'0'0'7288,"0"0"-4577,0 0-1833,0 0-138,0 0-21,0 0-260,15 4 652,29-5-680,-15 0-270,1 1 0,6 2-161,-33-1 19,-1 0 0,0 0 0,0 0 0,0 0 0,0 0 0,0 0 0,0 0 0,0 0 0,0 1 0,0-1 0,-1 1 0,1 0 0,-1-1 0,1 1 0,-1 0 0,1 0 0,-1 0 0,0 0 0,0 0 0,0 0 0,0 0 0,0 0-1,-1 1 1,1-1 0,-1 0 0,1 0 0,-1 1 0,0-1-19,2 12 92,0 0 0,-1 0 0,0 14-92,-1-12 62,0 0 1,-2 0-1,-1 12-62,1-22 8,1 0 0,-1 0 0,0-1-1,-1 1 1,1-1 0,-1 1-1,0-1 1,0 0 0,-1 0-1,0 0 1,-1 1-8,-6 7-7,-1 0 0,-1-1 0,-11 10 7,19-19-41,0 0-1,0 1 1,0-2-1,0 1 1,0 0-1,-1-1 1,1 0-1,-1 0 1,0-1-1,0 0 1,1 0-1,-1 0 1,-6 0 41,12-1-13,0 0-5,0 0-22,0 0 18,0 0-13,0 0 19,34 0-7,-24 0 26,-1 0 0,1 0 0,-1 2 0,1-1 0,-1 1 0,1 0 0,3 2-3,-10-3 18,0 1-1,0-1 0,-1 0 0,1 1 1,0 0-1,-1-1 0,1 1 0,-1 0 0,0 0 1,0 1-1,0-1 0,0 0 0,0 1 1,0-1-1,0 1 0,-1 0 0,1-1 1,-1 1-1,0 0 0,0 0 0,0 0 1,0 0-1,-1 0 0,1 0 0,-1 1-17,1 3 56,0 0-1,0 1 0,-1-1 0,-1 1 1,1-1-1,-1 0 0,0 1 0,0-1 1,-3 5-56,3-8-1,-1 0 0,0 0 0,-1 0 0,1 0 0,-1 0 0,1 0 0,-1-1 0,-1 1 0,1-1 0,0 0 0,-1 0 0,1 0 0,-1 0 0,0-1 0,-3 2 1,2-1-201,0 0 1,0-1-1,0 0 0,0 0 1,0-1-1,-1 1 0,1-1 0,0 0 1,-1 0-1,1-1 0,-1 0 1,-3 0 200,-11 4-3965,17 2-2239,3-6 2155</inkml:trace>
  <inkml:trace contextRef="#ctx0" brushRef="#br0" timeOffset="68852.36">6311 2164 5457,'0'0'5237,"0"0"-3056,0 0-953,0 0 124,0 0-83,0 0-296,1 6-291,-1-2-565,0-2-86,0-1-1,0 1 0,0-1 0,0 1 0,0-1 0,1 1 0,-1-1 0,0 1 0,1-1 0,-1 0 0,1 1 0,-1-1 0,1 0 0,0 1 0,0-1 0,-1 0 1,1 0-1,0 0 0,0 0 0,0 0 0,0 0 0,0 0 0,1 0 0,-1 0 0,0 0 0,0 0 0,1 0-30,9 4 114,-1 0-1,0 1 1,0 0 0,0 1-1,-1 0 1,0 1 0,0 0-1,-1 0 1,0 1 0,5 8-114,-3-2 108,-1-1 1,0 2 0,-1-1 0,-1 1 0,-1 0 0,5 17-109,-1 9 70,-2 0 1,-1 1-1,-3-1 0,-1 1 1,-3 22-71,0-42 31,0 0 0,-2 0 1,-1 0-1,-1-1 0,-5 18-31,7-32-41,-1 0-1,0-1 1,0 1 0,-1-1-1,1 0 1,-2 0 0,1 0-1,-1 0 1,0-1 0,0 0-1,-1 0 1,0 0 0,0-1-1,0 0 1,-1 0-1,0 0 1,0-1 0,-1 0 41,-60 33-4133,65-37 846,2 0 1043,1 0-5385</inkml:trace>
  <inkml:trace contextRef="#ctx0" brushRef="#br0" timeOffset="69489.42">7051 2497 9674,'0'0'3600,"0"0"-1873,0 0-654,0 0-218,0 0-363,0 0-248,-2 4-132,-24 41-111,-3 0 1,-1-2-1,-2-1 0,-16 14-1,16-17-2,10-14-106,12-15-52,1 1 0,0 0 0,0 1 0,1 0 0,1 0 0,-3 6 160,10-16-677,0-2-395,0 0-549,0-2-529,0-6-656</inkml:trace>
  <inkml:trace contextRef="#ctx0" brushRef="#br0" timeOffset="69970.34">6794 2544 9874,'0'0'3602,"0"0"-2049,0 0-919,0 0-202,0 0-106,0 0-39,0 0 14,0 0-16,0 0 77,0 0 59,0 0-17,27 0 1693,-24 1-2052,0-1-1,0 1 1,-1 0 0,1 0 0,0 0-1,0 0 1,-1 0 0,1 1 0,0-1-1,-1 1 1,1-1 0,-1 1 0,0 0 0,0 0-1,1 1-44,33 38 276,-27-31-194,23 33 75,-1 1 0,9 23-157,14 19-51,-43-66 217,-5-11-2877,1-28-1400,-4 2-61</inkml:trace>
  <inkml:trace contextRef="#ctx0" brushRef="#br0" timeOffset="70488.02">7410 2317 11562,'0'0'2810,"0"0"-1407,0 0-557,0 0 89,0 0-160,0 0-231,2 6-8,3 9-288,-1 0 0,0 0 0,-1 1 0,0-1 1,-2 1-1,0 5-248,-1 106 179,-1-60-151,1 73 388,0-28-2466,0-53-7544,0-75 2172</inkml:trace>
  <inkml:trace contextRef="#ctx0" brushRef="#br0" timeOffset="71082.78">7591 2405 7402,'0'0'6076,"0"0"-4064,0 0-1543,0 0-159,0 0 71,0 0-47,0-5 11,2 2-247,0-1 1,0 0-1,0 0 0,0 1 0,1-1 1,0 1-1,-1 0 0,1 0 1,0 0-1,1 0 0,-1 0 0,0 1 1,1-1-1,-1 1 0,1 0 1,0 0-1,0 0 0,3 0-98,2-3 87,1 1-1,-1 1 0,1 0 1,0 0-1,0 0 1,1 2-1,-1-1 1,2 1-87,-9 1 11,1 0 0,0 0 0,0 0 0,-1 0 1,1 1-1,0-1 0,0 1 0,-1 0 0,1 0 1,-1 1-1,1-1 0,-1 1 0,2 0-11,-3 0 17,0 0-1,0 1 0,0-1 0,0 1 1,0-1-1,-1 1 0,1 0 1,-1 0-1,0 0 0,0-1 1,0 1-1,0 0 0,0 1 1,0-1-1,-1 0 0,1 0-16,1 9-3,0 0 0,0 0 0,-1 0 0,-1 0 0,0 0-1,-1 0 1,0 0 0,-1 0 0,0 0 0,0 0 0,-2 0-1,1-1 1,-2 1 0,1-1 0,-1 0 0,-1-1 0,0 1-1,-1-1 1,-5 7 3,2-5-21,-17 24-45,1 1 0,-15 28 66,34-52-1,1 0-1,0 1 1,1-1 0,1 1-1,0 0 1,0 1 0,2-1-1,0 0 1,0 1 0,1 6 1,1-20-6,0 0 1,0 1-1,0-1 1,0 0-1,0 0 1,0 1-1,0-1 1,0 0-1,0 1 1,1-1-1,-1 0 1,1 0-1,-1 1 1,1-1-1,-1 0 1,1 0-1,0 0 1,-1 0-1,1 0 1,0 0-1,0 0 1,0 0-1,0 0 1,0 0 5,2 0-1,1 0 0,-1 0 0,0 0 0,1-1-1,-1 1 1,1-1 0,-1 0 0,0 0 0,3 0 1,37 1 2,-24 0 56,-1-1 0,0 0 0,1-1-1,-1-1 1,0-1 0,0 0 0,9-4-58,0-3 0,-18 5-129,1 1 0,0 1 0,0-1 0,0 2 0,0-1 0,1 2 0,1-1 129,-2 4-2030,-8 10-2005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38.580"/>
    </inkml:context>
    <inkml:brush xml:id="br0">
      <inkml:brushProperty name="width" value="0.05" units="cm"/>
      <inkml:brushProperty name="height" value="0.05" units="cm"/>
    </inkml:brush>
  </inkml:definitions>
  <inkml:trace contextRef="#ctx0" brushRef="#br0">1 283 24,'0'0'2754,"0"0"-683,0 0-295,0 0-301,0 0-197,0 0-96,0 0-57,0 0-170,0 0-255,0 0-144,0 0-18,0 0 39,0 0-54,0 0-54,0 0-75,0 0-46,0 0-4,0 0 53,0 0 26,0 0 8,0 0-20,0 0-93,0 0-63,0 0-76,0 0-48,0 0-53,11-3-32,66-3 9,1 3 0,41 5-55,-21 0 56,20-5-56,117-7 48,-96 1 7,-75 8-46,-64 1 1,0 0 14,0 0 28,0 0-34,0 0-10,0 0 4,0 0-9,0 0-112,0 0-89,0 0-50,0 0-119,0 0-254,0 0-574,0 0-1244,0 0-2273</inkml:trace>
  <inkml:trace contextRef="#ctx0" brushRef="#br0" timeOffset="1019.09">755 1 1872,'0'0'5243,"0"0"-2808,0 0-1212,0 0-340,0 0-204,0 0-126,0 0-58,0 0 16,0 0 53,0 0 53,0 0 77,0 0 33,0 0-37,0 0-128,0 0-135,0 0-85,0 0-42,0 0-22,0 0-38,0 0-67,20 0-34,25 2-36,0 2 0,-1 2 1,0 2-1,0 2 0,19 7-103,-59-16 7,0 0-1,0 1 1,0-1 0,0 1 0,0-1-1,-1 1 1,1 0 0,0 1 0,-1-1-1,1 1 1,-1-1 0,0 1-1,0 0-6,-1 0 21,-1 0-1,1 0 1,-1 0-1,0 0 1,0 0-1,0 0 1,0 0-1,-1 0 1,1 1-1,-1-1 0,0 0 1,0 0-1,0 1 1,0-1-1,0 0 1,-1 1-21,-2 10 19,0-1 1,-1 0-1,0 0 1,-1 0-1,-1-1 1,0 0 0,-4 8-20,-9 17 0,-15 35 33,-2-1 1,-29 38-34,61-106-887,4-9-111,3-10-2592,1 6-1619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36.265"/>
    </inkml:context>
    <inkml:brush xml:id="br0">
      <inkml:brushProperty name="width" value="0.05" units="cm"/>
      <inkml:brushProperty name="height" value="0.05" units="cm"/>
    </inkml:brush>
  </inkml:definitions>
  <inkml:trace contextRef="#ctx0" brushRef="#br0">1 191 1192,'0'0'1606,"0"0"-442,0 0-405,0 0-98,0 0-31,0-5 175,0-28 1025,11 2-452,-7 8-959,-3 11-308,1 0 1,0 1-1,1-1 0,1-2-111,-5 28 4202,3 30-3384,0 15-1050,-2 288 294,0-324-342,2-33-1210,-1-39-5403,-1 32 441</inkml:trace>
  <inkml:trace contextRef="#ctx0" brushRef="#br0" timeOffset="1346.97">280 55 1768,'0'0'1765,"0"0"-688,0 0-168,0 0-5,0 0 24,0 0 1,0-1-688,0 1-1,1-1 0,-1 0 0,0 1 0,0-1 1,1 0-1,-1 1 0,1-1 0,-1 1 0,1-1 1,-1 1-1,1-1 0,-1 1 0,1-1 0,-1 1 1,1 0-1,0-1 0,0 1-240,13 0 215,0 0 1,0-1-1,0 0 0,0-1 0,0-1 1,0 0-1,11-4-215,-10 1 65,0 1-1,0 1 1,0 0-1,1 1 1,0 1 0,-1 0-1,17 1-64,-31 1 92,-1 0-5,27 6 69,-26-5-150,0 0-1,-1 0 1,1-1-1,0 2 1,0-1 0,0 0-1,-1 0 1,1 0 0,0 0-1,-1 0 1,1 1 0,-1-1-1,0 0 1,1 0 0,-1 1-6,0-2 6,0 1 1,0-1-1,0 1 1,0-1 0,0 1-1,1-1 1,-1 1-1,0-1 1,0 0 0,0 1-1,1-1 1,-1 1-1,0-1 1,1 0-1,-1 1 1,0-1 0,1 0-1,-1 1 1,0-1-1,1 0 1,-1 1 0,1-1-1,-1 0 1,0 0-1,1 0 1,-1 1-1,1-1 1,-1 0 0,1 0-1,-1 0 1,1 0-1,-1 0 1,1 0 0,-1 0-1,1 0 1,-1 0-1,0 0 1,1 0-1,-1 0 1,1 0 0,0 0-7,-1 0 6,2 34 932,-1-24-902,0 0 1,0 0 0,-2 0-1,1-1 1,-1 1 0,0 0 0,-1 0-1,-1 3-36,-7 22 48,2 0 1,2 0-1,1 1 0,0 19-48,-7 51 25,4-75-13,5-25 8,1 0-1,1 1 0,-1-1 0,1 1 0,0-1 1,0 3-20,1-9-64,0 0 0,0 0 1,0 0-1,0 0 0,0 0 1,0 0-1,0 0 0,0 0 1,0 0-1,0 0 0,0 0 1,0 0-1,0 0 1,0 0-1,-1 0 0,1 0 1,0 0-1,0 0 0,0 0 1,0 0-1,0 0 0,0 0 1,0 0-1,0 0 0,0 0 1,0 0-1,0 0 0,0 0 1,0 0-1,0 1 1,0-1-1,0 0 0,0 0 1,0 0-1,-1 0 0,1 0 64,-2-8-2903,1 7 2932,-5-12-4289</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5.623"/>
    </inkml:context>
    <inkml:brush xml:id="br0">
      <inkml:brushProperty name="width" value="0.05" units="cm"/>
      <inkml:brushProperty name="height" value="0.05" units="cm"/>
    </inkml:brush>
  </inkml:definitions>
  <inkml:trace contextRef="#ctx0" brushRef="#br0">4 313 4033,'0'0'2507,"0"0"-289,0 0-394,0 0-265,0 0-262,0 0-236,-3-1-87,50 0 3609,93-1-5055,-139 2 371,-1 0-25,0 0-100,0 0-229,0 3-844,1-2-5350,2-1 1258</inkml:trace>
  <inkml:trace contextRef="#ctx0" brushRef="#br0" timeOffset="818.77">329 88 5801,'0'0'2002,"0"0"-402,0 0-301,0 0-94,0 0-287,0 0-343,3-2-103,11-11 378,0 1 0,1 1 0,7-5-850,-16 13 58,0 0 0,0 0 0,1 0 0,-1 0 0,0 1 0,1 0 0,0 1 0,-1-1 0,1 1 0,0 1 0,3-1-58,-8 1 13,-1 0 0,1 0 0,0 0 0,-1 0 0,1 0 0,-1 0 0,1 0 0,-1 0 0,1 1 0,-1-1 0,1 1 0,-1-1 1,1 1-1,-1-1 0,1 1 0,-1 0 0,0 0 0,1 0 0,-1 0 0,0 0-13,0 1 2,0 0-1,0 1 1,-1-1 0,1 0-1,-1 1 1,1-1-1,-1 0 1,0 1 0,0-1-1,0 1 1,0 1-2,0 2-14,0 16 10,0-7 24,0 0 0,-1 0 0,-2 9-20,2-18-9,0 0 1,-1 0 0,0-1-1,0 1 1,-1-1-1,1 1 1,-1-1-1,-1 0 1,1 0-1,-1 0 1,1 0 8,-1-2-18,1 1 0,0-1 1,1 1-1,-1 0 1,1 0-1,-1 1 0,1-1 1,1 0-1,-1 1 0,0-1 1,1 1-1,0-1 1,0 1-1,0 1 18,1-6-31,0 0-34,0 0-15,19 0 109,34 0 23,-53 0-53,0 1 0,1-1 0,-1 0 0,1 0 0,-1 0 0,1 1 0,-1-1 0,1 0-1,-1 1 1,0-1 0,1 0 0,-1 1 0,0-1 0,1 1 0,-1-1 0,0 0 0,0 1 0,1-1 0,-1 1 0,0-1-1,0 1 1,0-1 0,0 1 0,1-1 0,-1 1 0,0-1 0,0 1 0,0-1 0,0 1 0,0-1 0,0 1 1,0 22-45,0-17 46,0 6 10,-1 0 0,0-1 0,0 1-1,-1 0 1,0-1 0,-1 1 0,-1-1 0,0 0 0,0 0 0,-1 0 0,0-1-1,-1 0 1,-5 8-11,9-17 5,1 1 0,-1-1 0,1 0-1,-1 1 1,1-1 0,-1 0 0,0 0-1,1 0 1,-1 0 0,0 0 0,0 0-1,-1 0-3,2-1-13,1 0 1,-1 1 0,1-1 0,-1 0 0,1 0 0,-1 0 0,0 0 0,1 0 0,-1 0 0,0 1 0,1-1 0,-1-1 0,1 1 0,-1 0 0,0 0 0,1 0 0,-1 0 0,1 0 0,-1 0 0,0-1 0,1 1-1,-1 0 1,1-1 0,-1 1 0,1 0 0,-1-1 0,1 1 0,-1-1 0,1 1 0,-1 0 0,1-1 0,0 1 0,-1-1 0,1 1 0,-1-1 11,0-3-986,0-4-8613,1 1 9835,3-12-2199</inkml:trace>
  <inkml:trace contextRef="#ctx0" brushRef="#br0" timeOffset="1719.05">778 3 720,'0'0'6996,"0"0"-4148,0 0-1439,0 0-334,0 0-343,0 0-328,0 0-133,0 0 14,0 0 93,0 0 82,0 0-28,0 0-52,0 0-33,0 0-42,19 0 145,23-1-198,-23 0-189,-1 0 0,1 2 0,18 2-63,-36-3 0,-1 0 1,1 1-1,0-1 0,-1 0 0,1 1 0,0-1 1,-1 1-1,1-1 0,-1 0 0,1 1 0,-1-1 1,1 1-1,-1 0 0,1-1 0,-1 1 0,1-1 1,-1 1-1,0 0 0,1-1 0,-1 1 0,0 0 1,0-1-1,0 1 0,1 0 0,-1-1 0,0 1 1,0 0-1,0 0 0,0 25-24,0-16 9,-1 0-4,1 1-1,-2 0 1,0-1 0,0 1-1,-1-1 1,0 0 0,0 0-1,-1 0 1,-1 0 0,0 0-1,0-1 1,-1 0 0,0 0 0,-1-1-1,1 1 1,-2-2 0,1 1-1,-1-1 1,0 0 0,-1 0-1,-7 4 20,15-10-7,-1 0 0,1-1 0,-1 1 0,0-1 0,1 1 0,-1-1 0,0 1 0,1-1 0,-1 0 0,0 0 0,0 0 0,1 0 0,-3 0 7,-2 0-14,6 0 27,0 0 34,0 0 16,0 0-53,0 0-52,5 0-33,31-1 72,-20 0 3,0 0-1,-1 2 1,1 0 0,9 2 0,-21-3-4,0 1 0,0 0 0,-1 0 0,1 1 0,0-1 0,0 1 0,-1 0 0,1 0 0,-1 0 0,0 0 0,1 1 0,-1 0 0,0-1 0,0 1 0,-1 0 0,1 0 0,-1 0 0,1 1 0,0 2 4,1 1 13,0 1 0,-1 0 0,0 0 1,-1 1-1,0-1 0,0 1 0,-1-1 0,0 1 0,0-1 0,-1 1 1,0 0-1,-1-1 0,0 1 0,-1 5-13,1-12 7,0 0-1,-1 0 1,1-1 0,0 1-1,0 0 1,-1-1-1,1 0 1,-1 1 0,1-1-1,-1 0 1,1 0-1,-1 1 1,0-1 0,0-1-1,1 1 1,-1 0 0,0 0-1,0-1 1,0 1-1,0-1 1,0 1 0,0-1-1,0 0 1,0 0-1,0 0 1,-1 0-7,-8 1-5,1-1 0,-1-1 0,0 1 0,-4-2 5,11 1 50,0-1 0,0 1 0,0-1 0,0 1 0,0-1 0,0 0 0,1-1 0,-1 1 0,-1-2-50,-8-13-1443,13 16 1143,0 0-1,0 0 1,0 0 0,-1 1-1,1-1 1,0 0 0,0 0 0,0 0-1,1 0 1,-1 0 0,0 0-1,0 1 1,0-1 0,1 0-1,-1 0 1,0 0 0,1 0-1,-1 1 1,1-1 0,-1 0-1,1 1 1,-1-1 0,1 0 300,8-6-5752</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1.811"/>
    </inkml:context>
    <inkml:brush xml:id="br0">
      <inkml:brushProperty name="width" value="0.05" units="cm"/>
      <inkml:brushProperty name="height" value="0.05" units="cm"/>
    </inkml:brush>
  </inkml:definitions>
  <inkml:trace contextRef="#ctx0" brushRef="#br0">435 55 3305,'0'0'2802,"0"0"-545,0 0-463,0 0-400,0 0-339,0 0-212,0 0-58,0-2-428,0 0 1,0 0-1,0 1 0,0-1 1,0 0-1,0 0 0,0 0 0,-1 0 1,1 0-1,-1 1 0,1-1 1,-1 0-358,-8-2 119,0 0 0,0 1 1,0 1-1,0-1 1,0 1-1,-1 1 1,1 0-1,-1 0 0,-4 1-119,-16-2 142,-55-4 221,-66 4-363,84 3 332,66-1-307,1 0 10,0 0-21,0 0-4,0 20-97,18 612 662,-5-496-572,-2-12 0,-4 30-3,0 285 31,1 16 25,-8-68-109,30-394-75,25-11 124,1 3 1,0 2-1,1 3 1,0 2-1,54 1 4,-105 7-12,22 3-169,-27-3 154,0 1 0,0-1 1,-1 1-1,1-1 0,0 1 1,0 0-1,-1-1 0,1 1 0,0 0 1,-1 0-1,1-1 0,-1 1 1,1 0-1,-1 0 0,0 0 0,1 0 1,-1 0-1,0 0 0,0 0 1,1-1-1,-1 1 0,0 0 0,0 0 1,0 0-1,0 0 0,0 0 1,0 1 26,0-1-331,0-1-56,0 0-190,0 0-508,-2-6-4090,-8 2-2311</inkml:trace>
  <inkml:trace contextRef="#ctx0" brushRef="#br0" timeOffset="1516.33">842 262 2425,'0'0'2097,"0"0"-83,0 0-272,0 0-291,0 0-439,0 0-288,12-14-132,38-47-88,-47 57-411,0-1 0,0 1 0,1 1 0,-1-1 0,1 0 0,0 1 0,0 0 0,0-1 0,1 2 0,-1-1 0,1 0-1,-1 1 1,1 0 0,0 0 0,0 1 0,0-1 0,0 1 0,0 0 0,0 0 0,0 1 0,1-1 0,-1 1 0,0 0 0,5 1-93,1-1 139,-7 1-106,-1 0-1,1 0 1,-1 0-1,1 0 1,-1 1-1,1 0 0,-1-1 1,0 1-1,1 0 1,-1 1-1,0-1 1,-1 1-1,1-1 1,0 1-1,-1 0 1,1 0-1,-1 0 1,0 0-1,0 0 0,0 1-32,5 7 19,0 1 0,-1-1 0,-1 1-1,0 0 1,1 6-19,-3-5 17,0 0 1,-1 0-1,0 0 1,-1 0-1,-1 0 1,0 0-1,-1 0 1,0 1-1,-2 8-17,1-18 5,0 0 0,1 0 0,-1 0 0,-1-1 0,1 1 0,-1 0 1,1-1-1,-1 0 0,0 0 0,0 0 0,0 0 0,-1 0 0,1 0 0,-1-1 0,1 1 0,-1-1 0,-3 1-5,-1 1 118,1-1 1,0 0-1,-1-1 0,1 0 1,-1 0-1,0-1 0,0 1 1,0-2-1,-2 1-118,9-1 200,1 0-110,0 41-30,26-40 11,-1 2 1,1 1 0,-1 1 0,23 9-72,35 6-54,-77-20-115,5 3-1213,-8 4-2520,-3-3-256</inkml:trace>
  <inkml:trace contextRef="#ctx0" brushRef="#br0" timeOffset="2317.64">1488 171 5089,'0'0'2817,"0"0"-602,0 0-565,0 0-446,0 0-227,0 0-83,0 3-193,4 25-277,-2 0 0,-1 1 0,-2-1-1,-2 22-423,-8 25-233,11-75 229,1 1 0,-1-1 0,1 1-1,-1-1 1,1 1 0,-1-1 0,1 1 0,-1-1 0,1 1 0,0-1 0,-1 0 0,1 0-1,-1 1 1,1-1 0,0 0 0,-1 0 0,1 1 0,0-1 0,-1 0 0,1 0 0,0 0-1,0 0 1,-1 0 0,1 0 0,0 0 0,0 0 4,26 0-16,-21 0 15,11-1 15,-1 1 0,1-2 0,0 0 0,0-1 0,-1-1 0,0-1 0,0 0 0,6-3-14,-13 4-78,0 1-1,0 0 1,1 1 0,-1 0 0,1 0 0,8 0 78,-17 2-253,-1 0-39,0 0-97,0 0-87,0-11-3829,0 5-435</inkml:trace>
  <inkml:trace contextRef="#ctx0" brushRef="#br0" timeOffset="2800.06">1703 252 4545,'0'0'3611,"0"0"-1371,0 0-564,0 0-380,0 0-265,0 0-136,0 0-800,0 0 1,0-1-1,-1 1 1,1 0-1,0 0 1,0-1-1,0 1 1,0 0-1,0 0 1,0 0-1,-1 0 1,1-1-1,0 1 1,0 0-1,0 0 1,-1 0-1,1 0 1,0-1-1,0 1 1,0 0-1,-1 0 1,1 0-1,0 0 1,0 0-1,-1 0 1,1 0-1,0 0 1,0 0-1,-1 0 1,1 0-1,0 0 1,0 0-1,0 0 1,-1 0-1,1 0 1,0 0-1,0 0 1,-1 0-96,1 96-405,0 76 952,0-56-8123,0-115 3337</inkml:trace>
  <inkml:trace contextRef="#ctx0" brushRef="#br0" timeOffset="15284.46">1171 931 4721,'0'0'5080,"0"0"-2232,0 0-935,0 0-429,0 0-334,0 0-279,4 14 2665,59-15-3668,-13 0 122,33 4 10,-79-3-3,0 1 1,0 0 0,0 1 0,0-1 0,0 1-1,0-1 1,-1 1 0,1 0 0,0 1-1,-1-1 1,1 1 0,-1-1 0,0 1 0,0 0-1,0 0 1,-1 1 0,1-1 0,-1 0 0,1 1-1,-1 0 1,0-1 0,0 2 2,2 3 8,0 1 0,-1-1 0,0 1 0,0 0 0,-1 0 0,0 0 0,-1 1 1,0-1-1,0 6-8,-1 10 21,1-16-35,0-1 0,-1 1 0,-1-1 0,1 1 0,-1-1 0,-1 1 0,1-1 0,-1 0 0,-1 1 0,0-1 14,-2 3-30,0-1-2,0-1 1,0 0-1,-1 1 1,0-2-1,-2 3 32,5-8 1,0 0 0,-1 0 1,1 0-1,-1-1 0,0 1 0,0-1 0,1 0 0,-2 0 0,1 0 0,0 0 1,0-1-1,0 0 0,-1 0 0,0 0-1,-45 11 61,-34 7-13,75-18-61,1 0-1,0 0 1,0-1-1,-1 0 1,1-1-1,0 0 1,0 0-1,-6-2 14,12 2-2,0 0-1,0 0 1,0 0 0,1 0-1,-1 0 1,0 0-1,1-1 1,-1 1 0,1 0-1,-1-1 1,1 0 0,0 1-1,-1-1 1,1 0-1,0 1 1,0-1 0,0 0-1,1 0 1,-1 0-1,0 0 1,0-2 2,-11-19-20,11 20 14,-1 0 1,1 0-1,0 1 1,-1-1-1,2 0 1,-1 0 0,0 0-1,0 0 1,1-1-1,0 1 1,-1 0 0,1-2 5,2-48-113,-1 24 73,-1 23 30,1 1-1,0 0 1,0-1 0,1 1-1,-1 0 1,1 0 0,1-3 10,-1 3 1,0-1 0,0 1 1,0 0-1,-1-1 1,0 0-1,0 1 0,0-4-1,-1 1-21,0 1-1,1-1 1,0 1-1,0 0 1,1-1-1,0 1 1,0 0-1,1 0 1,2-5 21,-4 9-71,1 1 0,-1-1 0,1 1 1,0-1-1,0 1 0,0 0 0,0-1 1,0 1-1,0 0 0,0 0 0,1 1 0,-1-1 1,1 0-1,-1 1 0,1 0 0,0-1 1,-1 1-1,1 0 0,0 0 0,0 1 0,0-1 1,0 1-1,0-1 0,0 1 0,0 0 71,6 0-539,0 0 1,0 1-1,0 1 0,-1-1 0,1 1 0,0 1 0,-1 0 0,0 0 0,5 2 539,-7-1-3357,-5 2-3292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15.219"/>
    </inkml:context>
    <inkml:brush xml:id="br0">
      <inkml:brushProperty name="width" value="0.05" units="cm"/>
      <inkml:brushProperty name="height" value="0.05" units="cm"/>
    </inkml:brush>
  </inkml:definitions>
  <inkml:trace contextRef="#ctx0" brushRef="#br0">16 60 72,'0'0'1650,"0"0"-406,0 0-178,0 0 98,0 0 129,0 0-115,0 0-127,0 0-55,0 0-58,0 0-13,0 0-178,0 0-270,0 0-137,0 0-78,0 0-51,0 0-35,0 0-20,0 0 28,0 0 33,0 0 16,0 0 56,0 0 79,0 0 25,0 0-1,0 22 375,0 299 324,-4-321-2522,-4 0-6076,4 0 934</inkml:trace>
  <inkml:trace contextRef="#ctx0" brushRef="#br0" timeOffset="876.73">261 6 3953,'0'0'2270,"0"0"-7,0 0-67,0 0-382,0 0-366,0 0-191,0-6 93,0 7 2305,4 431-2768,-4-431-879,0-1 1,0 0 4,0 0 11,0 0 50,0 0-25,0 0-34,0 0 2,0 0 28,0 0-38,0 0-67,0 0-87,0 0-98,0 0-97,0 0-95,0 0-43,0 0-92,0 0-159,0 0-328,0 0-592,0 0-1856,0 0-4015</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36.647"/>
    </inkml:context>
    <inkml:brush xml:id="br0">
      <inkml:brushProperty name="width" value="0.05" units="cm"/>
      <inkml:brushProperty name="height" value="0.05" units="cm"/>
    </inkml:brush>
  </inkml:definitions>
  <inkml:trace contextRef="#ctx0" brushRef="#br0">70 156 2537,'0'0'1944,"0"0"-89,0 0-233,0 0-126,0 0-380,0 0-930,-1 0 1,1 0-1,-1 0 0,1 0 0,-1 0 0,1 0 0,-1-1 0,1 1 1,-1 0-1,1 0 0,-1 0 0,1-1 0,-1 1 0,1 0 0,-1-1 1,1 1-1,0 0 0,-1-1 0,1 1 0,0-1 0,-1 1 0,1 0 1,0-1-1,-1 1 0,1-1 0,0 0-186,0-7 56,0 0 0,0 1-1,1-1 1,0 0 0,0 0 0,1 1-1,0-1 1,0 1 0,1-1 0,0 1 0,1 0-1,3-6-55,-7 12 10,2-3 121,0 1 0,0-1 0,0 0 0,1 1 0,-1 0 0,1-1-1,0 1 1,1-1-131,-2 3 19,0 0-1,1 0 0,-1 0 0,1 0 0,-1 0 1,1 1-1,-1-1 0,1 1 0,0-1 0,-1 1 1,1 0-1,0 0 0,2 0-18,28-1 16,-21 0 38,-1 0-1,1 1 1,0 1 0,0 0-1,1 1-53,-10-1 12,-1 0 1,0 0-1,0 0 0,0 1 1,0-1-1,0 1 0,0-1 1,-1 1-1,1 0 0,-1 0 1,1-1-1,-1 1 1,1 0-1,-1 0 0,1 3-12,19 37 395,-18-34-200,2 7-82,-1 1-1,-1 0 1,0-1 0,-1 1 0,-1 0-1,0 0 1,-1 0 0,-3 16-113,2 14 102,1-42-90,-1 1 0,1-1 0,-1 1 0,0-1 0,-1 0 0,1 0 0,-1 1 0,0-1 0,0 0 0,0 0 0,0-1 0,-1 1 0,1 0 0,-1-1 0,0 1 0,-4 2-12,-7 7 52,-1-1 1,0 0 0,-8 4-53,-7 5 57,24-16-7,4-3-11,0 0-1,0-1 0,0 1 0,-1 0 0,1-1 1,-1 1-1,1-1 0,-1 0 0,1 0 0,-1 0 0,0 0 1,0-1-1,1 1 0,-1-1 0,0 1 0,-1-1-38,-68 7 294,71-8-295,-1 1 0,1 0 1,0-1-1,-1 0 0,1 1 0,0-1 1,-1 0-1,1 0 0,0 0 1,0 1-1,0-1 0,0 0 0,-1-1 1,2 1-1,-1 0 0,0 0 1,-1-1 0,-13-23-44,10 16 20,1-1 1,0 1-1,1-1 1,0 0-1,0 0 0,1-1 1,1 1-1,-1-6 24,0-21-351,3-29 351,0 16-127,37 30-206,-16 4 305,-2-1 0,10-11 28,-11 11-301,-16 57-5488,-3-19 1835</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40.406"/>
    </inkml:context>
    <inkml:brush xml:id="br0">
      <inkml:brushProperty name="width" value="0.05" units="cm"/>
      <inkml:brushProperty name="height" value="0.05" units="cm"/>
    </inkml:brush>
  </inkml:definitions>
  <inkml:trace contextRef="#ctx0" brushRef="#br0">16 327 1328,'0'0'1701,"0"0"-692,0 0-575,0 0-244,0 0-82,0 0-46,-10-2 535,6 1 3011,3 0 4639,1-2-8242,1 0 1,0 0 0,0 1-1,1-1 1,-1 1 0,0-1-1,1 1 1,0-1-1,-1 1 1,1 0 0,0 0-1,0 0 1,0 0 0,1 0-1,-1 0 1,0 0 0,1 1-1,-1-1 1,1 1 0,2-1-6,59-28 9,-59 28-5,1 0-10,1 0-1,-1 0 0,1 1 0,0-1 0,0 2 0,0-1 1,-1 1-1,5 0 7,8 20-279,-17-18-405,9 7 1700,3-6-9058,-14-3-981</inkml:trace>
  <inkml:trace contextRef="#ctx0" brushRef="#br0" timeOffset="1697.9">582 24 2697,'0'0'1527,"0"0"190,0 0 210,0 0-376,0 0-400,0 0-168,2-4-43,5-11-74,-5 11-125,-2 4-149,0 0-83,0 0-133,0 0-111,0 0-61,0 0-39,0 0-43,0 0-38,0 0-19,0 0 3,0 0 56,0 0 102,0 0 116,-1 10-6,-2-2-317,-1-1 0,1 0 0,-1-1 0,-1 1 0,1-1 0,-5 4-19,-14 24-47,7-6 40,2 1 0,1 1-1,1 0 1,2 1 0,1 0-1,2 0 1,0 1 0,3 0 0,0 0-1,2 1 1,2 1 7,0-29-1,1 0 0,0-1 1,1 1-1,-1 0 0,1-1 0,0 0 0,0 1 1,0-1-1,1 0 0,0 0 0,-1 0 0,1-1 1,1 1-1,-1 0 0,0-1 0,1 0 0,3 3 1,-1-2 3,0 1 0,0-1 0,0 0-1,1 0 1,-1-1 0,1 1-1,0-2 1,0 1 0,0-1-1,0 0 1,3 0-3,-6-1 8,0 0 0,0 0-1,0-1 1,0 0 0,1 0 0,-1 0-1,0 0 1,0-1 0,0 0 0,0 1-1,0-1 1,0-1 0,0 1 0,-1-1-1,1 1 1,0-1 0,-1 0 0,1 0-1,-1-1 1,1 1 0,-1-1 0,0 0-1,0 1 1,-1-1 0,1-1 0,0 1-1,0-2-7,4-3 35,-1-1 0,0 0 0,0-1 0,-1 1 0,0-1 0,-1 0 0,0 0 0,0-1 0,-2 1 0,1-1 0,-1 0 0,0 0 0,-1 1 0,-1-1 0,0-9-35,1 17 11,-1 0 0,0 0 0,0-1 0,-1 1 0,1 0 0,-1 0 0,1 0 0,-1 0 0,0 0 0,0 0 0,-1 0 0,1 0 0,0 0 0,-1 0 0,0 0 0,0 1 0,0-1 0,0 1 0,0 0 0,0-1 0,-1 1 0,1 0 0,-1 0 0,1 0 0,-1 1 0,0-1 0,0 1 0,0-1 0,0 1 0,0 0 0,0 0 0,0 0 0,0 0 0,0 1 0,-2-1-11,2 1-17,-1-1 0,1 1 0,-1-1 0,1 1 0,-1 0 0,1 1 1,0-1-1,-1 0 0,1 1 0,-1 0 0,1 0 0,0 0 0,-1 0 0,1 0 0,0 1 0,0 0 0,0-1 0,0 1 0,-1 1 17,0 1-10,0 0-1,0 0 0,1 1 0,-1-1 0,1 1 0,0 0 0,0 0 1,0 0-1,1 0 0,0 0 0,-1 3 11,-2 10-23,0 1 1,1 1-1,2-1 0,-1 0 0,2 1 1,1 8 22,0-28-66,0 0-59,0 0-225,0 0-191,0 0-173,0 0-231,0 0-475,0 0-1304,0-3-2065</inkml:trace>
  <inkml:trace contextRef="#ctx0" brushRef="#br0" timeOffset="3064.84">1190 52 1640,'0'0'2949,"0"0"-455,0 0-268,0 0-379,0 0-455,0 0-417,-1-2-785,1 0-1,0 0 1,-1 1 0,1-1 0,-1 0-1,1 1 1,-1-1 0,0 1 0,1-1-1,-1 0 1,-1 0-190,-9-1 292,-1 0 0,0 1 0,0 1 0,1 0-1,-1 0 1,0 1 0,0 0 0,-11 3-292,-18-2 90,39-1-101,0 0 0,0 0 1,1 0-1,-1 0 1,0 1-1,0-1 1,1 0-1,-1 1 0,0-1 1,1 1-1,-1 0 1,1-1-1,-1 1 1,1 0-1,-1 0 0,1 0 1,-1 0-1,0 1 11,-14 29-269,14-28 275,-3 15-31,0-1 0,1 1 0,0 0 0,2 0 0,0 1 0,1-1 0,1 0-1,1 6 26,-1-23-4,35-2-40,-25-3 68,0-1 0,0 0 0,0 0 0,-1-1 0,0-1 0,0 1 0,-1-2 0,0 1 0,5-6-24,17-14 0,-17 16 423,-1 0 0,-1 0 1,1-1-1,-2-1 0,1 0-423,-11 497 468,0-483-505,0-1-47,0 0-88,0 0-77,0 0-17,0-18-587,0-28-4746,0 35-752</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7:50.701"/>
    </inkml:context>
    <inkml:brush xml:id="br0">
      <inkml:brushProperty name="width" value="0.05" units="cm"/>
      <inkml:brushProperty name="height" value="0.05" units="cm"/>
    </inkml:brush>
  </inkml:definitions>
  <inkml:trace contextRef="#ctx0" brushRef="#br0">50 193 496,'0'0'1576,"0"0"-555,0 0-208,0 0-139,0 0-194,-19 7 436,13 1-553,-6 9-809,0-12 6174,12-5-5193,0 0 26,0 0-86,25-1 4527,3 0-4020,36-1-1369,-23-4 443,-41 6-52,0 0-24,0 0-72,0 0-69,0 0-62,0 0-30,0 0-94,0 0-348,0 0-544,0 0-513,0 0-1230,0 0-2382</inkml:trace>
  <inkml:trace contextRef="#ctx0" brushRef="#br0" timeOffset="1230.46">510 2 1896,'0'0'1409,"0"0"-141,0 0-76,0 0 42,0 0 195,0 0 165,1-1 5108,-2 0-4290,-1 3-3280,-22 28 876,2 1 0,1 0 0,1 2 0,2 1 0,1 0 1,2 1-1,1 0 0,2 1 0,1 1 0,2 0 0,2 0 0,0 11-8,6 52-233,1-98 228,1-1 1,-1 1-1,1-1 1,-1 1-1,1-1 1,0 1-1,-1-1 1,1 0-1,0 1 0,0-1 1,0 0-1,0 1 1,0-1-1,0 0 1,0 0-1,0 0 1,1 0-1,-1 0 1,0 0-1,1 0 0,-1-1 1,1 1-1,-1 0 1,1-1-1,-1 1 1,1-1-1,-1 0 1,1 1-1,-1-1 1,1 0-1,0 0 0,0 0 5,12 2-18,0-1 0,0-1-1,9 0 19,-9-1 20,-8 1-23,-2 1 10,0-1-1,0 0 0,0 0 0,-1-1 0,1 1 0,0-1 0,0 0 0,0 0 1,2-1-7,-5 1 13,1 0 0,0-1 0,-1 1 0,1-1 0,-1 1 0,1-1 0,-1 0 1,0 0-1,0 1 0,0-1 0,0 0 0,0 0 0,0 0 0,0 0 0,-1 0 1,1-1-1,-1 1 0,1-2-13,4-13 108,-1 2-79,-1 1 0,0-1-1,-1 1 1,0-8-29,-2 21 12,0 1-3,0 0-1,4-20 281,-4 17-279,0 0 0,-1 1 0,1-1 0,0 0 0,-1 1 0,0-1 0,1 1 0,-1-1 0,0 1 0,0-1 0,-1 1 0,1-1 0,0 1 0,-1 0 0,0 0 0,1 0 0,-1 0 0,0 0 0,0 0-1,0 0 1,0 1 0,0-1 0,-1 1 0,1-1 0,0 1 0,-1 0 0,0-1-10,-3 0 21,-1 0-1,1 1 0,0-1 1,0 1-1,-1 0 1,1 1-1,0-1 1,-1 1-1,1 1 0,0-1 1,-2 1-21,5 0-12,-1 1-1,1-1 1,0 1 0,0-1 0,0 1 0,1 0-1,-1 0 1,0 0 0,1 0 0,-1 1 0,1-1 0,0 1-1,0-1 1,0 1 0,0 0 0,-1 2 12,-28 52-246,28-51 199,1-3-217,1 0 1,-1 1 0,1-1 0,0 0-1,0 1 1,0-1 0,0 1-1,1-1 1,-1 2 263,2-3-260,-1-1 1,0 0-1,0 0 1,1 1-1,-1-1 1,1 0-1,-1 0 1,1 0-1,-1 1 1,1-1-1,0 0 0,-1 0 1,1 0-1,0 0 1,0 0-1,0 0 1,0-1-1,0 1 1,0 0-1,0 0 0,0-1 1,0 1-1,0 0 1,1-1-1,-1 1 1,1-1 259,9 4-5228</inkml:trace>
  <inkml:trace contextRef="#ctx0" brushRef="#br0" timeOffset="2628.21">940 40 1280,'0'0'3930,"0"0"-1825,0 0-439,0 0-355,0 0-353,0 0-51,-6-3-64,-2-1-419,0 1 0,0 1-1,0-1 1,-1 1 0,1 1 0,-1 0-1,1 0 1,-6 0-424,-13 1 426,14-1-271,1 1 1,0 0-1,-1 1 1,-3 1-156,12-1-1,0 0 1,0 0 0,1 0-1,-1 0 1,1 1 0,-1 0-1,1 0 1,-1 0 0,1 0 0,0 0-1,0 0 1,0 1 0,0 0-1,0 0 1,-1 2 0,-4 4-29,1 1 0,0 0 0,1 0 0,0 0 0,0 1 0,1 0 0,1 0-1,0 1 1,0-1 0,1 1 0,0 0 0,1 0 0,1 0 0,0 0 0,1 9 29,0-20-3,0 0-1,0 0 1,1 0 0,-1 0-1,0 0 1,1 0 0,-1 0-1,1 0 1,-1 0 0,1 0-1,0 0 1,-1 0 0,1-1-1,0 1 1,0 0 0,0 0-1,0-1 1,-1 1 0,1 0-1,0-1 1,0 1-1,0-1 1,0 1 0,0-1-1,0 0 1,1 1 0,-1-1-1,0 0 1,0 0 0,0 0-1,1 0 4,39 3-73,-35-3 71,1-1 2,1-1 0,-1 0 0,0 0 0,1 0 0,-1-1 0,0 0 0,-1-1 0,1 1 0,-1-1 0,1-1 0,-1 1-1,0-1 1,2-3 0,3 0 5,0 0 0,0 1-1,0 0 1,2 0-5,-10 3 7,1 0 0,-1 0 0,0 0 0,-1-1 1,1 1-1,-1-1 0,0 0 0,0 0 1,0 0-1,-1 0 0,0 0 0,1-4-7,-2 8 18,0 1-10,0 0-3,1 0-9,1 0 1,-1 0 9,-1 0 46,0 0 12,0 0-10,0 0-36,0-4-7,1 0 1,-1 0 0,1 0 0,0 0-1,0 0 1,0 0 0,1 0-12,-2 4-1,0 5 1278,3 56-596,-15-2-426,-9 24-255,-5 20 45,10-31-33,3-21 18,3 1 1,2 1-1,2-1 0,2 10-30,4-61 10,0-1 10,-3 0-7,2 0-113,1 0-32,0 0 2,0 0-12,0 0 39,0 0-1,0 0-179,0-17-6439,0 10-96</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6:48.436"/>
    </inkml:context>
    <inkml:brush xml:id="br0">
      <inkml:brushProperty name="width" value="0.05" units="cm"/>
      <inkml:brushProperty name="height" value="0.05" units="cm"/>
    </inkml:brush>
  </inkml:definitions>
  <inkml:trace contextRef="#ctx0" brushRef="#br0">1 534 1872,'0'0'1621,"0"0"30,0 0 41,0 0-38,0 0 88,0 0-103,0 0-279,0 0-151,0 0-88,0 0-144,0 0-155,0 0-154,0 0-116,0 0-120,0 0-60,0 0-28,0 0-32,0 0-53,0 0-38,0 0-94,5-7-171,15 2 20,0 0 1,0 2-1,0 0 0,0 2 0,10 0 24,37-4 10,-66 4-162,0 1 0,0 0 0,0-1 0,0 1 1,0-1-1,0 1 0,0-1 0,0 0 0,0 1 0,0-1 0,0 0 1,0 0-1,-1 0 0,1 0 0,0 0 0,-1 1 0,1-1 1,0 0-1,-1-1 0,1 1 0,-1 0 0,1 0 0,-1 0 0,0 0 1,0 0-1,1 0 0,-1 0 0,0-1 0,0 0 152,4-13-2780,4-5-3649</inkml:trace>
  <inkml:trace contextRef="#ctx0" brushRef="#br0" timeOffset="632.59">337 197 6281,'0'0'3750,"0"0"-2058,0 0-696,0 0-311,0 0-237,0 0-126,5 0 40,68-9 1532,-59 6-1787,-1 0 1,1 1-1,0 1 1,0 0 0,0 1-1,0 0 1,-1 1-1,10 2-107,-21-2 8,0 0 0,0 0 0,0 0 0,0 0 0,-1 0 0,1 0 0,0 1 0,-1-1 0,1 0 0,0 1 0,-1 0 0,0-1 0,1 1 0,-1 0 0,0-1 0,0 1-1,0 0 1,0 0 0,0 0 0,-1 0 0,1 0 0,-1 0 0,1 0 0,-1 1 0,1 0-8,0 10 58,0 0 1,0-1-1,-2 1 1,1 1-59,-1 5 37,1-13-35,-1 1 0,1-1 0,-1 0 0,-1 1 0,1-1 0,-1 0 0,0 0 0,0 0 0,-1 0 0,0-1 0,0 1 1,0-1-1,-2 2-2,-7 9-117,-1-1 1,-1-1-1,-9 9 117,-30 31-313,52-53 305,1 0 1,-1 0-1,0-1 1,1 1-1,-1 0 1,1 0-1,-1 0 1,1 0-1,-1 0 1,1 0-1,-1 0 1,1 0-1,0 0 1,0 0-1,0 1 1,-1-1-1,1 0 1,0 0 7,1 0 9,-1-1-1,0 1 1,0-1 0,1 1-1,-1-1 1,0 1 0,1-1 0,-1 0-1,0 1 1,1-1 0,-1 1-1,1-1 1,-1 0 0,1 1 0,-1-1-1,1 0 1,-1 1 0,1-1 0,-1 0-1,1 0 1,-1 0 0,1 0-1,-1 1 1,1-1-9,6 1 119,0-1-1,0 1 1,1-1-1,-1 0 1,3-1-119,6 0-7,63-7 148,-56 4-130,-1 1 0,14 1-11,-35 2-31,-1 0-123,0 0-167,0 0-294,0 0-572,1-1-1170,2-5-2195</inkml:trace>
  <inkml:trace contextRef="#ctx0" brushRef="#br0" timeOffset="1103.65">903 126 1744,'0'0'5463,"0"0"-2518,0 0-946,0 0-244,0 0-236,0 0-498,0 18 305,2 17-773,1-1 0,7 30-553,-4-29-16,-1-1-1,-1 31 17,-4 74 74,0-138-181,0-1-197,0 0-167,7-17-4462,-6 3-305</inkml:trace>
  <inkml:trace contextRef="#ctx0" brushRef="#br0" timeOffset="2683.48">1303 65 1736,'0'0'4704,"0"0"-1962,0 0-902,0 0-285,0 0-253,0 0-282,0 0-196,0 0-94,0 0-15,0 0-27,0 0-75,0 0-122,0 0-127,0 0-125,0 0-64,0 0-9,-1 0-121,1 0 0,-1 1 0,0-1 0,1 0 0,-1 1 0,0-1 0,1 1 0,-1-1 0,1 1 1,-1-1-1,1 1 0,-1-1 0,1 1 0,-1-1 0,1 1 0,-1 0 0,1-1 0,0 1 0,-1-1 0,1 1 0,0 0-45,-8 31 6,2 1 0,1-1 1,1 1-1,2 4-6,2 136-70,2-76-33,2 691-492,-12-621 507,-7 67-8,15-210 97,-1 1 1,-1-1-1,-2 0 0,0-1 1,-1 1-1,-5 9-1,7-20-6,1 0-1,0-1 1,1 2 0,0-1-1,1 0 1,1 10 6,0-6 0,-1-1 0,-1 1-1,-2 11 1,1-13-41,1-1 1,1 1-1,0 0 0,2 7 41,-1-11 1,0-1 1,-1 1-1,0-1 1,-1 1-1,0-1 0,0 1 1,-1-1-1,0 0 1,-4 9-2,2-12 61,1-8-270,-9-4-1723,0 5-161,-2 0-1449</inkml:trace>
  <inkml:trace contextRef="#ctx0" brushRef="#br0" timeOffset="4079.4">1729 96 3025,'0'0'2458,"0"0"-709,0 0-324,0 0-75,0 0-260,0 0-187,2-4 9,5-6 579,-6 13 1492,-14 21-1348,1-8-1626,1 0 0,1 0 0,0 1 0,1 0 0,1 1 0,1 0-1,0 0 1,1 1 0,1 0 0,1 0 0,0 6-9,-3 37-215,2 1 0,4 49 215,1-102 2,0-8-20,0 1 0,0 0 0,0-1 1,1 1-1,-1-1 0,1 1 0,-1-1 1,1 0-1,0 1 0,0-1 0,0 0 0,0 1 1,1-1-1,-1 0 0,0 0 0,1 0 1,0 0-1,-1 0 0,1 0 0,0-1 1,0 1-1,0-1 0,0 1 0,2 0 18,-1 0-28,1-1 0,0 1 0,0-1 0,0 0 1,-1 0-1,1-1 0,0 1 0,1-1 0,-1 1 0,0-1 0,0-1 0,0 1 0,0 0 0,0-1 0,1 0 28,0-1 3,-1 0 0,1-1 0,-1 1 1,0-1-1,0 1 0,0-1 0,0 0 0,0-1 0,-1 1 0,1-1 0,-1 1 0,0-1-3,36-50 19,-35 45-37,-1-1 0,0 1 0,0-1 0,-1 0 0,0 0 0,0 0 1,-1 0-1,-1 0 0,0 0 0,0-1 0,-1 1 0,0 0 0,-2-6 18,1 9-35,0 0-1,0 1 1,-1-1 0,0 1 0,0 0 0,0 0 0,-4-5 35,6 9-42,-1 0 0,1-1 1,-1 1-1,0 0 0,0 0 1,1 0-1,-2 0 1,1 0-1,0 0 0,0 1 1,0-1-1,-1 1 0,1 0 1,-1-1-1,1 1 0,-1 0 1,0 0-1,1 1 0,-4-1 42,3 1-40,-1 1 0,0 0 0,0 0 0,1 0 0,-1 0 0,1 1 0,-1-1 0,1 1 0,0 0 1,0 0-1,-1 0 0,1 1 0,1-1 0,-1 1 0,0-1 0,1 1 0,-1 0 0,1 0 0,-1 2 40,-10 12-4,2 2 0,0-1 0,0 3 4,1-2-46,7-13-39,1 0 1,-1 0-1,1 0 0,1 1 1,-1-1-1,1 0 1,0 1-1,0-1 1,1 1-1,0-1 1,0 1-1,1-1 0,0 2 85,0 22-5468,-1-23-1032</inkml:trace>
  <inkml:trace contextRef="#ctx0" brushRef="#br0" timeOffset="5281.59">2031 72 2713,'0'0'2640,"0"0"-387,0 0-185,0 0-381,0 0-479,0 0-287,0 0-68,0 0-65,0 0-89,0 0-81,0 0-72,0 0-63,0 0-112,-4 21 142,-9 9-463,0 2-1,3-1 1,0 2-1,2-1 1,2 1-1,1 1-49,-3 38-227,3 1-1,4 18 228,1-89-13,0 0 1,0 0-1,0 0 1,1 0-1,-1 0 1,0 0 0,1 0-1,0-1 1,-1 1-1,1 0 1,0 0 0,0 0-1,0 0 1,0-1-1,0 1 1,0 0 0,0-1-1,1 1 1,-1-1-1,1 0 1,-1 1-1,1-1 1,-1 0 0,1 0-1,0 0 1,0 0-1,-1 0 1,1 0 0,0 0-1,1-1 13,3 2-43,1-1 0,-1 0-1,1 0 1,-1-1 0,1 1-1,-1-2 1,1 1 0,5-1 43,-9 0 0,1 0 1,-1 0 0,0 0 0,0 0 0,1-1-1,-1 1 1,0-1 0,0 0 0,-1 0-1,1 0 1,0 0 0,-1 0 0,1-1-1,-1 1 1,1-1 0,-1 0 0,1-1-1,5-9 6,0 0 1,-1 0 0,3-8-7,4-6 5,-12 21-6,0-1-1,0 1 0,-1 0 0,0-1 1,0 1-1,0 0 0,-1-1 0,0 1 1,0-1-1,-1 1 0,0-1 2,0-19 53,1 25-51,0-1 1,-1 1-1,1 0 1,0-1-1,-1 1 1,0-1-1,1 1 1,-1 0-1,0-1 1,1 1-1,-1 0 1,0 0-1,0 0 1,0 0-1,0 0 1,0 0-1,0 0 1,-1 0-1,1 0 1,0 0-1,0 0 1,-1 1-1,1-1 1,0 1-1,-1-1 1,1 1-1,-1-1-2,-3-1-1,0 1 0,0 0-1,-1 0 1,1 0 0,0 0 0,-6 1 1,6-1-19,0 1 0,0 0 0,0 1 0,0-1 0,0 1 0,0 0 0,0 0 0,1 1 0,-1 0 0,0-1 0,0 2 19,2-1-18,0 0 0,0 1-1,1-1 1,-1 1 0,0-1 0,1 1 0,0 0 0,0 0-1,0 0 1,0 1 0,1-1 0,-1 0 0,1 1 0,-1-1-1,1 4 19,-4 9-205,2 1 1,0 0-1,1 0 0,1 0 0,1 0 0,1 16 205,0 3-3770,-1-36 13</inkml:trace>
  <inkml:trace contextRef="#ctx0" brushRef="#br0" timeOffset="68218.63">1873 2059 472,'0'0'1235,"0"0"-375,0 0-208,0 0-6,0 0-82,0 0-143,7-11-95,-4 6-313,21-33 1553,13-28-1566,-30 48 271,-1 1 859,0 8 4908,-6 15-636,-8 27-5464,-22 19 64,3 2 0,3 1 1,1 1-1,3 1 1,-5 34-3,19-66-59,2 0-1,1 0 1,1 0 0,1 19 59,1-41-2,0 1-1,0-1 0,1 0 0,-1 0 0,1 0 0,0 0 0,0 0 1,0 0-1,1 0 0,-1 0 0,0 0 0,1-1 0,0 1 0,0 0 1,0-1-1,0 1 0,0-1 0,0 0 0,1 0 0,-1 0 0,1 0 1,-1 0-1,1 0 0,0-1 0,0 1 0,-1-1 0,1 0 0,3 1 3,5 1-94,1 0-1,-1 0 0,1-1 1,0-1-1,0 0 0,-1 0 1,2-1 94,-10 0-13,0 0 0,-1 0 0,1-1 0,0 1 0,0 0 0,-1-1 0,1 0 1,0 1-1,-1-1 0,1 0 0,-1-1 0,1 1 0,-1 0 0,0-1 0,2 0 13,0-2-9,0-1-1,0 1 1,0-1-1,-1 0 1,1 0-1,0-2 10,2-3-16,0 0 14,0 0-1,0-1 1,-1 0 0,-1 0 0,0 0-1,0 0 1,-1-1 0,-1 1 0,0-1-1,0 0 1,-1 1 0,-1-1 0,0-6 2,0 17-5,-1 0 0,1 0 0,-1-1 0,1 1 0,-1 0 0,1 0 0,-1 0 0,0 0 0,1 0 0,-1 0 0,0 0 0,0 0 0,0 0 1,0 0-1,0 0 0,0 0 0,0 1 0,0-1 0,0 0 0,0 1 0,-1-1 0,1 1 0,0-1 0,0 1 0,-1 0 0,1-1 0,0 1 0,0 0 1,-1 0-1,1 0 0,0 0 0,-1 0 0,1 0 0,0 0 0,0 1 5,-4-2-6,0 2 0,0-1 1,0 0-1,1 1 0,-1 0 0,0 0 0,1 0 0,-1 1 1,1 0-1,-2 0 6,-3 4-32,1 1-1,0-1 1,0 2-1,0-1 1,0 1 0,1 0-1,1 1 1,-6 8 32,10-12-32,1 1-1,-1-1 1,1 1 0,0 0-1,1 0 1,-1-1 0,1 1-1,0 0 1,1 0-1,-1-1 1,1 3 32,1 14-100,-2 15-2985,0-37 1277,0 0-1143,4 0-1265</inkml:trace>
  <inkml:trace contextRef="#ctx0" brushRef="#br0" timeOffset="69390.25">2431 1886 2905,'0'0'2120,"0"0"-737,0 0-319,0 0-30,0 0 105,0 0-180,1-1-746,-1 1 0,0 0 0,0-1 1,0 1-1,0 0 0,0-1 1,1 1-1,-1-1 0,0 1 0,0 0 1,0-1-1,0 1 0,0 0 0,0-1 1,0 1-1,-1-1 0,1 1 0,0 0 1,0-1-1,0 1 0,0 0 1,0-1-1,-1 1 0,1 0 0,0-1-213,-5 3 17,0 0 0,1 1 0,-1 0 0,1-1 0,-1 1 0,1 1 0,0-1-1,0 1 1,1-1 0,-1 1 0,1 0 0,-1 1 0,-1 2-17,-36 66-15,32-56 30,-4 9 19,0 0-1,2 0 0,1 1 0,1 0 0,2 1 0,0 0 0,2 0 0,1 1 0,2-1 0,0 15-33,1 0 312,-1-25-267,2 0 0,0 1 0,1-1 0,2 8-45,-2-24 1,-1 1 0,1 0 0,0-1-1,0 1 1,0-1 0,0 0 0,0 1-1,1-1 1,-1 0 0,1 0 0,-1 1-1,1-1 1,0 0 0,0-1 0,0 1-1,0 0 1,0 0 0,0-1 0,0 0-1,1 1 1,-1-1 0,1 0 0,-1 0-1,1 0 1,1 0-1,6 1 11,0 0 0,1-1 0,-1 0 0,1 0 0,9-2-11,-4 1 16,-11-1-11,0 0 0,1 0 0,-2 0 1,1-1-1,0 0 0,0 0 1,0 0-1,-1 0 0,1-1 0,-1 0 1,0 0-1,0 0 0,0 0 1,0-1-1,0 1 0,-1-1 0,3-3-5,2-2 9,-1 0 0,0-1 0,0 0 0,-1-1 0,-1 1 0,0-1 0,0-1-9,-1-2 54,0 1 1,-1-1 0,-1 0-1,0-1 1,-1 1 0,0 0-1,-2-7-54,-2 20 14,0 0-1,0 0 0,0 1 1,0-1-1,0 1 0,0-1 1,0 1-1,-1 0 0,1 0 1,0 0-1,-3 1-13,1-1 7,1 1-16,-1 0 1,0 0-1,1 1 1,-1-1-1,1 1 1,-1 0-1,1 0 1,0 0-1,0 1 1,0-1-1,0 1 1,0 0-1,1 1 1,-1-1-1,1 0 1,0 1-1,-2 2 9,-5 6-39,1 1-1,0 0 1,1 0-1,-6 13 40,12-18-53,0 0 0,0-1 0,1 1-1,0 0 1,1 0 0,0 1 0,0-1 0,0 0 0,2 3 53,-1 19-6359,-1-30 1168</inkml:trace>
  <inkml:trace contextRef="#ctx0" brushRef="#br0" timeOffset="71770.79">2586 0 6449,'0'0'3729,"0"0"-1831,0 0-559,0 0 107,0 0-120,0 0-244,-1 3 3632,1-3-4719,0 0 0,-1 1 0,1-1 1,0 0-1,0 1 0,0-1 0,0 1 0,-1-1 0,1 0 0,0 1 0,0-1 0,0 1 0,0-1 1,0 0-1,0 1 0,0-1 0,0 1 0,0-1 0,0 1 0,0-1 0,1 0 0,-1 1 1,0-1-1,0 1 0,0-1 0,0 0 0,1 1 0,-1-1 5,11 6 1,0 0 0,0-1 0,1-1 0,0 0 0,0 0 0,0-1 0,0-1 0,6 1-1,72 9 135,-1-4 1,67-4-136,-155-4 8,-1 0 1,0 0 11,0 0 16,0 0-12,0 0 28,0 0 3,0 0 17,0 0 28,0 0 35,0 22 167,7 114-127,5-1 0,31 132-175,5 36 36,-43-262-31,31 301 46,-26-256 106,5-1 1,14 44-158,-6-26 71,2 38-71,-7 13 118,-3 147-118,-15 1-50,0-301 9,0-1 37,0 0 13,0 0 5,0 0-5,0 0 11,0 0 36,0 0-35,0 0-7,0 0 6,0 0 30,0 0-31,0 0-11,0 0 7,0 0 29,0 0 8,0 0-27,0 0 30,-30 14 84,-14 3-132,25-8 7,-1-1 1,0-1 0,0-1-1,0-1 1,-1-1-1,0 0 1,1-2 0,-4 0-15,-105-2-2264,113 1 1243,14-1 863,1 0 0,-1 0 0,1 1-1,-1-1 1,0 0 0,1 0 0,-1-1 0,0 1 0,1 0-1,-1 0 1,1-1 0,-1 1 0,1-1 0,-1 0-1,1 1 1,-1-1 0,1 0 0,-1 0 0,1 0-1,0 0 1,0 0 0,-1 0 0,1 0 0,0 0-1,0 0 1,0-1 0,0 1 0,-1-2 158,-16-20-3958</inkml:trace>
  <inkml:trace contextRef="#ctx0" brushRef="#br0" timeOffset="74450.21">1356 2100 1344,'0'0'1146,"0"0"-587,0 0-323,0 0-54,0 0-71,0 0 97,-3 0 347,-24 0 4218,27 0-4400,0 0 143,0 0 15,0 0 19,0 0 26,0 0-75,0 0-143,0 0-162,0 0-134,0 0-94,0 0-150,0 0-45,0 0 66,-15-11-481,9 1-276,-1-2 4402,4 28-1011,-8 326-1287,11-19-52,0-323-1118,0 0 125,0 0 34,0-37 167,0 13-311,-1 1 1,-1-1 0,-1 1-1,-6-23-31,4 15 106,1 0 1,2-1-1,1 1 0,1-1 0,3-6-106,-2-35 169,0 34-49,0-13 166,-3 0 0,-1 0 1,-3 0-1,-3-9-286,2 32 17,2-2 0,1 1 1,2-1-1,1-4-17,0 92-65,0 3-87,2 1 0,2-1 0,6 16 152,7 8 53,-4 0 1,-4 0 0,-2 17-54,-18 50-59,7-120-92,5-31 146,0 0 0,0 0-1,0 0 1,0 0 0,0 0 0,0 0 0,0 0-1,0 1 1,0-1 0,0 0 0,0 0 0,0 0-1,0 0 1,0 0 0,0 0 0,0 0 0,0 0-1,-1 1 1,1-1 0,0 0 0,0 0 0,0 0-1,0 0 1,0 0 0,0 0 0,0 0 0,0 0-1,0 0 1,0 0 0,0 0 0,0 0 0,0 0-1,-1 1 1,1-1 0,0 0 0,0 0 0,0 0-1,0 0 1,0 0 0,0 0 0,0 0 0,0 0 0,0 0-1,-1 0 1,1 0 0,0 0 0,0 0 0,0 0-1,0 0 1,0 0 0,0 0 0,0 0 0,0 0-1,-1 0 1,1-1 0,0 1 0,0 0 0,0 0-1,0 0 1,0 0 0,0 0 0,0 0 0,0 0-1,0 0 6,-2-18-115,2-914 333,0 932-210,0 0 6,0 0-12,1 9-19,0 1 0,-1-1 0,0 1 0,0-1 0,-1 1 0,0-1 0,-2 8 17,-2 17-27,-7 96 30,-4 29 9,7 52-12,9 54-1125,0-262 928,0-1 1,1 1-1,-1-1 1,1 1 0,-1-1-1,1 1 1,0-1 0,0 1-1,1-1 1,-1 0 0,0 1 195,8 15-8270,-9-11-127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24.482"/>
    </inkml:context>
    <inkml:brush xml:id="br0">
      <inkml:brushProperty name="width" value="0.05" units="cm"/>
      <inkml:brushProperty name="height" value="0.05" units="cm"/>
    </inkml:brush>
  </inkml:definitions>
  <inkml:trace contextRef="#ctx0" brushRef="#br0">1 340 5089,'0'0'2683,"0"0"-577,0 0-515,0 0-460,0 0-289,0 0-204,0 0-144,0 0-27,0 0 77,0 0-8,0 0-97,0 0-115,0 0-88,0 0-44,0 0-46,0 0 13,0 0-10,0 0-21,0 0-9,0 0-75,0 0-92,0 0 43,0 1 0,0-1 0,0 0 1,0 0-1,0 1 0,0-1 0,0 0 0,0 1 0,0-1 0,0 0 0,0 0 0,0 1 0,0-1 1,1 0-1,-1 0 0,0 0 0,0 1 0,0-1 0,0 0 0,1 0 0,-1 0 0,0 1 0,0-1 1,0 0-1,1 0 0,-1 0 0,0 0 0,0 0 0,1 1 0,-1-1 0,0 0 0,1 0 0,-1 0 1,0 0-1,0 0 0,1 0 0,-1 0 5,14 3 1,-1-1-1,1 0 1,0-1 0,0-1-1,10-1 0,-14 0 1,0 1-1,0 0 0,0 0 0,0 1 0,0 0 0,0 0 0,0 2 1,0-1-1,-1 1 0,1 0 0,-1 1 0,6 3 0,-15-7-3,0 0 0,0 0 0,0 0-1,0 0 1,0 0 0,-1 0 0,1 1-1,0-1 1,0 0 0,0 0 0,0 0 0,0 0-1,0 0 1,0 0 0,-1 0 0,1 1 0,0-1-1,0 0 1,0 0 0,0 0 0,0 0 0,0 0-1,0 1 1,0-1 0,0 0 0,0 0-1,0 0 1,0 0 0,0 0 0,0 1 0,0-1-1,0 0 1,0 0 0,0 0 0,0 0 0,0 0-1,0 1 1,0-1 0,0 0 0,0 0 0,0 0-1,0 0 1,0 0 0,1 1 0,-1-1-1,0 0 1,0 0 0,0 0 0,0 0 0,0 0-1,0 0 1,0 0 0,1 0 0,-1 1 0,0-1-1,0 0 1,0 0 0,0 0 0,0 0-1,1 0 1,-1 0 0,0 0 0,0 0 0,0 0-1,0 0 1,1 0 0,-1 0 0,0 0 0,0 0 3,-5 4-5171,2 5-885</inkml:trace>
  <inkml:trace contextRef="#ctx0" brushRef="#br0" timeOffset="684.1">499 45 3441,'0'0'1784,"0"0"-449,0 0-385,0 0-184,0 0-63,0 0-87,0-7-89,0-15-131,0 6 2285,-1 95-170,0-3-2323,7 61-188,1-28 180,-7-61-6957,0-41 1749</inkml:trace>
  <inkml:trace contextRef="#ctx0" brushRef="#br0" timeOffset="1295.97">744 41 1432,'0'0'2726,"0"0"-1007,0 0-381,0 0-19,0 0-56,0 0-203,0 0-133,0 0-123,0 0-156,0 25 1261,4 574-201,0-554-1815,-4-45-86,0 0-131,0 0-200,0-2-179,0-31-2946,0 7-2663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32.358"/>
    </inkml:context>
    <inkml:brush xml:id="br0">
      <inkml:brushProperty name="width" value="0.05" units="cm"/>
      <inkml:brushProperty name="height" value="0.05" units="cm"/>
    </inkml:brush>
  </inkml:definitions>
  <inkml:trace contextRef="#ctx0" brushRef="#br0">95 1 4121,'0'0'1519,"0"0"-218,0 0-178,0 0-240,0 0-144,0 0-48,-27 24 2240,15 12-2333,3 1 0,-4 28-598,-9 33 68,19-87-39,0 1-1,1-1 0,0 1 1,1 0-1,0 5-28,1-16 12,0-1 76,0 0 27,0 0-9,0 0-3,0 0-19,0 0-56,18 0 39,7 1 20,1-2-1,0-1 1,-1-1-1,6-2-86,1 2-334,1 2-3942,-22 1 1749,0 0-550</inkml:trace>
  <inkml:trace contextRef="#ctx0" brushRef="#br0" timeOffset="649.2">264 48 2593,'0'0'1487,"0"0"-541,0 0-261,0 0-192,0 0-20,0 0 102,0 3 7718,0 23-8212,1 78 268,1 14-42,-6 1 1,-6 7-308,7-89-1077,2 35 1077,1-48-3965,0-24 291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3.743"/>
    </inkml:context>
    <inkml:brush xml:id="br0">
      <inkml:brushProperty name="width" value="0.05" units="cm"/>
      <inkml:brushProperty name="height" value="0.05" units="cm"/>
    </inkml:brush>
  </inkml:definitions>
  <inkml:trace contextRef="#ctx0" brushRef="#br0">0 330 3609,'0'0'2126,"0"0"-582,0 0-309,0 0-335,0 0-321,23 0 2704,70 9-1995,-62-5-1188,0-1 0,2-2-100,-33-1 26,0 0 25,0 0-27,0 0-63,4 0-2096,0 0-2106</inkml:trace>
  <inkml:trace contextRef="#ctx0" brushRef="#br0" timeOffset="752.08">487 86 4305,'0'0'3807,"0"0"-1770,0 0-641,0 0-317,0 0-277,0 0-148,0-9 2395,0 278-2769,0-268-396,0-1-79,6 0-225,4-1 399,1 0 0,-1-1-1,1-1 1,-1 0 0,0 0-1,0-1 1,0 0 0,5-4 21,40-13 14,-55 21-73,1 0 0,-1 0 1,0 0-1,1 0 0,-1 0 0,1 0 0,-1 0 0,0 0 1,1 0-1,-1 0 0,1 0 0,-1 1 0,0-1 0,1 0 0,-1 0 1,0 0-1,1 1 0,-1-1 0,0 0 0,0 0 0,1 1 0,-1-1 1,0 0-1,0 1 0,1-1 0,-1 0 0,0 1 0,0-1 0,0 0 1,1 1-1,-1-1 0,0 0 0,0 1 0,0-1 0,0 1 1,0-1-1,0 0 0,0 1 0,0-1 0,0 1 0,0-1 0,0 0 1,0 1-1,0-1 0,0 1 0,-1-1 0,1 0 0,0 1 0,0-1 1,0 0-1,0 1 0,-1-1 59,1 2-735,0 5-3446</inkml:trace>
  <inkml:trace contextRef="#ctx0" brushRef="#br0" timeOffset="1234.24">634 96 6361,'0'0'3422,"0"0"-1872,0 0-511,0 0-164,0 0-320,0 0-163,0 0 17,0 0 77,0 8 519,-1 157 770,-16 89-1775,5-138-209,12-124-121,0-3-247,0 3-8234,0 8 869</inkml:trace>
  <inkml:trace contextRef="#ctx0" brushRef="#br0" timeOffset="1879.2">887 55 5297,'0'0'3670,"0"0"-1873,0 0-532,0 0-221,0 0-338,0 0-227,0 0-39,0 0 39,0 14 1138,-4 207-300,8-220-1319,-1 0 1,1-1-1,-1 1 1,1-1 0,-1 1-1,1-1 1,-1 0-1,1-1 1,1 1 1,0 0 2,48 1 2,-30 0-15,-1 0 1,1-1-1,-1-2 0,0 0 1,0-2-1,9-2 11,-24 2-1182,-6-5-5797,-1 6 5104,0-1-5073</inkml:trace>
  <inkml:trace contextRef="#ctx0" brushRef="#br0" timeOffset="2347.21">1148 1 1608,'0'0'6607,"0"0"-3426,0 0-1482,0 0-435,0 0-294,0 0-308,0 0-177,0 0-81,0 0-95,0 0-60,0 0-57,0 0-9,0 3-5,-7 144 324,-7 0 0,-14 49-502,26-162 232,0-4-2985,-3-30-1108,-2 0-1238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54:50.082"/>
    </inkml:context>
    <inkml:brush xml:id="br0">
      <inkml:brushProperty name="width" value="0.05" units="cm"/>
      <inkml:brushProperty name="height" value="0.05" units="cm"/>
    </inkml:brush>
  </inkml:definitions>
  <inkml:trace contextRef="#ctx0" brushRef="#br0">280 0 4689,'0'0'1651,"0"0"-128,0 0-357,0 0-302,0 0-232,0 0-52,0 0 62,0 0 18,0 0-123,0 0-93,0 0 30,0 0 46,0 0-19,0 0-57,0 0-90,0 0-34,0 0-8,-23 0 667,-127 0-621,148 1-339,-1 0 0,0 0 0,0 1 0,1-1 0,-1 0 0,1 1 0,0 0 0,-1-1 0,1 1 0,0 0 0,0 0 0,-2 2-19,-20 15-144,7-15 30,7 0 711,7 14-183,1 11-307,0-1-1,-4 14-106,-2 19 31,7-10-31,1-50-7,38 2-57,82-3 152,-118 1-87,-1-1 1,0 0-1,0 0 0,0 1 1,0-1-1,0 1 1,0-1-1,1 1 0,-1-1 1,0 1-1,-1 0 0,1-1 1,0 1-1,0 0 1,0 0-1,0 0 0,0 0 1,-1 0-2,1 0 1,1 0 0,-1 1 0,0-1 1,0 0-1,1 0 0,-1 0 0,0 0 0,1 0 1,-1 0-1,1 0 0,-1-1 0,1 1 1,0 0-1,-1-1 0,1 1 0,0-1 1,-1 0-1,1 0 0,1 1-1,0-1 0,-2 1 0,0-1 1,0 1-1,0 0 1,0 0-1,0 0 1,0-1-1,0 1 0,0 0 1,-1 0-1,1 0 1,0 0-1,-1 0 0,1 1 1,-1-1-1,1 0 1,-1 0-1,0 0 1,1 0-1,-1 0 0,0 1 1,0-1-1,2 26 24,-3-22-14,5 89 163,-4-93-130,0 1-34,0-1 0,0 1 0,-1-1-1,1 0 1,0 1 0,-1-1 0,0 1 0,1-1 0,-1 0 0,0 1 0,1-1 0,-1 0 0,-1 1-9,-17 19-5,2-1-4,-1-2 1,-1 0-1,-5 3 9,19-18-3,0 0-1,-1-1 0,1 0 1,0 0-1,-1 0 1,1 0-1,-1-1 1,1 0-1,-1 0 1,0-1-1,1 0 1,-1 0-1,0 0 1,-3-1 2,-7 1-134,16 0 115,0 0-63,0 0-49,0 0-40,0 28-1291,0-13-2577,0-11-1715</inkml:trace>
  <inkml:trace contextRef="#ctx0" brushRef="#br0" timeOffset="942.91">541 28 5033,'0'0'3038,"0"0"-777,0 0-852,0 0-458,0 0-316,0 0-190,0-3 1870,-4 88-1650,-4-1 0,-9 33-665,5-33 48,3 0 0,2 34-48,7-76 871,0-40-5017,0-14 374</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4:48.005"/>
    </inkml:context>
    <inkml:brush xml:id="br0">
      <inkml:brushProperty name="width" value="0.05" units="cm"/>
      <inkml:brushProperty name="height" value="0.05" units="cm"/>
    </inkml:brush>
  </inkml:definitions>
  <inkml:trace contextRef="#ctx0" brushRef="#br0">61 1 2497,'0'0'2080,"0"0"-893,0 0-447,0 0-76,0 0-196,0 0-180,0 12 5318,-3 40-5324,-8 54 740,-13 101 314,15-147-1231,2 0 1,1 36-106,6-95 13,0-1 11,0 0 43,0 0-35,0 0 13,0 0-30,0 0-43,0 0-99,0-16-7052,0 12 977</inkml:trace>
  <inkml:trace contextRef="#ctx0" brushRef="#br0" timeOffset="931.82">352 89 3881,'0'0'2367,"0"0"-464,0 0-327,0 0-277,0 0-240,0 0-329,0 3-313,-1 4-337,-1-1 1,1 1-1,-1-1 0,0 1 1,-1-1-1,1 0 0,-1 0 1,0 0-1,-1 0 0,0 0-80,-15 31 392,-12 38 89,3 3-481,19-50 19,1 1 1,1 1-1,2-1 1,0 14-20,4 63-85,1-104 92,1 0 0,-1 0 0,1 0 0,-1 0 0,1 0 0,0 0 0,0 0 0,0 0 0,0 0 0,0 0 0,0-1 0,0 1 0,1 0 1,-1-1-1,0 1 0,1-1 0,0 0 0,-1 1 0,1-1 0,0 0 0,-1 0 0,1 0 0,0 0 0,0 0 0,0-1 0,0 1 1,0-1-1,0 1 0,0-1 0,2 1-7,5 0 80,0 1 1,0-1-1,0 0 0,0-1 1,0 0-1,6-1-80,-12 0 22,0 0 0,-1 0 0,1 0-1,-1 0 1,1 0 0,-1 0-1,1-1 1,-1 0 0,0 1 0,0-1-1,0 0 1,0 0 0,0 0 0,0 0-1,0 0 1,-1 0 0,1-1 0,-1 1-1,1 0 1,-1-1 0,0 0 0,0 1-1,0-3-21,2-3 68,0-1-1,-1 1 1,0-1-1,-1 0 1,1 1-1,-2-1 1,1-1-68,0-36 73,1 29-62,-1 1 1,-1-1-1,-1 1 1,0-1 0,-2 1-1,-1-10-11,2 22 9,1 0 0,-1 1 1,0-1-1,0 1 0,0 0 0,-1-1 0,1 1 0,-1 0 0,0 1 0,1-1 0,-1 0 0,-1 1 0,1-1-9,2 2-4,-1 0 0,1 0 0,0 1-1,0-1 1,0 0 0,-1 1 0,1-1 0,0 1-1,-1-1 1,1 1 0,0 0 0,-1 0-1,1-1 1,-1 1 0,1 0 0,0 0-1,-1 0 1,1 1 0,-1-1 0,1 0 0,0 0-1,-1 1 1,1-1 0,0 1 0,-1-1-1,1 1 1,0 0 0,0-1 0,0 1-1,-1 0 1,1 0 0,0 0 0,0 0 0,0 0-1,0 0 1,0 0 0,1 0 0,-2 1 4,-4 8-4,0 1 0,1-1 0,0 1 1,0 1-1,1-1 0,1 0 0,0 1 1,1 0-1,0 0 0,0 0 4,-1 33-311,1 0 0,2 2 311,0-26-337,0-20-107,0-1-43,-4 2-2640,0-1-1020</inkml:trace>
  <inkml:trace contextRef="#ctx0" brushRef="#br0" timeOffset="1707.5">699 161 2513,'0'0'3751,"0"0"-1380,0 0-510,0 0-317,0 0-448,0 0-357,0 0-95,0 0 14,0 0 14,0 0-55,0 0-98,0 0-119,0 0-137,0 11 49,-2 13-189,0 0 0,-2 0 0,0-1-1,-7 16-122,5-15 25,1-1-1,0 1 1,2 0-1,0 17-24,3-41 19,0 0 38,0 0-31,0 0-17,0 0-1,0 0-3,0 0-26,24 0-123,43-13 135,-50 9 19,0 1 1,-1 0-1,1 1 0,9 0-10,-25 2 37,-1 0-35,0 0-22,0 0-97,0 0 0,0 0-1,0 1 1,0-1 0,1 0 0,-1 0 0,0 0 0,0 0 0,0 0 0,0 0 0,1 0 0,-1 1 0,0-1 0,0 0 0,0 0 0,0 0 0,0 0 0,0 0 0,0 1 0,1-1 0,-1 0 0,0 0 0,0 0 0,0 1-1,0-1 1,0 0 0,0 0 0,0 0 0,0 0 0,0 1 0,0-1 0,0 0 0,0 0 0,0 0 0,0 1 0,0-1 0,0 0 0,0 0 0,-1 0 0,1 0 0,0 1 0,0-1 0,0 0 0,0 0 0,0 0-1,0 0 1,-1 1 117,-8 8-4303</inkml:trace>
  <inkml:trace contextRef="#ctx0" brushRef="#br0" timeOffset="2380.87">846 208 4033,'0'0'1446,"0"0"-245,0 0-75,0 0 57,0 0-46,0 0-65,0-4-63,0-15-172,0 15-126,0 4-34,0 0-78,0 0-169,0 0-97,0 0-13,0 0 20,0 0-17,-5 97 625,-5 0 0,-4 0 0,-10 26-948,9-46 94,-16 59-3,30-132-120,-5 0-4867,-1-4-1031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07.122"/>
    </inkml:context>
    <inkml:brush xml:id="br0">
      <inkml:brushProperty name="width" value="0.05" units="cm"/>
      <inkml:brushProperty name="height" value="0.05" units="cm"/>
    </inkml:brush>
  </inkml:definitions>
  <inkml:trace contextRef="#ctx0" brushRef="#br0">36 21 728,'0'0'1343,"0"0"-177,0 0 143,0 0 16,0 0-84,0 0-171,0 0-149,0 0-46,0 0-28,0 0 5,0 0-68,0 0-112,0 0-82,0 0-66,0 0-100,0 0-69,0 0-19,0 0-28,0 0-96,0 0-67,0 0-47,0 5 6,-2 34 26,-1 0-1,-3 1-129,-2 34 2,4-35 3,-3 71-222,5-100-1112,-1-12-2008,3 1 3113,0 0 1,0 0 0,0 0-1,0 0 1,0 0 0,0 0-1,0 0 1,0 0 0,0 0-1,0 0 1,0 0 0,1 0-1,-1 0 1,1 1 0,-1-1-1,0 0 1,1 0 0,-1 0-1,1 0 1,0 0-1,0 0 224,9-9-3936</inkml:trace>
  <inkml:trace contextRef="#ctx0" brushRef="#br0" timeOffset="783.14">372 0 1112,'0'0'2703,"0"0"-1073,0 0-547,0 0-73,0 0-100,0 0-67,0 0-57,0 0-75,0 0 58,0 0 41,0 0-114,0 0-229,0 0-174,0 0-18,0 6 178,0 497 1151,0-502-1644,0-1-1,0 0 6,0 0-82,0 0-60,0 0-37,0 0-72,0 0-70,0 0-134,0-20-4016,0 13-1058</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26.652"/>
    </inkml:context>
    <inkml:brush xml:id="br0">
      <inkml:brushProperty name="width" value="0.05" units="cm"/>
      <inkml:brushProperty name="height" value="0.05" units="cm"/>
    </inkml:brush>
  </inkml:definitions>
  <inkml:trace contextRef="#ctx0" brushRef="#br0">1 178 1360,'0'0'1662,"0"0"-236,0 0-205,0 0-118,0 0-56,0 0-100,0 0-178,0 0-128,0 0-112,0 0-62,0 0 85,0 0 5,0 0-114,0 0-92,0 0-52,0 0-27,0 0-4,0 0-38,0 0-26,0 0-34,0 0-26,0 0 8,0 0 15,0 0-2,0 0-45,0 0-49,0 0-26,0-2-35,0 1-1,0 0 1,1 0 0,-1 0-1,0-1 1,1 1 0,-1 0-1,1 0 1,0 0 0,-1 0 0,1 0-1,0 0 1,-1 0 0,1 0-1,0 0-9,7-3 9,0 0 0,0 0 0,0 1 0,0 0 0,0 1 0,1-1 0,-1 2 0,1-1 0,-1 1 0,1 1-1,0-1 1,-1 1 0,7 1-9,-13 0 0,-1-1 1,1 0-1,-1 1 0,1 0 0,-1-1 0,1 1 0,-1 0 0,0-1 1,1 1-1,-1 0 0,0 0 0,0 0 0,1 0 0,-1 0 0,0 1 1,0-1-1,0 0 0,0 0 0,-1 1 0,1-1 0,0 1 1,0-1-1,-1 0 0,1 1 0,-1-1 0,1 1 0,-1 0 0,0-1 1,0 1-1,1-1 0,-1 1 0,4 56 105,-4-54-65,0 1-10,0 0-48,0-1 0,1 1 1,-2-1-1,1 1 0,0-1 0,-1 1 1,0-1-1,0 1 0,0-1 1,-1 0-1,1 1 0,-1-1 0,0 0 1,0 0-1,-1 0 0,0 1 18,-8 13-72,0 0 1,2 1-1,0 1 0,1-1 0,1 1 0,1 1 0,1-1 1,0 7 71,4-26 9,1-1 0,-1 1 0,1-1 0,-1 1 0,1 0 1,-1-1-1,1 1 0,-1-1 0,1 1 0,-1-1 1,0 1-1,1-1 0,-1 0 0,0 1 0,1-1 0,-1 0 1,0 0-1,0 1 0,1-1 0,-1 0 0,0 0 1,0 0-1,1 0 0,-1 0 0,0 0 0,0 0 0,0 0 1,1 0-1,-1 0 0,0-1 0,0 1 0,0 0-9,-7-1 96,8 1-45,0 0-37,0 0-6,0 0-8,0 0-42,0 0-54,0 0-19,14-11 295,-9 8-117,4-4-17,1 0 0,0 1 0,1 0 0,-1 0 0,1 1 0,0 1 1,1 0-1,-1 0 0,10-1-46,5 1-4,1 1 0,0 1-1,22 1 5,-34 6-327,-11-3-4591,-4-2 105</inkml:trace>
  <inkml:trace contextRef="#ctx0" brushRef="#br0" timeOffset="982.38">476 99 3777,'0'0'1918,"0"0"-730,0 0-52,0 0 194,0 0-301,0 0-153,4-1 53,6-5-507,-1 1 0,0-2 0,0 1 0,-1-1 0,4-3-422,-7 4 68,0 1-1,0 0 1,1 0 0,0 1 0,0 0-1,1 0 1,-1 0 0,1 1-1,-1-1 1,1 2 0,0-1-1,1 1 1,-1 0 0,0 1 0,3-1-68,-9 2 5,0 0 1,-1 1 0,1-1-1,0 0 1,0 0 0,-1 1 0,1-1-1,0 1 1,-1-1 0,1 1-1,-1-1 1,1 1 0,0-1-1,-1 1 1,1-1 0,-1 1 0,0 0-1,1-1 1,-1 1 0,1 0-1,-1-1 1,0 1 0,0 0 0,1 0-1,-1-1 1,0 1 0,0 0-1,0 0 1,0-1 0,0 1-1,0 0 1,0 0-6,1 31 60,-1-24-25,1 15 31,-1-5 4,0 0 0,-1 0 0,-2 3-70,3-16-2,-1 0 0,-1 1 0,1-1-1,-1 0 1,0 0 0,0 0 0,-1 0-1,1 0 1,-1-1 0,0 1 0,0-1-1,-3 3 3,4-6-10,1 1 0,-1-1-1,0 0 1,1 0 0,-1 0-1,0 0 1,0 0 0,0 0-1,0-1 1,0 1 0,0-1-1,0 1 1,0-1 0,0 0-1,0 0 1,0 0 0,0 0-1,-1 0 1,1 0 0,0 0 10,-6-1 69,7 1 4,1 0-11,0 0-46,0 0-28,0 0-23,0 0 11,0 0-29,0 0-9,0 0-8,30 0 23,-6-2 48,-20 1 0,-1 1 0,1-1-1,-1 1 1,1 0-1,-1 0 1,1 0-1,-1 0 1,3 1-1,-5 0 0,0-1 1,1 1 0,-1 0-1,0-1 1,0 1-1,-1 0 1,1 0 0,0-1-1,0 1 1,0 0-1,0 0 1,-1 0 0,1 0-1,0 0 1,-1 0-1,1 0 1,-1 0 0,1 0-1,-1 0 1,0 1-1,1-1 1,-1 0 0,0 0-1,0 0 1,0 1-1,0-1 1,0 0 0,0 1-1,2 9 8,-1-1 0,-1 1 0,0 0 1,-1 0-1,0 0 0,0 0 0,-1 0 0,-1-1 1,0 1-1,0-1 0,-1 0 0,-3 6-8,5-12 0,-7 13-12,-1-1-1,0 0 1,-9 10 12,16-23-2,0 0 0,0 1 0,0-1 0,0 0 0,0-1 0,-1 1 0,1 0 0,-1-1 1,0 0-1,0 0 0,0 0 0,0 0 0,0-1 0,0 0 0,0 0 0,0 0 0,-1 0 0,-3 0 2,-10-3-1213,16 1 34,9 1-81,-2 0-1729</inkml:trace>
  <inkml:trace contextRef="#ctx0" brushRef="#br0" timeOffset="2763.96">816 222 2817,'0'0'2317,"0"0"-703,0 0-376,0 0-78,0 0-133,0 0-162,0 0-14,0 0-109,0 0-115,0 0-63,0 0-34,0 0-9,0 0 3,0 0-74,0 0-104,0 0-66,0 0-20,0 0-3,0 3-45,-3 73 64,-3 2-276,-1 2 4,4 2-4,3-25-109,35-56-84,116-1 313,-150 0-112,0-1 0,0 1 0,0-1 0,0 1 0,0 0 0,0-1 0,0 0 0,-1 1 0,1-1 0,0 1 0,0-1 0,0 0 0,-1 0 0,1 0 0,0 1 0,0-1 0,-1 0 0,1 0 0,-1 0 0,1 0 0,-1 0 0,1 0 0,-1 0 0,0 0 0,1-1-8,8-33 178,-7 25-132,46-217 88,-47 213-120,0-1-1,-1 0 0,-1-7-13,0-7 135,-21-3 51,15 17-190,6 9 5,-1 0 0,-1 0 0,1 0-1,-1 0 1,0 1 0,-4-5-1,5 10 8,1 0 0,1 0 0,0 0 0,-18 3-143,17-3 58,0 0 0,-1 0 0,1 0 0,0 0 0,0 0-1,-1 0 1,1 0 0,0 0 0,0 1 0,-1-1 0,1 1 0,0-1-1,0 1 1,0-1 0,0 1 0,0 0 0,0-1 0,0 1 0,-1 1 77,0 0-226,-1-1 1,0 1-1,0 0 1,0-1 0,0 1-1,0-1 1,0 0 0,0 0-1,0 0 1,0 0-1,-1-1 1,1 1 0,0-1-1,0 0 1,-3 0 225,5 0-458,1 0-159,0 0 45,0 0 93,0 0 132,0 0 154,0 0 104,0 1 74,0 1-311,0 0 0,0 0 0,0 0 0,0 0 0,0 0 0,0 0 0,1 0 0,-1 0 0,1 0 0,-1 0 0,1 0 0,0 0 0,0 0 0,0 0 0,0 0 326,3 2-3851</inkml:trace>
  <inkml:trace contextRef="#ctx0" brushRef="#br0" timeOffset="4215.75">940 171 2841,'0'0'1545,"0"0"-474,0 0-380,0 0-140,0 0-7,0 0-95,-4 4-95,1-2-138,0 1 85,1-1-1,-1 0 0,0 0 1,0 0-1,0 0 0,-1-1 1,1 1-1,-3 0-300,5-1 101,0-1 0,0 1 0,0 0 0,0 0 0,0-1 0,0 1 0,1 0 0,-1 0 0,0 0 0,1 0 0,-1 0 0,0 0 0,1 0 0,0 0 0,-1 0 0,1 1-101,-1-1 46,1 0 0,-1 1 1,1-1-1,-1 0 0,0 0 0,1 0 0,-1 0 0,0 0 0,0 0 1,1 0-1,-1 0 0,0 0 0,0 0 0,0 0 0,0 0 0,-1-1 0,1 1-46,-15 4 1160,14-5-1144,0 1-1,0-1 1,0 1 0,0-1-1,0 1 1,0 0-1,0 0 1,0 0 0,0 0-1,1 0 1,-1 1-1,0-1-15,-18 15 13,19-15-14,-1 0 0,0 0 0,0 0 0,1 1 0,-1-1 0,0 1 0,1-1 0,0 1 0,-1-1 0,1 1 0,0 0 0,0 0 0,0 0 0,0-1 0,0 1 0,0 0 0,0 0 0,1 0 0,-1 1 0,1-1 0,-1 0 0,1 0 0,0 0 0,0 0 0,0 0 0,0 0 0,0 1 1,0 67-991,0-70-1016,0 0-2744</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5:33.145"/>
    </inkml:context>
    <inkml:brush xml:id="br0">
      <inkml:brushProperty name="width" value="0.05" units="cm"/>
      <inkml:brushProperty name="height" value="0.05" units="cm"/>
    </inkml:brush>
  </inkml:definitions>
  <inkml:trace contextRef="#ctx0" brushRef="#br0">420 150 4529,'0'0'1418,"0"0"-282,0 0-51,0 0 49,0 0-70,0 0-184,0 0-159,0-12 2989,1 78-3521,-6 190 777,1-198-597,-2 0 0,-4-1 0,-7 22-369,13-48 112,-14-145 665,10 18-788,3-1 0,6-3 11,-1 57-7,1 35 2,0 0-1,0 1 1,1-1 0,1 1 0,-1-1 0,1 1 0,0 0 0,1 0 0,-1 0 0,2 1-1,-1-1 1,5-5 5,7-7-9,0 0-1,2 1 0,8-7 10,-19 18 4,0 1-1,1 0 1,0 1-1,0 0 1,0 0-1,1 0 1,-1 1-1,1 1 1,0-1-1,0 1 1,1 1-1,-1 0 1,1 0-1,-1 1 1,1 0-1,6 1-3,-15 1 3,0 1 0,0 0 0,-1 0 0,1 0 0,-1 0 0,1 0 0,-1-1 0,0 1 0,1 0 0,-1 0 0,0 0 0,0 0 0,0 0 0,-1 0 0,1 0 0,0 1-3,-1 2 23,2 15 53,-2 0 0,0 0-1,-4 16-75,3-28-9,0 0 0,-1-1-1,1 1 1,-2-1-1,1 0 1,-1 0-1,0 0 1,0 0 0,-1-1-1,0 1 1,0-1 9,-2 3-20,-1-1 0,1-1 0,-2 1 0,1-1 0,-1 0 0,1-1 1,-2 0-1,1-1 0,-1 0 0,0 0 0,-7 2 20,16-7-6,1 0 1,-1 0-1,0 1 1,0-1-1,0 1 0,0-1 1,1 1-1,-1-1 1,0 1-1,0-1 1,1 1-1,-1-1 0,0 1 1,1 0-1,-1 0 1,1-1-1,-1 1 0,1 0 1,-1 0-1,1 0 1,0-1-1,-1 1 0,1 0 1,0 0-1,0 0 1,-1 0-1,1 0 1,0 0-1,0 0 0,0-1 1,0 1-1,0 0 1,0 0-1,1 0 0,-1 0 1,0 0-1,0 0 1,1 0-1,-1 0 0,0-1 1,1 1-1,0 1 6,0 1-25,1 1-1,0-1 1,0 1-1,0-1 1,0 0-1,1 0 1,2 3 25,202 160 356,-207-166-692,6 8 1187,-4-4-1910,-5-2-4017,-9-2-2498</inkml:trace>
  <inkml:trace contextRef="#ctx0" brushRef="#br0" timeOffset="2136.76">915 364 2881,'0'0'1773,"0"0"-567,0 0-199,0 0-40,0 0 32,0 0 130,0 0-90,0 0-173,0 0-114,0 0-100,0 0-101,0 0-47,0 0-40,0 0-77,0 0-101,0 0-68,0 0-30,0 0-35,0 0-32,0 0-22,0 0 5,-1 0-65,0 1-1,1-1 0,-1 0 1,0 1-1,1-1 1,-1 0-1,1 1 1,-1-1-1,0 1 0,1-1 1,-1 1-1,1-1 1,-1 1-1,1-1 0,-1 1 1,1 0-1,0-1 1,-1 1-1,1 0 1,0-1-1,-1 2-38,-4 24-24,1 1 0,0 0 0,2 0 0,2 0 0,0 7 24,0-34-1,1 2-4,-1-1 1,0 1-1,1-1 1,-1 1-1,1 0 1,-1-1-1,1 0 1,0 1-1,0-1 1,-1 1-1,1-1 1,0 0-1,0 0 1,0 1-1,1-1 1,-1 0-1,0 0 1,0 0-1,1 0 1,-1 0-1,0-1 1,1 1-1,-1 0 1,1-1-1,-1 1 0,1-1 1,-1 1-1,1-1 1,-1 0-1,1 1 1,0-1-1,-1 0 1,1 0 4,11 1-55,1 0 0,-1 0 0,13-2 55,-9 0-353,-15-1 317,0 0 1,0 0 0,0-1-1,0 1 1,-1-1 0,1 1-1,-1-1 1,1 0 0,-1 1-1,0-1 1,0 0 0,0-2 35,2-3-24,23-34 33,-25 39 36,-1-1 0,1 0 0,0 0 0,-1 0 0,0 0 0,0 1 1,0-1-1,-1 0 0,0-3-45,0-11 40,0 12-32,-1-1 1,1 1 0,-2-1 0,1 1-1,-1 0 1,0 0 0,0 0 0,0 0-1,-1 0 1,0 1 0,0 0 0,0-1-1,-1 1 1,-2-1-9,3 5 27,0 0-1,0 0 0,-1 1 1,1-1-1,0 1 0,-1 0 1,1 1-1,0-1 0,-2 1-26,-6 0-862,11 33-985,1-1-2157,0-22-1397</inkml:trace>
  <inkml:trace contextRef="#ctx0" brushRef="#br0" timeOffset="3131.06">1262 425 2881,'0'0'1852,"0"0"-241,0 0-73,0 0-85,0 0-223,0 0-121,0-5-104,0-18-145,0 17-95,0 6-38,0 0-73,0 6 2235,0 30-3014,0-23 141,1-1 0,0 1 0,1 0 0,0-1 0,2 4-16,-3-11-24,1 0 0,-1 0 0,1-1 0,0 1 0,1-1-1,-1 1 1,1-1 0,-1 0 0,2 0 0,-1 0 0,0-1 0,1 1 0,-1-1 0,5 4 24,-3-6-48,1 1-1,0-1 1,-1 0 0,1-1 0,0 1-1,-1-1 1,1 0 0,0-1-1,0 1 1,5-2 48,-9 1-6,0 0 1,-1-1-1,1 1 0,0-1 0,-1 1 0,1-1 0,-1 1 1,1-1-1,-1 0 0,0 0 0,0 0 0,0 0 1,0 0-1,0 0 0,0 0 0,0-2 6,13-36-147,-12 32 63,-1 0 0,0-1 0,-1 1 0,1-1 0,-2-1 84,1 2 3,0 7 47,0 1 80,0 0 104,0 0-91,1 24-428,1-19 280,-1 1 1,2-1-1,-1 1 1,0-1 0,1 0-1,0 0 1,0 0-1,1-1 1,-1 1-1,1-1 1,0 1 0,1-1-1,-1-1 1,0 1-1,1-1 1,0 1-1,0-1 1,0 0 0,0-1-1,0 0 1,1 1-1,-1-2 1,1 1-1,0-1 1,-1 1-1,1-2 1,0 1 0,0-1-1,-1 1 1,1-2-1,3 1 5,-8-1 0,0 0-1,0 1 0,0-1 1,0 0-1,-1 0 0,1 0 1,0 0-1,0 0 0,0 0 0,-1 0 1,1 0-1,-1 0 0,1 0 1,-1 0-1,1 0 0,-1-1 1,0 1-1,1 0 0,-1 0 1,0 0-1,0-1 0,0 1 0,0-1 1,2-36 8,-2 34-6,1-30 24,0 16 10,-1 1 1,-1 0 0,-1-8-37,2 24-13,0 1 1,0-1 0,0 1-1,0-1 1,0 1 0,0-1-1,0 1 1,0-1 0,0 1-1,-1-1 1,1 1 0,0-1-1,0 1 1,-1-1 0,1 1-1,0-1 1,-1 1 0,1-1-1,0 1 1,-1 0 0,1-1-1,-1 1 1,1 0 0,0-1-1,-1 1 1,1 0 0,-1 0-1,1-1 1,-1 1 0,1 0-1,-1 0 1,1 0-1,-1 0 1,1-1 0,-1 1-1,0 0 1,1 0 12,-1 0-286,0 1 0,0-1 0,0 0 0,1 1 0,-1-1 0,0 0 0,1 1 0,-1-1 0,0 1 0,1-1 0,-1 1 0,0-1 0,1 1 0,-1 0 0,1-1 0,-1 1 0,1 0 1,-1-1-1,1 1 0,0 0 0,-1 0 0,1 0 286,-3 3-5447</inkml:trace>
  <inkml:trace contextRef="#ctx0" brushRef="#br0" timeOffset="4133.06">1934 160 1568,'0'0'2758,"0"0"-1364,0 0-903,0 0-343,0 0-119,0 0-10,5-21-9,27-104 509,-29 111 8867,-5 24-5573,2 2-5361,0 631 2210,0-642-655,0-1-60,0 0-23,0 0-24,0 0-15,0 0-32,7-36-5938,-7 28-130</inkml:trace>
  <inkml:trace contextRef="#ctx0" brushRef="#br0" timeOffset="6564.96">379 1135 1776,'0'0'1653,"0"0"-221,0 0-249,0 0-199,0 0-180,0 0-26,-3-6 58,-10-19-18,10 19-76,3 6-37,0 0-159,0 0-100,0 0-9,0 0-25,0 0-14,-4 288 1487,4-287-1877,0-1 7,0 0 20,0 0-21,0 0 4,0 0 27,0 0-28,0 0-6,0 0 22,0 0 45,0 0 23,0 0 134,-1-12-162,-2 1-1,1 0 1,-1 0 0,-1 0 0,0 0-73,-10-35-13,8 5 4,1 0 1,2 0 0,2 0-1,2-8 9,-1 12-45,0 35 42,1 1-1,-1 0 1,1-1 0,-1 1 0,1 0-1,0 0 1,0-1 0,-1 1 0,1 0 0,0 0-1,0 0 1,0 0 0,0 0 0,0 0-1,1 0 1,-1 1 0,0-1 0,0 0-1,0 0 1,1 1 0,-1-1 0,0 1-1,1-1 1,-1 1 0,1 0 0,-1 0 0,0-1-1,1 1 1,-1 0 0,1 0 3,48-3 217,-47 3-194,10 0 22,-9-1-40,1 1 0,0 0-1,-1 1 1,1-1 0,-1 1-1,1-1 1,2 2-5,-5-1 2,-1 0 1,1 0-1,-1-1 0,0 1 1,1 0-1,-1 0 0,0 0 0,0 1 1,1-1-1,-1 0 0,0 0 1,0 1-1,-1-1 0,1 0 0,0 1 1,0-1-1,-1 1 0,1-1 1,-1 1-1,1 0 0,-1-1 0,1 1 1,-1-1-1,0 1-2,2 17 64,0 0 0,-1 0-1,-1 0 1,-1 0 0,-1 0 0,-1 4-64,1-14 4,-1 0-1,-1 0 1,0 0 0,0-1 0,0 1 0,-1-1 0,-1 0 0,1-1 0,-1 1 0,-1-1-1,-1 1-3,8-7-45,0-1-11,0 0-12,-9-6 87,90 68 32,-48-38-16,20 18-35,-47-37-195,14 16 532,-16-3-2851,-4-18 855,0 0-1917,0 0-3010</inkml:trace>
  <inkml:trace contextRef="#ctx0" brushRef="#br0" timeOffset="7558.85">745 1237 3753,'0'0'1886,"0"0"-497,0 0-285,0 0-149,0 0-140,0 0-112,0 0-190,0 0-179,0 0-108,0 0 159,0 0 69,-1 3-78,-2 17-118,1 0 0,1 1 0,1-1 0,0 1 0,4 17-258,-4-36-6,1-1 0,-1 1 0,1 0 0,0 0 0,0 0 0,0-1 0,0 1 0,0-1 0,0 1 0,0-1 0,0 1 0,1-1 0,-1 0 0,1 1 0,-1-1 0,1 0 0,-1 0 0,1 0 0,0 0 0,-1 0 0,1-1 0,0 1 0,0 0 0,0-1 0,-1 1 0,1-1 0,1 0 6,0 1-8,-1-1-1,0 1 1,1-1-1,-1 0 1,0 0 0,0 0-1,1 0 1,-1-1-1,0 1 1,1 0-1,-1-1 1,0 0-1,0 1 1,0-1-1,0 0 1,0 0-1,0 0 1,0-1-1,0 1 1,0 0-1,0-1 1,1-1 8,5-8 3,-1 0 0,0-1 0,-1 1 0,0-1 0,-1-1 0,0 0-3,-3 6-1,0 1 0,0-1 0,0 0 1,-1 0-1,0-1 0,0 1 0,0 0 0,-1 0 0,0 0 1,-1-1-1,0 1 0,0 0 1,0 6 0,0 0 0,1 0 0,-1 1 0,0-1 0,0 0 0,0 1 0,0-1 0,0 1 0,0-1 0,0 1 0,0-1 0,0 1 0,0 0 0,0 0 0,0 0 0,0-1 0,-1 1 0,1 0 0,0 0 0,0 0 0,-1 1 0,-34-1-149,24 1-1,10-1 122,0 0 0,1 0 0,-1 0 0,0 0 0,0 1 0,1-1 0,-1 1 0,0-1 0,1 1 1,-1 0-1,1 0 0,-1-1 0,1 1 0,-1 0 0,1 0 0,0 1 0,-1-1 0,1 0 0,0 0 0,0 1 28,-2 1-11,1 0 0,0 0 0,1 1 0,-1-1 0,1 0 0,-1 1 0,1 0 0,0-1 0,0 3 11,-2 12-64,1 0 1,1-1-1,1 1 1,1 2 63,-1-3-343,0-16 47,0 8 455,1-5-4325,2-4 1125</inkml:trace>
  <inkml:trace contextRef="#ctx0" brushRef="#br0" timeOffset="8427.82">1009 1227 5145,'0'0'2066,"0"0"-158,0 0-225,0 0-321,0 0-346,0 0-237,0 0-151,0 0-176,0 0-160,0 0-97,0 14 302,0-3-470,0 0-1,1 0 0,1-1 0,-1 1 1,2 0-1,-1-1 0,2 0 1,-1 1-1,1-1 0,1 0 0,0-1 1,0 1-1,2 0-26,-7-9-11,0-1 1,1 1 0,-1-1-1,1 1 1,-1-1-1,1 1 1,0-1-1,-1 1 1,1-1 0,-1 0-1,1 1 1,0-1-1,-1 0 1,1 0-1,0 1 1,-1-1 0,1 0-1,0 0 1,0 0-1,-1 0 1,1 0 0,0 0-1,-1 0 1,1 0-1,0 0 1,-1 0-1,1 0 1,0-1 0,0 1-1,-1 0 1,1 0-1,0-1 1,-1 1-1,1 0 1,-1-1 0,1 1-1,-1-1 1,1 1-1,0 0 1,-1-1-1,1 0 1,-1 1 0,0-1-1,1 1 1,-1-1-1,1 1 1,-1-1 0,0 0-1,0 1 1,1-1 10,18-34 7,-18 33-13,6-16 8,0-1 0,-1-1 0,1-5-2,-5 20 8,-1 5 36,-1 0 14,1 13-344,1-8 281,1-1 0,-1 0 0,1 0 0,0 1-1,0-2 1,0 1 0,1 0 0,0-1 0,-1 1 0,1-1-1,3 2 6,-5-4 0,0 1 0,1 0 0,-1-1-1,0 0 1,1 1 0,-1-1 0,1 0-1,0 0 1,-1 0 0,1-1 0,0 1-1,-1-1 1,1 1 0,0-1 0,0 0-1,-1 0 1,1 0 0,0-1-1,0 1 1,-1 0 0,1-1 0,0 0 0,-1-1 6,0 0 0,0 0 0,-1-1 0,1 1 0,0-1 0,-1 1 1,0-1-1,1 1 0,-1-1 0,0 0 0,-1 0 0,1 1 0,0-1 0,-1 0 0,1-2-6,1-6 5,1-7 33,0 0-1,-2 1 1,0-9-38,-1-16-1179,0 64 169,0-8-2676,0-10-2292</inkml:trace>
  <inkml:trace contextRef="#ctx0" brushRef="#br0" timeOffset="9047.77">1519 952 832,'0'0'3801,"0"0"-1981,0 0-662,0 0 162,0 0-18,0 0-194,0 14 963,-2 93-53,0-28-1744,3-1 0,6 27-274,-7-103 0,6 20 11,-5-22-2,-1 0 22,0 0 34,0 0-36,0-24-1994,0 1-3761,0 13-1042</inkml:trace>
  <inkml:trace contextRef="#ctx0" brushRef="#br0" timeOffset="9716.45">1651 884 1592,'0'0'2828,"0"0"-1088,0 0-549,0 0-134,0 0-251,0 0-226,0 0 70,0 0-4,0 0-36,0 0-11,0 0-26,0 0 34,0 0 92,0 0 28,0 0-109,0 0-200,9 10 177,36 8-79,-30-13-344,1 1 0,-1 1 0,-1 0 0,13 9-172,-22-12 17,-1-1 1,1 1-1,-1 0 0,0 0 1,0 0-1,-1 1 0,0-1 1,1 1-1,-1 0 0,-1 0 1,1 0-1,-1 0 0,0 0 1,0 1-1,0-1 0,0 3-17,1 9 26,-1-1 0,0 1 0,-1-1 0,-1 1 0,0-1 0,-1 1 0,-1-1 0,-1 1-1,0-1 1,-2 2-26,-4 13-43,-2-1-1,-1 0 0,-2 0 0,-12 17 44,24-42 43,2-5-234,0 1 0,0-1 0,0 0 0,-1 1 1,1-1-1,0 0 0,0 1 0,0-1 0,-1 1 0,1-1 0,0 0 0,-1 1 1,1-1-1,0 0 0,-1 0 0,1 1 0,0-1 0,-1 0 0,1 0 1,-1 1-1,1-1 0,0 0 0,-1 0 0,1 0 0,-1 0 0,1 0 1,0 0-1,-1 0 0,1 0 0,-1 0 0,1 0 0,-1 0 0,1 0 1,-1 0-1,1 0 0,0 0 0,-1 0 191,1 0-62,-8 0-6661</inkml:trace>
  <inkml:trace contextRef="#ctx0" brushRef="#br0" timeOffset="10779.31">115 925 5201,'0'0'1535,"0"0"-387,0 0-122,0 0-146,0 0-54,0 0-14,-12 14 2874,11-5-3576,-1-1 0,0 1 0,-1 0 0,1-1 1,-2 0-1,1 1 0,-1-1 0,-1-1 0,-2 5-110,-20 43 28,16-15 23,1 1-1,2-1 1,2 1 0,2 1 0,2-1 0,1 0 0,2 1 0,3 12-51,-2-46-20,-1-1 0,1 1 0,0-1 0,0 1 0,1-1 1,0 0-1,1 0 0,-1 0 0,1 0 0,0-1 1,1 0-1,0 0 0,0 0 0,0 0 0,1-1 1,0 1-1,0-2 0,0 1 0,4 2 20,13 7-414,0-1 1,1-1-1,0-1 0,25 7 414,-35-14-3514</inkml:trace>
  <inkml:trace contextRef="#ctx0" brushRef="#br0" timeOffset="12294.7">2115 1084 1480,'0'0'2039,"0"0"-321,0 0-179,0 0-32,0 0-183,0 0-314,0 0-161,0 0-107,0 0-38,0 0-137,0 0-51,0 0-5,0 0-15,0 0-47,0 0-53,0 0-58,0 0-18,0 0 12,0 0-16,0 0 25,0 0 47,0 0 5,0 0-8,0 0 2,0 0 5,0 0-24,0 0-39,0 0-66,0 0-78,0 0-66,0 0-46,0 0-62,0 0-50,3 0-2,16-1 41,-1-2 1,1 0-1,-1-1 1,0 0-1,0-2 0,6-3 0,1 1 44,-1 1-1,27-5-43,-33 11-2800,-13 2 345,3-1-2444</inkml:trace>
  <inkml:trace contextRef="#ctx0" brushRef="#br0" timeOffset="13640.67">2647 707 3689,'0'0'2323,"0"0"-555,0 0-277,0 0-314,0 0-355,0 0-321,19 18 644,-15-11-936,-1 0-1,1 1 1,-2-1-1,1 1 1,-1 0 0,0 0-1,-1 0 1,1 0-209,4 67 727,-5-70-688,0 151 318,-2-85-295,1-71-15,0 0 26,0 0 2,0 0 17,0 0 56,0 0 8,0 0-51,0 0-54,0 0-28,0 0 31,0 0 40,0 0 19,0 0-16,-11-17 23,4-20-143,1 0 0,2 0 0,2 0 0,1-1 0,4-32 23,-1-12-19,-2 79 12,0 0 1,0 0-1,0 0 1,0 1-1,1-1 1,-1 0-1,1 0 1,0 0-1,0 1 1,0-1-1,0 0 1,0 1-1,0-1 1,1 1-1,-1 0 1,1-1-1,0 1 1,0 0-1,0 0 1,0 0-1,0 0 1,0 0-1,0 0 1,1 1-1,-1-1 1,1 1-1,-1 0 1,1 0-1,0 0 1,-1 0-1,2 0 7,2-2 6,0 1-1,0 0 1,1 0-1,-1 1 1,0 0-1,1 0 1,-1 0 0,1 1-1,-1 0 1,3 0-6,-6 0 6,1 1 0,-1-1 0,0 1 1,0-1-1,1 1 0,-1 0 0,0 1 0,0-1 1,0 0-1,0 1 0,0-1 0,0 1 1,-1 0-1,1 0 0,-1 0 0,1 1 1,-1-1-1,0 0 0,0 1 0,1 1-6,0 1 25,-1 0 0,1 1-1,-1-1 1,-1 1-1,1 0 1,-1 0 0,0 0-1,0 0 1,-1 0 0,1 0-1,-1-1 1,-1 1 0,0 3-25,1 10 79,-1-13-67,0 0-1,0 0 1,-1 0-1,0 0 1,0 0-1,-1 0 1,1-1-1,-1 1 1,0-1-1,-1 0 1,1 0-1,-1 0 1,0 0-1,-1 0 0,-1 1-11,-5 5 22,-1-1-1,0 1 0,0-2 1,-1 0-1,-9 5-21,11-9 20,-1 0 0,1 0 1,-1-1-1,0-1 0,-2 0-20,-16 5 84,29-6-101,1 0 0,-1 0 0,0 1 0,0-1 0,1 0 0,-1 0 0,1 0 0,0 1 0,-1-1 0,1 0 0,0 0 0,0 1 0,1-1 0,-1 0 0,1 3 17,-1-1-19,0-3 21,1 0 0,-1 0 0,0 1 0,1-1 0,-1 0 0,1 0 0,0 0 0,-1 0 0,1 0 0,0 0 0,-1 0 0,1 0 0,0 0 0,0 0 0,0 0 0,0 0-1,0 0 1,0-1 0,0 1 0,0 0 0,1-1 0,-1 1 0,0-1 0,0 1 0,0-1 0,1 0-2,39 11 152,-29-8-74,16 4-1,-1 1 0,0 1 0,-1 2 0,0 0 0,-1 2 0,0 1 0,-1 1 0,19 15-77,-30-23-579,-6-6-3464,-7-1-770</inkml:trace>
  <inkml:trace contextRef="#ctx0" brushRef="#br0" timeOffset="14386.33">3138 935 3817,'0'0'1899,"0"0"-368,0 0 144,0 0-69,0 0-250,0 0-293,0 51 1773,0 102-2440,0-150-397,1-1 0,-1 0-1,1 0 1,-1 0-1,1 1 1,0-1-1,0 0 1,0 0 0,0 0-1,1 0 1,-1 0-1,0-1 1,1 1-1,-1 0 1,1 0 0,0-1-1,-1 1 1,1-1-1,0 0 1,0 1-1,0-1 1,0 0 0,0 0-1,0 0 1,1-1-1,0 1 2,-1 0-3,1 0 1,0 0-1,-1 0 0,1-1 0,0 1 0,-1-1 0,1 0 1,0 1-1,0-1 0,-1-1 0,1 1 0,0 0 0,0-1 0,-1 1 1,1-1-1,0 0 0,-1 0 0,1 0 0,-1 0 0,1 0 0,-1-1 1,0 1-1,1-1 3,3-4-1,0 0 1,0-1-1,-1 1 1,0-1-1,-1 0 1,0-1 0,0 1-1,0-1 1,-1 1-1,0-1 1,0 0-1,-1 0 1,1-4 0,1-12 22,-1-1 0,-1 1 0,-1-1 0,-1 0-22,0 23 8,0-1 0,-1 1 0,1 0 0,0-1 0,-1 1 0,1 0 0,-1 0 0,0-1 0,0 1 0,0 0 0,0 0 0,0 0 0,0 0-1,-1 0 1,1 0 0,-1 0 0,1 1 0,-1-1 0,1 0 0,-1 1 0,0-1 0,0 1 0,0 0 0,0 0 0,0 0 0,0 0 0,0 0-1,-1 0 1,1 0 0,-2 0-8,-8-2 1,1 1-1,0 1 0,-1 0 1,0 0-1,-7 1 0,19 0-1,-2 0-25,0 0 1,1 1-1,-1-1 0,0 0 0,1 1 0,-1-1 0,1 1 1,-1-1-1,1 1 0,-1 0 0,1-1 0,-1 1 0,1 0 1,0 0-1,-1 0 0,1 0 0,0 0 0,0 0 0,0 1 1,-1 0 25,0 1-53,-1 1 0,1 0 0,0 0 1,0-1-1,1 2 0,-1-1 0,1 0 1,-1 1 52,-1 14-207,0-1 1,1 0-1,0 13 207,2-22-66,-11 135-4058,7-115-1133</inkml:trace>
  <inkml:trace contextRef="#ctx0" brushRef="#br0" timeOffset="15270.57">3481 867 1640,'0'0'2328,"0"0"-669,0 0-482,0 0 6,0 0 196,0 0-39,0 0-218,0 0-279,0 0-277,0 0-147,0 0-79,0 11 167,0 182 816,1-193-1321,-1 1 0,1 0 0,-1 0 1,1-1-1,0 1 0,-1-1 0,1 1 0,0-1 0,-1 1 0,1-1 1,0 1-1,0-1 0,0 1 0,-1-1 0,1 0 0,0 0 0,0 1 0,0-1 1,0 0-1,0 0 0,-1 0 0,1 0 0,0 0 0,0 0 0,0 0 1,0 0-1,0 0 0,0 0 0,-1-1 0,1 1 0,0 0 0,0-1 0,0 1-2,2-1 17,0 1 0,0-1-1,1 0 1,-1 1-1,0-2 1,0 1-1,0 0 1,-1 0 0,1-1-1,0 0-16,4-6 11,0-1 0,-1-1 0,0 1-1,-1-1 1,0 0 0,0 0 0,-1 0 0,0-1 0,-1 1 0,0-1-1,-1 0 1,0 0 0,-1 0 0,0 0 0,-1-2-11,2 26 293,1-1-1,0 1 1,1-1 0,4 9-293,-5-14-12,0 1-1,0-1 1,1 0-1,0 0 1,0 0-1,0-1 1,1 1-1,0-1 1,1 0-1,-1 0 1,1-1-1,1 1 13,-2-3-9,0 0-1,1 0 0,0 0 0,0-1 0,0 0 1,0 0-1,0 0 0,0-1 0,0 0 1,0 0-1,0 0 0,4-1 10,-10 0-4,1-1 0,0 1 0,0 0 1,-1-1-1,1 1 0,0 0 0,0-1 0,-1 1 0,1-1 0,-1 1 1,1-1-1,0 1 0,-1-1 0,1 0 0,-1 1 0,1-1 0,-1 0 1,0 1-1,1-1 0,-1 0 0,0 0 0,1 1 0,-1-1 1,0 0-1,0 0 4,8-26 9,-6 17-14,6-19 9,-2 10-12,0-1 1,-2 1 0,0-1 0,-2 0-1,0 0 1,-1-4 7,-1 23-104,0 4-191,-4 105-4447,4-97 904</inkml:trace>
  <inkml:trace contextRef="#ctx0" brushRef="#br0" timeOffset="16134.25">4119 792 5945,'0'0'2886,"0"0"-1132,0 0-428,0 0-164,0 0-239,0 0-153,0 0-678,0 0-1,-1 0 1,1-1 0,0 1-1,0 0 1,0 0 0,-1 0-1,1-1 1,0 1 0,0 0 0,0 0-1,0-1 1,-1 1 0,1 0-1,0-1 1,0 1 0,0 0-1,0 0 1,0-1 0,0 1 0,0 0-1,0-1 1,0 1 0,0 0-1,0-1 1,0 1 0,0 0-1,0 0 1,0-1 0,0 1 0,0 0-1,1-1 1,-1 1 0,0 0-1,0 0 1,0-1 0,0 1 0,1 0-1,-1 0 1,0-1 0,0 1-1,1 0-91,10-9 64,1 1-1,1 0 0,0 1 1,0 0-1,0 1 0,1 1 1,-1 0-1,12-2-63,17 0-5,-41 7 11,0 0 0,0 0-1,0 0 1,0 0 0,1 0-1,-1 0 1,0 0 0,0 0-1,0 0 1,0 1 0,0-1 0,0 0-1,0 1 1,0-1 0,1 1-1,-2-1 1,1 1 0,0 0-1,0-1 1,0 1 0,0 0 0,0 0-1,0-1 1,-1 1 0,1 0-1,0 0 1,-1 0 0,1 0-1,-1 0 1,1 0 0,-1 0-1,1 1-5,1 14 49,0 1 0,-1-1 0,-1 1 0,0 0 0,-1-1 0,-1 1 0,-1-1 0,0 1 0,-4 7-49,-6 6 31,-1-1 1,-7 7-32,5-7-3,2 0-1,0 1 4,10-20-2,0 1 0,1-1 0,0 1 0,1 0-1,0 0 1,1 0 0,0 10 2,1-20-43,0-1-5,0 0 2,27 0 14,0 1 41,1 1 0,-1 1 1,0 1-1,0 2 0,25 8-9,-36-11-202,-13-2-7124,-3-1-621</inkml:trace>
  <inkml:trace contextRef="#ctx0" brushRef="#br0" timeOffset="17004.83">4523 381 3425,'0'0'3611,"0"0"-1974,0 0-584,0 0 115,0 0 21,0 0-155,0 0-145,0 0-40,0 0-83,0 0-54,0 0-49,0 0-78,0 0-58,0 0-88,0 0-99,0 0-83,0 0-64,0 0-28,16 14 236,37 49-77,-22-26-216,15 22-108,-35-44 52,-2 1 1,0-1-1,-1 2 1,-1-1-1,0 1 1,-1 1-53,4 17 85,-2 1 0,-2 0 0,-1 0 0,-1 17-85,-2 150 201,-2-125-101,0-73-96,-1-1-1,0 0 0,1 0 1,-2 1-1,1-1 0,0 0 1,-1 0-1,1 0 0,-1 0 1,0-1-1,-1 1 0,1 0 1,-1 0-4,-40 45-129,19-25 4,-11 15-192,19-23-168,1 0 0,0 1 0,2 0-1,0 1 1,1 1 0,1 0 0,-8 18 485,20-67-5288,8-3 209</inkml:trace>
  <inkml:trace contextRef="#ctx0" brushRef="#br0" timeOffset="18753.65">2609 527 1696,'0'0'2282,"0"0"-946,0 0-461,0 0-155,0 0-78,0 0 89,4-10 2114,0 1 5175,-5 26-7991,-2-1 1,1 0-1,-2 1 1,0-1-1,-6 13-29,-8 32 14,11-16 14,1 0 0,3 0-1,1 17-27,0-6 87,-8 51-87,4-49 7,3-1 1,2 1-1,3 2-7,-1 19 0,-1-70-2,2-1-1,-1 1 1,1-1 0,0 1-1,1-1 1,0 0-1,0 0 1,1 0 0,0-1-1,0 1 1,1-1-1,0 0 1,0 0 0,0 0-1,4 2 3,6 7-7,2 0 0,0-1 0,1 0-1,0-2 1,5 2 7,-14-9-25,7 3-290,-15-9 293,-1-1 0,0 1 0,1 0 1,-1-1-1,1 1 0,-1 0 1,1-1-1,-1 1 0,0-1 1,1 1-1,-1-1 0,0 1 1,0-1-1,1 1 0,-1-1 0,0 1 1,0-1-1,0 1 0,1-1 1,-1 1-1,0-1 0,0 1 1,0-1-1,0 1 0,0-1 0,0 0 1,0 1-1,0-1 0,0 1 1,-1-1-1,1 1 0,0-1 22,-7-48-4109,3 25-749</inkml:trace>
  <inkml:trace contextRef="#ctx0" brushRef="#br0" timeOffset="20299.82">2647 969 864,'0'0'1506,"0"0"-281,0 0-58,0 0-22,0 0-163,0 0-237,0 0-265,0-1 7526,0 6-8647,2 20 1223,0-1 0,6 23-582,0-1 113,0-13-99,-5-27 28,-2-1 0,1 1 0,-1 0 0,0 0 0,0-1 0,0 7-42,10 7-2,1 14 568,-9-32-563,-3-1 17,0 0 55,0 0 17,0 0 32,0 0 71,0 0 9,0 0-79,0-38-378,1-32 119,0-6-741,-3-1 875,1 66-234,-1 1 0,0-1 0,0 1-1,-1 0 1,0 0 0,-1 0 0,0 0 0,-1 0 234,6 14-288,-1-1 0,1 1 0,-1 0 0,0 0 0,1-1 0,-2 1 0,1 0 0,0-1 0,-1 1 288,0 9-1700,1 12-3984</inkml:trace>
  <inkml:trace contextRef="#ctx0" brushRef="#br0" timeOffset="25129.35">254 1798 4785,'0'0'1398,"0"0"-402,0 0-33,0 0-127,0 0-187,-4-3 2974,4 2-3186,0 1 138,0 0 112,0 0-101,0 0-192,0 0-156,0 0-98,0 0-96,0 0 27,-15 21 284,2 3-309,0 1 0,2 0-1,1 0 1,1 1 0,1 0 0,1 1 0,1-1 0,2 2 0,0-1-1,2 0 1,1 1 0,2-1 0,0 2-46,0-24-5,0 0 1,0 0-1,1 1 1,-1-1-1,1 0 1,0-1-1,1 1 1,-1 0-1,1-1 0,0 1 1,0-1-1,0 0 1,1 0-1,-1 0 1,1 0-1,0-1 1,2 2 4,4 3-6,0-1 0,1 0 0,0 0 1,0-1-1,0-1 0,12 4 6,-23-8-22,0-1 0,1 0 0,-1 0 0,1 1 0,-1-1 0,0 0 1,1 0-1,-1 0 0,1 0 0,-1 1 0,0-1 0,1 0 0,-1 0 0,1 0 0,-1 0 0,1 0 0,-1 0 0,1 0 0,-1 0 0,0 0 1,1 0-1,-1 0 0,1 0 0,-1-1 0,1 1 0,-1 0 0,0 0 0,1 0 0,-1-1 0,1 1 0,-1 0 0,0 0 0,1-1 1,-1 1-1,0 0 0,1-1 0,-1 1 0,0 0 0,0-1 0,1 1 0,-1 0 0,0-1 0,0 1 0,0-1 22,0 0-304,0-1 0,0 1 0,0-1-1,0 0 1,-1 1 0,1-1 0,0 1-1,-1-1 1,0 1 0,1-1 0,-1 1 0,0 0-1,0-1 305,-9-9-6492</inkml:trace>
  <inkml:trace contextRef="#ctx0" brushRef="#br0" timeOffset="26441.55">451 1886 2537,'0'0'1472,"0"0"-232,0 0 34,0 0 9,0 0-70,0 0-28,0-5 1187,0 321 2272,-2-419-4797,4-111 72,-1 204 74,1-1-1,0 1 0,0 1 0,1-1 1,0 0-1,1 0 0,0 1 1,0 0-1,1 0 0,0 0 1,1 1-1,0-1 0,0 1 0,1 1 1,0-1-1,0 1 0,1 0 1,4-3 7,-10 9 1,1-1 0,0 1 0,-1 0 0,1 0 0,0 0 0,0 0 0,-1 0 0,1 0 0,0 1 0,0-1 0,0 1 0,0 0 0,0 0-1,0 0 1,0 0 0,0 1 0,0-1 0,0 1 0,0 0 0,-1-1 0,1 1 0,0 1 0,0-1 0,-1 0 0,1 1 0,-1-1 0,1 1 0,-1 0 0,1 0 0,-1 0 0,0 0 0,0 0 0,0 0 0,0 0 0,-1 1 0,1-1 0,-1 1 0,1 0 0,0 0-1,2 11 88,-1-1-1,0 1 1,0 0-1,-1 0 1,-1 0-1,0 0 1,-1 0-1,-1 2-87,1-7 100,0-8-91,-1 0-1,1 0 1,0 0-1,-1 0 1,1 0-1,-1 0 1,1 0-1,-1 0 1,1-1-1,-1 1 0,1 0 1,-1 0-1,0-1 1,0 1-1,1 0 1,-1-1-1,0 1 1,0 0-1,0-1 1,0 0-1,1 1 0,-1-1 1,0 1-1,0-1 1,0 0-1,0 0 1,0 1-1,0-1 1,0 0-1,0 0-8,-40 4 2,25-3-23,-18 8-152,33-8 159,0-1 0,-1 0 0,1 1 0,0-1 0,0 1-1,0-1 1,-1 1 0,1 0 0,0 0 0,0-1 0,0 1 0,0 0-1,0 0 1,0 0 0,0 0 0,0 0 0,1 0 0,-1 0 0,0 1-1,1-1 1,-1 0 0,0 2 14,1-3-16,0 0-19,0 0-3,0 0-89,0 0-8,0 0 47,0 0 31,23 14 133,-1 0 0,-1 2 1,0 0-1,-1 1 0,5 7-76,1 0-13,-18-17 26,0 0 1,-1 1-1,0 0 1,0 0-1,0 2-13,-5-6-310,1 0 1,-1 1-1,0-1 0,-1 0 0,1 1 0,-1-1 1,0 1-1,0-1 0,0 1 0,-1 0 1,1-1-1,-1 3 310,0 7-5240,0-13 158</inkml:trace>
  <inkml:trace contextRef="#ctx0" brushRef="#br0" timeOffset="27123.77">843 1961 3569,'0'0'2756,"0"0"-907,0 0-493,0 0-262,0 0-238,0 0-160,0 6 398,0 168 751,0-172-1843,1 0 0,-1 0 0,0 1-1,1-1 1,0 0 0,-1 0 0,1 0 0,0 0-1,0 0 1,0 0 0,1 0 0,-1 0 0,0-1-1,1 1 1,-1 0 0,1-1 0,-1 1 0,1-1 0,0 1-1,0-1 1,0 0 0,0 0 0,0 0 0,0 0-1,0 0 1,0 0 0,0 0 0,0-1 0,0 1-1,1-1 1,0 0-2,10 3 14,1-1-1,0-1 1,0 0-1,8-1-13,-18 0 8,-2 0 1,0-1 0,0 0 1,-1 1-1,1-1 1,0 0-1,0 0 1,-1 0-1,1 0 1,-1 0-1,1 0 1,-1 0-1,0-1 0,1 1 1,-1 0-1,0-1 1,0 1-1,0-1 1,0 0-1,0 1 1,0-1-1,0 0 1,-1 1-1,1-1 0,-1 0 1,1 0-1,-1 0 1,0 0-10,11-56 123,-11 57-121,2-86 139,-2 50-97,0 35-40,0 0-1,0 0 0,0 0 1,0 0-1,-1-1 1,1 1-1,-1 0 1,1 0-1,-1 0 1,1 1-1,-1-1 1,0 0-1,0 0 1,0 0-1,0 0 1,0 1-1,-1-1 0,1 1 1,0-1-1,-2-1-3,0 2-31,0-1-1,0 1 1,0-1-1,0 1 0,0 0 1,0 0-1,0 1 1,0-1-1,0 1 0,0-1 1,0 1-1,0 0 1,-3 0 31,4 0-57,0 1 0,0-1 1,1 0-1,-1 1 1,0-1-1,0 1 0,0 0 1,0 0-1,1-1 1,-1 1-1,0 0 0,1 0 1,-1 1-1,1-1 1,-1 0-1,1 0 0,-1 1 1,1-1 56,-3 4-67,0 0 0,1 0 0,-1 0 0,1 1 1,0-1-1,0 3 67,-4 10-920,0 0 1,2 1-1,-2 9 920,6-25-463,1-2-607,0-3-3234,0-12 2512</inkml:trace>
  <inkml:trace contextRef="#ctx0" brushRef="#br0" timeOffset="28041.59">1126 2049 3649,'0'0'3553,"0"0"-1616,0 0-586,0 0-109,0 0-189,0 0-296,1 4 1946,6 23-2502,-3 8-56,6 35-76,-9-64-70,0 0 0,1-1 0,0 0 1,0 1-1,0-1 0,1 0 0,0 0 0,0 0 0,0-1 1,3 4 0,-4-6-6,0-1 0,1 1 0,-1-1 1,0 1-1,1-1 0,-1 0 1,1 0-1,0 0 0,-1 0 1,1 0-1,0-1 0,-1 1 1,1-1-1,0 0 0,0 0 0,0 0 1,-1 0-1,1 0 0,0-1 1,2 0 5,-2 1-7,0-1 1,1 0 0,-1 1 0,1-1-1,-1-1 1,0 1 0,0-1-1,1 1 1,-1-1 0,0 0 0,0 0-1,-1 0 1,1 0 0,0-1 0,1-1 6,2-5 3,0-1 1,-1 1-1,0-1 1,0 0-1,-1-1 1,-1 1-1,0-1 1,0 1 0,-1-1-1,0 0 1,-1 0-1,0-11-3,-1 21 67,0 1-10,0 0-53,0 28-360,0-24 352,0 0 1,0 0-1,1 1 0,-1-1 0,1 0 1,0 0-1,0 0 0,1-1 0,-1 1 1,1 0-1,0 0 0,0-1 1,0 1-1,0-1 0,1 1 0,-1-1 1,1 0-1,0 0 0,0 0 0,0-1 1,0 1-1,0-1 0,1 1 0,-1-1 1,1 0-1,0-1 0,-1 1 0,1 0 1,0-1-1,0 0 0,0 0 0,0 0 1,0-1-1,0 1 0,1-1 0,1 0 4,-3 0-3,0 0 0,0-1-1,0 1 1,0-1-1,0 1 1,-1-1-1,1 0 1,0 0 0,-1 0-1,1-1 1,0 1-1,-1-1 1,0 1-1,1-1 1,-1 0 0,0 0-1,1 0 4,1-3-16,0 0 0,0 0 0,0 0-1,-1 0 1,0-1 0,0 1 0,0-1-1,0-1 17,2-9-34,0 0 0,-1 0 0,-1 0 0,0 0 0,-1 0 0,-1-2 34,0-72-132,-1 89 133,0 1-1,0 0 0,0 0 1,-1 0-1,1 0 1,0-1-1,0 1 0,0 0 1,0 0-1,-1 0 0,1 0 1,0 0-1,0-1 1,0 1-1,0 0 0,-1 0 1,1 0-1,0 0 0,0 0 1,0 0-1,-1 0 0,1 0 1,0 0-1,0 0 1,-1 0-1,1 0 0,0 0 1,0 0-1,0 0 0,-1 0 1,1 0-1,0 0 1,0 0-1,0 0 0,-1 0 1,1 0-1,0 1 0,0-1 1,0 0-1,-1 0 1,1 0-1,0 0 0,0 0 1,0 1-1,0-1 0,0 0 1,-1 0-1,-8 7-211,7-1-106,0 0 0,0 0 0,1 1 0,0-1 0,1 0 0,-1 0 0,1 0 0,1 6 317,-1-8-1013,0-2-2119,0-2-1704</inkml:trace>
  <inkml:trace contextRef="#ctx0" brushRef="#br0" timeOffset="28775.77">1847 1675 3729,'0'0'2082,"0"0"-654,0 0-464,0 0 7,0 0 221,0 0 28,0 10 669,0 199 1433,0 108-3310,0-316-316,0-1-211,0-8-492,0-64-2834,0 50-612</inkml:trace>
  <inkml:trace contextRef="#ctx0" brushRef="#br0" timeOffset="29459.69">1953 1594 4481,'0'0'2507,"0"0"-1093,0 0-261,0 0-231,0 0-289,0 0-36,3-1 2200,13 0-1743,-4 10-899,0 0-1,-1 1 1,0 0-1,-1 0 1,0 1-1,0 1 1,-1 0-1,3 6-154,2 7 82,-2 0 0,0 0 0,-2 1 0,-1 1 0,-1-1 0,3 21-82,6 45 44,-1 30-44,-15-120 2,4 76-228,-2 57 226,-3-117-217,-1-16 128,1 0 0,0 0 0,-1 0 0,1 0 0,-1 0 0,0 0 0,0 0 0,0 0 1,0 0-1,0-1 0,0 1 0,0 0 0,0-1 0,-1 1 0,1-1 0,-1 1 0,1-1 0,-1 0 0,0 0 0,0 1 89,-2 0-765,0 1 0,0-1-1,0 0 1,0 0-1,0 0 1,0 0 0,-1-1-1,-3 1 766,0-2-4530</inkml:trace>
  <inkml:trace contextRef="#ctx0" brushRef="#br0" timeOffset="30544.11">2674 1913 856,'0'0'1043,"0"0"-357,0 0-172,0 0-120,0 0-134,0 0-119,-2-3 98,2 3-207,0-1 1,0 0 0,-1 1-1,1-1 1,0 0-1,-1 1 1,1-1-1,0 0 1,-1 1-1,1-1 1,-1 1 0,1-1-1,-1 1 1,0-1-1,1 1 1,-1-1-1,1 1 1,-1 0 0,0-1-1,1 1 1,-1 0-1,0-1 1,1 1-1,-1 0 1,0 0-1,0 0 1,1 0 0,-1 0-1,0 0 1,1 0-1,-1 0 1,-1 0-33,0 0 178,0 1-1,0 0 1,-1 0 0,1 0 0,0 1-1,0-1 1,0 0 0,0 1-1,0-1 1,-1 3-178,-5-2 5637,4 0-1573,13 2-4221,26 6 237,1-1 1,0-1-1,0-3 1,1-1-1,30 0-80,-62-1-1395,-1 0-5277,3-3 1058</inkml:trace>
  <inkml:trace contextRef="#ctx0" brushRef="#br0" timeOffset="31224">3247 1611 4705,'0'0'1720,"0"0"-402,0 0 64,0 0-34,0 0-249,0 0-155,0 14 378,-2-6-1123,0 0 0,-1 0 0,0 0 0,0 0 0,0-1 0,-1 1 1,0-1-1,-5 6-199,-18 38 374,17-20-312,1 0 1,2 0-1,1 1 1,0 17-63,-5 129 215,11-36-171,1-138-31,-1 1-1,1-1 0,0 1 1,0-1-1,1 0 1,-1 1-1,1-1 0,0 0 1,0 0-1,0 0 1,0 0-1,1-1 0,-1 1 1,1 0-1,0-1 1,1 0-1,-1 0 0,0 0 1,1 0-1,0 0 1,-1-1-1,1 0 1,0 0-1,4 2-12,3 1-235,0-1 0,1-1 1,-1 0-1,1 0 0,0-1 0,-1 0 1,1-1-1,11-1 235,-22 0-1362,-1 0-1036,0 0-1334</inkml:trace>
  <inkml:trace contextRef="#ctx0" brushRef="#br0" timeOffset="32308.9">3500 1832 6585,'0'0'2172,"0"0"-951,0 0-363,0 0-89,0 0-127,0 0-58,0 19-47,0 132 914,-11 24-636,10-193-770,-1-1 1,-1 1-1,-2-8-45,-6-45-8,10 54 2,-1-16 6,1 1 0,2 0 0,1-7 0,-1 31-7,0 0-1,0 0 0,1 0 0,0 0 0,1 1 1,-1-1-1,1 1 0,1 0 0,-1 0 0,1 0 1,1 0-1,-1 0 0,1 1 0,0 0 0,3-2 8,-3 4-14,-1 1 0,1 0 1,0 0-1,1 1 0,-1-1 0,0 1 0,1 1 0,-1-1 0,1 1 0,-1 0 0,1 0 0,0 0 0,-1 1 0,1 0 0,0 0 0,0 0 1,-1 1-1,4 0 14,-7 0 3,-1 0 0,0-1 0,0 1 0,0 0 0,0 0 0,0 0 0,0 0 0,0 0 0,0 0 0,0 0 0,0 0 0,0 0 0,0 0 1,-1 0-1,1 1 0,-1-1 0,1 0 0,-1 1 0,1-1 0,-1 0 0,0 1 0,1-1 0,-1 0 0,0 1 0,0-1 0,0 1 0,0-1-3,0 50 142,0-36-86,-1-4-45,0 0-1,0 0 1,-1 0 0,-1 0 0,0 0 0,0 0 0,-1-1 0,0 0 0,-1 0-1,0 0 1,-1 0 0,0-1 0,-3 4-11,5-12 2,1 0 1,-1 0-1,1 0 1,-1 0-1,1-1 0,-1 0 1,1 1-1,-1-1 0,1-1 1,-1 1-1,0 0 1,1-1-1,-1 0 0,-2-1-2,5 2 26,1 0 26,0 1-54,1 1 1,-1-1-1,1 1 0,-1 0 1,1-1-1,0 1 1,0-1-1,-1 0 0,1 1 1,0-1-1,0 0 1,0 1-1,0-1 0,1 0 1,-1 0-1,0 0 1,0 0-1,1 0 0,0 0 2,41 30 205,-18-13-73,17 20-60,-32-26-73,2-2-1,-1 0 1,1 0 0,1-1 0,5 3 1,-15-11-397,0 0 1,1 0-1,-1-1 1,1 1-1,0-1 1,-1 1-1,1-1 1,-1 0-1,4-1 397,3 1-3822,-2 0-1919</inkml:trace>
  <inkml:trace contextRef="#ctx0" brushRef="#br0" timeOffset="33005.08">3855 1954 5449,'0'0'2002,"0"0"-558,0 0-106,0 0-111,0 0-287,0 0-279,0 12-151,-1 33-134,-1 7 585,2 0 0,4 13-961,-4-64-2,0 0 1,0 0 0,1 0-1,-1 0 1,0 0-1,1 0 1,-1 0 0,1 0-1,-1 0 1,1 0 0,-1 0-1,1 0 1,0 0-1,0-1 1,-1 1 0,1 0-1,0-1 1,0 1 0,0 0-1,0-1 1,0 1-1,-1-1 1,1 1 0,0-1-1,0 0 1,0 1-1,1-1 1,-1 0 0,0 0 1,33 1-217,-23-1 159,-9 0 57,0-1 0,0 1 0,-1-1 0,1 0 0,0 1 0,-1-1 0,1 0 0,-1 0 0,1 0 0,-1 0 0,1 0 0,-1 0 0,0 0 0,1-1 0,-1 1 0,0 0 0,0-1 0,0 1 0,0-1 0,0 1 0,0-2 1,19-39-9,-17 34 7,-1 3 15,0 0 1,-1 0-1,1 0 0,-1 0 1,0 0-1,0-1 0,-1 1 1,0 0-1,0 0 1,0-1-1,0 1 0,-1 0 1,0 0-1,0-1 0,0 1 1,-1 0-14,1 2-28,0 1 1,-1-1 0,1 0-1,-1 1 1,1 0-1,-1-1 1,0 1 0,0 0-1,0 0 1,-1 0-1,1 0 1,0 0 0,-1 1-1,1-1 1,-1 1-1,0-1 1,1 1 0,-1 0-1,0 0 1,0 0-1,1 0 1,-1 1 0,0-1-1,0 1 1,0 0-1,0 0 1,0 0 0,0 0 27,1 0-46,0 0 0,0 0 1,0 0-1,1 0 1,-1 0-1,0 0 1,0 1-1,1-1 1,-1 0-1,0 1 0,1 0 1,-1-1-1,0 1 1,1 0-1,-1 0 1,1 0-1,-1 0 1,1 0-1,-1 0 0,1 0 1,0 1-1,0-1 1,-1 2 45,0 1-27,0-1-1,1 2 1,0-1 0,0 0 0,0 0 0,0 0 0,1 0-1,-1 1 1,1 2 27,-1 54-868,2-38-2687,-1-19-889</inkml:trace>
  <inkml:trace contextRef="#ctx0" brushRef="#br0" timeOffset="33918.35">4085 1886 912,'0'0'4349,"0"0"-2311,0 0-659,0 0-92,0 0-386,0 0-275,0 5-25,0 196 2885,0-200-3487,0 0 0,0 1 0,0-1 1,1 0-1,-1 0 0,0 1 0,0-1 0,1 0 0,-1 0 0,1 0 0,-1 0 0,1 0 0,-1 0 0,1 0 0,0 0 0,0 0 0,-1 0 0,1 0 0,0 0 0,0 0 1,0 0-1,0-1 0,0 1 0,0 0 0,0-1 0,0 1 0,0-1 0,1 1 1,1 0-14,-1 0 1,1-1-1,-1 0 1,1 1-1,-1-1 1,1 0-1,-1 0 1,1 0-1,-1 0 0,1-1 1,-1 1-1,0-1 1,1 0-1,0 0 14,-1 0-17,0 0-1,0-1 0,0 1 1,0-1-1,-1 0 1,1 1-1,-1-1 0,1 0 1,-1 0-1,0 0 0,1 0 1,-1 0-1,0 0 1,-1 0-1,1-1 0,0 1 1,-1 0-1,1 0 18,10-48-55,-9 42 43,-1-4 9,-1 10 6,0-1-1,1 0 1,-1 0 0,1 1-1,-1-1 1,1 0 0,0 1 0,0-1-1,0 1 1,0-1 0,1 0-3,-1 2 139,-1 1 113,0 8-52,0 8-162,2 0 0,-1 0 0,2-1 0,0 1-38,-1-9-30,0 0-1,0 1 0,0-1 0,1 0 1,0-1-1,1 1 0,-1-1 0,1 1 1,3 3 30,-5-8-4,0-1 0,0 0 0,0 1 0,0-1 0,1 0 0,-1 0 0,0 0 1,0-1-1,0 1 0,1-1 0,-1 1 0,0-1 0,1 1 0,-1-1 0,1 0 0,-1 0 1,0-1-1,1 1 0,-1 0 0,0-1 0,1 1 0,-1-1 0,0 0 0,1 0 0,-1 0 1,0 0-1,0 0 0,0 0 0,0 0 0,0-1 0,0 1 0,-1-1 0,1 0 0,0 1 1,-1-1-1,2-1 4,2-7 36,1-1 1,-2 0-1,1 0 1,-1 0-1,-1 0 1,0-1 0,-1 1-1,1-12-36,0-14-134,-2 0 0,-2-6 134,0-2-519,1 43 219,0 2-191,0 4-403,0 42-2160,0-24-612</inkml:trace>
  <inkml:trace contextRef="#ctx0" brushRef="#br0" timeOffset="35156.92">4708 1750 2312,'0'0'998,"0"0"-578,0 0-377,0 0-169,3-16 13,7-51 265,-9 66 725,-1-1 1,0 0-1,1 0 0,0 1 0,-1-1 1,1 0-1,0 1 0,0-1 0,0 1 1,0-1-1,0 1 0,0-1 0,0 1 1,1-1-878,21-9 3065,-15 9-3522,1 1 0,-1 0 0,1 0 0,-1 1 0,4 1 457,-1-1 1160,4 0-1166,-9-1 41,0 1-1,0 0 1,0 0-1,0 1 1,0 0-1,-1 0 1,1 0-1,1 1-34,-5-1 15,0 0-1,0 0 1,0 0 0,-1 1-1,1-1 1,-1 0-1,1 1 1,-1-1-1,1 1 1,-1 0 0,0-1-1,0 1 1,1 0-1,-1 0 1,-1 0-1,1 0 1,0 0 0,0 0-1,-1 0 1,1 0-1,-1 0 1,0 0-1,1 0 1,-1 0 0,0 2-15,1 2 12,0 0 0,-1-1 0,0 1 0,0 0 0,0 0 0,0-1 0,-1 1 0,0 0 0,0 0 0,-1-1 0,0 1 0,0-1 0,0 0 0,0 1 0,-1-1 0,0 0 0,0 0 0,0-1 0,-1 1 0,1-1 0,-1 1 0,0-1 0,-3 2-12,-3 2-3,0 0 1,-1-1 0,0 0 0,0 0 0,-1-1-1,-1 0 3,12-4-5,1-1-44,0-1-3,0 0-10,0 0-31,0 0-28,0 0-10,19 0 59,-6 0 81,-5-1-11,-1 1 0,0 0 0,0 1 0,0-1 0,0 2 0,0-1 0,3 2 2,-8-3 4,0 1 1,0 0-1,0 0 1,-1 0-1,1 1 0,-1-1 1,1 0-1,-1 0 1,1 1-1,-1-1 0,0 1 1,1 0-1,-1-1 1,0 1-1,0 0 0,0-1 1,-1 1-1,1 0 1,0 0-1,-1 0 0,1 0 1,-1 0-1,1 0 1,-1 0-1,0 0 0,0 0 1,0 0-1,0 0 1,0 0-5,0 3 17,0 1 0,-1-1 1,1 0-1,-1 0 0,0 0 1,0 0-1,0 0 0,-1 0 1,0 0-1,0 0 0,0-1 1,-1 1-1,1-1 0,-1 1 1,0-1-1,0 0 0,-1 0 1,1 0-1,-1-1 0,0 1 1,0-1-1,-3 2-17,-7 7 14,1-1 1,-1-1-1,-13 7-14,21-13-76,-1-1-1,1 0 0,-1 0 0,1 0 1,-1-1-1,0 0 0,0 0 0,0-1 1,0 0-1,-4 0 77,10-1-319,1 0-94,0 0-213,0 0-345,0-3 407,0 0 1,0 1-1,0-1 0,1 0 0,-1 0 0,1 0 0,0 0 0,0 1 0,0-1 1,0 0-1,1 1 564,8-16-5548</inkml:trace>
  <inkml:trace contextRef="#ctx0" brushRef="#br0" timeOffset="35969.39">5074 1349 2761,'0'0'1821,"0"0"-190,0 0-5,0 0-54,0 0-242,0 0-127,0 6 44,0 17 48,0-18-76,0-5-183,0 0-171,0 0-110,0 0-148,0 0-159,0 25 363,1-15-777,1 1 1,0 0-1,0 0 1,1-1-1,1 0 1,-1 1-1,2-1 1,-1 0-1,2-1 0,-1 1 1,4 3-35,17 34 45,0 7 9,-3 2 0,-1 1-54,-15-33 28,0 0-1,-2 0 0,0 0 1,-2 0-1,-1 1 0,0 9-27,-2-20 9,1 5 0,-1 0 1,-1 0 0,0 0 0,-1-1-1,-1 1 1,-1-1 0,-1 0-1,0 0 1,-3 5-10,-6 8-250,-2-1 1,0 0-1,-2-1 0,-2-1 0,0-1 0,-2 0 0,-1-2 1,-1-1-1,-19 16 250,41-39-148,1 0 36,0 0 0,0-1-1,0 1 1,0 0 0,0 0-1,0 0 1,0 0 0,0 0-1,0 0 1,1 0-1,-1 0 1,0 0 0,1 0-1,-1 0 1,1 1 0,-1-1-1,1 0 1,-1 0 112,1 0-1726,0-1-1161,0 0-2772</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20.485"/>
    </inkml:context>
    <inkml:brush xml:id="br0">
      <inkml:brushProperty name="width" value="0.05" units="cm"/>
      <inkml:brushProperty name="height" value="0.05" units="cm"/>
    </inkml:brush>
  </inkml:definitions>
  <inkml:trace contextRef="#ctx0" brushRef="#br0">20 463 3713,'0'0'1120,"0"0"-264,0 0-48,0 0-416,0 0-392,0 0-24,-15 0-584,15-10-608,0 3 720,0 1-48,0-1-408,0 3-953</inkml:trace>
  <inkml:trace contextRef="#ctx0" brushRef="#br0" timeOffset="1003.94">20 463 4481,'-16'-42'1592,"15"41"-731,1 0 0,-1 0 0,1-1 0,0 1-1,-1 0 1,1 0 0,0 0 0,0 0 0,0 0 0,0-1-1,0 1 1,0 0 0,0 0 0,0 0 0,0-1 0,0 1-1,1-1-860,-1 1 296,1 0-1,0 0 0,-1 0 0,1 1 1,0-1-1,-1 0 0,1 0 0,0 0 1,0 1-1,0-1 0,-1 0 0,1 1 1,0-1-1,0 0 0,1 1-295,4-2-484,0 0 0,0 0-1,0 1 1,0 0 0,0 0 0,2 0 484,7-1 1597,52-9-1288,-1 3 1,1 3-1,0 3 1,18 4-310,-18-2 21,-54-1-17,0-1 1,0 0-1,0-1 1,0 0-1,0-1 1,0-1-1,0-1-4,4 0 5,1 0-1,-1 0 1,15-1-5,17 3 11,0 1 1,28 3-12,-33 0 2,151 0-83,-194 0 57,-1 0-52,0 0-85,0 0-114,0-4-4695,-1-32-2328,-5 12-3798</inkml:trace>
  <inkml:trace contextRef="#ctx0" brushRef="#br0" timeOffset="8676.62">866 79 2817,'0'0'1189,"0"0"296,0 0 59,0 0-377,0 0-420,0 0-163,-2-5-8,0 0-201,-7-16-9,7 5 3455,2 16-3454,0 0 4,-8-28 1338,19 26-1259,0 1 0,-1 1 0,1-1 0,0 1 0,1 1-450,1-1 238,-1 1-217,0-1 1,0 2 0,0 0-1,-1 0 1,1 1 0,-1 0 0,0 1-1,0 0 1,0 1 0,0 0 0,6 5-22,2 3 113,-1 0 1,0 1-1,-1 1 1,-1 1-1,9 11-113,-18-19 94,-5-6-57,0 1-1,0 0 1,0 0-1,1-1 1,-1 1-1,1-1 1,0 0-1,0 0 1,0 0-1,0 0 1,0 0-1,1 0-36,-3-2 70,-1 0 22,0 0 19,0 0-14,0 0-20,0 0-19,0 0 7,0 0-14,0 0-35,0 0-8,0 0 6,0 0 21,0 0-11,0 0 21,0 0-21,0 0 19,0 0 22,-1 8-35,-1 0-1,1 0 1,-1 0-1,-1 0 0,1-1 1,-1 1-1,-1-1 0,1 0 1,-1 0-1,-1 0 1,1 0-1,-1 0-29,-14 23 55,11-15-43,-21 34 11,3 1 0,2 2-1,2 0 1,-3 20-23,20-54-269,4-14-518,1-7-663,1-25-5027,-1 11-3321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5.293"/>
    </inkml:context>
    <inkml:brush xml:id="br0">
      <inkml:brushProperty name="width" value="0.05" units="cm"/>
      <inkml:brushProperty name="height" value="0.05" units="cm"/>
    </inkml:brush>
  </inkml:definitions>
  <inkml:trace contextRef="#ctx0" brushRef="#br0">0 267 2561,'0'0'2020,"0"0"-97,0 0-8,0 0-180,0 0-259,0 0-337,0 0-304,0 0-120,0 0-63,0 0-156,0 0-138,13 0 654,253-7-207,-206 7-2244,-59 16-4276,-1-12 1172</inkml:trace>
  <inkml:trace contextRef="#ctx0" brushRef="#br0" timeOffset="765.85">400 49 1872,'0'0'5775,"0"0"-3226,0 0-1152,0 0-351,0 0-358,0 0-75,11-3 47,84-30 562,-90 30-1194,0 1-1,0 1 1,0-1-1,0 1 1,0 0-1,0 0 1,1 0-1,-1 1 0,0 0 1,0 0-1,1 0 1,-1 1-1,4 0-27,-9 0-1,1-1-1,0 1 0,0 0 0,0-1 0,-1 1 0,1 0 1,0 0-1,-1 0 0,1 0 0,-1 0 0,1 0 0,-1-1 1,1 1-1,-1 1 0,0-1 0,1 0 0,-1 0 0,0 0 1,0 0-1,0 0 0,0 0 2,1 28-24,-1-21 33,0 8-3,0 0-1,-1 0 1,-1 0-1,0 0 1,-5 15-6,5-25-2,0 0-1,-1-1 1,1 1-1,-1-1 1,0 1-1,-1-1 1,1 0 0,-1 0-1,0-1 1,0 1-1,0-1 1,-1 0-1,0 0 1,0 0 0,0-1-1,0 1 1,-3 0 2,-1 2 88,15-6-254,12-2 185,-14 2-12,1 0 0,-1 0-1,1 0 1,-1 1 0,1-1 0,-1 1-1,0 1 1,1-1 0,-1 0-1,0 1 1,0 0 0,0 0 0,0 0-1,0 0 1,-1 1 0,1 0 0,-1-1-1,1 1 1,-1 1 0,0-1 0,0 0-1,-1 1 1,1-1 0,-1 1 0,1 0-1,-1 0 1,0 0 0,-1 0 0,1 0-1,-1 0 1,1 1 0,-1-1-1,-1 0 1,1 1 0,-1-1 0,1 1-1,-1-1 1,-1 2-7,2 0 42,-1 1 0,-1 0 0,1-1 0,-1 1 0,0-1 0,-1 1 0,0-1 0,0 0 0,-2 6-42,2-8 4,-1-1 0,1 1 0,-1-1 1,1 0-1,-1 0 0,0 0 0,0 0 1,0-1-1,-1 1 0,1-1 0,-1 0 1,1 0-1,-1 0 0,0 0 0,0 0 1,-2 0-5,-2 1-202,-1-1 1,0 1-1,0-1 1,0-1 0,0 1-1,-5-1 202,14-1-229,0 0-184,0 0-229,0 0-589,0 0-1271,0 0-1472,0 0-782</inkml:trace>
  <inkml:trace contextRef="#ctx0" brushRef="#br0" timeOffset="1497.59">778 134 6753,'0'0'4168,"0"0"-2816,0 0-762,0 0 97,0 0-86,0 0-165,0 0-52,12-4 195,12-6-343,1 0 0,0 2 0,1 1-1,0 1 1,0 1 0,0 1 0,13 1-236,-38 3-6,-1 0 0,1 0-1,0 0 1,0 0 0,-1 0 0,1 1-1,0-1 1,0 0 0,-1 0 0,1 1-1,0-1 1,-1 1 0,1-1 0,-1 1-1,1-1 1,0 1 0,-1-1 0,1 1 0,-1-1-1,1 1 1,-1 0 0,0-1 0,1 1-1,-1 0 1,0-1 0,1 1 0,-1 0-1,0 0 1,0-1 0,0 1 0,1 0 0,-1 0-1,0-1 1,0 1 6,0 34-115,-1-22 153,1-7-36,0 0 1,0 0 0,0 1 0,-1-1-1,0 0 1,-1 0 0,1 0 0,-1 0 0,0 0-1,-1 0 1,1-1 0,-1 1 0,0-1-1,-1 1 1,1-1 0,-1 0 0,0 0-1,0-1 1,-1 1 0,0-1 0,1 0-1,-1 0 1,0-1 0,-1 1 0,1-1 0,-1 0-1,0 0-2,-6 2-427,21-2-346,5 0 909,-13-2-135,13 3 75,0 0 1,0 1-1,0 1 1,-1 0-1,4 3-76,-14-7 21,1 1 0,-1-1-1,0 0 1,0 1 0,-1-1 0,1 1-1,0 0 1,-1 0 0,0 0 0,0 0-1,1 0 1,-2 1 0,1-1 0,0 0-1,-1 1 1,0 0 0,1-1 0,-2 1-1,1 0 1,0-1 0,-1 1 0,1 0-1,-1 1-20,0-1 34,0 0-1,0-1 1,0 1 0,-1 0-1,1 0 1,-1-1-1,0 1 1,0 0 0,0-1-1,-1 1 1,1-1-1,-1 1 1,-1 1-34,1-3 0,0 0-1,0 0 0,-1 0 1,1 0-1,-1 0 1,1 0-1,-1 0 1,0-1-1,0 0 1,0 1-1,0-1 1,0 0-1,0 0 0,0-1 1,0 1-1,-2 0 1,-13 1-427,0-1 0,-1 0 0,-11-1 427,7 0-1529,22 0-168,1 0-2895,0 0-2327</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7.794"/>
    </inkml:context>
    <inkml:brush xml:id="br0">
      <inkml:brushProperty name="width" value="0.05" units="cm"/>
      <inkml:brushProperty name="height" value="0.05" units="cm"/>
    </inkml:brush>
  </inkml:definitions>
  <inkml:trace contextRef="#ctx0" brushRef="#br0">1 167 2481,'0'0'2629,"0"0"-851,0 0-248,0 0-61,0 0-246,0 0-278,0 0-861,0 1 0,0-1 1,0 0-1,0 0 0,0 1 0,0-1 1,0 0-1,0 1 0,0-1 1,0 0-1,0 0 0,1 1 1,-1-1-1,0 0 0,0 0 1,0 1-1,0-1 0,1 0 1,-1 0-1,0 0 0,0 1 1,0-1-1,1 0 0,-1 0 1,0 0-1,0 0 0,1 1 1,-1-1-1,0 0 0,1 0 1,-1 0-1,0 0 0,0 0 0,1 0 1,-1 0-1,0 0 0,1 0 1,-1 0-1,0 0 0,0 0 1,1 0-1,-1 0 0,0 0 1,1 0-85,201 0 221,-180 10-179,-17-6-5618,-5-15-507</inkml:trace>
  <inkml:trace contextRef="#ctx0" brushRef="#br0" timeOffset="656.42">363 34 5265,'0'0'2425,"0"0"-834,0 0-556,0 0-539,0 0-366,0 0-98,7 1 36,12-1 232,1-1 0,-1-1 1,14-2-301,-27 2 108,1 1 0,-1 0 0,1 1 0,0-1 0,0 1 0,-1 1 0,1-1 0,-1 1 0,7 2-108,-11-2 23,0 0-1,1 0 0,-1 0 0,0 1 1,0-1-1,0 1 0,0 0 1,0-1-1,0 1 0,0 0 0,-1 0 1,1 0-1,-1 0 0,0 0 1,1 1-1,-1-1 0,0 0 1,0 1-1,0-1 0,-1 1 0,1-1 1,0 1-1,-1-1 0,0 1 1,0-1-1,1 2-22,0 11 66,1 0 0,-2 1 0,0-1 0,-1 0 0,0 0 1,-1 0-1,-1 2-66,1-9 9,0 0 0,-1-1 0,0 1 0,0-1 0,-1 1 0,0-1 0,0 0 0,0-1 0,-1 1 0,0-1 0,0 0 0,-1 0 0,0 0 0,-1 0-9,3-2-1,-1-1-1,1 0 0,-1 0 0,0 0 1,0 0-1,0-1 0,0 0 1,-1 0-1,1 0 0,0-1 0,-1 0 1,1 0-1,-1 0 0,1-1 0,-1 0 1,0 0-1,1 0 2,4 0 36,1 0-81,0 1 36,0 0 1,1-1-1,-1 1 1,1 0-1,-1 0 1,1-1 0,-1 1-1,1 0 1,-1-1-1,1 1 1,0-1-1,-1 1 1,1-1 0,0 1-1,0-1 1,-1 0-1,1 1 1,0-1-1,0 0 1,-1 1-1,1-1 1,0 0 0,0 0-1,0 0 1,0 0-1,0 0 1,-1 0-1,1 0 1,0 0 8,28 2 131,158-2 311,-186 29-4809,-1-21-47</inkml:trace>
  <inkml:trace contextRef="#ctx0" brushRef="#br0" timeOffset="1107.74">911 1 5401,'0'0'2633,"0"0"-778,0 0-163,0 0-284,0 0-474,0 0-302,0 4-98,1 14 8,1 1 1,1-1 0,4 13-543,6 43 340,-8-2-284,-3-37-747,1 0 0,1-1 1,8 25 690,-9-54-5195,-2-5-1250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0.791"/>
    </inkml:context>
    <inkml:brush xml:id="br0">
      <inkml:brushProperty name="width" value="0.05" units="cm"/>
      <inkml:brushProperty name="height" value="0.05" units="cm"/>
    </inkml:brush>
  </inkml:definitions>
  <inkml:trace contextRef="#ctx0" brushRef="#br0">38 1 3809,'0'0'2280,"0"0"-630,0 0-66,0 0-257,0 0-287,0 0-242,0 20-318,-3 142 2523,3 856-1073,-3-942-1907,-9 45-23,3-45 8,2 46-8,7 104 40,-3-33 16,3-193-48,0 0 7,0 0 17,0 0-31,0 0-17,0 0-63,0 0-150,0 0-91,0 0 32,0 0-128,0 0-194,0 0-118,0 0-23,0 0-48,0 38-1053,0-15 3279,0-15-1504,0-16-6538,0-2 1796</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42.197"/>
    </inkml:context>
    <inkml:brush xml:id="br0">
      <inkml:brushProperty name="width" value="0.05" units="cm"/>
      <inkml:brushProperty name="height" value="0.05" units="cm"/>
    </inkml:brush>
  </inkml:definitions>
  <inkml:trace contextRef="#ctx0" brushRef="#br0">141 62 784,'0'0'4933,"0"0"-2311,0 0-967,0 0-411,0 0-403,0 0-383,0-2-248,7-57-382,-10 71 307,-1 1 0,-1-1 1,0 1-1,0-1 0,-1-1 1,-1 1-1,-5 6-135,-5 12 244,-2 4 357,2 1 1,-5 14-602,17-34 154,0 0 1,1 0 0,0 1-1,2-1 1,0 1 0,0-1-1,1 8-154,1-3 132,0-11-150,-1-1 1,2 0-1,-1 1 0,1-1 1,0 0-1,3 8 18,-3-13-2,1 0-1,-1 0 1,1 0 0,0 0-1,0 0 1,0 0 0,0-1 0,0 1-1,1-1 1,-1 1 0,1-1-1,0 0 1,0 0 0,-1 0-1,1 0 1,1-1 0,-1 1-1,2 0 3,3 1-15,-1 0-1,1 0 0,0-1 0,0 0 0,0-1 0,0 0 0,4 0 16,-9 0-18,0-1 1,1 0-1,-1 0 1,0-1 0,0 1-1,0 0 1,0-1-1,0 0 1,-1 0-1,1 0 1,0 0-1,0 0 1,0-1-1,-1 1 1,1-1-1,-1 1 1,1-1-1,-1 0 1,0 0-1,1 0 1,0-2 17,11-15-99,-1-1 1,-1-1 0,8-16 98,-20 37 19,0 0 0,0-1 0,0 1 1,1-1-1,-1 1 0,0-1 0,0 1 0,0 0 0,0-1 1,0 1-1,0-1 0,0 1 0,0-1 0,0 1 0,0-1 1,0 1-1,0 0 0,-1-1 0,1 1 0,0-1 0,0 1 1,0-1-1,-1 1 0,1 0 0,0-1 0,0 1 0,-1 0 1,1-1-1,0 1 0,-1 0 0,1-1 0,0 1 0,-1 0 1,1 0-1,0-1 0,-1 1 0,1 0 0,-1 0 0,1 0 1,-1 0-1,1-1 0,0 1 0,-1 0 0,1 0 0,-1 0 0,1 0 1,-1 0-1,1 0 0,-1 0 0,1 0-19,-31 1-164,22-1 219,-1 0-90,2 0-6,0 0 0,1 0 1,-1 0-1,0 1 1,0 1-1,1-1 0,-7 3 41,11-3-10,1 1-1,-1-1 0,1 1 1,-1 0-1,1 0 0,0 0 1,-1 0-1,1 0 0,0 0 1,1 1-1,-1-1 0,0 1 1,1-1-1,-1 1 0,1 0 1,0-1-1,-1 1 0,2 0 1,-1 0-1,0 0 0,0 0 1,1 1 10,-6 29-88,2 1 1,1 15 87,1-8-236,1-14-484,1-26-868,0-17-694,0-15-3105</inkml:trace>
  <inkml:trace contextRef="#ctx0" brushRef="#br0" timeOffset="882.82">496 5 2761,'0'0'3960,"0"0"-1803,0 0-626,0 0-147,0 0-317,0 0-256,0 0-58,0 0-34,0 5 200,-3 58-126,-3 0 0,-2 0-793,0 0 30,2 1 0,3 1-30,2-41 4,3 28-98,-2-51 83,1 0-1,0 0 0,-1 1 1,1-1-1,0 0 0,0 0 0,0 0 1,0 0-1,0 0 0,1 0 0,-1 0 1,0 0-1,0 0 0,0-1 0,1 1 1,-1 0-1,1-1 0,-1 1 1,0-1-1,1 1 0,-1-1 0,1 0 1,-1 0-1,1 0 0,-1 0 0,2 0 12,48 1 51,-38-1-34,9 1 6,25-3-7,-45 2-8,1-1 0,-1 1 0,0-1 0,1 0 0,-1 0 0,0 0 0,1 0 0,-1-1 0,0 1 0,0 0 0,0-1 0,0 0 0,0 1 0,-1-1 0,1 0 0,0 0 0,-1 0-8,4-4 66,0 0-1,-1 0 1,0 0 0,-1-1 0,1 1 0,-1-1 0,-1 0-1,1 0 1,-1 0 0,0 0 0,-1 0 0,1 0-1,-1-1 1,-1 0-66,-3 7-34,0 0 0,-1 0-1,1 1 1,-1-1 0,1 1-1,-1 0 1,1 0 0,-1 0-1,1 0 1,-2 1 34,-1-1-125,-2 0-24,3-1 39,0 1-1,0 0 1,0 0 0,1 0-1,-1 0 1,0 1 0,0 0 0,1 0-1,-1 0 1,0 1 0,1-1-1,-1 1 1,1 0 0,0 1-1,0-1 1,0 1 0,-4 2 110,5-2-66,0 0 0,0 0 1,0 0-1,1 0 1,-1 0-1,1 1 0,-1-1 1,1 1-1,1 0 0,-1-1 1,0 1-1,1 0 0,0 0 1,0 0-1,0 0 0,0 0 1,0 1-1,1 3 66,0-5-197,-8 37 55,7-39-267,1 1-1,-1 0 1,0-1 0,0 1 0,0-1 0,1 1 0,-2-1-1,1 1 1,0-1 0,0 0 0,0 0 0,0 1 0,-1-1 409,-6 3-5016</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6:32.024"/>
    </inkml:context>
    <inkml:brush xml:id="br0">
      <inkml:brushProperty name="width" value="0.05" units="cm"/>
      <inkml:brushProperty name="height" value="0.05" units="cm"/>
    </inkml:brush>
  </inkml:definitions>
  <inkml:trace contextRef="#ctx0" brushRef="#br0">473 1 3889,'0'0'1832,"0"0"-197,0 0-225,0 0-213,0 0-155,0 0-32,-27 0 2106,-275 6 1804,160-5-4151,141-1-827,1 678-252,2-632 258,2-1-1,10 43 53,-4-36-81,1 51 81,1 704-1254,-16-626 1171,-4-7 23,8-25 36,17-150-177,45-14 205,1 3 0,1 3 0,0 2 0,14 3-4,20 4-488,-102 8-1258,-16 5-488,-9 4-2412</inkml:trace>
  <inkml:trace contextRef="#ctx0" brushRef="#br0" timeOffset="1406.57">733 347 3849,'0'0'2346,"0"0"-550,0 0-260,0 0-389,0 0-277,0 0-86,16-21 1898,-6 9-2442,1 0 0,1 0 1,0 1-1,11-8-240,-16 14 46,2-2-22,0 0-1,1 1 1,0 0 0,1 0 0,-1 1 0,9-2-24,-17 5-8,0 1 1,1 0 0,0 0-1,-1 0 1,1 1-1,0-1 1,-1 1 0,1-1-1,0 1 1,-1 0-1,1 0 1,0 0 0,0 1-1,-1-1 1,1 0-1,0 1 1,-1 0-1,1 0 1,-1 0 0,1 0-1,-1 0 1,1 0-1,-1 1 1,1-1 0,-1 1-1,0-1 1,0 1-1,0 0 1,0 0-1,0 0 1,0 1 7,4 7 12,-2-1 0,0 1 0,0 0-1,0 0 1,-2 1 0,1-1 0,-1 1 0,-1-1 0,1 7-12,0 26 291,-3 36-291,-1-24 100,3-46-87,-2 1 0,1 0 0,-1-1 1,-1 1-1,1-1 0,-2 1 1,1-1-1,-1 0 0,-3 6-13,3-10 14,1-1 1,-1 0-1,0 0 0,0 0 0,-1 0 0,1-1 1,-1 1-1,1-1 0,-1 0 0,0 0 0,-1 0 1,1 0-1,0-1 0,-1 0 0,1 0 0,-1 0 1,0 0-1,1-1 0,-4 1-14,-7 1 91,0 0 1,1-1 0,-13 1-92,271 0 305,-243-3-308,0 0-1,0 0 1,0 0-1,0 0 1,1 0-1,-1 0 1,0 0 0,0 0-1,0 0 1,0 1-1,0-1 1,0 1-1,0-1 1,0 0 0,0 1-1,0 0 1,-1-1-1,1 1 1,0-1-1,0 1 1,0 0-1,-1 0 1,1 0 3,0 1-427,0 0-1,-1 0 1,1 0-1,-1 0 1,1 0 0,-1 0-1,0 0 1,0 0 0,0 0-1,0 2 428,0 0-4642</inkml:trace>
  <inkml:trace contextRef="#ctx0" brushRef="#br0" timeOffset="2081.5">1390 208 4809,'0'0'2797,"0"0"-513,0 0-542,0 0-610,0 0-446,0 0-312,0 0-248,0 14-96,-3 60 2140,-6 29-2170,6-78 222,3 3 6,0-27-279,0-1-50,0 0-9,14-1 149,0-1 0,1 0 1,-1-1-1,9-3-39,-9 2 7,0 1-1,0 0 1,1 1 0,9 0-7,-17 3-264,11-1 493,-12-1-5412,-6 1 576</inkml:trace>
  <inkml:trace contextRef="#ctx0" brushRef="#br0" timeOffset="2432.37">1601 201 3201,'0'0'5421,"0"0"-2814,0 0-920,0 0-277,0 0-270,0 0-251,-1 23-255,-5 165-118,9-103-484,4 2-32,-2-19-373,-5-65 91,3 20 406,-3-22-312,0 0 0,0-1 0,1 1-1,-1 0 1,0-1 0,0 1 0,0 0 0,1-1 0,-1 1 0,0 0 0,0-1 0,1 1 0,-1 0 0,1-1 0,-1 1 0,1-1 0,-1 1-1,1-1 1,-1 1 0,1-1 0,-1 1 0,1-1 0,-1 0 0,1 1 0,0-1 0,-1 0 0,1 1 188,0-1-5943</inkml:trace>
  <inkml:trace contextRef="#ctx0" brushRef="#br0" timeOffset="14223.74">1088 986 1280,'0'0'2704,"0"0"-945,0 0-529,0 0-172,0 0-260,0 0-241,-5-7 4188,4 7-4693,0 1 1,1-1-1,-1 1 0,0 0 0,0-1 1,0 1-1,0-1 0,0 1 0,1 0 1,-1 0-1,0 0 0,1-1 0,-1 1 1,1 0-1,-1 0 0,1 0 0,-1 0 1,1 0-1,-1 0 0,1 0 0,0 0 1,0 0-1,-1 0 0,1 0 0,0 0-52,-8 39 55,5-22 7,-3 1-47,1 1 1,1 1-1,1-1 1,0 0-1,2 1 1,0-1-1,3 19-15,-2-37-6,1 1 0,0-1 1,1 1-1,-1-1 0,0 0 0,1 0 1,-1 1-1,1-1 0,0 0 0,0 0 0,-1-1 1,1 1-1,1 0 0,-1-1 0,0 1 0,0-1 1,0 0-1,1 1 0,-1-1 0,1 0 1,-1 0-1,1-1 0,-1 1 0,1-1 0,1 1 6,9 2 16,-1-1-1,1 0 0,0-1 0,9-1-15,-19 1 9,0-1-1,0 0 1,1 0 0,-1 0 0,0 0-1,0-1 1,0 1 0,0-1 0,0 0-1,0 0 1,0 0 0,0 0-1,0 0 1,-1-1 0,1 1 0,0-1-1,-1 0 1,1 0 0,-1 0 0,1 0-1,-1 0 1,0 0 0,0-1-1,0 1 1,0-1 0,-1 1 0,1-1-1,-1 0 1,1 0 0,-1 0-1,0 0 1,0 1 0,0-2 0,-1 1-1,1-1-8,3-18-121,-1 0-1,0 0 1,-2-1-1,-1 1 1,-2-21 121,1-10-818,1 53 752,0 0 70,0 0 55,0 0 25,-9-1-79,-1 0 0,1-1 1,-1 0-1,1-1 0,0 0 0,0 0 0,0-1 0,1 0 0,-1 0 1,1-1-1,0 0 0,0-1 0,1 0 0,-6-5-5,12 10-10,0 0-1,0 0 0,0 1 1,0-1-1,0 0 1,-1 1-1,1-1 0,0 0 1,0 1-1,0 0 1,-1-1-1,1 1 0,0 0 1,-1 0-1,1-1 1,0 1-1,-1 0 11,1 1-15,0-1 0,1 0 0,-1 0-1,0 1 1,1-1 0,-1 0 0,0 1 0,1-1 0,-1 1 0,0-1 0,1 1-1,-1-1 1,1 1 0,-1 0 0,1-1 0,-1 1 0,1-1 0,-1 1-1,1 0 1,0 0 0,-1-1 15,-1 7-273,0-1-1,1 0 1,-1 1-1,1-1 1,0 1-1,1 2 274,-2 7-1258,-2 5-1674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29:59.997"/>
    </inkml:context>
    <inkml:brush xml:id="br0">
      <inkml:brushProperty name="width" value="0.05" units="cm"/>
      <inkml:brushProperty name="height" value="0.05" units="cm"/>
    </inkml:brush>
  </inkml:definitions>
  <inkml:trace contextRef="#ctx0" brushRef="#br0">1 7 696,'0'0'1320,"0"0"-451,0 0-160,0 0-154,0 0-138,0 0-19,0 0-18,0 0 105,0 0-14,0 0-119,0 0-15,0 0 16,0 0-20,0 0-37,0 0-41,0 0-43,0 0-13,0 0 35,0 0-3,0 0-26,0 0-21,0 0 19,0 0-46,0 0-39,0 0-14,0 0-5,0 0-1,0 0-11,0 0 8,0 0 3,0 0-19,0 0-32,0 0-22,0 0 26,0 0-13,3 14 1567,111-14-38,-112 0-1552,0 0 0,0-1-1,-1 1 1,1-1 0,0 1 0,-1-1 0,1 1 0,0-1 0,-1 0 0,1 0 0,-1 0 0,1 0-15,0-1 20,-1 1 0,1 1-1,-1-1 1,1 0 0,0 0 0,-1 1 0,1-1 0,0 0 0,-1 1-1,1 0 1,0-1 0,0 1-20,3-1 13,3-1 129,16 2 3160,-180 0-3015,155 0-333,1 0 17,0 0-27,0 0 36,-3 0 5,2 0-28,1 0-13,0 0 3,0 0 25,0 0-23,0 0 33,0 0 3,0 0-20,0 0 14,0 0-24,0 0-27,0 0-22,0 0-16,0 0-54,26 3-3164,-10-3-550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16.446"/>
    </inkml:context>
    <inkml:brush xml:id="br0">
      <inkml:brushProperty name="width" value="0.05" units="cm"/>
      <inkml:brushProperty name="height" value="0.05" units="cm"/>
    </inkml:brush>
  </inkml:definitions>
  <inkml:trace contextRef="#ctx0" brushRef="#br0">69 44 1584,'0'0'1721,"0"0"-82,0 0-427,0 0-548,0 0-370,-38 0-2764,21-3 4077,5 3 5593,11 0-6801,1 0-83,0 0-48,0 0-46,0 0-31,0 0-71,0 0-92,0 0-20,42-7 271,14-6-215,-44 9-58,1 1 1,-1 1-1,1 0 1,0 0-1,3 1-6,128 1 143,-144 18-69,-2-5-68,0 0-1,0 0 0,-2 1 0,1-2 0,-2 1 0,-4 10-5,-5 15 17,3-4-2,-9 27 10,-3 23-25,17-65 11,-1-1 0,0 0 0,-6 10-11,12-26-1,-3 5 1,3-6 0,0 1 0,0-1 0,0 1 0,1-1-1,-1 0 1,1 1 0,-1-1 0,1 1 0,0-1-1,-1 1 1,1 0 0,0-1 0,0 1 0,0 0 0,0-1-28,0-1-63,0 0-2,0 0 66,0 0 0,0 0-63,-2 0-781,0-8-3872,2-8 2074</inkml:trace>
  <inkml:trace contextRef="#ctx0" brushRef="#br0" timeOffset="1704.4">831 10 2833,'0'0'1473,"0"0"193,0 0-292,0 0-432,0 0-232,0 0-9,0 0-62,0 0-107,-24 0 655,-162-3 1879,185 3-3063,0 1 0,0-1-1,0 0 1,1 1 0,-1-1-1,0 1 1,1-1-1,-1 1 1,0 0 0,1-1-1,-1 1 1,1-1 0,-1 1-1,1 0 1,-1 0 0,1-1-1,-1 1 1,1 0 0,0 0-1,-1-1 1,1 1 0,0 0-1,0 0 1,0 0 0,-1 0-1,1 0 1,0-1 0,0 1-1,0 0 1,0 0 0,1 0-3,-1 39-9,1-27 22,-5 135 44,4-147-7,0-1 14,0 0-4,0 0-40,0 0-7,0 0-4,0 0 6,0 0 29,0 0 0,0 0-68,1-24-128,0 22 147,1 0 0,0-1 1,-1 1-1,1 0 0,0 0 0,0-1 0,0 2 1,0-1-1,0 0 0,1 0 0,-1 1 0,0-1 0,1 1 1,-1 0-1,1-1 0,0 1 0,-1 1 0,1-1 1,0 0-1,1 0 5,3 0-35,-1 0 0,0 0-1,1 0 1,-1 1 0,1 0 0,-1 0 0,1 0 0,5 2 35,-9-1-8,0 1 0,0-1 0,0 1 0,0-1 0,0 1 0,0 0 0,-1 0 1,1 0-1,-1 1 0,1-1 0,-1 1 0,0-1 0,0 1 0,0 0 0,0-1 1,0 1-1,-1 0 0,1 0 0,-1 1 0,0-1 0,0 0 0,0 0 0,-1 0 1,1 1 7,2 11 5,0 0 0,-1 0 0,-1 0 1,-1 12-6,0-22 11,0 0 0,0 0 0,-1 0 0,0 0 0,0 0 0,-1 0 0,1 0 0,-1 0 0,0-1 0,-1 1 0,1-1 0,-1 1 0,1-1 0,-1 0 0,-1 0 0,1 0 0,-1 0 0,1 0 0,-1-1 0,0 0 0,0 0 0,-3 2-11,1 0 9,0-1-1,-1 0 1,1 0 0,-1 0-1,0-1 1,0 0 0,0 0-1,0-1 1,-1 0 0,-1 0-9,-9 1-221,-1-2 0,1 0 1,-11-1 220,20 0-202,10-20-5447,6 13 1785</inkml:trace>
  <inkml:trace contextRef="#ctx0" brushRef="#br0" timeOffset="2769.42">1114 106 496,'0'0'3513,"0"0"-1895,0 0-672,0 0-245,0 0-84,0 0-137,-6-9-92,1 1-331,-2-3 82,0 1 0,-1 0 0,0 0 0,-1 0 0,0 1 0,-3-2-139,10 10 129,1 0 0,-1 0 1,0 0-1,1 0 0,-1 0 0,0 1 0,0-1 0,0 1 1,1-1-1,-1 1 0,0 0 0,0 0 0,0 0 0,0 0 0,0 0 1,0 0-1,1 0 0,-1 1 0,0-1 0,-1 1-129,0 0 93,-1 1 0,1-1-1,-1 1 1,1 0 0,0 0-1,0 1 1,0-1 0,0 1-1,-3 2-92,-1 3 34,0 1-1,0 0 1,0 0-1,2 0 1,-1 1-1,-2 7-33,-5 24 38,13-39-41,0-1 1,0 0 0,-1 1-1,1-1 1,0 0-1,0 1 1,0-1 0,0 1-1,0-1 1,1 0-1,-1 1 1,0-1 0,1 0-1,-1 1 1,1-1-1,-1 0 1,1 1 0,0-1-1,-1 0 1,1 0-1,0 0 1,0 0 0,0 0-1,0 0 1,0 0-1,0 0 1,0 0 0,0 0-1,0 0 3,8 2-10,0 1 0,0-1-1,1 0 1,-1-1 0,1 0 0,1-1 10,-8 0-1,0-1 1,0 1 0,0-1 0,1 0-1,-1-1 1,0 1 0,0 0 0,0-1-1,0 0 1,0 1 0,-1-1 0,1 0-1,0-1 1,0 1 0,0 0 0,-1-1-1,1 0 1,-1 1 0,1-1 0,-1 0-1,2-2 1,11-17-72,-1-1 0,-1 0-1,0-1 1,-1-3 72,22-41-284,-33 66 291,-1 26 230,1 87 216,5 0 0,6 9-453,-7-70 125,-4-32-96,1 0 0,0-1 0,1 1 0,1-1 0,1 0 0,1 0 0,7 15-29,-13-32-36,0-1-135,0 0-144,0-12-1072,0 8 1078,1 1-88,-1 0 0,0 1 0,0-1 0,-1 0 0,1 0 0,-1 1 0,1-1-1,-1 0 1,0 1 0,0-1 0,0-1 397,-13-10-7296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20.970"/>
    </inkml:context>
    <inkml:brush xml:id="br0">
      <inkml:brushProperty name="width" value="0.05" units="cm"/>
      <inkml:brushProperty name="height" value="0.05" units="cm"/>
    </inkml:brush>
  </inkml:definitions>
  <inkml:trace contextRef="#ctx0" brushRef="#br0">23 100 360,'0'0'1623,"0"0"-351,0 0-171,0 0 63,0 0 127,0 0-292,-4 0-318,-11 0-165,11 0-98,4 0-37,0 0-58,0 0-26,0 0 71,0 0-57,0 0-72,0 0 106,0 0 311,0 0 106,0 0-97,0 0-101,0 0-98,0 0-77,0 0-102,0 0-88,2-11 10,1 8-167,-1 1 0,2-1 0,-1 0 0,0 1 0,1 0 0,-1 0 0,1 0 0,-1 0 1,1 0-1,0 1 0,1-1-42,46-11 188,-28 10-160,0 1 1,0 0-1,-1 2 1,1 1-1,0 1 1,15 4-29,-18-4 13,0-1 1,0-1 0,6-1-14,13-1-109,-37 2 7,-2 2 115,-1 0-1,1 0 0,0-1 1,-1 1-1,1 0 0,-1-1 1,0 1-1,0-1 1,1 1-1,-1-1 0,-1 2-12,-13 2 161,14-5-154,0 0-1,0 1 1,0-1-1,0 0 1,0 1-1,0-1 1,0 1-1,0-1 1,0 1-1,1 0 1,-1-1-1,0 1 1,0 0-1,0 0 1,1-1 0,-1 1-1,0 0 1,1 0-1,-1 0 1,1 0-1,-1 0 1,1 0-1,-1 0 1,1 0-1,0 1-6,-35 78 99,4 1 0,-19 83-99,39-113-708,10-27-1980,1-24 1571,0-9-4879,0-9 1293</inkml:trace>
  <inkml:trace contextRef="#ctx0" brushRef="#br0" timeOffset="1142.98">853 15 5057,'0'0'1424,"0"0"-181,0 0-218,0 0-400,0 0-141,0 0-168,-14-1-181,-89-11 392,24 11 2115,41 1-1593,36 1-1035,1 0-1,0-1 0,0 1 1,-1 0-1,1 0 1,0 0-1,0 0 1,0 0-1,0 0 1,0 0-1,0 0 0,0 0 1,0 0-1,0 1 1,1-1-1,-1 0 1,1 1-1,-1-1 1,1 0-1,-1 1 0,1-1 1,-1 1-1,1 0-13,-8 34-34,7 14-3,2-42 35,-1 1 1,0-1-1,-1 0 1,1 1-1,-2-1 0,1 0 1,-3 7 1,6-16-90,0 0 1,-1 0-1,1 0 1,0 1 0,0-1-1,0 0 1,0 1-1,0 0 1,-1-1-1,1 1 1,0 0-1,0 0 1,0 0-1,1 0 90,42 0 229,-33 0-331,75 0 116,-86 1-15,1-1 1,-1 0 0,0 1 0,0-1-1,0 1 1,0-1 0,0 1 0,0-1-1,0 1 1,0-1 0,0 1 0,0 0 0,0 0-1,0 0 1,-1 0 0,1-1 0,0 1-1,0 0 1,-1 0 0,1 0 0,-1 0-1,1 1 1,-1-1 0,1 0 0,-1 0-1,0 0 1,1 0 0,-1 0 0,0 0 0,0 1-1,0-1 1,0 0 0,0 1 0,1 49 83,-2-37-60,1-10-19,1 0 0,-1 0 1,0 0-1,0 0 0,0 0 0,-1 0 0,0 0 0,1 0 0,-1 0 0,-1 0 0,1-1 0,0 1 1,-1 0-1,0-1 0,0 1 0,0-1 0,0 0 0,-1 1 0,1-1 0,-1 0 0,0 0 0,0-1 1,0 1-1,0-1 0,0 1 0,0-1 0,-4 1-4,-14 13-19,15-11 14,0 0 0,0 0-1,-1 0 1,1-1-1,-1 0 1,0-1-1,0 1 1,0-1-1,-1-1 1,1 1 0,-1-2-1,0 1 1,-5 0 5,12-2-350,1 0-74,0 0-131,0 0-488,0 0-1081,0 0-1171,0 0-1316</inkml:trace>
  <inkml:trace contextRef="#ctx0" brushRef="#br0" timeOffset="2472.2">1163 59 3329,'0'0'2482,"0"0"-627,0 0-480,0 0-550,0 0-273,0 0-16,-4 0 67,-37-13 1379,36 12-1926,0 0-1,0 1 1,0-1 0,0 1 0,0 0-1,0 0 1,0 1 0,-2 0-56,-10 0 11,16-1-11,-1 1 0,1 0 0,-1-1 0,1 1 0,0 0 0,-1 0 0,1 0 0,0 0 0,0 0 0,0 1 1,0-1-1,0 0 0,0 0 0,0 1 0,0-1 0,0 1 0,0-1 0,1 1 0,-1-1 0,1 1 0,-1 1 0,-10 34-2,7 3-496,1 1 0,2 8 498,1-48-3,1-1 0,0 1 0,-1 0 1,1-1-1,0 1 0,-1-1 0,1 1 0,0 0 0,0-1 1,-1 1-1,1-1 0,0 0 0,0 1 0,0-1 1,0 0-1,0 0 0,-1 1 0,1-1 0,0 0 0,0 0 1,0 0-1,0 0 0,0 0 0,0 0 0,0 0 3,30 0-146,-27 0 107,0 1 32,-1-1 1,1 0 0,-1 0-1,1-1 1,0 1 0,-1-1-1,1 0 1,-1 0-1,1 0 1,-1 0 0,1-1-1,-1 1 1,0-1 0,0 0-1,0 0 1,0 0 0,0 0-1,0-1 1,-1 1 0,1-1-1,-1 0 1,1 1-1,-1-1 1,0 0 0,0-1-1,1-2 7,1 0-17,1-1-1,-1 1 0,-1-1 1,0 0-1,0 0 1,0-1-1,0 1 0,-1-1 1,-1 1-1,1-1 1,-1 0-1,-1 0 0,1 1 1,-1-7 17,1 7 343,1 11 736,2 12-524,-4 356-132,7-286-405,-3-54-8,-1 0-1,-2 2-9,-1-33-32,0-1-122,0 0-129,0 0-226,1-37-2539,2 23-693</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38.259"/>
    </inkml:context>
    <inkml:brush xml:id="br0">
      <inkml:brushProperty name="width" value="0.05" units="cm"/>
      <inkml:brushProperty name="height" value="0.05" units="cm"/>
    </inkml:brush>
  </inkml:definitions>
  <inkml:trace contextRef="#ctx0" brushRef="#br0">1 116 1320,'0'0'1575,"0"0"-619,0 0-543,0 0-149,0 0-4,2-7 198,5-20 273,-5 20 430,-2 7 368,0 0 16,0 0-340,0 0-457,4 19 3881,-1 11-3864,1 3-831,4 28 205,-4 1 0,-2-1 0,-4 11-139,2-2 28,-8 1-6,8-71 35,0 0 5,0 0 3,0 0 0,0 0 37,0 0-48,0 0-48,0 0-69,0-21-1521,0-11-2700,0 17-1747</inkml:trace>
  <inkml:trace contextRef="#ctx0" brushRef="#br0" timeOffset="1318.75">518 96 3793,'0'0'2090,"0"0"-531,0 0-114,0 0-116,0 0-388,0 0-270,2 0 4218,-6 0-3425,-202-7-2103,204 7 625,1 0 9,1 0 1,-1 0-1,1 0 0,-1 0 1,1 0-1,0 0 0,-1 0 0,1 0 1,-1 0-1,1 0 0,-1 1 1,1-1-1,-1 0 0,1 0 1,0 1-1,-1-1 0,1 0 1,-1 0-1,1 1 0,0-1 0,-1 0 1,1 1-1,0-1 0,-1 0 1,1 1 4,-5 4-22,4-5 17,1 0-51,0 0-32,0 0-14,0 24 118,1 72 1314,3 2-1330,-2-103-5,1 1 1,0 1-1,-1-1 1,2 0-1,-1 1 1,0-1-1,1 1 1,-1 0-1,1 0 0,0 1 1,0-1-1,0 1 1,0 0-1,1 0 1,-1 0-1,0 0 1,1 1-1,0 0 1,1-1 4,11 0-38,0 0 0,0 1 0,1 1 0,12 1 38,6 0-41,-35-1 29,1 0 1,-1 1-1,1-1 0,-1 0 0,1 1 1,-1 0-1,1-1 0,-1 1 0,0 0 0,1 0 1,-1 0-1,0-1 0,0 1 0,0 1 1,1-1-1,-1 0 0,0 0 0,0 0 1,-1 1-1,1-1 0,0 0 0,0 1 0,-1-1 1,1 0-1,0 1 0,-1-1 0,0 1 1,1-1-1,-1 1 0,0 0 0,0-1 0,0 2 12,2 10 11,-1 0 0,0 0-1,-2 12-10,1-10 29,0-3-10,0-3-10,0 1 0,0-1 0,-1 0 0,-1 0 0,0 6-9,0-11 13,1 0-1,-1 0 1,0 0 0,0 0-1,0-1 1,-1 1-1,0-1 1,1 1 0,-1-1-1,0 0 1,0 0 0,-1 0-1,-1 1-12,-9 6 53,0-1 0,0 0 0,-7 2-53,-18 10 41,5 0 814,-29 11-855,53-30-556,15-1-3701,-1 1 436</inkml:trace>
  <inkml:trace contextRef="#ctx0" brushRef="#br0" timeOffset="2687.34">910 113 5049,'0'0'2149,"0"0"-286,0 0-294,0 0-315,0 0-353,0 0-274,5-8-137,-2 3-432,2-3 61,-1 1-1,1-1 0,1 1 0,4-5-118,-8 9 16,1 1 0,-1 0 0,1 0 0,-1 0 0,1 1 0,0-1 0,-1 1 0,1-1 0,0 1 0,0 0 0,0 0 0,0 0-1,0 0 1,0 1 0,0-1 0,0 1 0,2 0-16,-3-1-6,0 1 0,0 0-1,0 0 1,-1 1 0,1-1-1,0 0 1,0 0-1,-1 1 1,1-1 0,0 1-1,-1 0 1,1 0 0,-1-1-1,1 1 1,-1 0 0,1 0-1,-1 0 1,1 0-1,-1 1 1,0-1 0,0 0-1,1 1 7,0 1-1,-1 0 0,0 0 0,1 0 0,-1 1 0,-1-1 0,1 0 0,0 0 0,-1 1 0,0-1 0,1 0 0,-1 1 0,-1 0 1,2 16 78,0 24 72,-1-42-139,0 0 0,0 0 0,-1 0 0,1 0 0,0 0 0,-1 0-1,0 0 1,1 0 0,-1 0 0,0 0 0,0 0 0,0-1 0,0 1 0,0 0 0,0-1 0,-1 1 0,0 0-11,-16 15 200,0 1 1,1 0 0,0 1-1,2 1 1,0 1-1,2 0 1,0 1-1,1 1 1,1-1 0,-4 17-201,12-27 9,1 0 1,1-1 0,0 1-1,0 0 1,1 0 0,1 0-1,1 5-9,-2-7-74,34-10 39,-15 0 34,-12 0-9,0 1 0,1-2 0,-1 1 0,0-1 0,0 0 0,1-1 10,-5 1-1,0 0 0,-1 0 0,1 0 0,-1 0 0,1-1 0,-1 0 0,1 1 0,-1-1 0,0 0 0,0 0 0,0 0 0,0 0 0,0 0 0,-1-1 0,1 1 0,-1 0 0,2-3 1,6-9 2,-6 11 2,-1 0 0,0-1 0,0 1 0,0 0 0,0-1 0,-1 1 0,1-1 0,-1 0 0,0 1 0,0-1 0,0 0 0,0-3-4,-1 6 70,-2-13 187,-6 6-239,-1 1 0,0-1 0,0 2 0,-10-6-18,-5-5 444,-11 0 38,32 16-472,0 1 0,1-1 0,-1 0 0,0 0 0,1-1 0,-1 1 0,1 0 0,0-1 0,-1 0 0,1 1 0,0-1 0,0 0 0,0 0 0,0 0 0,0 0 0,0-1 0,1 1 0,-1 0 0,1-1 0,0 1 0,-1-1 0,1 0 0,0 1 0,1-1 0,-2-2-10,1-3-30,1 6 28,0 1 1,-1-1-1,1 0 0,0 0 1,-1 0-1,1 1 0,-1-1 0,0 0 1,0 0-1,0 1 0,0-1 1,0 1-1,0-1 0,0 1 1,0-1-1,-2 0 2,3 0-3,-1 0-1,1 0 1,-1 1 0,1-1-1,0 0 1,0 0-1,0 1 1,0-1 0,0 0-1,0 0 1,1 1 0,-1-2 3,1-1-39,-1-3-29,0 0 0,0-1 1,1 1-1,0 0 0,1 0 0,-1 0 0,3-4 68,-4 9-73,1 0 1,0 0-1,0 0 0,0 0 0,0 1 1,1-1-1,-1 0 0,0 1 1,1-1-1,-1 0 0,1 1 0,-1 0 1,1-1-1,0 1 0,0 0 1,-1 0-1,1 0 0,0 0 0,0 0 1,0 0-1,0 1 0,0-1 1,0 1-1,0-1 0,0 1 0,1 0 1,-1 0-1,1 0 73,-2 0-77,0 0 0,0 0 0,1 1 0,-1-1 0,0 1-1,0-1 1,0 0 0,0 1 0,0 0 0,0-1 0,0 1 0,0 0 0,0-1 0,0 1 0,0 0-1,-1 0 1,1 0 0,0 0 0,0 0 0,-1 0 0,1 1 77,12 25-2857,-11-23 1502,3 8-4859</inkml:trace>
  <inkml:trace contextRef="#ctx0" brushRef="#br0" timeOffset="3781.32">1235 65 1072,'0'0'2121,"0"0"166,0 0-88,0 0-261,0 0-502,0 0-456,5 0 1992,4-1-2874,-1 0 1,1-1 0,-1 0 0,0 0 0,0-1-1,0 0 1,0 0 0,0-1 0,4-3-99,40-16 76,-41 20-172,0 0 0,0 0 0,0 2 0,0-1 0,1 1 0,0 1 96,-11 0-188,-1 0-12,0 0 61,0 0 110,0 0 41,0 0 29,0 0 1,0 0-17,0 0 36,0 0 22,0 0 37,0 0-27,-1 10-42,-1 1 0,0-1 0,-1 1 0,0-1 0,0 0-1,-1 0 1,0 0 0,-1-1 0,-5 8-51,-10 25 338,-31 95 480,23-58-601,27-70-458,0 0 0,0 0-1,0 0 1,1 6 241,0-15-572,0 0-102,0 0-207,1-10-2223,6-3 562,0 2-1377</inkml:trace>
  <inkml:trace contextRef="#ctx0" brushRef="#br0" timeOffset="4796.5">1745 164 4785,'0'0'1780,"0"0"-439,0 0-77,0 0-212,0 0-106,0 0-39,-1 3-110,-2 7-307,0 0 0,-1 0 1,0-1-1,-2 4-490,-11 27 850,11-15-569,0 1 0,2-1 0,1 1 0,2 0 0,0 0 0,3 19-281,-2-4-4,0-40-2,1 0 0,-1 0 1,0-1-1,1 1 0,-1 0 0,0-1 1,1 1-1,-1 0 0,1-1 0,-1 1 0,1 0 1,0-1-1,-1 1 0,1-1 0,0 1 0,-1-1 1,1 0-1,0 1 0,-1-1 0,1 0 1,0 1-1,0-1 0,0 0 0,-1 0 0,1 0 1,0 1-1,0-1 0,0 0 0,-1 0 0,2 0 6,30 1 11,-27-1-9,-1 0 1,-1 0 0,1 0 0,0 0-1,0 0 1,0 0 0,0-1 0,0 1 0,0-1 0,0 0 0,-1 0 0,1-1 0,0 1 0,-1-1 0,1 0 0,-1 0 0,0 0 0,1 0 0,-1-1 0,2-1-3,2-3-1,0-1 1,0 1-1,0-1 0,-1-1 1,-1 1-1,1-1 1,-2 0-1,1 0 1,-1 0-1,0-1 0,-1 1 1,0-1-1,0-3 1,2-15 6,-1 0-1,-2 0 0,-1 0 0,-1-6-5,0 32 7,0 1-1,-1 0 0,1-1 1,-1 1-1,1 0 1,-1 0-1,1 0 1,-1-1-1,0 1 1,1 0-1,-1 0 1,0 0-1,0 0 1,0 0-1,0 0 1,0 1-1,0-1 1,0 0-1,0 0 1,0 1-1,0-1 1,-1 0-7,-34-15 203,14 7-138,17 7-154,0 0-1,1 1 1,-1-1 0,0 1 0,0 0 0,0 1 0,-1-1 0,1 1-1,0 0 1,0 0 0,0 1 0,-5 0 89,-17 1-331,27-2 23,0 0-214,0 0-25,-2 2-48,-12 27-2056,7-13-1135</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5.606"/>
    </inkml:context>
    <inkml:brush xml:id="br0">
      <inkml:brushProperty name="width" value="0.05" units="cm"/>
      <inkml:brushProperty name="height" value="0.05" units="cm"/>
    </inkml:brush>
  </inkml:definitions>
  <inkml:trace contextRef="#ctx0" brushRef="#br0">104 1 1280,'0'0'3806,"0"0"-1701,0 0-465,0 0-322,0 0-453,0 0-195,-22 7 1638,6 28-1675,2 1 0,1 1-1,2 0 1,1 1 0,-1 23-633,8-37 248,0 1 1,2 0-1,1 0 1,2 3-249,-1 18 182,-1-44-184,0 1 1,1-1-1,-1 0 0,1 0 1,-1 1-1,1-1 1,0 0-1,0 0 0,0 0 1,0 0-1,1 0 1,-1 0-1,1 0 0,-1 0 1,1-1-1,-1 1 0,1-1 1,0 1-1,0-1 1,0 1-1,0-1 0,0 0 1,0 0-1,0 0 0,0 0 1,0 0-1,1-1 1,-1 1-1,0-1 0,0 1 1,1-1-1,-1 0 2,14 3-16,0-1-1,0-1 1,0-1 0,7 0 16,-10 0-3,-8 0-7,-1 0 1,1 0-1,0 0 1,-1-1-1,1 1 1,-1-1-1,1 0 1,-1-1-1,1 1 1,-1-1 9,-1 0-8,-1 1-1,1-1 1,-1 0 0,0 0-1,0-1 1,0 1 0,0 0-1,-1-1 1,1 1 0,0-1-1,-1 1 1,0-1 0,0 0-1,0 0 1,0 1 0,0-1 8,5-19-61,-1 0-1,0 0 1,-2-1 0,-1 1 0,-1-1 0,0 0 0,-2 1-1,-2-12 62,2 27 2,-1 1 0,0 0-1,0-1 1,-1 1 0,1 0-1,-1 0 1,0 1 0,-1-1 0,0 1-1,0-1 1,0 1 0,0 0-1,-1 0 1,0 1 0,0 0-1,0 0 1,-2-1-2,-14-11-188,0 2 0,-1 1-1,-18-8 189,36 19-65,0 1 0,0 0 0,0 0-1,0 0 1,-1 1 0,1 0 0,0-1-1,-1 1 1,1 1 0,0-1 0,-1 1-1,0-1 66,5 1-9,-1-1 0,0 1-1,1-1 1,-1 1 0,1 0-1,-1-1 1,1 1 0,-1-1-1,1 1 1,-1 0-1,1-1 1,0 1 0,-1 0-1,1 0 1,0-1 0,0 1-1,-1 0 1,1 0 0,0 0-1,0-1 1,0 1-1,0 0 1,0 0 0,0 0 9,0 24-161,0-20 77,0 47-1241,0-17-2399,0-14-3396</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51.186"/>
    </inkml:context>
    <inkml:brush xml:id="br0">
      <inkml:brushProperty name="width" value="0.05" units="cm"/>
      <inkml:brushProperty name="height" value="0.05" units="cm"/>
    </inkml:brush>
  </inkml:definitions>
  <inkml:trace contextRef="#ctx0" brushRef="#br0">1 392 4745,'0'0'2223,"0"0"-296,0 0-185,0 0-467,0 0-368,0 0-200,24 0 3609,-18 0-4320,20 0 24,-1-1 0,1 0-1,-1-2 1,4-2-20,-20 3-53,-1 1-1,1 0 0,0 1 1,7 0 53,-6 0-625,-7 1 575,-3-1-39,0 1 0,0-1-1,0 0 1,0 0 0,0 0 0,0 0 0,0 0 0,1 0 0,-1 0 0,0 0 0,0 0 0,0 0 0,0 0 0,0 0 0,0 0 0,1 0 0,-1 0 0,0 1 0,0-1 0,0 0 0,0 0 0,0-1 0,0 1 0,1 0 0,-1 0 0,0 0 0,0 0 0,0 0 0,0 0 0,0 0 0,0 0 0,1 0 0,-1 0 0,0 0 0,0 0 0,0 0 0,0 0 0,0 0 0,0-1 0,0 1 0,0 0 0,1 0 0,-1 0 0,0 0 0,0 0 0,0 0-1,0 0 1,0-1 0,0 1 0,0 0 0,0 0 0,0 0 0,0 0 0,0 0 0,0 0 0,0-1 0,0 1 0,0 0 0,0 0 0,0 0 0,0 0 0,0 0 0,0 0 0,0-1 0,0 1 0,0 0 0,0 0 0,0 0 0,-1 0 89,2-15-6468</inkml:trace>
  <inkml:trace contextRef="#ctx0" brushRef="#br0" timeOffset="793.67">227 222 4889,'0'0'2026,"0"0"-216,0 0-43,0 0-498,0 0-386,0 0-231,5-4-108,-2 2-335,0-1 0,0 1 0,0 0-1,1 0 1,-1 0 0,1 0 0,0 0-1,-1 1 1,1 0 0,0 0 0,0 0-1,0 0 1,0 0 0,0 1 0,1 0-209,4-2 101,-1 0 1,0 0 0,0 0 0,0-1 0,-1 0 0,1-1 0,-1 0-1,1 0 1,1-2-102,21-10 279,-1 1-80,-22 10-175,1 1 1,0 0 0,0 0-1,0 1 1,0 0-1,1 0 1,-1 1 0,1 0-1,-1 1 1,2-1-25,-9 2 15,-1 0 30,0 0 14,0 0-29,0 0 6,0 0-14,0 0 14,0 11-30,0-8-7,1 44 17,-2 0 1,-2 0-1,-3 0 0,-8 36-16,-17 14 8,20-66-4,1 0 0,1 1 0,-1 18-4,9-47-995,1-5 301,0-13-276,1-24-2684,2 22-1728</inkml:trace>
  <inkml:trace contextRef="#ctx0" brushRef="#br0" timeOffset="1751.02">929 69 5921,'0'0'3056,"0"0"-712,0 0-490,0 0-407,0 0-372,0 0-222,-5-5-233,0 0-560,0 1 0,0-1 0,-1 1-1,1 0 1,-1 1 0,0 0 0,-1 0-1,1 0 1,0 0 0,-1 1 0,1 0 0,-1 1-1,0-1 1,0 1 0,1 0 0,-4 1-60,1 0-30,6 0-1,0-1 0,0 1 0,0 1 0,0-1 1,0 0-1,0 1 0,-1 0 0,1-1 0,0 2 31,2-2-9,-1 1 0,1 0 0,0 0 1,0 0-1,0 0 0,0 1 0,0-1 0,0 0 0,0 0 1,0 1-1,0-1 0,0 1 0,1-1 0,-1 0 1,0 1-1,1-1 0,-1 1 0,1 0 0,0-1 0,0 2 9,-7 41 376,2 0-1,2 1 0,2 37-375,1-78 1,31-17-209,-14 10 193,-1 1-1,0 0 0,1 1 0,15 2 16,-10-1-102,-22 0 83,1 0 0,0 0 0,-1 1 0,1-1 0,-1 0-1,1 0 1,0 1 0,-1-1 0,1 0 0,-1 1 0,1-1 0,-1 0 0,1 1 0,-1-1 0,1 1 0,-1-1 0,0 1-1,1-1 1,-1 1 0,1-1 0,-1 1 0,0-1 0,0 1 0,1 0 0,-1-1 0,0 1 0,0 0 0,0-1 0,0 1 0,0-1-1,0 1 1,0 0 0,0 0 19,0 28-26,0-19 3,0 135 159,0-144-137,-1 1 0,1-1 0,0 0 0,-1 1 0,1-1 0,-1 0 0,0 1 0,1-1 0,-1 0-1,0 1 1,0-1 0,0 0 0,1 0 0,-1 0 0,0 0 0,-1 0 0,1 0 0,0 0 0,0 0 0,0-1 0,-1 1 0,1 0 0,0-1 0,0 1-1,-1-1 1,1 1 0,-1-1 0,1 0 0,0 1 0,-2-1 1,-49 5-246,41-4 197,-29-2-177,30 1 60,0-1 1,0 2 0,0-1-1,0 1 1,-9 2 165,15-1-34,3-1-8197,1-4 3264</inkml:trace>
  <inkml:trace contextRef="#ctx0" brushRef="#br0" timeOffset="2760.83">1209 11 5657,'0'0'2709,"0"0"-545,0 0-365,0 0-272,0 0-210,0 0-288,0 0-991,0-1-1,0 1 1,0 0 0,0-1-1,0 1 1,-1 0-1,1-1 1,0 1 0,0 0-1,0-1 1,0 1-1,0 0 1,0-1 0,-1 1-1,1 0 1,0 0-1,0-1 1,0 1 0,-1 0-1,1 0 1,0-1-1,0 1 1,-1 0-1,1 0 1,0 0 0,-1-1-1,1 1 1,0 0-1,-1 0 1,1 0 0,-1 0-38,-2-1 9,-1 0 0,1 1 0,-1 0 0,1-1 1,-1 2-1,1-1 0,-1 0 0,1 1 0,-1-1 1,1 1-1,-1 0 0,1 0 0,0 0 0,-1 1 1,1-1-1,0 1 0,0 0 0,0 0 0,0 0 1,-2 2-10,-6 4-19,0 0 1,1 1-1,0 1 1,0-1 0,1 2 18,3-5-3,0 1 0,1 0 0,0 0 0,0 0 0,1 0 0,0 1 0,0 0 1,0 0-1,1 0 0,1 1 0,-1-1 0,1 0 0,1 1 0,0 0 0,0-1 0,0 1 0,1 8 3,1-16-3,0 1 0,0-1-1,0 0 1,0 1-1,0-1 1,0 0-1,0 0 1,0 1-1,0-1 1,1 0 0,-1 0-1,0 0 1,1-1-1,-1 1 1,1 0-1,-1 0 1,1-1-1,-1 1 1,1-1 0,-1 1-1,1-1 1,-1 0-1,1 0 1,0 0 3,1 1-42,0 0-1,0 0 1,1-1 0,-1 1-1,0-1 1,0 0 0,0 0 0,1 0-1,-1-1 1,0 1 0,0-1 0,0 0-1,3 0 43,-3-3-30,1 1 0,-1-1 0,1 0 0,-1 1 0,0-1 0,-1-1 0,1 1-1,-1 0 1,0-1 0,0 1 0,0-2 30,6-11-76,11-20-394,11-33 470,-30 66 13,0 4 68,0 0 42,0 0-30,1 0-67,2 0-16,-2 0 12,0 1-1,-1-1 0,1 1 0,0-1 0,0 1 0,-1-1 1,1 1-1,0-1 0,-1 1 0,1 0 0,-1-1 0,1 1 1,-1 0-1,1 0 0,-1-1 0,1 1 0,-1 0 0,0 0 1,1 0-1,-1 0 0,0-1 0,0 1 0,1 0 0,-1 0 0,0 0 1,0 0-1,0 0 0,0 0 0,0-1 0,-1 2-21,1 38 57,-1-27 16,1 591-1111,-1-593 219,-1 0-1,0 1 1,-1-1 0,0 0-1,-1 2 820,1-11-969,2-2-2173,1 0-1423</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7:47.636"/>
    </inkml:context>
    <inkml:brush xml:id="br0">
      <inkml:brushProperty name="width" value="0.05" units="cm"/>
      <inkml:brushProperty name="height" value="0.05" units="cm"/>
    </inkml:brush>
  </inkml:definitions>
  <inkml:trace contextRef="#ctx0" brushRef="#br0">3 300 2577,'0'0'2695,"0"0"-641,0 0-333,0 0-372,0 0-424,0 0-286,-2 7 288,2-7-907,0 0 0,0 0 0,0 0 0,0 0 0,0 1 0,0-1 1,0 0-1,-1 0 0,1 0 0,0 0 0,0 0 0,0 0 1,0 1-1,0-1 0,0 0 0,0 0 0,0 0 0,0 0 0,0 0 1,0 1-1,0-1 0,0 0 0,0 0 0,0 0 0,0 0 1,1 0-1,-1 0 0,0 1 0,0-1 0,0 0 0,0 0 0,0 0 1,0 0-1,0 0 0,0 0 0,0 0 0,0 1 0,1-1 1,-1 0-1,0 0 0,0 0 0,0 0 0,0 0 0,0 0 0,0 0 1,0 0-1,1 0 0,-1 0 0,0 0 0,0 0 0,0 0 1,0 0-1,0 0 0,1 0 0,-1 0-20,26-9 244,0 1-1,0 0 1,1 2 0,0 2-1,0 0 1,0 2 0,9 0-244,-36 2 24,1 0 1,-1 1 0,1-1 0,-1 0-1,1 0 1,-1 1 0,0-1-1,1 0 1,-1 0 0,1 1 0,-1-1-1,0 0 1,1 1 0,-1-1-1,0 0 1,0 1 0,1-1 0,-1 1-1,0-1 1,0 1 0,0-1-1,1 0 1,-1 1 0,0-1 0,0 1-1,0-1 1,0 1 0,0-1 0,0 1-1,0-1 1,0 1 0,0-1-1,0 1-24,0-1 7,0 1-1,0-1 0,0 1 0,0 0 0,0-1 0,0 1 0,0-1 0,0 1 1,0-1-1,0 1 0,1-1 0,-1 1 0,0-1 0,0 1 0,0-1 1,1 1-1,-1-1 0,0 1 0,1-1 0,-1 1 0,0-1 0,1 0 0,-1 1 1,1-1-1,-1 0 0,1 1 0,-1-1 0,1 0 0,-1 0 0,1 1 1,-1-1-1,1 0 0,-1 0 0,1 0-6,0 0 21,-1 0 25,0 0 19,0 0-8,0 0-34,0 0-132,0 0-170,0 0-336,0 8-3344,0 1-1223</inkml:trace>
  <inkml:trace contextRef="#ctx0" brushRef="#br0" timeOffset="782.09">279 38 5881,'0'0'1947,"0"0"-350,0 0-337,0 0-467,0 0-336,0 0-159,0 0 125,0 0 38,31-7 250,-10 6-702,0-1 0,0-1 0,1-1-9,-1 0 314,1 1 0,-1 1 1,2 1-315,-23 38 995,-14 4-775,2 2 1,2-1-1,-2 27-220,-10 131 488,21-192-489,-2 66 454,2-58-1567,1-19-2731,0-14 752,0 0-2512</inkml:trace>
  <inkml:trace contextRef="#ctx0" brushRef="#br0" timeOffset="1815.77">826 4 3137,'0'0'4142,"0"0"-1699,0 0-612,0 0-499,0 0-471,0 0-248,-3 0-174,-159-3 16,161 3-465,1 3 2,0 0 4,-1 1-1,0 0 1,0-1-1,0 1 1,0-1-1,0 1 1,-1-1-1,1 0 1,-1 1-1,-2 1 5,2-1-5,0-1 1,0 1-1,1-1 1,-1 1-1,1 0 0,-1-1 1,1 1-1,0 0 0,1 0 1,-1 0-1,1 0 5,4 176 390,-4-180-342,0 0 21,0 0-22,22 0-408,-12-1 348,-1 1 0,1 0 0,0 1 0,-1 0 1,1 0-1,1 2 13,-8-2 8,0 0 1,-1 0 0,1 0 0,0 1-1,0-1 1,-1 1 0,1 0-1,-1-1 1,0 1 0,1 0 0,-1 1-1,0-1 1,0 0 0,0 1 0,-1-1-1,1 1 1,0-1 0,-1 1-1,0 0 1,0 0 0,1 1-9,2 10 23,-1 0-1,0 0 1,-1 1-1,-1-1 1,0 1 0,-1-1-1,-1 6-22,1 3-11,-1-19-7,0 0 0,0 0 0,0 0 1,0 0-1,-1 0 0,0 0 0,1-1 1,-1 1-1,-1-1 0,1 1 0,0-1 1,-1 0-1,0 0 0,1 0 0,-1 0 0,-2 0 18,-2 4 4,-1-1-1,0 0 1,0 0-1,0 0 0,-1-1 1,-2 0-4,-8 0 742,9-7-2478,8-3-4088,2 4 322</inkml:trace>
  <inkml:trace contextRef="#ctx0" brushRef="#br0" timeOffset="2565.41">1045 133 5089,'0'0'2642,"0"0"-436,0 0-539,0 0-515,0 0-302,0 0-158,-7-4-137,6 4-578,-5-4 192,0 1 1,-1 0-1,1 0 0,0 1 0,-1 0 0,0 0-169,6 1 27,-1 1 0,0-1 0,0 1 1,0 0-1,0 0 0,0 0 0,0 0 0,1 0 0,-1 0 0,0 0 0,0 1 1,0-1-1,0 1 0,1-1 0,-1 1 0,0 0 0,0 0 0,1-1 0,-1 1 0,0 1 1,1-1-1,-1 0 0,1 0 0,0 0 0,-1 1 0,1-1 0,0 1 0,0-1 1,-1 1-28,-2 5-24,0 0 1,1 0-1,0 0 1,0 0-1,0 1 1,1-1 0,0 1-1,0 0 1,1-1-1,0 1 1,1 0 0,0 0-1,0 0 1,0 0-1,1-1 1,1 7 23,-1-12-8,0-1 1,0 1-1,0-1 1,0 1-1,0-1 1,1 0-1,-1 0 1,0 0-1,0 1 0,1-1 1,-1 0-1,1-1 1,-1 1-1,1 0 1,0 0-1,-1-1 1,1 1-1,-1-1 1,1 1-1,0-1 1,0 0-1,-1 1 1,3-1 7,44 2-141,-42-2 41,-4 0 56,0 0-41,1 1 0,-1-1 0,0 0 0,0 0 0,1-1 0,-1 1 0,0 0 0,1-1 0,-1 1 0,0-1 0,1 0 85,-2 0-7,0-1 0,-1 1 0,1-1 1,0 1-1,0 0 0,-1-1 0,1 1 0,-1-1 0,1 0 0,-1 1 0,0-1 0,1 1 0,-1-1 1,0 0 6,1-2 85,2-11 808,-2 20 567,2 19-1380,4 2-75,-1 1 1,-2 0-1,0 0 0,-1 15-5,-3 113 10,-2-70-81,4-75-2471,3-19 688,3-19-1427,-8 1-1735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06.490"/>
    </inkml:context>
    <inkml:brush xml:id="br0">
      <inkml:brushProperty name="width" value="0.05" units="cm"/>
      <inkml:brushProperty name="height" value="0.05" units="cm"/>
    </inkml:brush>
  </inkml:definitions>
  <inkml:trace contextRef="#ctx0" brushRef="#br0">1 96 824,'0'0'2131,"0"0"-938,0 0-223,0 0 285,0 0-204,0 3-900,4 6 9828,0-7-8913,260-2-599,-263-1-470,1 7 11,-2-5 0,0-1 0,0 0 0,0 0 11,0 0 31,0 0-11,0 0 58,0 0-17,0 0-4,0 0-34,0 0 53,0 28 102,-1-8-199,-2 0 0,0 0 0,-2 1 0,-4 13 2,-4 18-5,-4 13 11,-12 27-6,8-26 8,-2 17-8,21-77-7735,-4-6 347</inkml:trace>
  <inkml:trace contextRef="#ctx0" brushRef="#br0" timeOffset="860.94">442 174 72,'0'0'5984,"0"0"-3306,0 0-1199,0 0-600,0 0-389,0 0-141,0-7-5,-1-1-233,0 5-47,0-1 1,0 1-1,1 0 0,0 0 1,0 0-1,0-1 1,0 1-1,0 0 1,0 0-1,1 0 0,0 0 1,-1-1-1,1 1 1,0 0-1,1 0 0,-1 0 1,0 1-1,1-1 1,0 0-1,0 0 1,-1 1-1,2-1 0,-1 1 1,0 0-1,0-1-64,9-3 104,0-1 0,0 2 0,0-1 0,1 2 0,0-1 0,0 2 0,0 0 1,0 0-1,0 1 0,1 0 0,-1 1 0,1 0 0,8 2-104,-19-1 2,0 0 1,0 1-1,0-1 1,0 1 0,0-1-1,0 1 1,0 0-1,0 0 1,-1 0 0,1 0-1,0 0 1,-1 0-1,1 0 1,-1 0-1,1 1 1,-1-1 0,1 1-1,-1-1 1,0 1-1,0-1 1,0 1 0,0 0-1,0 0 1,0-1-1,0 1 1,0 0 0,-1 0-1,1 0 1,-1 0-1,0 0 1,1 0-1,-1 1-2,2 11 42,0 0 0,-2 0-1,1 1 1,-2 5-42,1-5 13,-1-1 7,0 0-1,-1-1 1,0 1-1,-1 0 0,-1-1 1,0 1-1,-1-1 1,0 0-1,-1-1 0,0 1 1,-1-1-1,-1 0 1,0-1-1,0 0 0,-1 0 1,0-1-1,-1 0 1,0 0-1,-1-1 0,-2 1-19,5-4 68,5-3 37,0 0-1,0-1 1,-1 1 0,1-1-1,-1 0 1,1 0 0,-3 1-105,5-3 6,1 0 1,0 0-1,0 0 1,0 0 0,-1-1-1,1 1 1,0 0 0,0 0-1,0 0 1,-1 0-1,1 0 1,0 0 0,0 0-1,-1 0 1,1 1-1,0-1 1,0 0 0,0 0-1,-1 0 1,1 0 0,0 0-1,0 0 1,0 0-1,0 0 1,-1 0 0,1 1-1,0-1 1,0 0-1,0 0 1,0 0 0,0 0-1,-1 1 1,1-1 0,0 0-1,0 0 1,0 0-1,0 0 1,0 1 0,0-1-1,0 0 1,0 0-1,0 0 1,0 1 0,0-1-1,0 0 1,0 0-1,0 1 1,0-1 0,0 0-1,0 0-6,14 4 42,32 0-128,-39-4 154,52 7 59,28 8-127,-72-13 3,-6 3 94,-7-4-6281,-9-1 4</inkml:trace>
  <inkml:trace contextRef="#ctx0" brushRef="#br0" timeOffset="1731.94">993 1 856,'0'0'5965,"0"0"-3108,0 0-1259,0 0-375,0 0-412,0 0-409,0 8-182,-5 25 293,-2-1 0,-1 1 1,-7 16-514,1-3 1178,-5 34-1178,12-22 498,2 1-1,2 58-497,4-113 0,-1 0 1,1 1-1,0-1 1,0 0-1,0 0 0,1 0 1,-1 0-1,1 0 1,0 0-1,0 0 0,1 0 1,-1-1-1,1 1 1,-1-1-1,1 1 0,0-1 1,1 0-1,-1-1 0,0 1 1,1 0-1,0-1 1,-1 0-1,1 0 0,0 0 1,0 0-1,1 0 0,7 3-8,0-1-1,0 0 0,1-1 1,0 0-1,-1-1 1,1 0-1,0-1 0,4-1 9,-14 1 6,0-1-1,0-1 0,0 1 0,-1 0 0,1 0 0,0-1 0,0 0 1,0 0-1,-1 1 0,1-2 0,0 1 0,-1 0 0,1 0 1,-1-1-1,0 1 0,1-1 0,-1 0 0,0 0 0,0 0 1,0 0-1,0 0 0,0 0 0,0-1 0,-1 1 0,1 0 0,-1-1 1,0 0-1,0 1 0,0-1 0,0 0 0,0 1 0,0-1 1,-1 0-1,1 0 0,-1 0 0,0 1 0,0-3-5,1 2 0,-1-4 36,1 0 1,-1 1 0,0-1 0,0 0 0,-1 0 0,0 0-37,1 5 11,-1 1-1,1 0 1,-1-1 0,1 1 0,-1 0 0,1-1 0,-1 1 0,0 0 0,0-1 0,0 1 0,0 0-1,0 0 1,0 0 0,0 0 0,0 0 0,0 0 0,0 0 0,-1 1 0,1-1 0,0 0 0,-1 0-1,1 1 1,0-1 0,-1 1 0,1 0 0,-1-1 0,0 1-11,-10-2 41,1 0 1,0 1 0,-1 0-1,1 1 1,-1 0-1,1 1 1,-1 0-1,1 1 1,-3 0-42,9 0 7,1-1 0,-1 1 1,0 0-1,1 0 0,-1 0 0,1 1 0,-1-1 1,1 1-1,0 0 0,0 0 0,1 1 0,-1-1 1,1 1-1,-1 0 0,1 0 0,0 0 1,0 0-1,1 0 0,0 1 0,-1-1 0,0 5-7,1-1-81,0 0 0,0 0 0,1 0 0,0 0 1,0 0-1,1 0 0,0 4 81,1-11-138,0-1 0,0 1 0,0-1 0,0 1 0,0-1 0,0 0 0,0 1 0,0-1 1,0 0-1,0 0 0,1 0 0,-1 0 0,0 0 0,0 0 0,0 0 0,0 0 1,0 0-1,0 0 0,1-1 138,2 1-1589,0 0-3211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1.234"/>
    </inkml:context>
    <inkml:brush xml:id="br0">
      <inkml:brushProperty name="width" value="0.05" units="cm"/>
      <inkml:brushProperty name="height" value="0.05" units="cm"/>
    </inkml:brush>
  </inkml:definitions>
  <inkml:trace contextRef="#ctx0" brushRef="#br0">1 59 4457,'0'0'2947,"0"0"-737,0 0-679,0 0-521,0 0-338,0 0-163,0 0-77,0 0-49,0 0 12,0 0 25,0 0 1,0 0 71,0 0 57,0 0-33,0 0-74,0 0-112,0 0-169,16-2-5,55-19 65,-53 15-160,1 0 1,0 1 0,0 1 0,0 0 0,7 1-62,333-4 498,-358 7-473,0 0 0,0 0 0,0 0 0,0 0 0,1 0 0,-1 0 0,0 0-1,0 1 1,0-1 0,0 0 0,0 1 0,0-1 0,0 1 0,0-1 0,0 1-1,0 0 1,0-1 0,0 1 0,0 0 0,0 0 0,-1 0 0,1-1 0,0 1-1,0 0 1,-1 0 0,1 1-25,-1 337 432,2-317-433,0 1 0,2 0 1,1-1-1,0 1 0,2-1 0,2 3 1,18 70-3,18 156 29,-40-214-13,-1-1-1,-2 1 1,-1 0 0,-4 25-13,1 14 11,6 22-3,5 16-8,-7-98 0,3 71 28,-5 28-28,2 53 20,-1-89 172,-1-51-58,0-1-1,2 1 0,3 14-133,0-4 71,-3 1 0,0-1-1,-5 36-70,1 1 349,10 119 81,-1-139-327,-6-55-106,2 0 9,-3 0 2,0 0 0,0 37-10,0-36 82,-1 0 0,1 0 0,-1 0 0,1-1-1,-1 1 1,1 0 0,-1 0 0,0 0 0,1-1 0,-1 1-1,0 0 1,0-1 0,1 1 0,-1-1 0,0 1 0,0-1-1,0 1 1,0-1 0,0 0 0,0 1 0,0-1 0,0 0-1,0 1-79,-32 7-273,21-4 392,-31 7-70,27-5-45,-1 0-1,1-1 0,-1 0 0,0-2 1,0 0-1,0 0 0,-1-2 0,1 0 1,-1-2-4,-10 3 46,1 0 0,-1 1 0,0 2-46,25-4 82,-15 2-1534,21-8-2348,9-10 135,-4 0-4833</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33.393"/>
    </inkml:context>
    <inkml:brush xml:id="br0">
      <inkml:brushProperty name="width" value="0.05" units="cm"/>
      <inkml:brushProperty name="height" value="0.05" units="cm"/>
    </inkml:brush>
  </inkml:definitions>
  <inkml:trace contextRef="#ctx0" brushRef="#br0">76 1 3025,'0'0'2580,"0"0"-242,0 0-323,0 0-600,0 0-317,0 0-198,0 4 1810,-4 13-2519,0 0 1,-1 0 0,-4 11-192,-10 32 550,7-3-249,3 1-1,3 1 1,1 4-301,2 176 285,4-157-219,-1-75-67,0 0 0,0 0 1,1 0-1,0 0 1,1 0-1,-1 0 0,1 0 1,1-1-1,-1 1 1,1-1-1,0 1 0,1-1 1,-1 0-1,2 0 1,1 2 11,1-1 0,0 0-1,0-1 1,1 1 0,-1-1-1,1-1 1,1 1 0,-1-2 0,9 5-11,19 6 53,-1-1-1,4-2-52,-12-3 0,-21-7-127,-1-1 0,-1 1 0,1 0 0,0 0 0,0 1 0,-1 0 0,1-1 0,-1 1-1,0 1 1,0-1 0,0 1 0,0-1 0,-1 1 0,0 0 0,1 1 0,-1-1 0,-1 0 0,1 1 0,-1 0 0,1-1 0,-1 1 0,-1 0 127,3 29-4142</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8:17.106"/>
    </inkml:context>
    <inkml:brush xml:id="br0">
      <inkml:brushProperty name="width" value="0.05" units="cm"/>
      <inkml:brushProperty name="height" value="0.05" units="cm"/>
    </inkml:brush>
  </inkml:definitions>
  <inkml:trace contextRef="#ctx0" brushRef="#br0">190 463 3865,'0'0'653,"0"0"-11,0 0 15,0 0 141,0 0 199,-4 10 4414,-10 41-5323,8 88 1920,7 3-2008,-1-111 1401,-1-48-1259,-1 0 0,-1 0 0,0 0 0,-1 1 0,-1 0 0,-5-10-142,4 9 23,1 1-1,0-1 0,1 1 1,1-1-1,0 0 0,1-12-22,1 10-7,2 0 1,0 0-1,2 1 0,0-1 0,1 0 0,4-10 7,-6 23-12,0 0 0,0 0 0,1 0 0,0 0 0,0 1 1,1-1-1,0 1 0,-1 0 0,2 0 0,-1 1 0,1-1 0,-1 1 1,1 0-1,0 0 0,1 0 0,-1 1 0,1 0 0,-1 0 0,1 0 1,0 1-1,4-2 12,-4 2-33,0 1 0,0-1 0,1 1 0,-1 0 0,1 1 0,-1 0 0,1 0 0,-1 0 0,1 0 0,-1 1 0,0 0 0,1 1 33,-4-1 1,0 0 1,0 0 0,0 1-1,0-1 1,-1 1-1,1-1 1,0 1-1,-1 0 1,0 0 0,1 0-1,-1 0 1,0 1-1,0-1 1,0 1 0,0-1-1,-1 1 1,1-1-1,-1 1 1,1 0-1,-1 0 1,0 0 0,0 0-1,0 0 1,-1 0-1,1 0 1,-1 1-2,2 9 56,0 0 1,-1 0-1,-1 0 0,0 0 1,-1 0-1,0 0 0,-3 8-56,3-14 19,-1 0 0,-1 1 1,1-1-1,-1 0 0,-1 0 0,1-1 0,-1 1 0,0-1 0,-1 1 0,1-1 1,-1-1-1,0 1 0,-3 2-19,6-6 30,0 0 0,0-1 0,0 1 0,-1 0 0,1-1 1,0 1-1,-1-1 0,1 1 0,-1-1 0,1 0 0,-1 0 0,1-1 1,-1 1-1,0 0 0,1-1 0,-1 1 0,0-1 0,0 0 0,1 0 1,-2 0-31,3 0 130,1 4-111,-1 1-1,0-1 1,0 1-1,0-1 0,-1 1 1,1-1-1,-1 0 1,0 1-19,0-1-29,0 0 0,0 1-1,1-1 1,0 1 0,-1-1 0,2 1 0,-1-1 0,0 2 29,1-6-116,0 0-111,0 0-48,0 0 78,7 1 74,16 9 165,0 0 0,-1 2 1,0 0-1,-1 2 0,9 7-42,19 12 19,-20-10 37,-23-18-452,0 0-1,0 0 1,0 0-1,0-1 1,5 2 396,-10-5-1896,-1-5-2388,0-13-3542</inkml:trace>
  <inkml:trace contextRef="#ctx0" brushRef="#br0" timeOffset="823.72">605 643 5001,'0'0'1143,"0"0"-244,0 0-154,0 0-170,0 0-32,0 0 146,0 8 114,0 1-652,3 62 1953,-3-65-1999,1 1 1,1 0 0,-1-1-1,1 1 1,0-1 0,0 0 0,1 1-1,0-1 1,0 0 0,1 1-106,2 1 26,0 0 1,0-1 0,0 0 0,1 0-1,0-1 1,5 3-27,-8-6 14,0 0 1,1-1-1,-1 0 0,1 0 1,-1 0-1,1-1 0,0 0 1,-1 0-1,1 0 0,0 0 1,0-1-1,0 1 0,2-1-14,-5-1 16,0 0-1,0 1 0,-1-1 0,1 0 0,0 0 1,0 0-1,0 0 0,-1 0 0,1-1 0,-1 1 1,1 0-1,-1-1 0,1 1 0,-1-1 0,0 0 1,0 1-1,0-1 0,0 0 0,0 0 0,0 1 0,0-1 1,-1 0-1,1 0-15,15-48 277,-16 47-263,1 0 1,-1 1-1,0-1 0,0 0 0,0 0 0,0 1 1,0-1-1,0 0 0,-1 0 0,0 1 1,1-1-1,-1 0 0,0 1 0,0-1 0,-1 1 1,1-1-1,0 1 0,-1 0 0,0-1 0,1 1 1,-3-1-15,-3-4 13,0 1 1,-1 0-1,0 0 1,-1 1-1,-5-3-13,1 0 20,7 5-2,0 1 1,0-1 0,-1 2 0,1-1 0,0 1-1,-1 0 1,1 0 0,-1 0 0,0 1 0,1 0 0,-6 1-19,-3-1-765,14 0 210,1 26-4897,-3-21 1573</inkml:trace>
  <inkml:trace contextRef="#ctx0" brushRef="#br0" timeOffset="11641.17">967 704 600,'0'0'1753,"0"0"-753,0 0-543,0-31 146,0-2 1904,0 32-1295,0 1-157,0 0-157,0 0-185,0 0-227,0 0-150,0 0-87,0 0-15,-1 9 3516,-5 33-3726,4 12-6,1-25-12,1 1 0,3 27-6,-2-55-3,-1 0-1,1 0 0,-1 0 0,1 0 0,0 0 0,0 0 1,0-1-1,0 1 0,0 0 0,0 0 0,0-1 0,1 1 1,-1-1-1,0 1 0,1-1 0,-1 0 0,1 1 0,0-1 1,-1 0-1,1 0 0,0 0 0,0 0 0,0 0 0,0-1 1,0 1-1,0-1 0,0 1 0,0-1 0,0 0 1,0 1-1,0-1 0,0 0 0,0 0 0,0 0 0,0-1 1,1 1 3,2-1-4,0 1 1,0-1-1,0 0 1,0 0 0,0-1-1,0 0 1,0 0-1,-1 0 1,1 0 0,-1-1-1,1 1 1,-1-1-1,0 0 1,1-1 3,-2 0-17,0 0 1,1 0-1,-1 0 1,0-1-1,-1 1 1,1-1-1,-1 0 1,0 0-1,0 0 0,-1 0 1,1 0-1,-1 0 1,0-1 16,1-10 25,-1 0 0,-1 0 0,0-10-25,-1 0-20,1 25 13,0 1 0,0 0-1,-1-1 1,1 1 0,0-1 0,0 1 0,0-1 0,0 1-1,0 0 1,0-1 0,0 1 0,0-1 0,0 1-1,0-1 1,0 1 0,0-1 0,0 1 0,0 0-1,1-1 1,-1 1 0,0-1 0,0 1 0,0 0 0,1-1-1,-1 1 1,0-1 0,1 1 0,-1 0 0,0-1-1,0 1 1,1 0 0,-1 0 0,1-1 0,-1 1-1,0 0 1,1 0 0,-1 0 0,1-1 0,-1 1 0,0 0-1,1 0 1,-1 0 7,1 0 10,0 1 0,0 0 1,0-1-1,0 1 0,-1 0 0,1-1 0,0 1 0,0 0 0,-1 0 1,1 0-1,-1 0 0,1-1 0,-1 1 0,1 0 0,-1 0 0,1 0 1,-1 1-11,6 9 23,1 1 0,0-1 0,0 0 1,1-1-1,0 0 0,1 0 0,1 0 1,-1-1-1,1-1 0,2 1-23,8 9 28,-18-17-30,-1 1-1,1-1 1,-1 1 0,1-1 0,0 0 0,-1 0 0,1 1 0,0-1 0,0-1-1,0 1 1,0 0 0,0 0 0,0-1 0,0 1 0,0-1 0,0 0 0,0 1-1,0-1 1,1 0 0,-1 0 0,0 0 0,0-1 0,0 1 0,0 0-1,0-1 1,0 0 0,0 1 0,0-1 0,0 0 0,0 0 0,0 0 0,-1 0-1,1 0 1,0 0 0,0-1 0,-1 1 0,1-1 0,-1 1 0,0-1 0,1 0-1,-1 1 1,0-1 0,0 0 0,0 0 0,0 0 0,0 0 0,0-1 2,6-16 9,-1 1 1,-1-1 0,0-1 0,-2 1 0,0 0-1,-1-1 1,-1 0 0,-1 1 0,-2-8-10,2 17 49,1 10-38,-1 0 1,0 0-1,0-1 1,-1 1-1,1 0 1,0-1-1,0 1 1,0 0-1,0 0 0,0-1 1,0 1-1,0 0 1,0 0-1,0-1 1,-1 1-1,1 0 0,0 0 1,0-1-1,0 1 1,0 0-1,-1 0 1,1 0-1,0 0 1,0-1-1,-1 1 0,1 0 1,0 0-1,0 0 1,0 0-1,-1 0 1,1 0-1,0-1 0,-1 1 1,1 0-1,0 0 1,0 0-12,-2 4-2838,2 5 256</inkml:trace>
  <inkml:trace contextRef="#ctx0" brushRef="#br0" timeOffset="14293.03">1696 371 1512,'0'0'3590,"0"0"-1593,0 0-596,0 0-164,0 0-184,0 0-154,0 0-63,0 0 11,0 0 37,0 0-22,0 0-113,0 0-146,0 0-165,0 0-144,0 0-103,0 0-88,2-2-115,6-8 4,0 1 1,1 0 0,0 0 0,0 1 0,1 0-1,0 1 1,1 0 0,0 1 0,0 0-1,0 0 1,1 2 0,-1-1 0,1 1-1,0 1 1,0 0 0,1 1 0,-1 0-1,1 1 1,-1 0 0,1 1 0,0 0 7,-12 0-6,0 1 1,0-1 0,0 0 0,0 0 0,0 1-1,0-1 1,0 1 0,0-1 0,0 1 0,0-1-1,0 1 1,0 0 0,0-1 0,-1 1 0,1 0-1,0 0 1,0-1 0,-1 1 0,1 0 0,-1 0-1,1 0 1,-1 0 0,1 0 0,-1 0-1,1 0 1,-1 0 0,0 0 0,1 0 0,-1 1 5,2 36-216,-2-29 179,1 8 30,-1-1 1,-1 0 0,0 0 0,-1 0 0,-1 0 0,0-1-1,-2 1 1,-4 14 6,-41 72 17,43-91-5,1 1 0,-2-2 0,0 1-1,0-1 1,-1 0 0,0 0 0,-5 3-12,12-12 12,1 0-1,0 0 0,-1-1 0,1 1 1,-1 0-1,1-1 0,-1 1 0,0-1 1,1 1-1,-1-1 0,1 0 0,-1 0 1,0 0-12,2 0 8,-1 0 1,1 0 0,-1 0-1,1 0 1,-1 0-1,1 0 1,-1 0 0,1 0-1,-1 0 1,1 1-1,-1-1 1,1 0 0,-1 0-1,1 0 1,-1 1 0,1-1-1,-1 0 1,1 0-1,0 1 1,-1-1 0,1 0-1,-1 1 1,1-1-1,0 0 1,-1 1 0,1-1-1,0 1 1,0-1 0,-1 1-1,1-1 1,0 1-1,0-1 1,0 1 0,0-1-1,-1 1 1,1-1-1,0 1 1,0-1 0,0 1-1,0-1 1,0 1 0,0-1-1,0 1 1,0-1-9,0 1 28,0-1-20,0 0-3,0 0-20,5-1 25,0 0 0,0 0-1,-1 0 1,1 0 0,-1-1-1,1 0 1,-1 0 0,0 0-1,0-1 1,0 1-1,3-3-9,19-10 125,-1 5-105,0 1 0,1 1 0,1 1 0,-1 1-1,1 2 1,0 0 0,0 2 0,0 1 0,4 2-20,-31-1-7,1 0 0,0 0 0,0 0 1,0 0-1,0 1 0,-1-1 0,1 0 0,0 1 1,0-1-1,-1 0 0,1 1 0,0-1 1,0 1-1,-1-1 0,1 1 0,0-1 0,-1 1 1,1 0-1,-1-1 0,1 1 0,-1 0 0,1 0 1,-1-1-1,0 1 0,1 0 0,-1 0 0,0 0 1,1-1-1,-1 1 0,0 0 0,0 0 0,0 0 1,0 0-1,0-1 0,0 2 7,0-1-70,0 0 0,0 0 0,0 0 0,0 0 0,0 0 0,0 0 0,0 0 0,-1 0 0,1 0 0,0 1 0,-1-1 0,1-1 0,-1 1 0,1 0 0,-1 0 0,1 0 0,-1 0 0,0 0 0,1 0 0,-1-1 0,0 1 0,0 0 0,1 0 0,-1-1 0,0 1 0,0-1 0,0 1 0,-1 0 70,-20 2-3409,-7-2-4371</inkml:trace>
  <inkml:trace contextRef="#ctx0" brushRef="#br0" timeOffset="15135.73">2171 1 1088,'0'0'5289,"0"0"-2595,0 0-980,0 0-463,0 0-390,0 0-159,8 10 4288,0-7-4897,0 1 1,-1 0-1,1 0 0,-1 0 0,0 1 0,0 0 1,0 0-1,3 4-93,5 3 52,12 9-21,-1 1 0,-1 2 0,-1 0 0,-1 1 0,5 10-31,-18-22 22,0 1 0,-2 0 1,0 0-1,0 1 0,-2 0 1,1 0-1,-2 1 0,0 0 1,-1 0-1,-1 0 0,0 1 1,-1 1-23,-2-18 1,3 55 274,-2 28-275,-1-68 14,-1-1 0,-1 1 0,0 0-1,-1 0 1,-1-1 0,0 0 0,-1 0-1,-1 2-13,-5 5-75,-2 0 1,0 0-1,-2-1 0,0-1 0,-1-1 0,0 0 0,-2-1 1,-10 8 74,18-16-501,1 1 0,0 0 0,1 0 0,0 1 0,-3 6 501,-17 32-5234,20-28-1608</inkml:trace>
  <inkml:trace contextRef="#ctx0" brushRef="#br0" timeOffset="17454.9">2900 283 4905,'0'0'1916,"0"0"-166,0 0-183,0 0-252,0 0-120,0 0-196,0 0-155,0 0-154,0 0-80,0 0-111,0 0-141,0 14 124,0-4-441,0 0 0,-1 0 0,0 0 0,-1 0-1,0 0 1,0-1 0,-1 1 0,0 0 0,-1-1-1,-4 8-40,-11 22 17,1 0-1,3 2 1,-8 28-17,22-50 985,2-16-3210,-3-6-7142,-1-1 2930</inkml:trace>
  <inkml:trace contextRef="#ctx0" brushRef="#br0" timeOffset="17923.68">2753 401 6217,'0'0'2161,"0"0"-386,0 0-366,0 0-207,0 0-242,0 0-202,4 0 2679,-3 0-3413,1 0 0,0 0 0,-1 0-1,1 0 1,-1 0 0,1 1 0,-1-1 0,1 0 0,-1 1 0,0-1 0,1 1-1,-1-1 1,1 1 0,-1 0-24,39 45 315,-4-1-287,-24-34-59,-1 0 1,2-1-1,-1 0 0,2-1 1,-1 0-1,1-1 0,0-1 1,1 0-1,0-1 0,0 0 1,11 1 30,-24-6-116,0-1 1,0 1 0,0 0 0,0-1 0,0 1 0,0 0 0,0 0 0,0 0 0,0 0 0,0 1 0,-1-1 0,1 0 115,-1 0-242,0 1 0,-1-1 0,1 0 0,-1 0 0,1 0 0,-1 1 0,1-1 0,-1 0 0,0 0 0,0 1 0,1-1 0,-1 0 1,0 1-1,0-1 0,0 0 0,-1 1 0,1-1 0,0 0 0,0 1 0,-1-1 0,1 1 242,-3 5-5028</inkml:trace>
  <inkml:trace contextRef="#ctx0" brushRef="#br0" timeOffset="19836.31">3353 24 3289,'0'0'2828,"0"0"-986,0 0-463,0 0-343,0 0-421,0 0-323,-1 0-131,1 0-1,0-1 0,-1 1 1,1-1-1,-1 1 1,1 0-1,0-1 1,-1 1-1,1 0 0,-1-1 1,1 1-1,-1 0 1,0 0-1,1 0 1,-1 0-1,1-1 1,-1 1-1,1 0 0,-1 0 1,1 0-1,-1 0 1,0 0-1,1 0-160,-5 7 141,0 0-1,0 0 1,1 0-1,0 0 1,1 1-1,0-1 1,0 1-1,-1 4-140,-8 19 68,4-11 59,0 1-1,1 0 1,2 0-1,0 1 0,1-1 1,0 16-127,0 33 923,3 29-923,1-58 85,0-36-72,0 0-1,1 0 1,-1 0-1,1 0 1,0 0-1,0 0 1,1-1-1,-1 1 1,1 0-1,0-1 1,1 1-1,-1-1 1,1 1-1,0-1 1,0 0-1,0 0 1,0 0-1,1-1 1,-1 1-1,1-1 1,0 0-1,0 0 1,1 0-1,-1-1 1,0 1-1,1-1 1,3 1-13,35 18-1,-38-17-2,0-1 0,1 0 0,0 0 0,0 0 0,0-1 0,0 0 0,0 0 0,0 0 0,1-1 0,-1 0 1,6 0 2,6 0-88,-13-1 85,0 1 0,-1-1 0,1 0-1,0 0 1,-1 0 0,1-1 0,0 1 0,-1-1 0,1 0 0,1-2 3,-5 2-16,0 0-1,0 0 1,0 0 0,-1 0-1,1 0 1,0 0 0,-1 0-1,1 0 1,-1-1 0,1 1-1,-1 0 1,0 0 0,0-1-1,1 1 1,-1 0 0,0 0-1,0-2 17,0-27 25,0 22 10,1-13 132,0 16-165,-1 0 1,1 0-1,-1-1 0,0 1 1,-1 0-1,1 0 1,-1 0-1,-1-4-2,2 9 16,-1-1-1,1 1 1,-1 0 0,1 0 0,-1-1-1,0 1 1,1 0 0,-1 0 0,1 0-1,-1-1 1,1 1 0,-1 0 0,0 0-1,1 0 1,-1 0 0,1 0 0,-1 0-1,1 0 1,-1 0 0,0 1 0,1-1-1,-1 0 1,1 0 0,-1 0 0,1 1-1,-1-1 1,1 0-16,-1 1 44,0-1 1,0 0-1,0 1 0,0-1 1,0 0-1,0 0 0,0 0 0,0 0 1,0 0-1,0 0 0,0 0 1,0 0-1,0 0 0,0 0 0,0 0 1,0-1-1,0 1 0,0 0 1,0-1-1,0 0-44,0-1-4,1 2 10,0 0 8,0 0-5,0 0-1,0 0 15,0 0 44,0 0-33,0 0 32,0 0-2,0 0-8,0 0 13,0 0-16,0 0-2,0 0 9,0 0-11,-30-18-9,27 17-42,1 0 0,-1-1-1,1 1 1,-1 1-1,0-1 1,1 0 0,-1 1-1,0-1 1,0 1 0,1 0-1,-1 0 1,0 0-1,0 0 1,1 1 0,-1-1-1,0 1 1,1-1 0,-1 1-1,0 0 1,1 0 0,-1 0-1,1 0 1,-1 1-1,1-1 1,0 1 0,0 0-1,-1-1 3,-1 5-2,-1 0-1,1 0 0,0 1 0,0-1 1,0 1-1,1 0 0,0 0 0,1 0 1,-1 0-1,1 3 3,-1 7-18,1 1 0,1-1 0,1 18 18,0-27-268,0-10-1351,0-13-2537,0 11 3271,0-10-5853</inkml:trace>
  <inkml:trace contextRef="#ctx0" brushRef="#br0" timeOffset="21621.81">3828 181 2497,'0'0'2336,"0"0"-876,0 0-253,0 0 51,0 0 21,0 0-299,-4-2 6534,-18-11-7640,7-7 157,13 17-22,0 0 1,0 0 0,0 0-1,0 0 1,0 0 0,-1 0-1,1 1 1,-1-1 0,0 1-1,1-1 1,-1 1-1,0 0 1,-1 1 0,1-1-1,0 0 1,0 1 0,-1 0-1,1 0 1,-1 0-1,1 0 1,-1 0 0,0 1-1,-1-1-9,3 2 5,1-1 0,-1 1 0,1-1 0,-1 1 0,1 0 0,0 0 0,-1 0 0,1 0-1,0 0 1,0 0 0,0 0 0,0 0 0,-1 0 0,2 1 0,-1-1 0,0 0 0,0 1 0,0-1 0,1 1-1,-1-1 1,0 1 0,1-1-5,-15 40 61,13-36-59,-4 11-12,1 0 0,1 0 0,0 0 0,1 0 0,0 1 0,2 0 1,0-1-1,1 1 0,1 10 10,-1-25 1,1 0 0,0 0 0,-1 1 0,1-1 0,0 0 0,0 0 0,1 0 0,-1 0 0,0 0 1,0-1-1,1 1 0,0 0 0,-1 0 0,1-1 0,0 1 0,-1-1 0,1 0 0,0 0 0,0 1 1,0-1-1,0 0 0,1 0 0,0 0-1,2 1 8,0-1 1,0 0 0,0 0 0,0 0-1,0 0 1,0-1 0,0 1-1,0-1 1,0-1 0,3 1-9,-6-2-5,1 1 0,0-1 0,-1 1 0,1-1 0,-1 0 0,1 0 0,-1 0 0,0 0 0,0-1 0,0 1 0,0-1 0,0 1 0,-1-1 0,1 1 0,-1-1 0,0 0 0,1-2 5,18-24-139,-16 24 135,0 0 0,0-1 0,-1 0 0,0 0 0,0 0 0,0 0 0,-1 0 0,1-2 4,1 76 530,-3-60-499,0 0 0,0 0 0,1 0 0,0-1 0,0 1 0,1 0-31,7 29 132,-1 21 7,-3 1 1,-2 31-140,-3 3-3592,-3-99 383,-8-7-4647</inkml:trace>
  <inkml:trace contextRef="#ctx0" brushRef="#br0" timeOffset="23205.02">43 1380 1608,'0'0'1938,"0"0"-278,0 0-454,0 0-304,0 0-189,0 0-59,0 0 104,0-27 2692,0 21 2842,-2 31-6238,-1-1 0,0 1 0,-2-1 0,-2 4-54,0 3 84,1 0-1,1 7-83,1 48 404,4 12-404,0-41 18,1-48-15,0 0 1,0 0 0,1 0-1,0-1 1,0 1 0,1-1 0,0 1-1,1-1 1,0 0 0,0 0-1,1 0 1,0-1 0,0 1 0,2 0-4,14 17-17,1-1 0,2-1 1,6 4 16,-18-17-29,-9-9-346,-2-1-4813,-1 0 754</inkml:trace>
  <inkml:trace contextRef="#ctx0" brushRef="#br0" timeOffset="25166.75">352 1584 1176,'0'0'2262,"0"0"-375,0 0-317,0 0-338,0 0-304,0 0-162,0-6-277,0 5-506,-4-28 675,4 28-576,0 0-1,0 0 1,0 0-1,0 0 1,-1 0-1,1 0 1,0 0-1,-1 0 1,1 0-1,-1 0 1,1 1-1,-1-1 1,1 0-1,-1 0 1,0 0-1,1 0 1,-1 1-1,0-1 1,0 0-1,1 1 1,-1-1-1,0 1 1,0-1-1,0 1 1,0-1-1,0 1 1,0 0-1,0-1 1,0 1-82,-6-2 1172,6 5 226,1 4-1662,0 41 520,1 1 0,3-2 1,2 1-1,5 16-256,-7-48 187,1 4 321,-1 0-1,0 0 1,-2 1-508,-2-27-5,-1 0 1,-1 0 0,1 0-1,-1 0 1,0 1-1,-1-1 1,-2-4 4,-9-25-30,6-5-96,2 0 1,2 0 0,1-1 0,2 1 0,3-25 125,-1-5-92,0 67 82,0-1-1,-1 1 0,1 0 1,0 0-1,1-1 1,-1 1-1,0 0 1,1 0-1,0 0 1,0 0-1,0 1 1,0-1-1,0 0 0,0 1 1,1-1-1,-1 1 1,1 0-1,0 0 1,-1 0-1,1 0 1,0 0-1,1 0 11,2-1-42,1 0 0,-1 0 0,1 0-1,-1 0 1,1 1 0,0 0 0,0 1 0,0-1 0,0 2 0,2-1 42,-5 1 0,1 0 1,-1 0-1,0 1 1,0-1 0,0 1-1,0 0 1,0 0 0,0 1-1,0-1 1,0 1-1,-1 0 1,1 0 0,0 0-1,-1 0 1,0 1-1,1-1 1,-1 1 0,0 0-1,1 1 0,-1 1-3,0-1 0,0 1 1,-1-1-1,1 1 0,-1 0 0,0 0 0,0 0 0,0 0 0,-1 0 0,0 1 0,0-1 0,0 0 0,-1 1 1,0-1-1,0 1 3,1 0 8,-1 0-1,0 1 1,-1-1 0,1 0 0,-1 0 0,0 0 0,-1 0 0,1 0 0,-1 0 0,0 0-1,-1 0 1,1 0 0,-3 2-8,-7 11 10,8-13-5,1 0 1,0-1-1,-1 1 1,0-1-1,-1 0 0,1-1 1,-1 1-1,0-1 1,0 0-1,-1 1-5,-23 1 203,1-1-76,35-5-131,0 0 1,0 1-1,0 0 1,0 0-1,-1 1 1,1-1-1,0 2 1,-1-1-1,1 1 1,-1-1-1,4 4 4,20 8 15,-1 1 1,13 9-16,-21-10 41,0 1-1,-1 0 1,-1 1 0,7 9-41,-20-20-178,-1 1-1,-1 0 0,1 0 1,-1 0-1,0 1 1,0 0-1,-1-1 1,0 1-1,0 0 0,0 1 1,-1-1-1,-1 0 1,1 1-1,-1-1 0,0 1 1,0 5 178,-1 0-2914,0-5-3033</inkml:trace>
  <inkml:trace contextRef="#ctx0" brushRef="#br0" timeOffset="25884.74">794 1631 1504,'0'0'3995,"0"0"-2348,0 0-705,0 0-255,0 0-97,0 0-1,-4 15 7,1-5-488,-1 4 102,1-1-1,0 0 1,1 1-1,0-1 1,1 1-1,0 0 1,1-1 0,1 7-210,1-16 90,-1 1 0,1-1 1,0 0-1,0 0 1,0 0-1,0 0 0,1-1 1,0 1-1,0-1 0,0 1 1,0-1-1,0 0 0,1 0 1,-1 0-1,1-1 1,0 1-1,0 0-90,2 0 69,0 1 1,0-1-1,0 0 1,1-1-1,-1 0 1,1 0-1,-1 0 1,1 0-1,-1-1 1,1 0-1,1-1-69,-1 0 48,-2 1-20,0-1 0,-1 0 1,1-1-1,0 1 1,-1-1-1,1 0 1,-1 0-1,5-1-28,-7 1 11,0-1-1,-1 1 1,1-1 0,0 1 0,0-1-1,-1 0 1,1 1 0,-1-1 0,0 0-1,1 0 1,-1 0 0,0 0-1,0 0 1,0 0 0,0-1 0,-1 1-1,1 0 1,-1 0 0,1-2-11,2-13 62,-1 1 0,-1-1 1,0 1-1,-1-1 0,-1-7-62,-1-14 26,2 33-29,0 1 1,0 0-1,-1 0 0,0 0 0,0 0 0,0 0 0,0 0 0,-1 0 0,1 0 1,-1 1-1,0-1 0,0 0 0,0 1 0,-1 0 0,-2-4 3,3 5-7,0 0 0,0 1 0,0-1 0,0 0 0,-1 1 0,1-1 0,0 1 0,-1 0 0,1 0 0,-1 0 1,1 0-1,-1 0 0,0 1 0,1-1 0,-1 1 0,0-1 0,1 1 0,-1 0 0,0 0 0,0 1 0,1-1 0,-1 0 0,0 1 0,1-1 0,-2 2 7,2-1-9,0 0 0,0 0-1,1 1 1,-1-1 0,1 0 0,-1 1 0,1 0 0,-1-1 0,1 1-1,0 0 1,0 0 0,0 0 0,0-1 0,0 1 0,0 0 0,0 0-1,1 1 1,-1-1 0,0 0 9,-10 48-86,10-40 78,-4 55-1535,5-65 1475,0 0 0,0 0 0,0 0 0,0 0 0,0 0-1,0 1 1,0-1 0,0 0 0,0 0 0,0 0 0,0 0 0,1 0 0,-1 0 0,0 1 0,0-1 0,0 0 0,0 0 0,0 0 0,0 0-1,0 0 1,0 0 0,0 0 0,0 0 0,0 1 0,1-1 0,-1 0 0,0 0 0,0 0 0,0 0 0,0 0 0,0 0 0,0 0 0,0 0-1,1 0 1,-1 0 0,0 0 0,0 0 0,0 0 0,0 0 0,0 0 0,0 0 0,0 0 0,1 0 0,-1 0 0,0 0 0,0 0 0,0 0 0,0 0-1,0 0 1,0 0 0,1 0 68,0 0-822,12 0-3138</inkml:trace>
  <inkml:trace contextRef="#ctx0" brushRef="#br0" timeOffset="26614.76">1186 1563 3625,'0'0'3894,"0"0"-1479,0 0-773,0 0-419,0 0-472,0 0-319,0 0-242,0 14 209,1-6-339,0-1 1,0 0-1,0 1 0,1-1 0,0 0 0,1 0 0,0 0 1,0 0-1,0-1 0,1 1 0,1 2-60,4 3 100,0 1 0,0-2-1,1 1 1,0-1-1,4 2-99,-11-11-16,1 0 0,-1 0-1,0 0 1,1 0 0,-1-1-1,1 1 1,-1-1 0,1 0-1,0 0 1,-1 0 0,1-1 0,0 1-1,0-1 1,0 0 0,-1 0-1,1 0 1,1-1 16,-3 1-1,0 0 4,-1-1 0,0 1 0,1-1-1,-1 1 1,0-1 0,1 0 0,-1 0 0,0 0 0,0 0 0,0 0 0,1 0 0,-1 0 0,0 0 0,0 0 0,-1 0 0,1 0 0,0-1 0,0 1 0,0-1-3,15-31 72,-13 28-59,28-87-485,-28 89 445,16 36 165,-16-28-138,-1 0 1,1-1 0,0 0 0,0 0-1,0 0 1,1 0 0,0 0-1,0-1 1,-1 1 0,2-1 0,-1 0-1,0-1 1,1 1 0,-1-1 0,1 1-1,0-1 1,0-1 0,0 1 0,0-1-1,0 0 1,0 0 0,0 0 0,0-1-1,0 1 1,1-1 0,-1-1-1,0 1 1,0-1 0,2 0-1,-4 0-6,-1 0 1,1 0 0,-1-1-1,0 1 1,1-1-1,-1 1 1,0-1-1,0 0 1,0 1-1,0-1 1,0 0-1,-1-1 1,1 1-1,0 0 1,-1 0-1,0-1 1,0 1-1,1-1 1,-1 1-1,-1-1 1,1 1 0,0-1-1,-1 0 1,1 1-1,-1-1 1,0 0-1,0 1 1,0-1-1,0 0 1,0 1-1,-1-1 1,1 0 5,0-1 6,-1-1 0,1 1 0,-1 0 0,1 0 1,-1-1-1,-1 1 0,1 0 0,-1 0 0,1 0 0,-1 1 1,0-1-1,0 0 0,-1 1 0,1-1 0,-1 1 0,0 0 0,0-1 1,0 1-1,0 1 0,-1-2-6,-7-1-258,-6-6-1032,14-3-4497,3 9 401</inkml:trace>
  <inkml:trace contextRef="#ctx0" brushRef="#br0" timeOffset="27345">1752 1302 6281,'0'0'1933,"0"0"-470,0 0-342,0 0-429,0 0-326,0 0-126,0 0 8,13-5 447,16-13-139,-22 12-523,1 2 1,-1-1-1,1 1 0,0 0 1,0 0-1,0 1 0,0 0 1,0 1-1,1 0 0,-1 0 1,1 0-1,4 1-33,-8 1 11,0-1-1,-1 1 1,1 1-1,0-1 1,-1 1-1,1 0 1,-1 0-1,1 0 1,-1 0-1,1 1 1,1 1-11,-4-2 12,0 1 0,-1 0 0,1 0 0,-1 0 0,1 0 1,-1 0-1,1 0 0,-1 0 0,0 0 0,0 1 0,0-1 0,-1 0 0,1 1 1,0-1-1,-1 0 0,0 1 0,1-1 0,-1 1 0,0-1 0,0 1 1,-1-1-1,1 2-12,0 19 138,1-17-116,0 0 0,-1 0 1,0 0-1,0 0 1,0 0-1,-1 1 1,0-1-1,0 0 1,-1-1-1,0 1 1,0 0-1,0 0 1,0-1-1,-1 1 1,-3 3-23,-1 1 12,-1-1 0,-1 0 0,0-1 0,-6 5-12,11-10 28,0 0 0,1-1 0,-1 0 1,0 0-1,-1 0 0,1 0 0,0 0 0,-1-1 0,1 0 0,0 0 0,-1 0 0,1-1 0,-6 1-28,10-1 103,0 0-54,0 0-48,31 0-57,-19-1 59,-1 0-1,0-1 0,0-1 0,8-2-2,-12 3-6,1-1-1,-1 1 1,1 1-1,0 0 1,0 0-1,0 0 1,0 1-1,0 0 1,0 0-1,0 1 1,3 1 6,-10 1 39,0 0-1,0 1 1,0-1 0,0 0 0,-1 1 0,1-1 0,-1 1 0,0-1 0,0 1 0,0-1 0,-1 1 0,0 2-39,1 1 66,0-1-39,-1-1 1,0 1-1,0 0 1,-1 0-1,1-1 1,-1 1-1,-1-1 0,1 0 1,-1 1-1,0-1 1,-2 3-28,2-4-7,1 0 1,-1-1 0,0 1 0,0-1 0,0 0 0,0 0 0,0 0-1,-1 0 1,0 0 0,1-1 0,-1 0 0,0 0 0,0 0 0,0 0-1,-4 1 7,3-3-6,4 0-199,1 0 0,0 0 0,0 0 0,0 0 0,-1 0 0,1 0 0,0 0 0,0 0-1,0-1 1,0 1 0,-1 0 0,1 0 0,0 0 0,0 0 0,0-1 0,0 1 0,0 0 0,0 0 0,-1 0 0,1 0 0,0-1 0,0 1 0,0 0 0,0 0-1,0 0 1,0-1 0,0 1 0,0 0 0,0 0 0,0 0 0,0-1 0,0 1 0,0 0 0,0 0 0,0-1 0,0 1 0,0 0 0,0 0 0,1 0 205,-1-1-94,0-5-5211</inkml:trace>
  <inkml:trace contextRef="#ctx0" brushRef="#br0" timeOffset="27907.99">2073 1105 5537,'0'0'1818,"0"0"-394,0 0-11,0 0-423,0 0-375,0 0 8,8-6-107,-2 3-460,2-2 17,-1 0 0,0 1 0,1-1 0,0 2 0,0-1-1,0 1 1,1 1 0,-1-1 0,1 1 0,-1 1 0,7-1-73,-10 2 49,-1 0 0,0 0 0,1 1 1,-1 0-1,0-1 0,1 1 0,-1 1 0,0-1 1,0 1-1,0-1 0,0 1 0,0 1 1,-1-1-1,1 0 0,0 1 0,-1 0 0,0-1 1,0 2-1,0-1 0,0 0 0,0 0 1,0 1-1,0 2-49,6 6 83,0 1-1,-1 0 1,-1 0 0,0 1 0,0 0 0,-2 0-1,0 1 1,-1-1 0,0 1 0,2 15-83,-1 17 288,-2 1 1,-2 39-289,-1-64 95,0-7-67,-1 0-1,-1 0 0,0 0 1,-3 4-28,4-13 4,-1-1 0,0 0 0,0 0 0,0 0 0,-1 0 0,0 0 0,0 0 0,0-1 0,-1 0 0,0 1 0,0-1 0,-1 0-4,-3-1-247,4-4-6530,4 0 5497,0 0-4720</inkml:trace>
  <inkml:trace contextRef="#ctx0" brushRef="#br0" timeOffset="28475.48">2798 1206 3065,'0'0'1764,"0"0"-325,0 0 73,0 0 13,0 0-36,0 0 4,0 0-96,0 0-150,0 0-205,0 0-158,-1 3-195,-2 6-608,-1 0-1,-1 0 0,0-1 0,0 1 0,-1-1 0,-2 2-80,-9 14 16,-2 9-32,0 1 0,3 1 0,0 0 1,3 1-1,-4 13 16,13-21 240,4-23-1397,-1-8-2854,2-41-999,2 23-1296</inkml:trace>
  <inkml:trace contextRef="#ctx0" brushRef="#br0" timeOffset="28808.36">2598 1244 4369,'0'0'3602,"0"0"-1651,0 0-429,0 0-285,0 0-516,0 0-289,3-2 68,1 0-347,1 0 1,0 0 0,-1 1 0,1 0-1,0 0 1,0 0 0,-1 0 0,1 1-1,0-1 1,0 1 0,0 0-1,0 1 1,0-1 0,-1 1 0,6 1-154,-3 0 56,0 1 1,1 0 0,-1 0-1,0 0 1,0 1 0,-1 0-1,1 0 1,-1 0 0,0 1-1,0 0-56,4 4-75,-1 0-1,1-1 0,1-1 1,-1 0-1,1 0 0,0-1 1,1-1-1,-1 0 0,1 0 1,0-1-1,1 0 0,-1-1 0,1-1 1,-1 0-1,1-1 0,9 0 76,-14-1-349,-1 1 0,1-1 0,0 1 0,0 1 0,0 0 0,-1 0 0,4 1 349,14 11-4603,-17-5-3538</inkml:trace>
  <inkml:trace contextRef="#ctx0" brushRef="#br0" timeOffset="29359.57">3319 972 7586,'0'0'2608,"0"0"-627,0 0-529,0 0-359,0 0-264,0 0-96,4 0-103,-1 1-566,0-1 1,0 1-1,0 0 1,-1 0 0,1 0-1,0 1 1,-1-1 0,1 1-1,-1-1 1,1 1-1,-1 0 1,0 0 0,0 0-1,0 0 1,0 0-1,0 1 1,0-1 0,0 1-1,-1-1 1,1 1-1,-1-1 1,0 1 0,0 0-1,0 0 1,0 0-65,7 17 194,-2 0 0,-1 0 0,1 6-194,-6-25 2,6 31 89,-3 1 1,0 0 0,-2 0-1,-3 13-91,1-14-496,2 1 0,0-1 0,2 1 0,4 11 496,-2-36-4057,-5-8 3904,0 0 0,1 1-1,-1-1 1,0 0-1,0 0 1,1 0-1,-1 0 1,0-1-1,0 1 1,1 0 0,-1 0-1,0 0 1,0 0-1,0 0 1,1 0-1,-1 0 1,0 0 0,0 0-1,1-1 1,-1 1-1,0 0 1,0 0-1,0 0 1,0 0 0,1-1-1,-1 1 1,0 0-1,0 0 1,0 0-1,0-1 1,0 1 0,0 0-1,1 0 1,-1-1-1,0 1 1,0 0-1,0 0 1,0-1-1,0 1 1,0 0 0,0 0-1,0-1 154,4-13-3415</inkml:trace>
  <inkml:trace contextRef="#ctx0" brushRef="#br0" timeOffset="29696.87">3602 935 592,'0'0'7642,"0"0"-4443,0 0-1280,0 0-413,0 0-490,0 0-318,2 3-57,6 14-352,0 0 0,-1 1 0,-1 0 0,-1 0 0,0 0 0,-2 1 0,1 8-289,8 33 139,7 23-102,-4 1 1,-1 26-38,-9 11-4424,-5-109-848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4:30:05.463"/>
    </inkml:context>
    <inkml:brush xml:id="br0">
      <inkml:brushProperty name="width" value="0.05" units="cm"/>
      <inkml:brushProperty name="height" value="0.05" units="cm"/>
    </inkml:brush>
  </inkml:definitions>
  <inkml:trace contextRef="#ctx0" brushRef="#br0">12 17 408,'0'0'1083,"0"0"-251,0 0-361,0 0-248,0 0-143,-8-2 2737,5 1 1055,3 1 4246,12 0-7683,-5 0-336,1 1 0,0-2 1,-1 1-1,1-1 0,0 0 1,-1-1-1,1 0 0,5-2-99,-10 3 12,1 0 0,-1 1-1,0-1 1,1 1-1,-1-1 1,1 1-1,-1 0 1,1 1-1,-1-1 1,1 0 0,0 1-12,11 1 40,14-2 6,-28 0-53,-1 0-1,29 0 24,-28 0-12,32 0-175,-32 0 175,-1 0-9,0 0-3,0 0-15,0 0-50,0 0 16,0 0 1,0 0-7,0 0-2,0 0 3,0 0 38,0 0 14,0 0-4,0 0 5,0 0 10,0 0 31,0 0-16,0 0-2,0 0-5,-33 2 144,8 3-127,12-4 7,1 2 0,-1-1 0,1 2 0,0 0 0,-4 1-33,-33 22-31,46-26 38,2-1 1,-1 2-8,0 0-1,0 0 1,-1 0 0,1 0 0,-1 0-1,0-1 1,1 1 0,-1-1-1,0 1 1,-1-1 0,-5 4-6,1 2 77,14-5 179,22-5-80,-27 3-194,28-5 45,-17 2-33,-1 1-1,1 0 1,11 1 12,33-6 8,-48 8-3,-1-1 1,0 0 0,1-1-1,-1 0 1,0 0 0,1 0-1,-1-1 1,0 0 0,0 0 0,0-1-1,3-2-5,-8 4 1,15-5 24,-16 6-19,-1 0 2,0 0-2,30-13-2564,-30 11 2297,0 2 174,0 0-1,0-1 0,0 1 1,0 0-1,0 0 0,0 0 1,0 0-1,0-1 0,0 1 1,0 0-1,0 0 0,0 0 0,0 0 1,0 0-1,0-1 0,0 1 1,0 0-1,0 0 0,0 0 1,0 0-1,0 0 0,0-1 1,0 1-1,0 0 0,0 0 1,-1 0-1,1 0 0,0 0 1,0 0-1,0-1 0,0 1 1,0 0-1,0 0 0,-1 0 1,1 0-1,0 0 0,0 0 0,0 0 1,0 0-1,0 0 0,-1 0 1,1 0-1,0 0 0,0 0 1,0 0-1,0 0 0,-1 0 1,1 0-1,0 0 0,0 0 1,0 0-1,0 0 88,-7 0-3926</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3:59:57.565"/>
    </inkml:context>
    <inkml:brush xml:id="br0">
      <inkml:brushProperty name="width" value="0.05" units="cm"/>
      <inkml:brushProperty name="height" value="0.05" units="cm"/>
    </inkml:brush>
  </inkml:definitions>
  <inkml:trace contextRef="#ctx0" brushRef="#br0">1 290 3977,'0'0'2622,"0"0"-615,0 0-432,0 0-315,0 0-262,6-11 751,-4 8 2384,83 6-3517,-39-1-473,0-1 0,3-3-143,59-2 54,43 5-54,-25 1 15,81-2 17,-207 0-23,0 0 11,0 0 16,0 0-8,0 0 34,0 0-31,0 0 1,0 0-86,0 0-55,0 0-109,-13 0-1406,-8 0-975,-5 0-2113</inkml:trace>
  <inkml:trace contextRef="#ctx0" brushRef="#br0" timeOffset="1231.42">688 18 1536,'0'0'1887,"0"0"-629,0 0 22,0 0 26,0 0-102,0 0-74,1-3-94,-1 2-750,1 0 1,-1 0-1,1 1 1,-1-1-1,1 0 1,-1 0 0,1 1-1,0-1 1,-1 0-1,1 1 1,0-1-1,-1 0 1,1 1-1,0-1 1,0 1-1,0-1 1,-1 1-1,1 0 1,0-1-1,0 1 1,0 0-1,0 0 1,0-1-1,0 1 1,0 0-1,0 0 1,0 0-287,14 0-506,-14 0 321,12 0 189,0 1-1,0 0 0,0 1 0,0 1 0,0 0 1,-1 1-1,0 0 0,10 5-3,6 4 8,-1 3 0,-1 0 0,3 3-8,-14-14 5,0-3 62,-17 23 114,-2 0 1,0 0-1,-1 0 1,-2-1-1,0 0 1,-2 0-1,-6 11-181,-1 7 117,10-27-111,-8 27 11,-3-1 1,-1-1-1,-16 23-17,34-63-52,0 0-1,0 0 0,0 0 1,0 0-1,0-1 0,0 1 0,0 0 1,0 0-1,0 0 0,0 0 0,0 0 1,0 0-1,0-1 0,-1 1 1,1 0-1,0 0 0,0 0 0,0 0 1,0 0-1,0 0 0,0 0 0,-1 0 1,1 0-1,0 0 0,0 0 1,0-1-1,0 1 0,-1 0 0,1 0 1,0 0-1,0 0 0,0 0 0,0 0 1,0 0-1,-1 0 0,1 0 0,0 0 1,0 1-1,0-1 0,0 0 1,0 0-1,-1 0 0,1 0 0,0 0 1,0 0-1,0 0 0,0 0 0,0 0 1,0 0-1,-1 0 0,1 1 1,0-1-1,0 0 53,1-25-1671,-1 8-593,0-9-4103</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5.376"/>
    </inkml:context>
    <inkml:brush xml:id="br0">
      <inkml:brushProperty name="width" value="0.05" units="cm"/>
      <inkml:brushProperty name="height" value="0.05" units="cm"/>
    </inkml:brush>
  </inkml:definitions>
  <inkml:trace contextRef="#ctx0" brushRef="#br0">10 369 120,'0'0'2609,"0"0"-613,0 0-49,0 0-76,0 0-453,0 0-339,-10 10 5178,75-12-6319,-30 0-100,-1 2 0,0 1 0,6 2 162,-32 0 207,-4-2-1641,-3-1-3296,-1-11-1149</inkml:trace>
  <inkml:trace contextRef="#ctx0" brushRef="#br0" timeOffset="1000.27">293 63 1816,'0'0'1637,"0"0"-108,0 0 118,0 0 42,0 0-101,0 0-290,19-7 905,64-6-1008,-76 13-1209,-2-1 62,0 1-1,0 0 1,-1 1 0,1-1-1,0 1 1,4 1-48,-7-1 26,-1 0 1,1 0-1,0 0 0,-1 0 0,1 0 0,0 0 1,-1 0-1,0 1 0,1-1 0,-1 1 0,0-1 1,1 1-1,-1-1 0,0 1 0,0 0 1,0 0-1,-1-1 0,2 3-26,1 5 17,0 0-1,0 1 1,-1-1-1,-1 1 1,1 0 0,-1 0-1,-1-1 1,0 1 0,0 0-1,-1 0 1,0 0 0,-1-1-1,0 1 1,-1-1-1,0 1 1,0-1 0,-1 0-1,0 0 1,-2 3-17,2-7-17,0 0-1,0 1 1,1-1 0,-1 1-1,1 0 1,1 0 0,-1 0-1,1 0 1,0 1 0,1-1-1,-1 1 1,1 0 17,39 4 20,-34-10-9,-1 1 0,0 0 0,1 0 1,-1 1-1,0-1 0,0 1 0,0-1 0,-1 1 0,1 0 1,-1 0-1,1 0 0,-1 0 0,0 1 0,0-1 0,0 1 1,-1-1-1,1 1 0,-1 0 0,0-1 0,1 4-11,0 8 106,0 0-1,0 0 0,-2 0 0,0 12-105,0-9 5,-1-17-1,1 0 0,-1 0 0,1 1 0,-1-1-1,0 0 1,0 0 0,1 0 0,-1 0 0,0 0-1,0 0 1,0-1 0,0 1 0,0 0 0,0 0-1,0-1 1,0 1 0,0 0 0,-1-1 0,1 1-1,0-1 1,0 0 0,0 1 0,-1-1 0,1 0-1,0 0 1,-1 0-4,-39 7 70,37-6-72,-3-1 73,-21 3-534,28-3 433,0 0 0,0-1 0,0 1 0,0 0 0,0 0 0,0 0 0,0 0 0,0 0-1,1 0 1,-1 0 0,0 0 0,0 0 0,0 0 0,0 0 0,0 0 0,0 0 0,0 0 0,0 0 0,0 0-1,0 0 1,0-1 0,0 1 0,0 0 0,0 0 0,0 0 0,0 0 0,0 0 0,0 0 0,0 0-1,0 0 1,0 0 0,0 0 0,0 0 0,-1 0 0,1 0 0,0 0 0,0 0 0,0 0 0,0 0-1,0-1 1,0 1 0,0 0 0,0 0 0,0 0 0,0 0 0,0 0 0,0 0 0,0 0 0,0 0 0,0 0-1,0 0 1,0 0 0,0 0 0,0 0 0,-1 0 0,1 0 30,16-7-3415,-7 4-2342</inkml:trace>
  <inkml:trace contextRef="#ctx0" brushRef="#br0" timeOffset="1900.34">719 70 4401,'0'0'2855,"0"0"-824,0 0-400,0 0-137,0 0-304,0 0-178,5 0-205,2-1-629,1-1 0,-1 1 0,1-2 1,-1 1-1,0-1 0,0 0 1,0 0-1,0-1 0,0 1 0,3-5-178,-2 3 8,0 1 0,0-1 0,1 1 0,-1 0 0,1 1 0,0 0 0,0 0-1,0 1 1,0 0-8,-4 2 4,1-1-9,1 1-1,-1-1 0,0 1 0,1 1 1,-1-1-1,1 1 0,0 0 6,-6 0 0,1-1-1,-1 1 0,1 0 0,-1 0 0,1 0 1,-1-1-1,1 1 0,-1 1 0,0-1 0,1 0 1,-1 0-1,0 0 0,0 1 0,0-1 1,0 1-1,0-1 0,0 1 0,-1-1 0,1 1 1,0-1-1,-1 1 0,1 0 0,-1-1 0,0 1 1,1 0-1,-1-1 0,0 1 1,3 17-47,-1 0 0,-1 1 0,-1 9 47,0-21-40,-1-1 0,0 1 1,0-1-1,0 0 1,-1 1-1,0-1 0,-1 0 1,1 0-1,-1 0 1,-3 3 39,-69 88-259,75-98 277,0 0-1,0 1 1,0-1 0,0 0-1,0 0 1,0 0 0,0 0-1,0 1 1,0-1 0,0 0-1,1 0 1,-1 0 0,0 0 0,0 1-1,0-1 1,0 0 0,0 0-1,0 0 1,0 0 0,0 0-1,1 1 1,-1-1 0,0 0-1,0 0 1,0 0 0,0 0 0,0 0-1,1 0 1,-1 0 0,0 0-1,0 0 1,0 1 0,0-1-1,1 0 1,-1 0 0,0 0-1,0 0 1,0 0 0,0 0 0,1 0-1,-1 0 1,0 0 0,0 0-1,0 0 1,0 0 0,1-1-18,18 4 246,26-3-316,-39 0 127,-3 0-53,1 1 1,-1-1 0,1 1-1,-1-1 1,1 1 0,-1 0-1,0 1 1,1-1 0,-1 0-1,0 1 1,0 0-1,0 0 1,0 0 0,0 0-1,-1 0 1,1 0 0,0 1-1,-1-1 1,0 1 0,0 0-1,1 0 1,-2 0 0,1 0-1,0 0 1,-1 0 0,1 0-1,-1 0 1,0 1-1,0-1 1,0 3-5,3 11 44,-1 0 0,0 1 1,-1-1-1,-2 0 0,0 10-44,0-21 4,-1-1 1,0 0-1,0 1 0,-1-1 1,1 0-1,-1 0 0,0 0 1,-1 0-1,1 0 0,-1 0 1,0-1-1,0 0 0,-1 1 1,1-1-1,-3 1-4,-12 14 2,-2 0-1,-15 10-1,3-2 5,-10 17-36,41-43-138,1-1-88,2-48-1757,4 18-277</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1.862"/>
    </inkml:context>
    <inkml:brush xml:id="br0">
      <inkml:brushProperty name="width" value="0.05" units="cm"/>
      <inkml:brushProperty name="height" value="0.05" units="cm"/>
    </inkml:brush>
  </inkml:definitions>
  <inkml:trace contextRef="#ctx0" brushRef="#br0">386 8 4601,'0'0'2611,"0"0"-546,0 0-488,0 0-388,0 0-367,0 0-148,0-1-575,0 1 0,0 0 0,0 0 0,0-1 0,0 1 0,0 0 0,-1 0 0,1-1 0,0 1 1,0 0-1,0-1 0,0 1 0,0 0 0,0 0 0,0 0 0,-1-1 0,1 1 0,0 0 0,0 0 0,0-1 0,-1 1 0,1 0 0,0 0 0,0 0 0,0 0 1,-1 0-1,1-1 0,0 1 0,0 0 0,-1 0 0,1 0 0,0 0-99,-304 0 2323,303 0-2266,1 0-38,0 0-11,0 0 0,0 0 0,0 0 15,0 0 43,0 805-99,4-234 33,-7-523 25,-1 1-1,-10 40-24,-3 24 23,-1 10-26,8-56-3,2 0 0,3 35 6,5 265 103,3-346 5,13-4 104,5 21-189,-14-27-12,-1 0 1,0 0 0,0 1 0,-1-1 0,-1 2-12,-3-12 28,-1-1 0,1 1 0,-1-1 0,0 1 1,1-1-1,-1 1 0,1-1 0,-1 1 1,1-1-1,-1 0 0,1 1 0,0-1 0,-1 0 1,1 0-1,-1 1 0,1-1 0,-1 0 0,1 0 1,0 0-1,-1 0 0,1 0 0,0 0 1,-1 1-1,1-2 0,0 1 0,-1 0 0,1 0 1,-1 0-1,1 0 0,0 0 0,-1 0 1,1-1-1,-1 1 0,1 0 0,0-1 0,-1 1-28,33-14-178,-17 8 251,9 0-93,0 1-1,1 1 1,-1 1-1,1 2 0,0 0 1,13 3 20,5-1-51,-43-1 21,1 0-1,0 0 1,-1 0 0,1 1 0,0-1 0,-1 1 0,1-1 0,-1 1 0,1 0 0,-1-1-1,1 1 1,-1 0 0,1 0 0,-1 0 0,0 0 0,1 0 0,-1 0 0,0 1 0,0-1-1,0 0 1,0 1 0,0-1 0,0 1 0,-1-1 0,1 1 0,0-1 0,-1 1 0,1-1-1,-1 1 1,1 0 0,-1-1 0,0 1 0,0 0 0,0-1 0,0 1 0,0 0-1,0 0 1,0-1 0,0 1 0,-1-1 0,1 1 0,-1 0 0,0 1 30,0-2-163,0 0-1,0 0 1,-1-1 0,1 1 0,0 0 0,-1 0 0,1-1 0,0 1-1,-1-1 1,1 1 0,-1-1 0,1 0 0,-1 0 0,1 1 0,-1-1-1,1 0 1,-1 0 0,1-1 0,-1 1 0,1 0 0,-1 0 0,0-1 163,-5 1-1320,-9 0-2784</inkml:trace>
  <inkml:trace contextRef="#ctx0" brushRef="#br0" timeOffset="1447.65">680 198 880,'0'0'1391,"0"0"-156,0 0 56,0 0 221,0 0-70,0 0-142,0 0-225,0 0-275,0 0-184,0 0-123,0 0-96,0 0-61,0 0-31,0 0-42,0 0-9,0 0 50,0 0 53,0 0-4,0-1-318,0 0 0,0 0 0,0 0-1,0 0 1,0 0 0,0 0 0,1 0-1,-1 0 1,0 0 0,1 0 0,-1 0-1,0 0 1,1 0 0,-1 0 0,1 1-1,0-1 1,-1 0 0,1 0-35,7-5 2,0 0 0,0 1 0,1 0 0,-1 0 0,1 1 0,0 0 0,0 1 0,1 0 0,-1 1 0,0-1 0,1 2 0,0-1 1,-1 1-1,1 1 0,3 0-2,-11 0-8,0 0 1,-1 0-1,1 1 1,0-1-1,0 0 1,-1 1-1,1-1 1,0 1-1,-1 0 1,1-1-1,0 1 0,-1 0 1,1 0-1,-1 0 1,1 0-1,-1 0 1,0 1-1,1-1 1,-1 0-1,0 1 8,2 1-7,-1 1-1,0 0 1,0-1 0,0 1-1,-1 0 1,1 0-1,-1 0 1,1 4 7,1 9 31,-1-1 1,0 1-1,-2-1 1,0 3-32,0-18 2,1 11 35,-1-1-1,0 1 0,-1 0 0,0-1 1,-1 1-1,-1-1 0,1 1 0,-2-1 1,0 0-1,0 0 0,-1 0 0,0-1 1,-1 1-1,0-1 0,-1-1 0,-1 2-36,-5 5 69,0-1 0,-1-1 0,-3 3-69,13-14 75,0 1 0,0-1 0,-1 0 0,1 0 0,-1 0 0,0 0 0,1-1 0,-1 0 0,0 0 0,0 0 0,0-1 0,-1 0 0,1 0 0,-3 1-75,8-2 192,0 0-79,0 0-61,0 0-37,0 0-7,30-1 77,23-4-32,67-3-882,-119 9 641,0 0 0,0 0 1,0 0-1,0 0 0,0 0 0,0 0 0,-1 1 1,1-1-1,0 0 0,-1 0 0,1 1 0,-1-1 1,1 0-1,-1 1 0,0-1 0,1 1 0,-1-1 1,0 0-1,0 1 0,0-1 0,0 1 0,0 0 188,0 5-3747</inkml:trace>
  <inkml:trace contextRef="#ctx0" brushRef="#br0" timeOffset="2149.04">1140 99 1672,'0'0'3137,"0"0"-462,0 0-472,0 0-442,0 0-549,0 0-489,0 0-278,0 0-114,0 0-67,0 15 190,-1 9-71,-1 0 0,-1 0 0,-3 9-383,1-8 329,1 1 0,1 0 0,1 12-329,2-37 10,1-1-1,-1 1 1,0 0 0,1-1 0,-1 1-1,1 0 1,-1 0 0,1-1 0,-1 1-1,1-1 1,-1 1 0,1-1-1,0 1 1,-1-1 0,1 1 0,0-1-1,-1 1 1,1-1 0,0 0-1,0 1 1,-1-1 0,1 0 0,0 0-1,0 0 1,0 0 0,-1 1 0,1-1-1,0 0 1,0 0 0,0-1-10,31 2-12,-27-1 45,103 0 207,-62 0-8388,-46 0 2611</inkml:trace>
  <inkml:trace contextRef="#ctx0" brushRef="#br0" timeOffset="2583.15">1325 147 3625,'0'0'2586,"0"0"-585,0 0-395,0 0-375,0 0-165,0 0-261,0-5-236,0 3-175,0 4 2040,2 17-2311,0 0-1,1 0 1,1 0 0,1 1-123,10 59 112,-9 33-103,-5 21-9,-1-107-125,0-25-422,0-1-229,0-4-50,7-40-2257,-2 17-1928</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1.584"/>
    </inkml:context>
    <inkml:brush xml:id="br0">
      <inkml:brushProperty name="width" value="0.05" units="cm"/>
      <inkml:brushProperty name="height" value="0.05" units="cm"/>
    </inkml:brush>
  </inkml:definitions>
  <inkml:trace contextRef="#ctx0" brushRef="#br0">193 1 4441,'0'0'2658,"0"0"-912,0 0-313,0 0-75,0 0-189,0 0-208,-23 7 1520,12 5-2444,0 0-1,0 1 1,1 0-1,1 1 0,0-1 1,1 2-1,1 0-36,-19 38 234,-2 15-234,27-66 1,-7 20-19,1 0 1,1 1-1,0 0 1,2 0-1,1 0 1,0 0-1,2 1 1,1 5 17,1-23-1,0-1-1,0 1 1,0-1 0,1 1-1,0-1 1,0 0 0,0 1 0,1-1-1,0 0 1,0-1 0,0 1-1,0 0 1,1-1 0,0 0-1,0 0 1,1 2 1,9 6-27,0 0 1,0-1-1,1 0 0,9 5 27,-21-15-49,0 1 1,0 0-1,0-1 1,1 1 0,-1-1-1,0 0 1,1 0-1,-1-1 1,0 1-1,1-1 1,-1 1-1,1-1 1,-1 0-1,1 0 1,-1-1 0,1 1-1,-1-1 1,1 1-1,-1-1 1,0 0-1,1-1 1,-1 1-1,0 0 1,0-1 0,0 0-1,0 0 1,0 0-1,0 0 1,-1 0-1,1-1 1,-1 1-1,1-1 1,-1 1-1,0-1 1,0 0 48,11-14-121,-2-1 0,0 0 1,-1 0-1,-1-1 0,3-10 121,-5 12-77,-4 11 115,0-1 0,-1 0 0,0 0 0,0 0 0,-1 0-1,0 0 1,0 0 0,0-5-38,-2 11 9,1 1-1,-1-1 1,1 0-1,-1 1 1,1-1-1,-1 1 1,1-1 0,-1 1-1,1 0 1,-1-1-1,0 1 1,1 0-1,-1-1 1,0 1-1,1 0 1,-1 0 0,0-1-1,1 1 1,-1 0-1,0 0 1,1 0-1,-1 0 1,0 0-9,-21-2 111,20 2-92,-1-1-6,-11 0 16,0 0-1,0 1 1,0 1-1,0 0 1,-4 1-29,14-1-1,0 0 1,0 0-1,1 0 0,-1 1 1,0 0-1,0-1 0,1 1 1,-1 1-1,1-1 1,-1 0-1,1 1 0,0 0 1,0 0-1,0 0 0,1 0 1,-1 0-1,1 0 0,-1 1 1,0 2 0,-2 5 2,0 0 0,0 1 0,1-1 0,1 1 1,0 0-1,1 0 0,-2 11-2,1 17-69,2 28 69,1-54-89,0-12-530,0-2-1213,0 0-2310</inkml:trace>
  <inkml:trace contextRef="#ctx0" brushRef="#br0" timeOffset="778.87">631 93 5193,'0'0'1959,"0"0"-400,0 0 226,0 0 11,0 0-432,0 0-349,0 0-148,0 0-110,-8 5 125,0 6-789,0 0-1,0 0 1,1 0-1,1 1 1,0 0 0,-4 11-93,-26 81-5,32-90 41,-10 29-38,1 1 0,2 0 0,3 1 0,1 0 0,2 1 0,2 8 2,3-51-7,0 1 1,0-1 0,0 0-1,0 0 1,0 1-1,1-1 1,0 0 0,-1 0-1,1 0 1,1 0-1,-1 0 1,0 0 0,2 2 6,-1-3-6,0 0 0,0 0 0,1 0 0,-1-1 0,0 1 0,1-1 0,-1 1 0,1-1-1,0 0 1,-1 0 0,1 0 0,0-1 0,0 1 0,-1-1 0,4 1 6,3 1-7,1-1-1,0 0 0,0 0 0,-1-1 0,1 0 0,0-1 0,0 0 0,-1-1 0,1 0 1,-1 0-1,1-1 0,-1 0 0,0 0 0,0-1 0,0-1 0,-1 0 0,0 0 0,1 0 1,-2-1-1,1 0 0,-1-1 0,0 1 0,0-1 0,0-1 0,-1 1 0,-1-1 0,1 0 1,-1-1-1,-1 1 0,1-1 0,-1 0 0,-1 0 0,0-1 0,0 1 0,0-2 8,0-6 74,-1 0 0,0 1 0,-1-1 0,-1-7-74,0 23 36,-1 0-1,0 0 1,0 1-1,0-1 0,0 0 1,0 1-1,0-1 0,0 0 1,0 1-1,-1-1 1,1 1-1,0 0 0,0-1 1,0 1-1,0 0 1,-1 0-1,1-1 0,0 1 1,0 0-1,-1 0 0,1 1 1,0-1-1,0 0 1,-1 0-36,-38 1 386,37 0-360,-2-1-21,0 1-1,1 0 1,-1 0 0,1 1 0,0-1-1,-1 1 1,1 0 0,0 0-1,0 0 1,0 1 0,0-1-1,0 1 1,1 0 0,-1 0 0,1 1-1,0-1 1,0 1 0,0-1-1,0 1 1,1 0 0,-1 0-1,1 0 1,-1 4-5,-2 2-19,1 1 1,0 0-1,1 0 0,0 0 0,1 0 0,0 1 0,1-1 1,0 1-1,0 1 19,1-11-70,1 0-1,-1 0 1,0 0 0,0 0 0,1-1 0,-1 1 0,1 0-1,0 0 1,-1 0 0,1-1 0,0 1 0,0 0 0,0-1 0,0 1-1,1-1 1,-1 1 0,0-1 0,1 0 0,-1 1 0,0-1 0,1 0-1,0 0 1,-1 0 0,1 0 0,0 0 70,6 3-2450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09.001"/>
    </inkml:context>
    <inkml:brush xml:id="br0">
      <inkml:brushProperty name="width" value="0.05" units="cm"/>
      <inkml:brushProperty name="height" value="0.05" units="cm"/>
    </inkml:brush>
  </inkml:definitions>
  <inkml:trace contextRef="#ctx0" brushRef="#br0">0 152 4337,'0'0'2112,"0"0"-777,0 0-357,0 0-114,0 0-208,0 0-210,6 4-53,-2-1-218,1 0 0,0-1 0,0 1 0,0-1 0,1-1-1,-1 1 1,0-1 0,1 0 0,-1 0 0,0 0 0,1-1 0,-1 0 0,6 0-175,-1 1 340,0 0 1,-1 1 0,1 0-1,0 0 1,-1 1 0,7 3-341,-5-2 119,1 0 1,0-1-1,0 0 1,10 1-120,48-2 4,-70-2-51,0 0 1,0 0 0,0 0 0,-1 0-1,1 0 1,0 0 0,0 0-1,0 0 1,0 0 0,0 0-1,0 0 1,0 0 0,0 0 0,-1 0-1,1 0 1,0 0 0,0 0-1,0 0 1,0 0 0,0 0-1,0 0 1,-1 0 0,1 0 0,0 0-1,0 0 1,0 0 0,0 0-1,0 0 1,0 0 0,0 0-1,-1 0 1,1 0 0,0 0 0,0 0-1,0 0 1,0 0 0,0 0-1,0 1 1,0-1 0,0 0 0,0 0-1,-1 0 1,1 0 0,0 0-1,0 0 1,0 0 0,0 0-1,0 1 1,0-1 0,0 0 0,0 0-1,0 0 1,0 0 0,0 0-1,0 0 1,0 1 0,0-1-1,0 0 1,0 0 0,0 0 0,0 0-1,0 0 1,0 0 0,0 0-1,0 1 1,0-1 0,1 0 46,-15 0-5737</inkml:trace>
  <inkml:trace contextRef="#ctx0" brushRef="#br0" timeOffset="634.06">393 27 7642,'0'0'2814,"0"0"-942,0 0-521,0 0-274,0 0-311,0 0-182,8-2-110,41-7-227,-1 2 1,1 2 0,0 2-1,11 2-247,-58 1-6,1 0 0,-1 1 1,1-1-1,-1 1 0,1-1 0,-1 1 0,1 0 0,-1 0 0,0 0 0,0 0 0,1 1 0,-1-1 0,0 1 0,0-1 0,0 1 0,0 0 0,0-1 0,0 2 6,1 1-7,-1 0 0,1 0 0,-1 0 0,0 0 0,0 0 0,0 1 0,-1-1-1,1 1 1,0 4 7,0 9 11,0 1-1,-1 0 0,0 0 0,-3 13-10,2-27 9,-1 3 1,0 0 1,-1 1-1,0-1 0,0 0 1,-1 0-1,0 0 0,-1 0 1,0 0-1,0-1 0,0 0 1,-4 4-11,-13 18 42,-2-2 1,-8 7-43,-25 32 50,52-62-60,2-1-14,0 0 0,-1 0-1,1 0 1,0 0 0,0 0 0,1 1 0,-1-1 0,1 1 0,-1-1 0,1 1 0,0-1-1,1 1 1,-2 3 24,2-6-33,264 2 104,-263-3-112,0 0 0,1 0 0,-1-1 1,0 2-1,0-1 0,1 0 0,-1 0 1,0 0-1,0 0 0,0 1 1,0-1-1,1 0 0,-1 1 0,0-1 1,0 1-1,0 0 0,0-1 0,0 1 1,0 0-1,0 0 0,0-1 0,0 1 1,0 1 40,0 0-344,0 1 1,-1-1-1,1 1 1,-1 0 0,1-1-1,-1 1 1,0 0 0,0-1-1,0 1 1,0 0 343,0-2-142,0 10-3787</inkml:trace>
  <inkml:trace contextRef="#ctx0" brushRef="#br0" timeOffset="1039.45">962 40 6433,'0'0'2464,"0"0"-1159,0 0-374,0 0 57,0 0-188,0 0-130,0 9 720,12 149 573,-12 289-2239,2-437-1100,-2-10 1262,1 0 0,-1 0 0,0 0 0,1 0 0,-1 0 0,0-1 0,0 1 0,1 0 0,-1 0 0,0 0 0,0 0 0,1-1 0,-1 1 0,0 0 0,0 0 0,0 0 0,1-1 0,-1 1 0,0 0 0,0 0 0,0-1 0,0 1 0,0 0 0,0 0 0,1-1 0,-1 1 0,0 0 0,0-1 0,0 1 0,0 0 0,0 0 0,0-1 0,0 1 0,0 0 0,0-1 0,0 1 0,0 0 0,0 0 0,-1-1 0,1 1 114,4-24-6019</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4.064"/>
    </inkml:context>
    <inkml:brush xml:id="br0">
      <inkml:brushProperty name="width" value="0.05" units="cm"/>
      <inkml:brushProperty name="height" value="0.05" units="cm"/>
    </inkml:brush>
  </inkml:definitions>
  <inkml:trace contextRef="#ctx0" brushRef="#br0">11 120 1192,'0'0'2106,"0"0"-488,0 0-239,0 0-308,0 0-125,0 0 153,0-10-144,0-99 3826,0 109-4145,0 0-121,0 0-128,0 0-56,0 0-37,0 0-60,0 0-41,0 0-46,0 0-7,0 11 132,2 32 298,2 1 0,3 3-570,3 39 294,31 314 116,-35-291 290,-6 93-700,-2-74 123,7-23 314,14 87-437,-9-115 127,-3 34 205,-5 106-332,-3-108 67,-2-30 62,-9 43-129,3-44 31,3 44-31,-2 519 31,7-616-29,-2 0 0,-1 0 0,-2 6-2,-7 51-22,10-47 14,-3 35 22,-11 49-14,14-95 316,0-8-2355,2-17 1832,0 1 0,1 0 1,-1-1-1,0 0 0,0 1 1,0-1-1,0 1 0,1-1 1,-1 0-1,0 0 0,1 1 1,-1-1-1,1 0 0,-1 0 1,1 0-1,-1 0 0,1 0 1,-1 0-1,1 0 207,-11-14-4646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8.044"/>
    </inkml:context>
    <inkml:brush xml:id="br0">
      <inkml:brushProperty name="width" value="0.05" units="cm"/>
      <inkml:brushProperty name="height" value="0.05" units="cm"/>
    </inkml:brush>
  </inkml:definitions>
  <inkml:trace contextRef="#ctx0" brushRef="#br0">56 0 1816,'0'0'1623,"0"0"-386,0 0-13,0 0-176,0 0-144,0 0 57,-3 3 21,-3 5-648,1-1-1,-1 1 0,2 0 1,-1 1-1,1-1 1,0 1-1,1 0 0,0 0 1,0 0-1,1 0 0,0 0 1,0 8-334,-1 12 409,2 0 1,1 1 0,3 18-410,-2-43-3,0 0 0,0 0 1,0 0-1,0-1 0,0 1 1,1 0-1,0-1 1,0 1-1,1-1 0,-1 1 1,1-1-1,0 0 1,0 0-1,0 0 0,0-1 1,1 1-1,0-1 1,-1 0-1,1 0 0,1 0 1,2 2 2,1-1 26,0 0 1,0 0-1,1-1 0,0 0 1,0-1-1,-1 1 1,1-2-1,1 1 1,-1-1-1,0-1 1,1 0-27,-3 1 15,-1-1 1,0 0-1,0-1 1,1 1 0,-1-1-1,0 0 1,0-1-1,5-1-15,-9 2 7,0-1 0,0 1 0,-1-1-1,1 1 1,0-1 0,-1 0 0,1 0-1,-1 1 1,1-1 0,-1 0 0,0 0-1,0-1 1,0 1 0,0 0 0,0 0-1,0 0 1,0-1 0,-1 1 0,1 0-1,-1-1 1,0 1 0,0-1 0,0 1-1,0 0-6,1-7 17,-1 1-1,1 0 1,-2-1 0,1 1-1,-1 0 1,0 0-1,-1 0 1,0-1 0,0 1-1,-1 1 1,0-1-1,-1 0 1,1 1-1,-3-3-16,2 4-17,-1 0-1,1 1 0,-1-1 0,-1 1 0,1 0 0,-1 0 0,1 1 0,-1 0 0,-1 0 0,1 0 0,0 1 0,-1 0 0,0 0 0,0 1 1,0 0-1,-5-1 18,10 2-30,-3 0-89,0 0 0,0 0 0,0-1-1,0 1 1,1-1 0,-1 0 0,1-1 0,-1 1-1,1-1 1,-3-2 119,6 4-405,1 1-109,0 0-211,0 0-305,0 0-822,0 0-1288,0 0-2425</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19.693"/>
    </inkml:context>
    <inkml:brush xml:id="br0">
      <inkml:brushProperty name="width" value="0.05" units="cm"/>
      <inkml:brushProperty name="height" value="0.05" units="cm"/>
    </inkml:brush>
  </inkml:definitions>
  <inkml:trace contextRef="#ctx0" brushRef="#br0">5 187 3169,'0'0'2596,"0"0"-545,0 0-136,0 0-270,0 0-374,0 0-302,-4-2 580,4 2-1427,0 0 0,0 0-1,0 0 1,0 0 0,0 0 0,0 0-1,0 0 1,0 0 0,0 0-1,0 0 1,0 0 0,0 0-1,0 0 1,0 0 0,0 0 0,0 0-1,0 0 1,0 0 0,0-1-1,0 1 1,0 0 0,0 0-1,0 0 1,0 0 0,0 0 0,0 0-1,0 0 1,0 0 0,0 0-1,0 0 1,0 0 0,0 0-1,0 0 1,0 0 0,0 0-1,0 0 1,0 0-122,66-3 108,0-2-1,24-8-107,-29 10-129,-61 3 34,0 0 22,0 0-13,0 0-41,0 0-19,0 0 46,0 0-6,0 0-6,0 3-26,0 43 130,-2-1 1,-2 1 0,-2 0-1,-4 6 8,4-22 28,0 1-20,-2 0 1,0-1 0,-2 0-1,-1-1 1,-8 13-9,17-43-2422,1-5 1749,0-14-1528,1 4-1561</inkml:trace>
  <inkml:trace contextRef="#ctx0" brushRef="#br0" timeOffset="1020.32">692 58 1768,'0'0'2673,"0"0"-790,0 0-127,0 0 77,0 0-237,0 0-233,0 0-161,0 0-141,0 0-206,0 0-97,0 0-36,0 0-120,0 0-191,-12-1-85,-21-3-481,10 0-433,1 1 0,-16 1 588,36 3-26,1-1 1,-1 1-1,1-1 0,0 1 0,-1 0 0,1 0 0,0-1 0,0 1 0,0 0 0,-1 0 0,1 0 0,0 0 0,0 1 1,0-1-1,0 0 0,1 0 0,-1 0 0,0 1 0,0 0 26,-1 1 1,1-1 1,0 1-1,-1 0 0,1 0 1,0 0-1,0 1 1,0-1-1,1 0 0,-1 0 1,1 1-2,0-3-11,0 16-161,1 6 189,1 0 0,1 0 1,4 10-18,-2-10 117,-2-1 0,0 1 0,-1 10-117,-2-33 40,0 0-59,27 0-688,41 0 587,-68 2 106,1 0 0,0 0 0,-1-1-1,1 1 1,-1 0 0,1 0 0,-1-1 0,0 1 0,0 0-1,1 0 1,-1 0 0,-1 0 0,1 0 0,0-1-1,-1 2 15,1 2-11,1 37 11,1-25 6,-2 0 1,0 0-1,-1 0 0,-1 0 1,0 0-1,-1 0 0,-3 7-6,0-5 10,4-12 2,0-1 1,-1 0-1,1 1 0,-1-1 1,-4 6-13,6-11-8,0 1 1,0-1 0,-1 1-1,1-1 1,-1 1-1,1-1 1,-1 0 0,1 0-1,-1 0 1,0 0 0,0 0-1,1 0 1,-1 0-1,0-1 1,0 1 0,0 0-1,0-1 1,0 0 0,0 1-1,0-1 1,0 0-1,-1 0 8,-2 0-230,-1-1-1,1 0 1,-1 0-1,1 0 0,0-1 1,-5-1 230,-3-1-1320,5 3-5141,8 1-294</inkml:trace>
  <inkml:trace contextRef="#ctx0" brushRef="#br0" timeOffset="1780.33">1039 10 3225,'0'0'4073,"0"0"-2048,0 0-643,0 0-195,0 0-424,0 0-214,-2-1-89,0 0-453,0 0 1,0 0-1,-1 0 0,1 0 0,0 0 1,0 0-1,-1 1 0,1-1 0,0 1 1,-1 0-1,1-1 0,-1 1 0,1 0 1,0 0-1,-1 1 0,1-1 0,-1 0 1,1 1-1,0 0 0,0-1 0,-1 1 1,1 0-1,0 0 0,0 0 0,0 1 1,0-1-1,0 0 0,0 1 0,0-1 1,0 1-1,1 0 0,-1-1 0,1 1 1,-1 0-1,1 0 0,-1 0 0,1 0 1,0 0-1,0 1 0,0-1 0,0 0-7,-3 10-26,1-1 1,0 1-1,1 0 0,0 0 0,0 0 0,2 0 0,-1 10 26,1-15 8,-1 0 0,1 0 0,1 0 0,-1 0 0,1-1 0,0 1 0,1 0 0,0 0 0,0-1-1,0 1 1,1-1 0,0 0 0,0 0 0,0 0 0,1 0 0,1 0-8,-4-5-23,0 0-1,0 0 1,0 0-1,0 0 1,0 0 0,0 0-1,0-1 1,1 1 0,-1 0-1,0-1 1,1 1-1,-1-1 1,0 0 0,1 1-1,-1-1 1,1 0-1,-1 0 1,0 0 0,1 0-1,-1 0 1,1 0 0,-1 0-1,0 0 1,1-1-1,-1 1 1,0-1 0,1 1-1,-1-1 1,0 1-1,1-1 1,-1 0 0,0 1-1,0-1 1,0 0 0,0 0-1,0 0 1,0 0-1,0 0 1,1-1 23,5-5-159,-1 0 1,0 0-1,0-1 0,0 0 0,-1 0 159,0 1-166,37-63-494,-39 64 661,0-1 1,0 0-1,0-1 0,-1 1 0,0 0 1,0-1-1,-1 1 0,0-1 0,0-2-1,-1 10 158,0 0 175,0 0 145,-10 30 461,7 8-869,1 0 1,2 1-1,3 5-70,-1-5 18,4 261 80,-5-171-2834,-1-124 69</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22.940"/>
    </inkml:context>
    <inkml:brush xml:id="br0">
      <inkml:brushProperty name="width" value="0.05" units="cm"/>
      <inkml:brushProperty name="height" value="0.05" units="cm"/>
    </inkml:brush>
  </inkml:definitions>
  <inkml:trace contextRef="#ctx0" brushRef="#br0">1 255 1296,'0'0'3018,"0"0"-1267,0 0-634,0 0-53,0 0-83,0 0-229,4 0-163,11 1-134,-3-1-108,0 0 0,0 0 0,0-1 0,0 0 0,0-1 1,0 0-1,-1-1 0,1-1 0,10-4-347,-12 3 145,24-12 606,30-10-751,-52 23-4,2 0-1,-1 1 0,0 0 1,1 1-1,-1 0 0,14 1 5,-27 1 8,1 0 0,-1 0 0,1 0 0,-1 0-1,1 0 1,-1 0 0,1 0 0,-1 0 0,1 1 0,-1-1-1,1 0 1,-1 0 0,1 0 0,-1 1 0,1-1 0,-1 0-1,1 1 1,-1-1 0,0 0 0,1 1 0,-1-1 0,0 0 0,1 1-1,-1-1 1,0 1 0,1-1 0,-1 1 0,0-1 0,0 1-1,1 0-7,-2 18 287,-14 15 29,-7 5-279,2 1 1,2 1-1,1 1 1,2 0-1,2 1 1,2 0-1,-1 18-37,10-50-1,1 0 0,0 0 0,0 1 0,1 0 1,0-7-6,0-4-58,0-1-95,0 0-209,0 0-189,0 0-148,0 0-379,0-2-1038,0-7-1730</inkml:trace>
  <inkml:trace contextRef="#ctx0" brushRef="#br0" timeOffset="1067.17">809 99 2761,'0'0'1851,"0"0"-298,0 0 128,0 0 123,0 0-272,0 0-321,0 0-278,0 0-201,0 0-182,0 0-133,-13 0-137,-2 1-335,0 0 0,1 1 1,-1 0-1,1 1 0,-1 1 1,1 0-1,1 1 0,-1 1 1,-6 3 53,14-6-19,-9 8 518,13 11-283,2-20-239,0 177 92,0-178-118,0-1-16,0 0-66,0 0-100,0 0-15,0 0 8,0 0-16,23-28-87,-18 23 335,1 0 1,-1 0 0,1 0-1,0 1 1,0 0 0,1 0-1,-1 0 1,1 1 0,0 0-1,0 1 1,0-1 0,0 1-1,0 0 1,1 1 0,-1 0-1,0 0 1,1 1 0,-1 0-1,1 0 1,0 0 6,-7 1-3,0-1 0,1 0 1,-1 0-1,1 1 0,-1-1 0,0 0 1,1 1-1,-1-1 0,0 1 0,0 0 0,1 0 1,-1-1-1,0 1 0,0 0 0,0 0 1,0 0-1,0 0 0,0 0 0,0 0 0,0 0 1,0 1-1,-1-1 0,1 0 0,0 0 1,-1 1-1,1-1 0,-1 0 0,1 1 0,-1-1 1,0 1-1,0-1 0,1 0 0,-1 2 3,1 8-8,0-1 0,-1 1-1,0 0 1,-1 5 8,0 2 18,0-7-16,0-1-1,0 1 1,-1 0-1,-1 0 1,0-1 0,0 0-1,-1 1 1,0-1-1,-1 0 1,0-1-1,0 1 1,-1-1-1,-1 0 1,-1 1-2,3-4 12,0 0-1,-1 0 1,0 0-1,0 0 1,0-1 0,0 0-1,-1-1 1,0 1 0,0-1-1,0-1 1,-1 1 0,1-1-1,-1-1 1,0 1-1,0-1 1,0 0 0,0-1-1,0 0 1,-2 0-12,8-1 7,-2 0 2,-1 1-1,1-1 0,-1 0 0,1 0 0,-1 0 0,0-1 0,1 0 0,-1 0 0,1 0 0,0 0 1,-1-1-1,1 0 0,0 1 0,0-2 0,0 1 0,0 0 0,0-1 0,1 0 0,-1 0-8,3 2 339,1 0-1290,0 1-3928,0 0 1127</inkml:trace>
  <inkml:trace contextRef="#ctx0" brushRef="#br0" timeOffset="1999.98">1114 21 5393,'0'0'1075,"0"0"-436,0 0-266,0 0-233,-12-3-189,-3-3 22,9 4 19,0 0-1,-1 0 1,1 0-1,0 1 1,-1 0-1,1 0 1,-1 1-1,-5 0 9,9 0 40,0 1-1,0 0 1,0 0-1,0 1 1,0-1-1,0 1 0,0-1 1,1 1-1,-1 0 1,1 0-1,-1 0 1,1 0-1,0 0 1,0 1-1,0-1 1,0 1-1,0-1 1,0 1-1,1 0 0,-1 0 1,1 0-1,0 0-39,-7 13 421,1 0 0,1 0 0,-3 9-421,6-8 363,0 1 0,1 0-1,0-1 1,2 1 0,0 0-1,1 6-362,0 18-22,0-41 11,0 0 1,0-1-1,0 1 0,0-1 0,0 1 1,0-1-1,0 0 0,0 1 0,0-1 0,0 0 1,0 0-1,0 1 0,0-1 0,0 0 1,0 0-1,0 0 0,1 0 0,-1 0 0,0-1 1,0 1-1,0 0 0,0 0 11,28-6-75,-19-2-85,0-1 0,0 0 0,-1-1 1,0 1-1,-1-2 0,0 1 0,0-1 0,-1-1 0,4-9 160,-1 0-909,-1 0 0,7-22 909,-6 13 24,-8 44 3822,1 67-3375,-3-29-394,-3 127 155,0-146-249,-1 0 0,-1-1-1,-2 0 1,-5 14 17,11-42-263,-1 0-1,1 0 0,-1-1 0,1 1 1,-1 0-1,0-1 0,0 1 0,-1-1 1,1 0 263,-7 5-4471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28.600"/>
    </inkml:context>
    <inkml:brush xml:id="br0">
      <inkml:brushProperty name="width" value="0.05" units="cm"/>
      <inkml:brushProperty name="height" value="0.05" units="cm"/>
    </inkml:brush>
  </inkml:definitions>
  <inkml:trace contextRef="#ctx0" brushRef="#br0">12 0 1640,'0'0'1570,"0"0"-584,0 0-430,0 0-26,0 0 120,0 0 53,0 0-64,0 0-66,0 0 47,0 0 48,0 0-42,0 0-173,7 1 3897,27 2-4303,-20-4-75,-11 1 84,0 0 0,0-1-1,0 1 1,0 0 0,0 1-1,0-1 1,0 0 0,0 1 0,0 0-1,0-1 1,0 1 0,0 1-1,0-1 1,-1 0 0,1 1 0,-1-1-1,1 1 1,0 0-56,24 30 260,-24-27-206,0 0 0,1 0 0,-1-1 0,1 1 0,0-1-1,0 0 1,1 0 0,-1-1 0,6 4-54,-7-6-3,0 0-1,0 1 1,0-1-1,0 1 0,0 0 1,0-1-1,-1 1 0,1 1 1,-1-1-1,1 0 0,-1 1 1,0-1-1,0 1 0,0 0 1,1 1 3,4 5 15,-1 0 0,0 1-1,0 0 1,-1 0 0,0 0 0,-1 1 0,0-1 0,-1 1 0,0 0-1,-1 0 1,0 1 0,0-1 0,-1 0 0,-1 6-15,0 41 99,-3-57 19,-1 0 1,1 0-1,-1 0 1,1 0-1,-1 0 1,1-1-1,-1 1 1,-3-1-119,-11 0 58,12 1-26,0-1-1,0 1 0,0-2 1,0 1-1,0-1 1,0 1-1,0-2 0,0 1 1,0-1-1,1 0 1,-1 0-1,0 0 1,-4-3-32,-26-15 18,29 17-12,0-1-1,0 0 1,0 0 0,0 0-1,-5-6-5,9 8 4,0-1 0,0 0 0,1 0 0,-1 0 0,1 0 0,0-1 0,-1 1 0,2-1 0,-1 1 0,0-1 0,1 0 0,-1 0 0,1 0-4,-1-6 1,1 0-1,0 1 0,1-1 1,0-8-1,0 0-40,0-13 22,-1 20 13,0-1-1,1 0 1,1 1-1,0-1 1,0 0-1,1 1 1,2-5 5,-2 12-21,1 1 1,-1 0 0,0 0 0,1 1 0,0-1 0,0 0 0,0 1 0,0 0 0,0-1 0,0 1 0,0 1 0,1-1 0,-1 0 0,1 1 0,-1 0 0,1-1-1,0 1 1,0 1 0,-1-1 0,1 1 0,0-1 0,0 1 0,3 0 20,-5 1 5,1-1-1,0 1 0,0-1 1,-1 1-1,1 0 1,-1 0-1,1 0 1,-1 0-1,1 1 0,-1-1 1,0 1-1,1-1 1,-1 1-1,2 2-4,32 34 7,-2-4-4,-27-28 4,-4-4-14,-1-1 1,1 1 0,-1-1-1,1 1 1,-1 0 0,0 0-1,0 0 1,0 0 0,0 0-1,0 0 1,-1 1-1,1-1 1,-1 1 0,1-1-1,-1 1 1,0-1 0,0 1-1,0 0 1,0 0 0,0-1-1,-1 1 1,1 0 0,-1 0-1,0 0 1,0 3 6,4 187 311,-4-191-302,0 0 1,-1 0-1,1 0 0,0 0 1,-1 0-1,1 0 1,-1 0-1,0 0 1,1 0-1,-1-1 0,0 1 1,0 0-1,0 0 1,0-1-1,-1 1 0,1 0 1,0-1-1,-1 1 1,1-1-1,-1 0 0,0 0 1,1 1-1,-1-1 1,0 0-1,0 0 1,1 0-1,-1-1 0,0 1 1,0 0-1,0-1 1,0 1-1,-1-1-9,-9 2 96,0 0-1,1-1 1,-1-1 0,0 0-1,-4-1-95,-4 1 130,18-1-127,-1 0 0,0 0 0,0 0 0,0 0 0,1 0-1,-1-1 1,1 1 0,-1-1 0,1 0 0,-1 0 0,1 1-1,0-1 1,0-1 0,0 1 0,0 0 0,0 0 0,1-1 0,-2-1-3,-27-48-82,24 37 31,0 0 0,2 0 1,0 0-1,0-1 0,1 0 1,1 1-1,1-1 0,0-6 51,-3-9-64,3 28 45,0 0 1,0 0-1,0 0 0,1 0 0,-1 0 0,1 0 0,0 0 0,0-1 0,0 1 0,0 0 0,1 0 1,-1 0-1,1 0 0,-1 0 0,1 0 0,0 0 0,1 0 0,-1 0 0,0 0 0,1 0 0,0 0 1,-1 1-1,1-1 0,0 1 19,3-2-35,-1 0-1,1 1 1,0 0 0,0 0 0,0 0-1,0 0 1,1 1 0,-1 0 0,1 0 0,-1 0-1,1 1 1,0 0 0,0 0 0,0 0-1,-1 1 1,1 0 0,5 0 35,-8 1-7,-1 0-1,0-1 1,0 1-1,0 0 1,1 1 0,-1-1-1,0 0 1,0 0 0,0 1-1,0-1 1,-1 1-1,1 0 1,0 0 0,-1-1-1,1 1 1,-1 0-1,0 0 1,1 0 0,-1 1-1,0-1 1,0 1 7,24 56 7,-22-51 9,1 3-20,0 1 0,-1 0 0,0 0 0,1 9 4,-4-17-18,1 1-1,-1-1 1,0 0-1,-1 1 1,1-1 0,-1 0-1,1 1 1,-1-1 0,-1 0-1,1 0 1,-1 0-1,1 0 1,-1 0 0,-2 2 18,2-2-15,0-1 0,0 1 1,1 0-1,-1 0 1,1 0-1,-1 0 1,1 0-1,1 0 1,-1 0-1,1 0 1,-1 3 14,-23 2 62,21-7-47,-12 7-7,0-1-1,0 0 1,-5 0-8,15-6 26,-1 0 0,1 0-1,-1-1 1,1 0 0,-1 0 0,1-1 0,-1 1 0,1-1 0,-1-1 0,1 1-1,-1-1 1,-2 0-26,6 0 5,1 0 1,-1 0-1,1 0 0,-1 0 0,1 0 0,-1 0 0,1-1 0,0 1 0,-1-1 1,1 1-1,0-1 0,0 1 0,0-1 0,0 0 0,1 1 0,-1-1 0,0 0 1,1 0-1,-1 1 0,1-1 0,-1 0 0,1 0-5,-7-42-26,5 19-60,-1-8-104,2 1 0,1-1 0,1 1 0,2-2 190,-2 26-325,-1 4 230,1 0 0,-1 1 0,1-1 1,0 0-1,0 1 0,0-1 0,1 1 0,-1 0 1,1-1 94,40 0-362,-24 2-14,0 1 0,0 1 0,0 0 0,0 1 0,2 1 376,-20-1-169,1 1 0,-1-1 1,1 0-1,-1 0 0,0 0 0,1 0 1,-1 1-1,0-1 0,0 0 0,0 0 1,0 1-1,0-1 0,0 0 0,0 0 1,0 1-1,-1 0 169,1 0-720,0 21-4174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27.785"/>
    </inkml:context>
    <inkml:brush xml:id="br0">
      <inkml:brushProperty name="width" value="0.05" units="cm"/>
      <inkml:brushProperty name="height" value="0.05" units="cm"/>
    </inkml:brush>
  </inkml:definitions>
  <inkml:trace contextRef="#ctx0" brushRef="#br0">804 4 2457,'0'0'1485,"0"0"-433,0 0-271,0 0-148,0 0-154,0 0-20,1-1-480,-2-1 8730,-4 4-8646,0 1 1,0-1-1,0 0 0,-1 0 0,1-1 0,0 1 1,-1-1-1,1-1 0,-1 1 0,-5 0-63,-74 0 410,-56 11-410,85-9 133,-1-2-1,-16-3-132,-17 0 87,-49-8 23,113 7-124,25 3 3,1 0-8,0 0 7,0 0-1,0 0 6,0 0 10,0 0-8,0 0-3,0 0 0,0 0-2,0 0-3,0 0 4,-11 299-54,11-260 55,-1-10-10,1 1 0,1-1 0,2 1 0,5 16 18,0 1-2,-2-1 0,-2 1-1,-2 0 1,-3 25 2,1-36 0,4 122 7,-1-38 15,-7 36-22,-1-86 3,-4 89-19,10-73-3,1-25 38,-6 57-19,-6-62 13,6-43-14,1 1 0,1 0 0,0-1 0,1 6 1,-3 150-17,2-117 27,-3-1 0,-8 39-10,3-30 4,5-2-12,2-1 1,5 58 7,0-18-3,-2 455 19,12-402 24,-13-138-29,1 0-1,-2 0 0,0 1 0,-3 9-9,4-16 17,-8 19 89,7-21-95,0 0 0,1 0 0,0 0 0,-1 0 0,1 0 0,1 0 0,-1 0 0,1 0-12,0-3 52,0-1-5,0 0-23,0 0 16,0 0-18,0 0 14,0 0-5,0 0 32,0 0 12,0 0 10,0 0-2,0 0-30,0 0-26,0 0 30,0 0-16,0 0-45,0 0-17,0 0-35,0 0 36,0 0 11,0 0-1,176 0 597,78-3-118,-149 13-411,-97-10-56,1 2 0,0-1 0,-1 1 0,0 0 0,1 1 0,-1 0 0,0 0 0,3 2-2,28 10 72,29 13-55,-67-28-28,-1 0 0,1 0-1,-1 0 1,1 1 0,-1-1 0,0 0 0,1 0-1,-1 1 1,0-1 0,1 0 0,-1 1 0,0-1-1,1 0 1,-1 1 0,0-1 0,0 1-1,0-1 1,1 0 0,-1 1 0,0-1 0,0 1-1,0-1 1,0 1 0,0-1 0,0 0-1,1 1 1,-1-1 0,0 1 0,0-1 0,-1 1-1,1-1 1,0 1 11,-8 16-1126,-21 12-3729,3-9-4624</inkml:trace>
  <inkml:trace contextRef="#ctx0" brushRef="#br0" timeOffset="2420.71">914 459 3121,'0'0'1404,"0"0"-452,0 0-113,0 0-191,0 0-41,0 0 312,0 0-30,0 0-145,0 0-151,0 0-65,0 0-32,0 0-3,0 0-10,0 0-34,0 0-47,0 0-82,0 0-16,0 0-43,0 0-15,0 0-29,0 0 13,0 0-41,0 0-42,0 0-55,0 0-70,0 0-127,16-14-124,-8 7 257,0 1 0,0 0 0,0 0 1,1 1-1,-1 0 0,1 1 1,1 0-1,-1 0 0,1 1 1,-1 0-1,1 0 0,0 1 0,0 1 1,3-1-29,24 2-33,43 1 180,-78 0-152,1 0 0,0 0-1,0 0 1,-1 0-1,1 0 1,-1 1 0,1-1-1,-1 1 1,0 0-1,0-1 1,1 1 0,-1 0-1,0 0 1,-1 1-1,1-1 1,0 0-1,-1 1 1,1-1 0,-1 1-1,0-1 1,1 1-1,-1 0 1,-1-1 0,1 1-1,0 2 6,2 7 5,0 0-1,-1 0 1,0 0 0,-1 0-1,-1 7-4,0-16 6,0 7 15,0 0 1,0 0-1,-1 0 0,-1-1 1,0 2-22,1-7 8,-1 0 0,1 0 0,-1 0 0,0 0 0,-1 0 0,1 0 0,-1-1 0,1 1 0,-1-1 1,0 0-1,0 0 0,-3 2-8,-10 9 101,-1 0 0,-1-1 1,0-1-1,-1-1 0,0-1 1,-10 4-102,113-24-152,-58 7 166,0 1 0,0 2 0,0 0 0,12 3-14,-33-2 7,0 0 0,0 1-1,0 0 1,-1 0 0,1 0 0,0 1 0,-1-1 0,1 1 0,-1 0 0,0 1-1,0-1 1,0 0 0,-1 1 0,1 0 0,-1 0 0,0 0 0,0 1-1,2 3-6,3 6 27,0 0-1,-1 1 0,-1 0 0,0 0 1,1 8-27,0 4 54,-2 1 1,-2 1 0,0-1 0,-2 0 0,-1 18-55,-1-42 11,0 1-1,0-1 0,0 1 1,-1-1-1,0 1 0,1-1 1,-2 0-1,1 0 0,0 0 1,-1 0-1,1-1 0,-1 1 1,0 0-1,-1-1 0,1 0 1,0 0-1,-1 0 0,0 0 1,-2 1-11,-10 7 91,-1-1 0,0 0 0,0-1 1,-1-1-92,-33 15 805,-41 11-805,71-28-201,0 0 1,-1-2 0,1 0 0,-1-1 0,-20-1 200,76-2-2788,-18 0-810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38.810"/>
    </inkml:context>
    <inkml:brush xml:id="br0">
      <inkml:brushProperty name="width" value="0.05" units="cm"/>
      <inkml:brushProperty name="height" value="0.05" units="cm"/>
    </inkml:brush>
  </inkml:definitions>
  <inkml:trace contextRef="#ctx0" brushRef="#br0">220 79 2681,'0'0'1295,"0"0"-334,0 0-25,0 0-130,0 0-134,0 0 0,-31 0 5937,31 0-6538,-1 0-1,1 0 0,-1 0 0,1 1 0,-1-1 0,1 0 0,0 0 0,-1 0 0,1 0 0,-1 0 0,1 0 0,-1 0 0,1-1 0,-1 1 0,1 0 0,-1 0 0,1 0 0,0 0 0,-1-1 0,1 1 0,-1 0 0,1 0 0,0-1 1,-1 1-1,1 0 0,-1 0 0,1-1 0,0 1 0,0-1 0,-1 1 0,1 0 0,0-1 0,0 1 0,-1-1 0,1 1 0,0 0 0,0-1 0,0 1 0,0-1 0,0 1 0,-1-1 0,1 1 0,0-1 0,0 1 0,0-1 1,0 1-1,0 0 0,1-1-70,-1 0 8,1-1 0,-1 1 0,1-1 0,0 1 0,0 0 0,0 0 0,0-1 0,0 1 0,0 0 0,0 0 1,0 0-1,0 0 0,0 0 0,1 0 0,-1 0-8,10-4-121,-1 0 1,1 0-1,0 1 0,0 0 1,0 1-1,1 1 0,-1 0 1,1 0-1,0 1 1,-1 0-1,10 1 121,-19 1-7,1-1 0,-1 1 0,0 0 0,0 0-1,0 0 1,1 0 0,-1 0 0,0 0 0,0 0 0,0 1 0,-1-1 0,1 1 0,0-1-1,0 1 1,-1 0 0,1 0 0,-1 0 0,0 0 0,1 0 0,-1 0 0,0 0 0,0 0 0,0 3 7,5 7 45,-1 0 1,-1 1-1,2 11-45,-3-15 28,1 9 30,0 0 0,0 0 0,-2 1 0,-1-1 0,0 5-58,-3-13 1,0 0 1,-1-1-1,0 0 0,0 1 1,-1-1-1,-1-1 1,1 1-1,-2 0 1,1-1-1,-7 7-1,-6 13 28,16-24-21,-1-1-1,0 0 0,0 1 1,0-1-1,0-1 0,0 1 1,0 0-1,-1-1 0,1 1 1,-1-1-1,0 0 1,0-1-1,1 1 0,-1-1 1,0 1-1,-1-1 0,1 0 1,0 0-1,0-1 0,-3 1-6,1-1 33,0 0 0,0 0 0,0 0 0,0-1 1,1 0-1,-1 0 0,0 0 0,0-1 0,1 1 0,-1-2 0,1 1 0,0 0 0,0-1 0,-5-3-33,-13-11 90,2 0 0,0-2 0,-16-18-90,29 28 11,0-1 0,1 0 1,0-1-1,0 1 0,1-1 0,1 0 0,0-1 0,0 1 1,-2-10-12,1 2-46,4 14-41,1 1 1,-1 0-1,1-1 1,0 1-1,0-1 1,0 0 0,1 1-1,0-1 1,0 1-1,0-1 1,0 0 0,1 0 86,0 3-30,1-1 1,0 1 0,0 0 0,0 0 0,0 0 0,1 1 0,-1-1-1,0 0 1,1 1 0,-1 0 0,1-1 0,0 1 0,-1 0-1,3 0 30,7-5-127,26-18-420,-31 18 109,2 0 1,-1 1 0,0 0 0,1 0 0,0 1-1,0 0 1,0 1 0,1 0 0,-1 0 0,1 1-1,-1 0 1,8 0 437,0 2-4997</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40.224"/>
    </inkml:context>
    <inkml:brush xml:id="br0">
      <inkml:brushProperty name="width" value="0.05" units="cm"/>
      <inkml:brushProperty name="height" value="0.05" units="cm"/>
    </inkml:brush>
  </inkml:definitions>
  <inkml:trace contextRef="#ctx0" brushRef="#br0">64 68 2561,'0'0'1661,"0"0"-478,0 0-123,0 0-231,0 0-288,0 0-194,13-7-95,-1-1-128,2-1 226,-1 1 0,2 0 0,-1 1 0,1 0 0,2 0-350,-13 6 90,-1 0 1,1 0-1,-1 0 1,0 0-1,1 0 1,0 1 0,-1-1-1,1 1 1,-1 0-1,1 0 1,-1 1-1,1-1 1,0 1 0,-1 0-1,1 0 1,-1 0-1,0 0 1,1 0-1,-1 1 1,0-1 0,0 1-1,0 0 1,0 0-1,0 0 1,0 1-1,-1-1 1,1 1 0,-1-1-1,1 1 1,-1 0-1,0 0 1,0 0-1,0 0 1,-1 0 0,2 2-91,1 8 39,1 0 0,-1 0 0,-1 0 0,-1 1 0,0-1 1,0 1-1,-2-1 0,1 11-39,-1-7 42,-1 0 0,0 0 0,-1-1 0,-1 2-42,2-14 6,0 1 0,0-1-1,0 0 1,-1 0 0,1 0 0,-1-1 0,0 1 0,0 0-1,0 0 1,-1-1 0,1 0 0,-1 1 0,0-1 0,0 0-1,0 0 1,0-1 0,-1 1 0,1 0 0,-2 0-6,-2-1 41,0 0 1,-1-1 0,1 0-1,0 0 1,-1 0 0,1-1-1,-1 0 1,1-1 0,-7 0-42,-15-1 390,-84 9 1203,112-7-1580,0-1 0,0 1 1,0-1-1,0 1 0,0-1 1,0 1-1,0-1 0,0 0 1,0 0-1,0 1 0,0-1 1,0 0-1,1 0 1,-1 0-1,0 0 0,1 0 1,-1 0-1,1 0 0,-1 0 1,1 0-1,-1 0 0,1 0 1,-1 0-1,1 0 0,0 0 1,0-1-1,0 1-13,-7-38-39,7 34 54,-4-22-28,2 1 0,1-1 0,2-20 13,-1 41-56,0 0 0,1 0 1,0 0-1,0 0 0,0 0 1,1 1-1,0-1 0,0 0 1,0 1-1,1-1 1,0 1-1,0 0 0,1-1 1,-1 2-1,1-1 0,0 0 1,0 1-1,0 0 0,3-2 56,-2 4-274,-1 1 0,1-1 0,0 1 0,0 0 0,0 0 0,1 1 0,-1-1 0,0 1 0,0 0 0,0 1 0,4 0 274,9 0-1575,6-1-2133</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41.653"/>
    </inkml:context>
    <inkml:brush xml:id="br0">
      <inkml:brushProperty name="width" value="0.05" units="cm"/>
      <inkml:brushProperty name="height" value="0.05" units="cm"/>
    </inkml:brush>
  </inkml:definitions>
  <inkml:trace contextRef="#ctx0" brushRef="#br0">250 79 704,'0'0'6235,"0"0"-3491,0 0-1651,0 0-351,0 0-104,0 0-117,0-8-73,1-24-3,-1 31-394,0 0 0,0 1 0,0-1 0,0 1 0,0-1 0,1 1 0,-1-1 0,0 1 1,0-1-1,1 1 0,-1-1 0,0 1 0,1-1 0,-1 1 0,1 0 0,-1-1 0,0 1 0,1-1 1,-1 1-1,1 0 0,-1-1 0,1 1 0,-1 0 0,1 0 0,-1 0 0,1-1 0,-1 1 0,1 0 1,0 0-1,-1 0 0,1 0 0,0 0-51,18 0 293,-14 1-168,5-1-47,1 1 0,-1 0-1,0 1 1,0 0 0,1 1 0,-1 0-1,-1 1 1,1 0 0,3 1-78,-7-1 18,0-1 0,0 1 0,0 0-1,0 0 1,0 0 0,-1 1 0,1 0 0,-1 0 0,-1 0 0,1 1 0,-1 0 0,0 0 0,3 6-18,-4-2 61,-1 1 0,-1-1 0,1 1 0,-2-1 0,0 1 0,0 0 0,-1-1 0,0 1 0,-2 5-61,1-6 17,-1 1 0,0-1 0,-1 0 0,0 0 0,0 0-1,-1-1 1,-2 3-17,-44 65 254,45-69-213,1 0 15,0-1-1,-1 0 1,0 0-1,-1 0 0,1-1 1,-6 4-56,8-7 20,0-1 0,0 0 1,0 1-1,-1-1 1,1-1-1,-1 1 0,1-1 1,-1 0-1,0 0 1,1 0-1,-1 0 0,0-1 1,-3 0-21,-11 1 71,13-1-39,-1 1-1,1-1 0,0 0 1,0-1-1,0 1 1,0-1-1,0 0 0,0-1 1,0 1-1,0-1 0,1 0 1,-1-1-1,1 1 1,-3-2-32,6 2 9,-19-12 0,1-1 0,1 0 0,1-2 0,-9-9-9,22 20-87,0-1 1,0 1-1,1-1 1,0 0-1,0 0 1,0 0 0,1 0-1,0-1 1,1 1-1,0-1 1,0 0 0,0 0-1,1 0 1,0 0-1,1 0 1,0 0 86,-2-33-204,1 28 162,0-1 1,1 1-1,0 0 0,1-1 0,1 1 0,0 0 42,-1 9-44,1 1 1,0 0-1,-1-1 0,1 1 0,1 0 0,-1 1 1,0-1-1,1 0 0,-1 0 0,1 1 0,0 0 1,0-1-1,2 0 44,47-28-1183,-37 23 661,-5 3 18,0 0 0,0 1 0,0 0 0,1 1 0,-1 0-1,9-1 505,-14 3-616,0 0-1,0 1 0,0 0 1,0 0-1,0 0 0,1 1 1,-1-1-1,0 1 0,5 2 617,5 5-3649</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0:32.079"/>
    </inkml:context>
    <inkml:brush xml:id="br0">
      <inkml:brushProperty name="width" value="0.05" units="cm"/>
      <inkml:brushProperty name="height" value="0.05" units="cm"/>
    </inkml:brush>
  </inkml:definitions>
  <inkml:trace contextRef="#ctx0" brushRef="#br0">83 1410 824,'0'0'2310,"0"0"-724,0 0-382,0 0-288,0 0-337,0-16 1239,0 13 4584,2 107-5526,-4 119-522,-1-200-310,0-1-1,-6 19-43,-3 20 32,2-17 1,10-44 14,0 0-17,0 0 21,-1 0 14,-9 0-237,9 1 11,-1-1-1,1 0 1,0 0 0,0 0-1,-1 0 1,1 0 0,0 0 0,0 0-1,-1 0 1,1-1 0,0 1-1,0 0 1,0-1 0,-1 1 0,1-1-1,0 1 1,0-1 0,0 0-1,0 1 1,0-1 0,0 0 0,0 0 161,-7-9-3660</inkml:trace>
  <inkml:trace contextRef="#ctx0" brushRef="#br0" timeOffset="1615.75">593 1379 1072,'0'0'2006,"0"0"-708,0 0-241,0 0 113,0 0 55,0 0 2,-13 0 6635,-45 0-7905,43 0-2,0 0 0,0 1-1,1 1 1,-1 0 0,1 1-1,-1 1 1,1 0 0,0 1-1,-11 5 46,24-9 14,0 0 0,0 0-1,0 0 1,0 0 0,0 0 0,0 0-1,0 1 1,0-1 0,0 0 0,1 1-1,-1-1 1,0 1 0,1-1-1,-1 1 1,1-1 0,0 1 0,0-1-1,-1 1 1,1 0-14,-3 38-139,2-25 203,-1 42 81,2 30-145,2-15 32,-2-71-17,0-1 26,0 0-22,0 0-23,0 0-4,0 0-2,0 0-3,0 0-4,0 0-35,0 0-23,19-5-133,-13 1 206,1 1 1,0 0-1,0 0 1,-1 0-1,2 1 1,-1 0-1,0 1 1,0-1-1,1 1 1,-1 1-1,0-1 1,1 1-1,-1 0 1,1 1-1,-1 0 1,2 1 1,-7-1 3,-1 0-1,1 0 1,-1 0 0,1 0-1,-1 1 1,0-1 0,0 0-1,1 1 1,-1-1 0,0 1-1,0-1 1,-1 1 0,1 0 0,0-1-1,0 1 1,-1 0 0,1 0-1,-1-1 1,0 1 0,1 0-1,-1 0 1,0 0-3,3 43-54,-3-41 44,0 22 3,1-16 20,-1 0 0,0 0 0,0 0 0,-1 0 0,0 0-1,-1 0 1,0 0 0,-1-1 0,0 1 0,-2 4-13,2-8 3,-8 16 4,0-2 1,-1 1 0,-11 13-8,22-33 3,-1 1 0,0-1 1,0 1-1,1-1 0,-1 0 1,0 1-1,0-1 0,0 0 1,0 0-1,0-1 0,-1 1 1,1 0-1,0-1 1,0 1-1,-1-1 0,1 0-3,-40 0 79,24 0 22,3-5-63,13 4-32,0 1 0,0-1 1,0 0-1,0 0 1,1 1-1,-1-1 1,0 1-1,0 0 0,0 0 1,0-1-1,0 1 1,0 0-7,0 0-139,2 0-302,0 0-465,0 0-576,0 0-1506,0 0-2367</inkml:trace>
  <inkml:trace contextRef="#ctx0" brushRef="#br0" timeOffset="2774.2">846 1539 4121,'0'0'1504,"0"0"-326,0 0 5,0 0-60,0 0-233,0 0-105,8-6-73,27-19-117,-34 24-557,0 0 0,0 0 0,0 0 1,0 0-1,0 0 0,1 1 0,-1-1 1,0 0-1,1 1 0,-1-1 0,1 1 1,-1 0-1,0-1 0,1 1 0,-1 0 1,1 0-1,-1 0 0,1 0 0,-1 0 0,1 0 1,-1 0-1,1 1 0,-1-1 0,0 0 1,1 1-1,-1-1 0,0 1 0,1 0 1,-1-1-1,0 1 0,1 0 0,-1 0 1,0 0-1,0 0 0,0 0 0,0 0 1,0 0-1,0 0 0,0 0 0,0 0 1,-1 1-1,1-1 0,0 0 0,-1 0 1,1 1-1,-1-1-38,4 8 83,-2 1 0,1-1 0,-2 0 0,1 1 0,-1-1 0,0 4-83,-1-6 27,2 4 28,-2 0 0,0 0 0,0 0 0,-1 0 0,-1 7-55,1-13 20,0 0 1,-1 1-1,0-1 1,0 0 0,-1 0-1,1 0 1,-1 0 0,0 0-1,0 0 1,-1-1 0,-3 4-21,-59 54 78,45-45 111,0 2 0,-15 18-189,30-30 51,1 0-1,0 1 1,0-1 0,1 1-1,-1 0 1,2 0 0,-1 0-1,1 1 1,0-1-1,1 1 1,0 0-51,2-8-1,-1 0 0,1 0 1,0 0-1,0 0 0,-1 0 0,1 0 1,0 0-1,0 0 0,0 0 0,0 0 0,0 0 1,0 0-1,1 0 0,-1 0 0,0 0 0,0 0 1,1 1-1,-1-1 0,1-1 0,-1 1 0,1 0 1,-1 0-1,1 0 0,-1 0 0,1 0 0,0 0 1,0-1-1,-1 1 0,1 0 0,0 0 1,0-1-1,0 1 0,1 0 1,2 0 13,0 0 1,0-1-1,0 1 1,0-1-1,0 0 1,0 0-1,1 0 1,0-1-14,13 0-1,4 2-46,-13 0 25,1-1 0,-1 0 0,0 0 0,0-1 0,1 0 0,-1 0 0,0-1 0,0-1 0,0 1 0,-1-1 0,5-2 22,-11 2-6,-1 0 0,1 0 0,0 0 0,-1-1 0,0 1 0,0 0-1,0 0 1,0-1 0,0 1 0,-1-1 0,0 1 0,1-3 6,1-9 1,5-18-42,-2-1-1,-2 0 1,0-29 41,-3 63 13,0-1 0,-1 1-1,1-1 1,-1 0 0,1 1 0,-1-1 0,1 1-1,-1-1 1,0 1 0,1-1 0,-1 1 0,1 0-1,-1-1 1,0 1 0,1 0 0,-1-1 0,0 1-1,0 0 1,1 0 0,-1 0 0,0 0 0,1-1-1,-1 1 1,0 0 0,0 0 0,1 1 0,-1-1 0,0 0-13,-30 0 234,24 1-194,5-2-23,-1 1 0,1 0 0,0-1-1,-1 1 1,1-1 0,-1 0 0,1 0 0,0 0-1,0 0 1,-1 0 0,1 0 0,0-1-1,0 1 1,0-1 0,-1-1-17,-27-31 145,7 7 40,21 24-185,1-1 0,0 1 0,0 0 0,0-1 0,1 1 0,-1-1 0,1 1 0,0-1 0,0 0 0,0 1 0,0-1 0,1 1 0,0-2 0,-1-7-8,-1-16-58,0 20-181,1-1 0,-1 1-1,1 0 1,1 0 0,-1 0 0,1 0 0,1-1-1,0 1 1,0 1 0,2-5 247,-5 13-107,1 0 0,0 0 0,0-1-1,0 1 1,0 0 0,0 0 0,0 0 0,0 0 0,0 0 0,0-1-1,1 1 1,-1 0 0,0 0 0,0 0 0,1-1 0,-1 1 0,1 0-1,-1 0 1,1-1 0,-1 1 0,1 0 0,-1-1 0,1 1 0,-1-1-1,1 1 1,0 0 0,-1-1 0,1 1 0,0-1 107,12 4-3810,-6-4-1596</inkml:trace>
  <inkml:trace contextRef="#ctx0" brushRef="#br0" timeOffset="3668">1231 1536 4929,'0'0'4024,"0"0"-2315,0 0-599,0 0-103,0 0-347,0 0-269,-2 1 888,9 1-954,50-2 220,0-2 0,24-6-545,-10 4 960,-76 33-872,-56 105 102,40-94-36,2 1 0,2 1 0,1 1 0,2 0 0,-5 37-154,19-73-661,-2-10-6429,-5-1 790</inkml:trace>
  <inkml:trace contextRef="#ctx0" brushRef="#br0" timeOffset="4445.21">1721 1593 4049,'0'0'2888,"0"0"-650,0 0-471,0 0-278,0 0-424,0 0-190,0 9-9,-2 32 1139,-7 32-2005,5-32 257,2 0 0,1 0 0,3 10-257,-1 18 60,-1-68-59,1 1-1,-1-1 0,0 0 1,1 1-1,-1-1 1,1 0-1,-1 0 1,1 0-1,-1 1 0,1-1 1,0 0-1,-1 0 1,1 0-1,0 0 0,0 0 1,0 0-1,0 0 1,0 0-1,0-1 0,0 1 1,0 0-1,1-1 1,-1 1-1,0 0 1,0-1-1,1 0 0,-1 1 1,0-1-1,0 0 1,1 1-1,-1-1 0,0 0 1,1 0-1,-1 0 1,0 0-1,1 0 0,0-1 0,2 1 1,-1 0 0,0 0 0,0-1 0,1 1 0,-1-1 0,0 0 0,0 0 0,0 0 0,0 0 0,0 0 0,0-1 0,0 0 0,0 1 0,0-1 0,1-1-1,7-12-6,1 0 1,-2 0 0,0-1-1,-1 0 1,-1-1 0,0 0-1,-2 0 1,4-12 5,-3 4-65,0-1-1,-2 0 1,-1 0-1,-1 0 1,-1-22 65,0 19-8,-1 21 11,0 0 0,-1 0 0,0 0 0,0 0 0,-1 0 0,0 0 0,-2-6-3,2 12 4,0 1 0,0 0 0,0-1 0,0 1 0,0 0 0,0 0 0,0 0-1,-1 0 1,1 0 0,0 0 0,-1 1 0,1-1 0,-1 0 0,1 1-1,-1-1 1,1 1 0,-1-1 0,1 1 0,-1 0 0,1 0 0,-1 0-1,0 0 1,1 0-4,-46-1 1,34 2-43,-74-1-3076,86 0 2822,1 3-115,0 5-333,0 0 0,0 1 0,-1-1 0,0 0 0,-1 1 744,-5 12-4520</inkml:trace>
  <inkml:trace contextRef="#ctx0" brushRef="#br0" timeOffset="37165.79">64 2473 2785,'0'0'1145,"0"0"-638,0 0-231,0 0 359,0 0 588,0 0-40,0 0-260,0 0-69,0 0 17,0 0-67,0 0-74,0-6 1528,0 3-381,0 6 196,4 315-1309,-5-312-843,0 0-1,-1 0 0,1-1 1,-1 1-1,-1 0 1,0 2 79,-3 6-274,-4 7-232,8-17 291,0-1 0,1 0 0,-1 0 0,1 1 0,0-1 0,0 0 1,0 1-1,0 0 0,1-1 215,0-2-615,0-1-35,0-6-849,1-9-426,5-2-2134</inkml:trace>
  <inkml:trace contextRef="#ctx0" brushRef="#br0" timeOffset="38415.38">457 2487 1144,'0'0'4157,"0"0"-2384,0 0-1064,0 0-40,0 0 96,0 0-220,1-11 828,0 11-1308,-1 0 0,0-1-1,0 1 1,0 0 0,0 0 0,0 0-1,0 0 1,0-1 0,0 1-1,0 0 1,1 0 0,-1 0 0,0 0-1,0-1 1,0 1 0,0 0 0,0 0-1,0 0 1,0-1 0,0 1 0,0 0-1,0 0 1,0 0 0,0 0 0,-1-1-1,1 1 1,0 0 0,0 0 0,0 0-1,0 0 1,0-1 0,0 1 0,0 0-1,0 0 1,-1 0 0,1 0 0,0 0-1,0-1 1,0 1 0,0 0-1,0 0 1,-1 0 0,1 0 0,0 0-1,0 0 1,0 0 0,0 0 0,-1 0-1,1 0 1,0 0 0,0 0 0,0 0-1,-1 0 1,1 0-65,-12 9 36,1 1-1,0 1 1,0 0-1,1 0 1,0 1-1,1 1 1,1-1-1,0 2 1,-4 7-36,1 3 83,0 1 1,2 0 0,0 0 0,2 1 0,0 4-84,2 0-3,2-1 1,1 1-1,1-1 0,1 1 1,4 18 2,-4-46 15,0 0-1,0 0 1,0-1 0,1 1 0,-1 0 0,1 0 0,-1-1 0,1 1 0,0 0-1,0 0 1,0-1 0,0 1 0,0-1 0,0 1 0,0-1 0,0 0 0,0 1 0,1-1-1,-1 0 1,1 0 0,-1 0 0,1 0 0,-1 0 0,1 0 0,0 0 0,-1 0 0,1-1-1,0 1-14,5 0 24,1 1-1,-1-2 1,0 1-1,0-1 1,0 0-1,6-1-23,9 0-33,-20 0 8,0 1 0,0-1 1,0 0-1,0 0 1,-1 0-1,1 0 0,0 0 1,-1 0-1,1 0 0,-1-1 1,1 1-1,-1 0 0,1-1 1,-1 1-1,0-1 1,0 0-1,0 1 0,0-1 1,0 0-1,0 0 0,-1 0 1,1 1-1,0-1 0,-1 0 1,0 0-1,1 0 0,-1-2 25,3-7-90,-1 0-1,-1 0 0,0 0 0,0-4 92,-1-78-43,-3 92 110,0 0 0,0 1 0,0-1 0,0 1 0,-1-1 0,1 1 0,0 0 0,0 0 0,0 0 0,-2 1-68,4-1-20,-8 0 106,-22 3-49,29-3-42,1 1-1,-1 0 1,1-1-1,0 1 0,-1 0 1,1 0-1,0 0 1,0 0-1,0 0 1,-1 0-1,1 1 0,0-1 1,1 0-1,-1 0 1,0 1-1,0-1 1,0 1-1,1-1 6,-9 15-131,-2 6 180,8-5-2912,2-11 824,-2-5-1630</inkml:trace>
  <inkml:trace contextRef="#ctx0" brushRef="#br0" timeOffset="39667.95">910 2517 5721,'0'0'3526,"0"0"-1973,0 0-498,0 0 86,0 0-206,0 0-296,6-5 107,-7 3 2001,-14 2-2682,0-1 0,0-1 1,0 0-1,0-2 0,1 1 1,-1-2-1,1 0 0,0 0 1,0-1-1,-11-8-65,25 14 8,0 0 0,0 0 0,0 0 0,-1 0 0,1 0 0,0 0 0,0 0 1,-1 0-1,1 0 0,0-1 0,0 1 0,0 0 0,-1 0 0,1 0 0,0 0 0,0 1 0,-1-1 0,1 0 0,0 0 0,0 0 0,-1 0 1,1 0-1,0 0 0,0 0 0,-1 0 0,1 0 0,0 1 0,0-1 0,0 0 0,0 0 0,-1 0 0,1 0 0,0 1 0,0-1 0,0 0 1,0 0-1,-1 0 0,1 1 0,0-1 0,0 0 0,0 0-8,-4 16 115,4 28-138,1-32 57,-1 5-18,-1 0 0,0 0-1,-2-1 1,1 1-1,-2-1 1,-4 12-16,13-27-83,0 1 1,0-2-1,0 1 1,0 0-1,0-1 1,0 0-1,0 0 0,0-1 83,-2 1-109,0 0 88,-1 1 0,1 0-1,0-1 1,-1 1 0,1 0-1,-1 0 1,1 1 0,-1-1 0,1 0-1,-1 1 1,0-1 0,0 1-1,0 0 1,0 0 0,0 0-1,0 0 1,0 0 0,-1 0 0,1 0-1,-1 1 1,1-1 0,-1 1-1,0-1 1,0 1 0,0 0 21,4 9-14,-1 0 0,0 0 0,-1 1 0,1 11 14,-1 4-36,-1 1 0,-2 26 36,-1-20 45,1-32-28,1 0 0,-1 0 0,-1 0-1,1 0 1,0-1 0,-1 1-1,1 0 1,-1 0 0,0-1 0,0 1-1,0 0 1,0-1 0,0 1-1,-1-1 1,1 0 0,-1 1-1,0-1 1,0 0 0,1 0 0,-1 0-1,-1 0 1,1 0 0,0 0-1,0-1 1,-1 1 0,1-1 0,-1 0-1,1 1 1,-1-1 0,-1 0-17,-8 2 50,0-1 0,0 0 0,0-1-1,-1 0 1,1-1 0,-9-1-50,-39 3-112,15 5-328,44-7 13,1 0-167,0 0-59,29-20-3240,-13 9 211</inkml:trace>
  <inkml:trace contextRef="#ctx0" brushRef="#br0" timeOffset="40817.42">1325 2504 5337,'0'0'2441,"0"0"-514,0 0-188,0 0-291,0 0-388,0 0-301,1-3-205,-1 1-530,0 1 1,1-1 0,-1 0-1,0 1 1,0-1 0,0 1-1,0-1 1,0 0 0,0 1 0,-1-1-1,1 1 1,-1-1 0,1 0-1,-1 1 1,1-1 0,-1 1-1,0 0 1,0-1 0,0 1-1,0-1 1,0 1 0,0 0-1,0 0-24,-2-2 38,1 1 0,-1 0 0,0 0 0,0 0 0,-1 0 0,1 1-1,0 0 1,0-1 0,-1 1 0,1 0 0,-1 0-38,-5-1-44,0 1 0,-1 0 0,1 0 0,0 1 0,-1 0 0,1 0 0,0 1 0,0 0 0,-1 1 44,6 0-7,0-1 0,0 1 1,0 0-1,1 0 0,-1 1 1,1-1-1,-1 1 0,1 0 1,0 0-1,0 0 0,0 0 1,0 0-1,1 1 0,0-1 1,-1 1-1,1-1 0,0 1 1,0 2 6,-2 2-4,1 0 0,0 0 0,0 0 0,1 0 0,0 0 0,1 1 0,-1-1 0,1 9 4,1 0-30,-1-13 51,1-1 1,0 1-1,0 0 1,0 0-1,1 0 1,-1 0-1,1-1 1,0 1-1,0 1-21,0-4 7,0 0-1,0 0 0,0 0 1,0 0-1,0 0 0,0 0 1,0 0-1,0 0 0,0 0 1,1 0-1,-1 0 0,0-1 1,0 1-1,1-1 0,-1 1 1,1-1-1,-1 1 0,0-1 1,1 0-1,-1 0 0,1 1 0,-1-1 1,1 0-1,-1 0 0,1-1 1,0 1-7,26 1 8,-20 0-2,0-1 0,0 1 0,0-1 0,0-1 0,0 1 0,0-1 0,0-1-1,0 0 1,0 0 0,-1 0 0,1-1 0,-1 0 0,3-1-6,3-5 2,-7 5 3,1 0-1,-1 0 0,0-1 0,0 1 0,0-1 1,-1-1-1,0 1 0,0-1 0,1-1-4,-21 84 436,-60 221-545,66-276 80,1-1-622,6-10-2710,2-28 494,0-6-3209</inkml:trace>
  <inkml:trace contextRef="#ctx0" brushRef="#br0" timeOffset="41895.24">1699 2497 6329,'0'0'2362,"0"0"-1156,0 0-446,0 0-80,0 0-154,0 0-110,1-4 1,4-12 42,-4 12 72,-1 4 45,0 0 104,0 0 89,0 0-182,-8 2-280,0 5-292,0 1 0,0 0-1,0 0 1,1 1 0,1 0 0,-1 0 0,1 0-1,1 1 1,-4 8-15,-6 14 62,2 2-1,-3 14-61,5-10 37,1 1 1,3 0-1,1 0 0,2 0 1,1 1-1,2 4-37,1-43-2,0 0-1,0 1 1,1-1 0,-1 0 0,0 0-1,1 0 1,-1 0 0,0 0-1,1 0 1,-1 0 0,1 0-1,-1 0 1,1 0 0,0 0 0,-1-1-1,1 1 1,0 0 0,0 0-1,0 0 1,-1-1 0,1 1-1,0 0 1,1 0 2,1 0-29,1 1 1,-1-1-1,1 0 1,-1 0-1,1 0 0,-1 0 1,1 0-1,1-1 29,2 1-21,0-1 0,0 0 0,0 0 0,0-1-1,0 0 1,0 0 0,0 0 0,3-2 21,-3-1 4,0 0 0,0 0 0,0-1 0,0 0 0,-1 0 0,6-6-4,17-14 10,-27 24 7,0-1 0,-1 1 0,1-1 0,-1 0 0,0 0 1,1 1-1,-1-1 0,0 0 0,0 0 0,0 0 0,0 0 1,-1-1-1,1 1 0,0 0 0,-1 0 0,0 0 0,1-1 1,-1 1-1,0 0 0,0 0 0,0-1 0,-1 1 0,1 0 1,-1-2-18,1-12-35,-1 14 31,1 0 0,0-1 1,-1 1-1,1 0 0,-1-1 0,1 1 0,-1 0 1,0 0-1,0 0 0,0 0 0,-1 0 0,1 0 1,0 0-1,-1 0 0,1 0 0,-1 0 0,0 1 0,1-1 1,-1 1-1,0-1 0,0 1 0,0 0 0,0-1 1,0 1-1,0 0 0,-1 0 0,1 1 0,0-1 1,0 0-1,-1 1 0,1 0 0,0-1 0,-1 1 1,1 0-1,-2 0 4,0 0-43,-1-1 0,1 1 0,-1 1 0,0-1 1,1 0-1,-1 1 0,1 0 0,-1 0 0,1 1 0,0-1 1,-1 1-1,1 0 0,0 0 0,0 0 0,0 1 0,0-1 1,1 1-1,-1 0 43,-24 35-164,22-30 112,1 1 0,-2-1 0,1 0 0,-7 5 52,13-12-75,0-1-74,0-38-2681,0 14-667</inkml:trace>
  <inkml:trace contextRef="#ctx0" brushRef="#br0" timeOffset="43975.4">1684 4 2937,'0'0'1051,"0"0"-246,0 0-197,0 0-125,0 0-106,0 0 129,-5 0 290,-12 0 391,12 0 142,6-1 7796,15-2-9160,61 7 561,0 4 0,43 10-526,-50-7 17,-58-9-18,14 1 17,-1 2 1,17 5-17,-35-8-7,-1 1 1,1-1 0,-1 1 0,0 0 0,1 1 0,-1-1 0,-1 1 0,1 0 0,0 1 0,-1-1-1,0 1 1,0 1 6,-3-1 29,0 0 0,0 0 0,0 1 0,-1-1 0,0 0 0,0 1 0,-1-1-1,1 1 1,-1-1 0,0 1 0,-1-1 0,1 1 0,-2 1-29,1 16 42,0 178 88,4 238 249,4-353-114,5-2-1,5 11-264,-3-23 129,-3 1 0,-3 1-1,-3 12-128,-4-3 55,1-23 1,-3 0 0,-3 0 0,-9 55-56,5-66 125,3 1 1,2 1 0,4 39-126,-1-16 231,-5 28-231,-2-57 22,-9 34-22,7-42 9,2 1-1,2 0 1,1 1-9,2 54 11,1-31-5,-2 0 1,-10 48-7,3-63 8,1-2 16,-2 33-24,7 85-17,4-162 17,-1 12 1,-1 0 1,0 0-1,0 0 1,-1-1-1,-2 3-1,-3 14 146,-15-29 595,4 4-704,0 1 0,1 0 0,0 2 0,-12 5-37,-35 12-17,27-13 15,17-4 16,0 0-1,-1-2 1,1-1 0,-1-1 0,-21 1-14,42-4-78,1 0-300,0 0-574,1-2-1229,2-9-2299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0:03:13.299"/>
    </inkml:context>
    <inkml:brush xml:id="br0">
      <inkml:brushProperty name="width" value="0.05" units="cm"/>
      <inkml:brushProperty name="height" value="0.05" units="cm"/>
    </inkml:brush>
  </inkml:definitions>
  <inkml:trace contextRef="#ctx0" brushRef="#br0">367 252 1016,'0'0'3017,"0"0"-1242,0 0-910,0 0-326,0-8-392,-1-10 34,2-44-2001,0 58 1636,-1-1-1,1 1 1,0-1-1,0 0 1,1 1-1,-1 0 1,1-1-1,0 1 1,0 0-1,0 0 1,1 0-1,1-1 185,3-5 49,-6 9 77,-1-1-1,1 1 0,0-1 1,1 1-1,-1-1 0,0 1 1,0 0-1,0 0 1,1-1-1,-1 1 0,1 0 1,-1 0-1,1 0 0,-1 1 1,1-1-1,0 0 1,-1 1-1,1-1 0,0 0-125,-2 1 1410,0 0 100,0 0-33,0 0-20,0 0-255,0 0-311,0 0-208,0 0-153,0 0-69,0 0-13,0 0-44,0 0 11,0 0-6,0 0-10,0 0-16,-1 35-168,-2-1 1,-1 0-1,-2-1 0,-2 1 1,0-1-1,-6 10-215,0 3 12,2 0 0,1 8-12,8-32 3,0 0 0,2 0 1,0 0-1,1 0 0,4 20-3,-2-33 1,0 0-1,1 0 1,0 0-1,0-1 1,1 1-1,1-1 1,-1 0 0,1 0-1,0 0 1,1-1-1,0 0 1,2 2-1,0 0-9,0-1-1,1 0 1,0-1 0,0 0 0,0 0 0,1-1-1,0-1 1,0 1 0,8 2 9,-8-7-621,-12-6-974,-12-11-1999,12 14 3211,-27-26-8151</inkml:trace>
  <inkml:trace contextRef="#ctx0" brushRef="#br0" timeOffset="1282.93">657 242 5249,'0'0'1931,"0"0"-589,0 0-113,0 0-16,0 0-252,0 0-367,0 7-229,0 10-210,-1 4 436,2 0 1,0 0-1,1 0 1,4 15-592,22 77 1744,-5 2-1744,-27-129 402,0-1 1,-1 1-1,-4-7-402,5 12-16,0-1 0,1 1 0,0-1-1,1 0 1,0 0 0,0 0 0,1-10 16,1-76-119,2 39 176,2-84 7,-2 140-88,-1 1-1,1-1 1,0 0-1,0 0 1,-1 1-1,1-1 1,0 1-1,0 0 1,0-1-1,0 1 1,-1 0-1,1 0 1,0 0-1,0 1 1,0-1-1,2 1 25,1-1-33,18-1 48,-13 1 12,-1-1 0,0 1-1,1 1 1,-1 0 0,0 0-1,6 2-26,-13-2 6,1 0-1,-1 0 0,0 0 1,1 0-1,-1 0 0,0 1 0,0-1 1,0 1-1,0-1 0,0 1 1,0 0-1,-1 0 0,1 0 1,0 0-1,-1 0 0,0 0 1,1 0-1,-1 0 0,0 1 0,0-1 1,0 0-1,0 1 0,-1-1 1,1 1-1,-1-1 0,1 2-5,1 10 48,0 0 0,-1 0-1,0 1 1,-1-1 0,-1 0-1,0 0 1,-1 1 0,-1 2-48,2-12 10,0-1 0,0 1 0,-1-1 1,0 1-1,0-1 0,0 1 1,0-1-1,-1 0 0,0 0 1,0 0-1,0 0 0,0-1 0,0 1 1,-1-1-1,0 0 0,1 0 1,-1 0-1,0 0 0,-1-1 1,1 0-1,0 0 0,-1 0 0,1 0 1,-1-1-1,-4 2-10,-4 0 4,0-1 1,-1-1-1,1 0 0,-1 0-4,13-1 7,1 0-8,0 0-39,0 0-20,0 0-34,0 0-50,2 2 125,-1 0-1,1 0 0,0 0 0,0 0 1,0 0-1,1 0 0,-1 0 0,0-1 1,1 1-1,-1-1 0,1 0 0,-1 1 1,4 0 19,6 4-18,14 10 22,-1 2 1,-1 1-1,-1 1 1,0 1 0,4 7-5,-14-15-19,-2 1 0,0 1 0,-1-1 1,0 2-1,-1 0 0,-1 0 1,0 0-1,-2 1 0,4 11 19,-6-9-417,-4-11-3844,0-14-456</inkml:trace>
  <inkml:trace contextRef="#ctx0" brushRef="#br0" timeOffset="2019.9">1084 493 2713,'0'0'2445,"0"0"-760,0 0-222,0 0 89,0 0-24,0 0-386,-4 17 777,5 1-1490,1-1 1,0 1-1,4 7-429,2 23 207,-7-41-176,12 66 233,-12-68-257,0 0 1,1-1-1,-1 1 0,1-1 0,0 1 1,1-1-1,-1 0 0,1 0 0,0 0 1,0 0-1,0 0 0,0 0 0,3 1-7,-3-3-9,0-1 0,1 0 0,-1 1 0,0-1 0,1 0 0,-1-1-1,0 1 1,1 0 0,-1-1 0,1 0 0,-1 0 0,1 0-1,-1 0 1,1-1 0,-1 1 0,1-1 0,-1 0 0,0 0-1,1 0 1,-1 0 0,0-1 0,0 1 0,0-1 0,0 0 0,0 0-1,0 0 1,0 0 0,-1-1 0,1 1 0,1-3 9,2-2 14,-1-1 0,1 1 0,-2-1 0,1 0 0,-1 0 0,0 0 1,-1 0-1,0-1 0,0 0 0,-1 1 0,0-1 0,-1 0 0,0 0 0,0 0 1,-1 0-1,0 0 0,-1-5-14,1 12-11,0 0 1,-1 0 0,1 0 0,-1 0-1,0 0 1,0 0 0,0 0-1,0 0 1,0 0 0,0 1-1,0-1 1,0 0 0,-1 1-1,1-1 1,-1 1 0,1-1-1,-2 0 11,-2-1-16,0-1-1,0 1 1,0 1-1,-1-1 0,1 1 1,-5-2 16,-6-1-5,1 2 1,0-1-1,-1 2 0,-12-1 5,8 3-15,14 1-95,1-1 0,-1 0 0,1 0 0,-1 0 0,1-1 0,-1 1 0,1-1 0,0-1 0,-1 1 0,1-1 0,-5-2 110,9 3-452,1 1-310,0 47-1988,0-19-862</inkml:trace>
  <inkml:trace contextRef="#ctx0" brushRef="#br0" timeOffset="3114.75">1480 429 1464,'0'0'732,"0"0"-342,0 0 194,0 0 338,0 0 155,0 0 87,0 23 31,0 109 1039,0-130-2147,0-1 0,0 1 0,0-1 0,0 1 0,1-1 0,-1 1 0,0-1-1,1 1 1,-1-1 0,1 1 0,-1-1 0,1 0 0,-1 1 0,2 0-87,-2-2 37,1 1 0,-1-1 0,0 0 0,1 1 0,-1-1 0,1 0 0,-1 1 0,1-1 0,-1 0 0,1 0 0,-1 0 0,1 1 0,-1-1 0,1 0 0,0 0 0,-1 0 0,1 0 1,-1 0-1,1 0 0,-1 0 0,1 0 0,0 0 0,-1 0 0,1 0 0,-1 0-37,3-1 57,-1 0 0,0 0 0,0 0 0,0-1 0,0 1-1,0 0 1,-1-1 0,1 1 0,0-1 0,-1 1 0,1-1 0,-1 0 0,1 0 0,-1 0 0,0 0 0,1 0-57,9-31 438,-10 32-328,-1 1 112,2 0-85,0-1 0,1 1 0,-1 0 1,0 0-1,1 0 0,-1 1 0,0-1 1,0 1-1,1-1 0,-1 1 1,0 0-1,0-1 0,0 1 0,1 1-137,39 49 1114,-34-40-1076,0 0-1,0-1 0,1 0 1,1 0-1,0-1 0,0 0 0,0 0 1,1-1-1,3 0-37,-10-6 22,0 0 0,0 0 0,1-1 0,-1 1 0,0-1 1,1 0-1,-1-1 0,1 1 0,-1-1 0,1 0 0,0 0 0,-1 0 0,1-1 0,-1 1 0,1-1 1,-1 0-1,0 0 0,1-1 0,-1 0 0,0 1 0,0-1 0,0-1 0,0 1 0,0 0 0,0-1 1,-1 0-1,1 0 0,-1 0 0,0 0 0,0-1 0,0 1 0,0-1 0,-1 0 0,1 0 0,1-3-22,-1-4 47,0-1 0,-1 1 0,0-1 0,-1 1 0,0-1 0,0 0 0,-2 1 0,0-5-47,1-10 9,0 25-13,0 1 1,0-1 0,0 1 0,1-1 0,-1 1-1,0-1 1,0 1 0,0-1 0,0 1 0,-1-1-1,1 1 1,0-1 0,0 1 0,0 0 0,0-1-1,0 1 1,0-1 0,-1 1 0,1-1 0,0 1-1,0 0 1,-1-1 0,1 1 0,0-1 0,-1 1-1,1 0 1,0-1 0,-1 1 0,1 0 0,-1 0-1,1-1 1,0 1 0,-1 0 0,1 0 0,-1 0 0,1-1-1,-1 1 1,1 0 0,-1 0 0,1 0 0,0 0-1,-1 0 1,0 0 3,1 0-56,0 0-4,0 0 4,0 0 11,0 0 19,0 0 18,0 0 15,0 0 6,0 0-3,0 0 6,0 0 33,0 0 4,0 0-26,0 0 27,0 0-36,0 0-226,0 0-460,0 0-899,0 0-1232</inkml:trace>
  <inkml:trace contextRef="#ctx0" brushRef="#br0" timeOffset="4674.74">1435 266 1744,'0'0'1487,"0"0"187,0 0-59,0 0-448,0 0-171,0 0 88,0 0-229,0 0-361,0 0-241,0 0-128,26 7 1217,-25-5-1220,1 0 0,-1 0 1,1 0-1,-1 0 0,0 0 0,1 0 1,-1 0-1,0 1 0,-1-1 0,1 0 0,0 1 1,-1-1-1,1 0 0,-1 1 0,0 0-122,1 44 305,-1-10-220,3-15-73,2 1 0,0-1-1,1 1 1,4 5-12,-8-21 2,2 1-163,13-7-688,-17 30 941,0-21-25,-1-9-46,1 1-1,0-1 1,-1 1 0,1-1 0,0 1-1,0-1 1,0 1 0,0-1 0,0 1-1,1-1 1,-1 1 0,0-1-1,1 1 1,-1-1 0,1 1 0,-1-1-1,1 1 1,0-1 0,0 0 0,0 1-1,-1-1 1,1 0 0,1 1-21,1-1 67,0 1-1,0-1 1,0 0 0,0 0-1,0 0 1,0 0 0,0-1-1,1 1 1,0-1-67,-3 0 15,0 0-1,0-1 1,0 1 0,0 0 0,0-1-1,0 1 1,0-1 0,0 1-1,0-1 1,0 0 0,0 1 0,0-1-1,-1 0 1,1 0 0,0 0-1,0 1 1,-1-1 0,1 0 0,-1 0-1,1 0 1,-1 0 0,1 0-1,-1 0 1,1 0 0,-1 0-1,0 0 1,0 0 0,0 0 0,1-1-1,-1 1 1,0 0-15,10-73 77,-8 52-181,0 1 1,2-1 0,1 0 103,1 5 324,-6 17-314,0 1 0,0-1 1,0 0-1,0 0 0,0 0 0,0 0 0,0 0 1,0 0-1,0 0 0,0 0 0,0 0 1,0 0-1,0 0 0,0 0 0,0 0 0,0 0 1,0 0-1,0 0 0,0 0 0,0 0 0,1 0 1,-1 0-1,0 0 0,0 0 0,0 0 0,0 0 1,0 0-1,0 0 0,0 0 0,0 0 0,0 0 1,0 0-1,0 0 0,0 0 0,0 0 1,0 0-1,0 0 0,0 0 0,1 0 0,-1 0 1,0 0-1,0 0 0,0 0 0,0 0 0,0 0 1,0 0-1,0 0 0,0 0 0,0 0 0,0-1 1,0 1-1,0 0 0,0 0-10,0 28 929,-1-9-1044,3 8 250,1-1 1,1 0 0,1 0 0,1 0-1,3 5-135,-7-27 2,0 2-9,-1-5-116,-7-2-1498,-11-5-1005</inkml:trace>
  <inkml:trace contextRef="#ctx0" brushRef="#br0" timeOffset="6227.73">2190 225 5553,'0'0'2077,"0"0"-617,0 0-42,0 0-191,0 0-393,0 0-275,9-11-60,27-32-20,-34 41-398,0 0 1,0 0 0,0 1 0,0-1-1,0 1 1,0-1 0,0 1 0,1 0-1,-1 0 1,1 0 0,-1 0 0,0 0-1,1 1 1,0-1 0,-1 1 0,1-1-1,-1 1 1,1 0 0,-1 0 0,1 0 0,0 1-1,-1-1 1,2 1-82,6 0 133,-5-2 8,0 1 0,0 1 0,0-1 0,0 1 0,0-1 0,-1 1 0,1 1 0,3 0-141,-5 0 47,-1-1-1,1 1 1,-1 0 0,0 0-1,1-1 1,-1 2 0,0-1 0,0 0-1,0 0 1,-1 1 0,1-1 0,-1 1-1,1-1 1,-1 1 0,1 0-47,3 10 36,-1-1 1,0 1 0,0 0-1,-1 0 1,-1 1 0,0-1-1,0 12-36,-2 9 65,0 0-1,-4 18-64,2-43 23,0 0 0,0 0 0,-1 0 0,0-1-1,-1 1 1,0-1 0,0 0 0,0 0 0,-1 0 0,-1-1-1,1 1 1,-1-1 0,0 0 0,-1-1 0,0 0 0,-1 2-23,8-5-68,8 0 51,24 0 85,48-2 100,-68-1-190,74 0 38,-86 0-52,1 0 0,-1 0 0,0 1 0,1-1 0,-1 0 0,0 1 0,1-1 0,-1 0 0,0 1 0,0-1 0,1 0 0,-1 1 0,0-1-1,0 1 1,1-1 0,-1 0 0,0 1 0,0-1 0,0 1 0,0-1 0,0 0 0,0 1 0,0-1 0,0 1 0,0-1 0,0 1 0,0-1 0,0 1 0,0-1 0,0 0 0,0 1 0,0-1 0,-1 1 0,1-1 0,0 0 0,0 1 0,0-1 0,-1 1 0,1-1 0,0 0-1,0 1 1,-1-1 0,1 0 0,0 0 0,-1 1 36,-3 0-804,0 0-1,0 0 1,-1-1-1,1 0 1,0 1-1,0-1 1,-1-1-1,-2 1 805,2-3-5801</inkml:trace>
  <inkml:trace contextRef="#ctx0" brushRef="#br0" timeOffset="7025.41">2597 1 3833,'0'0'2790,"0"0"-756,0 0-470,0 0-91,0 0-75,0 0-432,0 0-833,0 0 0,-1 0 0,1 1 1,0-1-1,-1 0 0,1 1 1,0-1-1,-1 0 0,1 1 0,0-1 1,0 0-1,-1 1 0,1-1 0,0 1 1,0-1-1,0 0 0,-1 1 0,1-1 1,0 1-1,0-1 0,0 1 1,0-1-1,0 1 0,0-1 0,0 0 1,0 1-1,0-1 0,0 1-133,16 7 165,-2 0 0,1 1 0,-1 0 0,-1 1 0,1 1-1,-2 0 1,1 1 0,-2 0 0,0 1 0,0 0 0,-1 1 0,-1 0 0,0 0 0,6 14-165,-5-9 42,0 1 1,-1-1-1,-1 1 1,-1 1-1,-1 0 1,-1 0 0,-1 0-1,0 0 1,-2 1-1,0-1 1,-1 1-43,-1-3 17,0-4-9,1 0-1,-2 1 1,0-1-1,-1 1 1,0-1-1,-1 0 1,-1 0-1,-4 9-7,-4 3-259,-2-1-1,-1-1 1,0 0 0,-4 2 259,18-26-191,0 1 0,0-1 0,-1 1 1,1-1-1,0 0 0,-1 1 1,0-1-1,1 0 0,-1 0 1,1 0-1,-1 0 0,0 0 1,-1 0 190,-16-2-5702,11-5-3226</inkml:trace>
  <inkml:trace contextRef="#ctx0" brushRef="#br0" timeOffset="8056.55">254 1200 200,'0'0'1654,"0"0"-663,0 0 117,0 0 426,0 0 179,0 0-15,-3-5-280,-7-13-214,4 13 4248,2 10-4152,1 9-1397,3-14 157,-4 48 221,3 1 0,3 26-281,0 10 63,-2 20-856,0-104 673,0 0 0,0 0 1,0 1-1,0-1 1,-1 0-1,1 0 0,0 0 1,-1 0-1,1 0 1,0 0-1,-1 0 0,0 0 1,1 0-1,-1 0 1,1 0-1,-1 0 1,0 0-1,0-1 0,0 1 1,1 0-1,-1 0 1,0-1-1,0 1 0,0 0 1,0-1-1,0 1 1,-1-1 119,-1 1-874,0 0 0,0 0 0,-1 0 0,1 0 0,-1-1 0,1 0 0,-1 1 0,0-1 874,-8 0-4813</inkml:trace>
  <inkml:trace contextRef="#ctx0" brushRef="#br0" timeOffset="8407.25">1 1339 5697,'0'0'2630,"0"0"-1051,0 0-401,0 0 143,0 0 96,0 0-250,7 5-353,5 0-654,1 1-1,0-2 1,0 1-1,0-2 1,0 0-1,1 0 1,-1-2-1,1 1 1,-1-2-1,3 0-159,127 0-974,-142 0 746,0 0 1,1 0 0,-1 0 0,1 0-1,-1 0 1,0 0 0,1 1 0,-1-1-1,1 0 1,-1 1 0,0-1 0,1 1-1,-1-1 1,0 1 0,0 0 0,1-1 0,-1 1-1,1 1 228,3 7-5764</inkml:trace>
  <inkml:trace contextRef="#ctx0" brushRef="#br0" timeOffset="9021.82">759 1020 992,'0'0'5799,"0"0"-3139,0 0-1459,0 0-184,0 0-165,0 0-133,-3 11 9,-28 84 1192,5-15 372,-2 21-2292,22-75 75,1-1 1,2 1 0,0 0 0,2 0 0,1 0 0,1 7-76,1-28-7,-1 0 0,1-1 1,0 1-1,0-1 0,0 0 1,0 0-1,1 0 1,0 0-1,0 0 0,0 0 1,0-1-1,1 1 0,-1-1 1,1 0-1,4 3 7,2 1-639,0 0 0,0 0 0,1-1 0,0 0 1,10 3 638,-15-8-1097,-4-1-3281,-2 0-2519</inkml:trace>
  <inkml:trace contextRef="#ctx0" brushRef="#br0" timeOffset="10003.03">971 1173 4369,'0'0'3894,"0"0"-1728,0 0-756,0 0-180,0 0-285,0 0-17,1 13-183,9 61 40,8 83 372,-17-81-986,-1-44-79,0-26-12,0-8 35,-1-51-390,0 22 249,1-1-1,1 1 1,2 0-1,1-1 1,1 1-1,3-3 27,-8 33 3,9-29-232,1 1 0,3-5 229,-9 26-59,0 0-1,0 1 1,0-1 0,1 1-1,0 0 1,1 0 0,-1 0 0,1 1-1,1 0 1,1-2 59,-5 7-17,-1 0 0,1 0 1,-1 0-1,1 0 0,0 0 1,0 0-1,-1 0 0,1 1 0,0 0 1,0-1-1,0 1 0,0 0 1,-1 0-1,1 1 0,0-1 0,0 1 1,0-1-1,-1 1 0,1 0 1,0 0-1,-1 0 0,3 1 17,9 5 8,0 0 0,-1 1-1,10 7-7,-16-10-39,-6-4 28,0 0 0,0-1 1,0 1-1,0 0 0,0 0 1,0 0-1,0 0 0,0 0 0,0 0 1,-1 0-1,1 0 0,0 1 1,-1-1-1,1 0 0,-1 0 0,1 0 1,-1 1-1,0-1 0,0 0 1,1 1-1,-1-1 0,0 0 0,0 0 1,0 1-1,0-1 0,-1 0 1,1 1-1,0-1 0,0 0 1,-1 0-1,1 1 0,-1-1 0,1 0 1,-1 0-1,1 0 0,-2 1 11,0 2 11,-1 0 0,1 0 0,-1 0 0,0-1 0,-1 1 0,1-1 0,-1 0 0,1 0 0,-1 0-11,-23 17 41,15-10-40,0-2 0,-1 1-1,0-2 1,0 1-1,-15 6-159,21-9 76,0-1 0,-1 0 1,0-1-1,0 1 1,0-1-1,0-1 0,0 0 1,0 0-1,-1 0 1,-6 0 82,15-2-6,1 1 23,0 0-1,0 0 0,0 0 1,0 0-1,0 0 0,0 0 1,0 0-1,0-1 0,1 1 1,-1 0-1,0-1 0,0 1 1,1-1-1,-1 0 1,0 1-1,1-1 0,0 0-16,0 1 46,47 15 418,-21-7-295,-1 0-1,6 5-168,-24-10 6,0 1-1,-1 0 0,1 0 0,-1 1 1,-1 0-1,1 0 0,-1 1 0,4 5-5,-3-2-281,14 15 251,-6-18-5255,-16-7-944</inkml:trace>
  <inkml:trace contextRef="#ctx0" brushRef="#br0" timeOffset="10584.4">1442 1258 5721,'0'0'3748,"0"0"-2220,0 0-692,0 0 140,0 0-219,0 0-307,0 17-200,0 84 75,1-98-309,0 1-1,0-1 1,0 1 0,1-1-1,-1 0 1,1 0-1,-1 0 1,1 0 0,0 0-1,0 0 1,0 0-1,1-1 1,-1 1 0,1-1-1,0 1 1,-1-1-1,1 0 1,0 0 0,0 0-1,0-1 1,0 1 0,1-1-1,1 1-15,6 3 8,0 0-1,0-1 1,0 0-1,1-1 1,-1-1-1,8 1-7,-18-3 18,4 1-68,0 0 1,0-1-1,0 0 1,-1 0-1,1 0 1,0-1 0,5 0 49,-9 0-11,0 1 1,0-1 0,0 0 0,0 1 0,0-1 0,0 0 0,0 0 0,0 0 0,0 0 0,0 0 0,0 0 0,0 0 0,0 0 0,-1 0-1,1 0 1,0 0 0,-1 0 0,1 0 0,-1-1 0,1 1 0,-1 0 0,0-1 0,0 1 0,1 0 0,-1 0 0,0-1 0,0 1 0,0 0-1,0-1 1,-1 0 10,1-14 95,1 9-105,0 0 0,-1 0-1,0 0 1,0 0 0,-1 0-1,0 0 1,0 1 0,-1-1-1,0 0 1,0 0-1,0 1 1,-1 0 0,0-1-1,0 1 1,-1 0 0,-1-2 10,-11-12-235,-14-15-10,28 33 162,0 0-1,0 1 1,0-1-1,-1 1 1,1-1-1,0 1 1,0 0 0,-1 0-1,1 0 1,-1 0-1,1 1 1,-1-1 0,1 1-1,-1-1 1,-2 1 83,3 0-92,0 1 1,0-1 0,0 1-1,-1 0 1,1 0-1,0 0 1,1 0 0,-1 0-1,0 0 1,0 0 0,0 0-1,1 1 1,-1-1 0,0 1-1,1-1 1,-1 1-1,1 0 92,-26 35-1317,20-27 800,-12 20-1588,3-5-1756</inkml:trace>
  <inkml:trace contextRef="#ctx0" brushRef="#br0" timeOffset="11435.75">1790 1210 5113,'0'0'3642,"0"0"-1800,0 0-594,0 0 30,0 0-203,0 0-435,-2 8-117,-2 9-267,1 0 0,1 1 0,0 12-256,1-25 24,1 1 0,0-1-1,0 1 1,1-1 0,0 0-1,0 1 1,0-1 0,0 0 0,1 0-1,0 0 1,0 0 0,0 0 0,1 0-1,0 0 1,0-1 0,0 1-24,0-1-26,0-1-1,1 0 1,-1 0 0,1-1-1,-1 1 1,1-1-1,0 1 1,0-1 0,0 0-1,0-1 1,0 1 0,1-1-1,-1 0 1,0 0 0,1 0-1,-1 0 1,1-1 0,-1 0-1,1 0 1,-1 0 0,1 0-1,-1-1 1,0 0 0,1 0 26,-3 0-30,1 0 0,-1 0 1,1 0-1,-1-1 0,0 1 0,0-1 1,0 0-1,0 0 0,0 0 0,0 0 1,0 0-1,-1 0 0,1 0 0,-1 0 1,1-1-1,-1 0 30,22-44-301,-19 38 142,11-38-402,-7 21 483,-5 20 462,-2 7 431,0 3-796,0 1 0,0-1 0,0 0 1,1 0-1,-1 0 0,1 0 1,0 0-1,0-1 0,0 1 0,0 0 1,1-1-1,0 0 0,-1 1 0,1-1 1,1 0-1,-1-1 0,0 1 1,1 0-1,-1-1 0,1 0 0,0 0 1,-1 0-1,1 0 0,0-1 0,0 1 1,0-1-1,1 0 0,-1 0 1,0-1-1,0 1 0,5-1-19,-7 0-9,0 0-1,0 0 1,-1 0-1,1 0 1,0 0-1,0-1 1,0 1 0,0 0-1,0-1 1,-1 0-1,1 1 1,0-1-1,-1 0 1,1 0-1,0 0 1,-1 0-1,1 0 1,-1-1 0,1 1-1,-1 0 1,0-1-1,1 1 10,-1-2 2,1-1 0,-1 1-1,0 0 1,1-1 0,-1 1-1,-1 0 1,1-1-1,0 1 1,-1-1 0,0 1-1,0-1 1,0-2-2,1-28-379,0-36-466,-1 65 712,0 0-1,-1 0 1,0 1-1,0-1 1,0 0-1,0 0 1,-1 0-1,0 1 1,0-1-1,0 1 0,-2-3 134,0 40-1158,3-6 776,0-19-438,1 0-1,0 0 0,0 0 0,1 0 0,0 0 0,1 4 821,7 9-6752</inkml:trace>
  <inkml:trace contextRef="#ctx0" brushRef="#br0" timeOffset="12399.22">2503 935 6041,'0'0'4016,"0"0"-2264,0 0-688,0 0 187,0 0-78,0 0-384,5 3-229,2-1-442,-1 0-1,1 0 1,-1 0-1,1 0 1,0-1-1,0-1 0,0 1 1,0-1-1,0 0 1,0-1-1,0 1 1,0-1-1,0-1-117,6 1 38,-1-1-1,1 2 0,-1 0 1,1 0-1,11 3-37,-22-2 10,0 0 0,0 0 0,0 0 0,0 1 0,0-1 0,0 1 1,0-1-1,-1 1 0,1-1 0,-1 1 0,1 0 0,-1 0 0,1 0 0,-1 0 0,0 0 0,0 0 0,0 0 1,0 0-1,-1 0 0,1 0 0,0 1 0,-1-1 0,0 0 0,1 2-10,1 9 60,0-1 0,-1 1 1,-1 11-61,1-19 3,-1 1 0,0-1 0,-1 1 0,0-1-1,1 1 1,-2-1 0,1 1 0,-1-1 0,0 0 0,0 0 0,0 1 0,0-2 0,-1 1 0,0 0 0,0 0 0,-1-1 0,1 0 0,-1 0 0,0 0 0,0 0 0,0 0 0,-1-1 0,1 0 0,-1 0 0,0 0 0,0 0 0,0-1-3,-5 2-37,7-3 29,0-1-1,1 1 0,-1 0 1,0 1-1,1-1 1,-1 0-1,1 1 1,-1-1-1,0 2 9,2-3 3,1 0-22,0 0-35,0 0-36,0 0-27,0 0 9,31 1 71,-22 0 63,-1 0 0,0 0 0,0 1 0,1 0 0,-1 0 0,0 1 0,0 0 0,3 3-26,-8-5 6,0 1 0,-1-1 0,1 1 1,-1 0-1,1 0 0,-1 0 1,0 0-1,0 0 0,0 1 0,0-1 1,0 1-1,-1-1 0,1 1 1,-1 0-1,1 0 0,-1-1 0,0 1 1,0 0-1,0 0 0,-1 0 0,1 0 1,-1 0-1,0 0 0,0 3-6,1 6 46,-1-9-41,1 0-1,-1 0 1,0 0-1,0 0 1,0 0-1,-1 0 1,1 0-1,-1 0 1,1 0 0,-1 0-1,0 0 1,0 0-1,0 0 1,-1-1-1,1 1 1,0-1-1,-1 1 1,0-1 0,0 1-1,0-1 1,-1 2-5,-4 2-127,0 0 1,0 0-1,-1 0 1,0-1-1,0 0 1,0 0 0,0-1-1,-1 0 1,0-1-1,1 0 1,-1 0-1,-1-1 1,1 0-1,0 0 1,0-1 0,-8 0 126,17-1-574,-1-2 169,1 0 0,0 0-1,0 0 1,0 0 0,0 0 0,0 0 0,0 0-1,0 0 1,1 0 0,-1 0 0,1 1-1,-1-1 1,1 0 0,0 0 0,0 0-1,0 1 1,0-1 0,0 1 0,0-1 0,0 0-1,1 0 406,9-8-7720</inkml:trace>
  <inkml:trace contextRef="#ctx0" brushRef="#br0" timeOffset="13093.37">2888 823 8242,'0'0'2518,"0"0"-1087,0 0-195,0 0 85,0 0-240,0 0-294,26 3 1897,-17-1-2493,0 0 0,0 0-1,-1 1 1,1 0 0,-1 0 0,0 1-1,0 0 1,0 1 0,6 4-191,-8-5 45,14 8 83,0 1 1,-1 0-1,-1 2 1,0 0-1,-1 1 1,14 18-129,-22-24 45,-2 1 1,1 0 0,-1 0-1,-1 1 1,0 0-1,-1 0 1,0 1-1,-1-1 1,0 1-1,-1 0 1,-1 0-1,0 0 1,0 2-46,1 18 45,-2 0 0,-1 0 0,-1 0 0,-4 17-45,2-38-53,-1 0-1,-1 0 1,0 0 0,-1 0 0,0-1-1,-1 0 1,0 0 0,-1-1-1,0 0 1,-1-1 0,0 1 0,0-1-1,-1-1 1,0 0 0,0 0 0,-3 0 53,8-6-264,0 0 1,0 0 0,0 0 0,-1 0-1,1-1 1,-1 0 0,0 0-1,1-1 1,-6 1 263,-28-5-6775,24-1-1648</inkml:trace>
  <inkml:trace contextRef="#ctx0" brushRef="#br0" timeOffset="15936.63">650 537 1144,'0'0'731,"0"0"-209,0 0-158,0 0 6,0 0 216,0 0 363,0-6 12305,0 6-14221,0 236 2359,0-235-1325,0-1-15,0 0-48,0 24-84,-1-57 64,-2 0 0,-4-26 16,-1 1 22,4 1-1,1-1 1,5-34-22,-1 7 18,-1 85-84,-4 18 97,4 18 57,0 12-40,1-1 0,2 0 0,5 15-48,-4-24 97,-1 0 1,-2 0-1,-3 35-97,0 4 76,2-758-1091,0 680 995,-2 2-1,0 1-1,1 0 1,-1-1-1,1 1 0,0 0 1,-1-1-1,1 1 1,0 0-1,0 0 1,0 0-1,0 0 1,1 0-1,-1 0 1,0 2 21,-4 9-635,-10 16-2187,7-15 69</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22:04:58.132"/>
    </inkml:context>
    <inkml:brush xml:id="br0">
      <inkml:brushProperty name="width" value="0.1" units="cm"/>
      <inkml:brushProperty name="height" value="0.1" units="cm"/>
      <inkml:brushProperty name="color" value="#E71224"/>
    </inkml:brush>
  </inkml:definitions>
  <inkml:trace contextRef="#ctx0" brushRef="#br0">62 1 760,'0'0'814,"0"0"-113,0 0-206,0 0-180,0 0 83,0 0 343,0 0 179,0 0-63,0 0-142,0 0-132,0 0 2,0 0-10,0 0-7,0 0-14,0 0 27,0 0-41,0 0-112,0 0-125,0 0-68,0 0-42,0 0-29,0 0-24,0 0-52,0 0-5,0 0-8,0 0 6,0 0 56,0 0 99,0 0 82,0 0 22,0 0-32,0 0-20,0 0 9,0 0-9,0 0-23,0 0-45,0 0-15,0 0-38,0 0-27,0 0-35,0 0-32,0 0-26,0 0-27,0 0-9,0 0-1,0 0-14,0 0 11,30 3 405,0 8-63,-23-9-255,-1 0 0,1 1 0,-1-1-1,1 2 1,-1-1 0,1 1-94,3 3 69,0 0-1,0 0 1,1-2-1,0 1 0,0-1 1,1-1-1,7 3-68,-15-6 55,0 1-1,0 0 1,0 0 0,0 0-1,0 0 1,0 1 0,-1 0-1,3 2-54,-4-3 28,0-1-1,0 1 1,0 0 0,0 0-1,-1 0 1,1 0-1,-1 0 1,1 0-1,-1 0 1,0 0 0,0 0-1,0 1 1,0-1-1,0 1 1,0 1-28,41 36 565,-18-14-489,-13-15-54,-1 0-1,0 0 0,-1 2 1,7 11-22,-7-11 94,1 0 0,1 0-1,0-1 1,1-1 0,0 1 0,0-2 0,3 2-94,20 17 107,-18-15-13,1 0 0,0-1 1,16 7-95,8 8 121,-27-17-58,1-1 0,0 0 0,9 3-63,61 41 232,-14-20 47,8 10-231,33 14 248,-110-56-291,1-1 0,-1 1 0,0-1 1,0 0-1,1 0 0,-1 0 0,1-1 0,-1 1 0,1-1 0,2 0-5,6 11 48,10 0 27,-20-9-73,0-1-1,0 0 1,1 1 0,-1-1-1,0 0 1,0 0 0,1 0-1,-1-1 1,1 1-1,-1-1 1,1 1 0,0-1-2,3 1 10,1 1 1,-1 0 0,1 0-1,-1 0 1,1 1 0,-1 0 0,0 0-1,0 0 1,0 1-11,18 9 22,9 0 76,0-2-1,1-1 0,3-1-97,-6-2 116,-1 1-1,-1 2 0,1 1 1,7 5-116,7 2 60,7 4 495,-40-16-537,-1-2 1,1 1-1,-1-1 0,3-1-18,-4 0 23,1 1 0,-1-1 0,1 1 0,-1 1 0,0 0-1,0 0-22,3 4 19,0-1-1,0 0 0,1-1 0,0-1 0,0 0 1,6 2-19,-9-4 29,0 0 0,-1 1 0,1 0 0,-1 1 0,-1 0 0,2 1-29,26 17 56,-9-8-50,18 8-1,5 4 3,-12-9 0,-22-14-8,0 0 0,0 0 0,-1 2 0,1 0 0,-1 1 0,-1 0 0,0 1 0,7 6 0,27 19 12,-38-29-8,-1 1-1,-1 0 1,1 0-1,-1 1 1,0 0-1,2 3-3,-1-1 3,0-1-1,0 0 1,1 0-1,1-1 0,-1-1 1,5 3-3,17 10-7,6 0-7,-32-17 15,0 1-1,0-1 1,0 1-1,0 1 1,-1-1-1,1 1 1,1 2-1,11 8 3,0-1 1,1 0-1,9 4-3,-8-5 5,-1 0-1,0 1 1,7 8-5,46 40 33,-5 0-12,-10-11-34,-8-12-27,-26-28-73,71 41-63,-81-45 170,-12-6-4,-1 0 0,1 0 0,0 0 0,-1 0 0,1 0 0,-1 1 0,1-1 0,0 0 0,-1 1 0,1-1 0,-1 0 0,1 1-1,-1-1 1,1 0 0,-1 1 0,1-1 0,-1 1 0,0-1 0,1 1 0,-1-1 0,0 1 0,1-1 0,-1 1 0,0-1 0,1 1 0,-1 0 0,0-1 0,0 1 0,0-1-1,0 1 1,0 0 0,1-1 0,-1 1 10,0 0-89,-367 2 710,361-3-621,-18 0 20,0 1 1,0 0 0,-7 3-21,-2 4 20,0-2 0,-1-1 1,0-1-1,-9-2-20,32-2 10,-1 1 0,0 1 0,1 0 1,-1 1-1,-5 2-10,-25 5 29,-114 10 76,140-18-100,1-1 0,-1 0-1,-14-2-4,-32 3 9,-157 15 7,202-15-23,-1 2-1,1 0 1,-13 5 7,15-4-5,1-1 0,-1 0-1,0-1 1,0-1 0,-14 1 5,-47 4 31,53-5-31,1 1 1,-1 0 0,0 2-1,1 1 1,-20 8-1,-17 4 7,23-9 24,-1-3 0,1-1 0,-1-1 0,-1-2-31,-153-3 96,79 0-67,82 0-12,13 0-17,0 1-1,0 1 1,0 1-1,0 0 0,-3 1 1,-84 15 24,59-10-50,-1-1 0,0-3 0,0-2 0,-1-2 0,-9-3 26,-34 1-23,25-8-48,23-10-17,30 15 62,4 3-23,-1-1 1,1 0-1,0-1 0,1 1 0,-1-2 0,0 1 0,-3-4 49,10 7-6,0 1-1,0 0 1,0-1-1,-1 1 0,1 0 1,0 0-1,0-1 1,0 1-1,-1 0 1,1 0-1,0 0 1,0 0-1,0 1 1,-1-1-1,1 0 7,-6 1-87,-2-3-14,8 2 86,0 0-1,-1 0 1,1 0-1,0-1 1,0 1-1,-1 0 1,1-1-1,0 1 1,0-1-1,0 1 1,0-1-1,-1 1 0,1-1 1,0 0-1,0 0 1,0 0-1,0 1 1,0-1-1,1 0 1,-1 0-1,0 0 1,0 0-1,1 0 1,-1-1-1,0 1 1,1 0-1,-1 0 1,1 0-1,0-1 1,-1 1-1,1 0 16,-7-24 1,1 0 1,0 0-1,3-1 0,0 0 0,1-6-1,0 10 1,-1-41 52,4-26-53,0 25 51,-4-18-51,1 17 75,3-28-75,0 32 84,-5-43-84,1-23 4,3 87 43,-1 0-1,-2 0 1,-5-27-47,0 11 82,2-2 1,3 1 0,4-38-83,0 39 2,-1-477-483,0 533 469,1-20-27,-1 20 11,0-1-1,0 1 0,0 0 1,0-1-1,0 1 1,0-1-1,1 1 0,-1-1 1,0 1-1,0-1 1,0 1-1,1 0 0,-1-1 1,0 1-1,0-1 0,1 1 1,-1 0-1,0-1 1,1 1-1,-1 0 0,1-1 1,-1 1-1,0 0 1,1 0-1,-1-1 0,1 1 1,-1 0-1,1 0 1,-1 0-1,1 0 0,-1-1 29,1 1-29,-1 0-88,0 0-2,16 34-648,-16-35 503,1 0 0,0 0 0,-1 1 0,1-1-1,-1 0 1,1 0 0,-1 0 0,1 0 0,-1 0-1,0 0 1,1 0 0,-1 0 0,0 0 0,0 0 0,0 0-1,0 0 1,0 0 264,1 0-128,2-21-4565</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3:55.884"/>
    </inkml:context>
    <inkml:brush xml:id="br0">
      <inkml:brushProperty name="width" value="0.05" units="cm"/>
      <inkml:brushProperty name="height" value="0.05" units="cm"/>
    </inkml:brush>
  </inkml:definitions>
  <inkml:trace contextRef="#ctx0" brushRef="#br0">583 2 1464,'0'0'1495,"0"0"-410,0 0-244,0 0 206,0 0 125,0 0-40,0 0-122,0 0-142,0 0-73,0 0-84,0 0-130,0 0-126,0 0-47,0 0-52,0 0-25,0 0 45,0 0 32,0 0 6,0 0-45,0 0 31,0 0 25,0 0 16,-15 0 324,-23-1-355,9 0-274,-1 2 0,1 0 0,-1 2 0,-11 4-136,18-4 207,0 0 0,0-2 0,-1 0 0,-4-2-207,-2 0 105,-71-2 44,101 3-105,0 0-28,0 0 8,0 0 29,0 0-35,0 0 5,0 0 54,0 0 7,0 0 26,0 0-13,0 0-38,0 0-11,0 0-20,0 0 8,0 0-14,0 0 5,0 0-67,0 0 15,0 0-22,-1 0 42,0 0 0,1 0 0,-1 0 0,1 0 0,-1 0 0,1 0 0,-1 0 1,0 0-1,1 0 0,-1 0 0,1 0 0,-1 0 0,1 1 0,-1-1 0,1 0 0,-1 0 0,1 0 0,-1 1 0,1-1 0,-1 0 0,1 1 1,-1-1-1,1 1 0,0-1 0,-1 0 0,1 1 0,-1-1 0,1 1 0,0-1 0,0 1 0,-1-1 0,1 1 0,0 0 5,-19 98 32,9 5-11,-2 38 37,4 30-58,8 912 273,8-839-210,-8 400 556,-8-584-533,1 1 25,3-41-95,-6 29 138,-1 0 0,-5 4-154,14-47 16,1-1 0,0 0 0,1 0 0,-1 1 0,1-1 0,0 5-16,1 6 59,49-17 72,29 0-74,62 0 38,26-8-95,-99-1 12,-38 5-6,-1 0 1,17 1-7,-45 3 13,-1 0 22,0 0-14,0 0 11,0 0-49,0 0-98,0 0-114,0 0-252,0 0-528,0 0-2139,0 0-5110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2.166"/>
    </inkml:context>
    <inkml:brush xml:id="br0">
      <inkml:brushProperty name="width" value="0.05" units="cm"/>
      <inkml:brushProperty name="height" value="0.05" units="cm"/>
    </inkml:brush>
  </inkml:definitions>
  <inkml:trace contextRef="#ctx0" brushRef="#br0">77 99 3305,'0'0'1856,"0"0"-629,0 0-217,0 0 36,0 0-108,-1-4 4661,0 3-5573,1 0 1,0-1-1,0 1 1,0 0-1,0 0 1,0 0-1,0-1 1,0 1-1,0 0 1,1 0-1,-1-1 1,0 1-1,1 0 1,-1 0-1,1 0 1,-1 0-27,6-6 24,-1 1 0,1 0 1,0 0-1,1 0 1,0 1-1,-1 0 1,1 1-1,1-1 0,-1 1 1,1 1-1,0-1 1,0 1-1,0 1 1,0-1-1,0 2 0,0-1 1,1 1-1,-1 0 1,3 0-25,-10 2-6,0-1 0,-1 1 1,1-1-1,-1 1 0,1-1 1,-1 1-1,1-1 0,-1 1 1,1-1-1,-1 1 0,0-1 1,1 1-1,-1 0 0,0-1 1,1 1-1,-1 0 0,0-1 1,0 1-1,0 0 0,0 0 0,1-1 1,-1 1-1,0 0 6,2 21 46,-2-21-44,1 131 617,-2-129-600,1 1 0,-1 0-1,0 0 1,0 0 0,0-1 0,0 1 0,-1-1 0,1 1-1,-1-1 1,0 1 0,0-1 0,-1 0 0,1 0 0,0 0-1,-2 1-18,-50 45 448,21-21-347,-15 22 405,-6 12-506,52-59 7,0 0 0,0 1 0,1-1 0,-1 0 0,1 1 0,-1 0 0,1-1 0,0 1 0,1 0 0,-1-1 0,1 1 0,-1 1-7,1 51 292,1-34-85,-1-20-213,0 0-1,0 0 0,0 0 1,1 0-1,-1-1 0,1 1 1,-1 0-1,1 0 0,0-1 0,0 1 1,0 0-1,-1-1 0,2 1 1,-1-1-1,0 0 0,0 1 1,0-1-1,1 0 0,-1 1 1,1-1-1,-1 0 0,1 0 1,-1 0-1,1 0 0,-1-1 1,1 1-1,0 0 0,0-1 1,-1 1-1,1-1 0,0 1 1,2-1 6,8 2 34,1-1 0,-1 0 1,1-1-1,9-1-34,-1 1 123,-19-1-113,1 0 0,0 0 0,-1-1 1,1 1-1,-1 0 0,0-1 0,1 1 0,-1-1 1,0 0-1,0 0 0,0 0 0,0 0 0,-1 0 0,1 0 1,1-3-11,25-38 32,-23 36 9,-2-1 1,1 0-1,-1 0 0,0 0 0,-1-1 0,0 1 0,0 0 0,-1-1 0,0 0 0,-1 1 1,1-1-1,-2 0-41,1 7 24,-1-1-1,0 0 1,0 1 0,0-1 0,0 1-1,0-1 1,0 1 0,-1 0 0,1 0 0,-1-1-1,0 1 1,0 0 0,1 0 0,-1 1-1,0-1 1,-1 0 0,1 1 0,0-1 0,0 1-1,-2-1-23,-52-27 464,52 27-415,-2-1 20,-1 1-52,0-1-1,0 0 1,1 0-1,-1-1 1,1 1-1,0-2 1,0 1-1,0 0 1,1-1 0,-1 0-1,1-1 1,0 1-1,1-1 1,0 0-1,-2-2-16,-11-33-24,14 37 10,0-1 1,1 0-1,0 1 0,0-1 0,0 0 0,0 0 0,1-1 0,0 1 0,0 0 0,1 0 1,-1-1-1,1-2 14,0 4-17,0 0 1,0 1 0,0-1-1,1 0 1,-1 0-1,1 1 1,0-1 0,0 0-1,0 1 1,1-1 0,-1 1-1,1 0 1,0-2 16,0 3-22,0 0 0,0 1 0,0-1 1,0 0-1,0 0 0,1 1 0,-1 0 1,0-1-1,1 1 0,-1 0 0,1 0 0,-1 0 1,1 0-1,0 1 0,-1-1 0,1 1 0,0-1 1,-1 1-1,2 0 22,59-1-1077,-37 2-4525,-25-1-2505</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5.527"/>
    </inkml:context>
    <inkml:brush xml:id="br0">
      <inkml:brushProperty name="width" value="0.05" units="cm"/>
      <inkml:brushProperty name="height" value="0.05" units="cm"/>
    </inkml:brush>
  </inkml:definitions>
  <inkml:trace contextRef="#ctx0" brushRef="#br0">0 398 1168,'0'0'5793,"0"0"-2805,0 0-1313,0 0-411,0 0-328,0 0-260,0 0-179,0 0-100,0 0-66,24 0 924,-6 0-841,4 2-201,1-2-1,-1-1 0,0-1 1,0-1-1,1-1 1,-2 0-1,1-2 0,8-3-212,-9-2-120,14-4 304,-11 11-3584,-17 3 967,1-2-2105</inkml:trace>
  <inkml:trace contextRef="#ctx0" brushRef="#br0" timeOffset="730.96">427 48 7218,'0'0'2569,"0"0"-1038,0 0-365,0 0-184,0 0-212,0 0-116,31 4 2317,13-6-2678,0-2 0,-1-3 1,1 0-1,-1-3 0,5-4-293,-37 11 9,-7 2-5,0 0 1,0 0 0,0 0 0,0 1-1,0 0 1,1-1 0,-1 2-1,2-1-4,-6 0 46,0 0-29,0 0-20,0 0-41,1 3 3,1 15 86,0 0 1,-1 0-1,-1 0 0,-1 12-45,0 12 51,0-25-55,-1 0 1,0 0-1,-1 0 0,-1-1 0,0 1 0,-1-1 0,-1 0 1,-2 1 3,-17 37-61,-23 34 61,28-52-5,18-32-255,1-1-1,0 0 0,1 0 1,-1 1-1,0-1 1,1 0-1,0 1 1,0-1-1,0 0 1,0 1-1,0-1 0,1 2 261,0-1-447,-1 0 0,0 0-1,0 0 1,0 0 0,0 0-1,-1 0 1,1 0 0,-1 0 447,-9 11-3681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3.292"/>
    </inkml:context>
    <inkml:brush xml:id="br0">
      <inkml:brushProperty name="width" value="0.05" units="cm"/>
      <inkml:brushProperty name="height" value="0.05" units="cm"/>
    </inkml:brush>
  </inkml:definitions>
  <inkml:trace contextRef="#ctx0" brushRef="#br0">0 381 2657,'0'0'2477,"0"0"-674,0 0-257,0 0-80,0 0-283,0 0-238,0 0-143,0 0-103,0 0-46,0 0-110,0 0-148,0 0-75,0 0-20,0 0 6,0 0 17,0 0-17,0 0-78,13 0-8,22-1-185,0 0 1,1-3-1,-1-1 1,0-1-1,32-11-35,-60 15 5,13-3-19,-20-22-2632,0 14 233,0 2-2226</inkml:trace>
  <inkml:trace contextRef="#ctx0" brushRef="#br0" timeOffset="568.29">521 102 5833,'0'0'1826,"0"0"-379,0 0-411,0 0-382,0 0-128,0 0 39,0 0 81,0 0-19,0 5 488,2 45-72,3-1 1,5 19-1044,-3-18 5,-1 0 0,-2 21-5,-4 40 28,0-110-166,0-1-151,4-5-307,7-30-1438,-7 11-3265,-4 17-721</inkml:trace>
  <inkml:trace contextRef="#ctx0" brushRef="#br0" timeOffset="1086.63">751 0 288,'0'0'5279,"0"0"-3000,0 0-883,0 0 34,0 0-211,0 0-249,3 11-207,4 15-213,-1 0-1,-2 0 1,-1 1-550,27 193 1236,-30-216-1235,11 189 165,-7-118-7644,-4-75 3769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13:33:31.698"/>
    </inkml:context>
    <inkml:brush xml:id="br0">
      <inkml:brushProperty name="width" value="0.05" units="cm"/>
      <inkml:brushProperty name="height" value="0.05" units="cm"/>
    </inkml:brush>
  </inkml:definitions>
  <inkml:trace contextRef="#ctx0" brushRef="#br0">1 363 1432,'0'0'2808,"0"0"-1156,0 0-637,0 0-90,0 0-23,0 0-99,0 0-549,0-1 1,0 0 0,0 1-1,0-1 1,1 0-1,-1 1 1,0-1 0,0 0-1,1 1 1,-1-1-1,0 1 1,1-1 0,-1 1-1,0-1 1,1 1 0,-1-1-1,1 1 1,-1-1-1,1 1 1,-1-1 0,1 1-1,-1 0 1,1-1-1,0 1 1,-1 0-255,59-12-43,0 3 1,24 0 42,-41 5 74,75 0-136,-116 4 78,-1 0 41,0 0 23,0 0 11,0 0-10,0 0-60,0 0-59,0 1-1,0-1 0,-1 0 0,1 0 1,0 0-1,0 0 0,0 0 0,0 1 0,0-1 1,0 0-1,-1 0 0,1 0 0,0 0 0,0 0 1,0 0-1,0 0 0,-1 0 0,1 0 1,0 0-1,0 0 0,0 0 0,0 0 0,-1 0 1,1 1-1,0-2 0,0 1 0,0 0 1,-1 0-1,1 0 0,0 0 0,0 0 0,0 0 1,0 0-1,-1 0 0,1 0 0,0 0 0,0 0 1,0 0-1,0 0 0,-1 0 0,1-1 1,0 1-1,0 0 0,0 0 0,0 0 0,0 0 1,0 0-1,0-1 0,-1 1 0,1 0 0,0 0 1,0 0-1,0 0 0,0-1 0,0 1 1,0 0-1,0 0 0,0 0 0,0-1 0,0 1 1,0 0-1,0 0 0,0 0 0,0 0 0,0-1 1,0 1-1,0 0 0,0 0 0,0 0 1,0-1 38,-11 14-2754,11-13 2673,-15 22-6392</inkml:trace>
  <inkml:trace contextRef="#ctx0" brushRef="#br0" timeOffset="925.11">767 7 744,'0'0'4759,"0"0"-2534,0 0-886,0 0-273,0 0-310,0 0-172,4-7 2657,-4 25-3080,0 0-1,-2 0 1,0 0 0,-1-1-1,-1 1 1,0-1 0,-1 0-1,-5 8-160,0 2 16,2 0-1,0 0 0,2 1 0,1 0 1,1 0-1,1 0 0,1 10-15,2-38-16,0 0-29,0 0 14,0 0-24,31 0 279,33 0 29,54 0 393,19-6-646,-122 7 3,13-3-1058,-32 10-2462,-3 1-914</inkml:trace>
  <inkml:trace contextRef="#ctx0" brushRef="#br0" timeOffset="1472.59">1046 85 5721,'0'0'1967,"0"0"-493,0 0-328,0 0-313,0 0-297,0 0-180,-11-5 951,9 361 1211,0-46-4165,2-322 607,0 0 0,1-1-1,0 1 1,1 0 0,2-7 1040,3-9-5177</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08.390"/>
    </inkml:context>
    <inkml:brush xml:id="br0">
      <inkml:brushProperty name="width" value="0.05" units="cm"/>
      <inkml:brushProperty name="height" value="0.05" units="cm"/>
    </inkml:brush>
  </inkml:definitions>
  <inkml:trace contextRef="#ctx0" brushRef="#br0">11 6 1304,'0'0'2550,"0"0"-493,0 0-204,0 0 137,0 0-135,0 0-325,-6-6 222,4 8 1958,1 71-3386,0-15-106,2 1 0,7 47-218,10 60 389,-9 1 0,-8 100-389,-2-147 177,3-75-34,6 30-143,-3-30 83,-1 31-83,-3 41 4,-10 343 173,1 41-686,9-330 549,-5-61-48,1 87-1202,3-239-1529,0 19-1371</inkml:trace>
  <inkml:trace contextRef="#ctx0" brushRef="#br0" timeOffset="1449.55">392 294 2969,'0'0'1876,"0"0"-434,0 0-249,0 0-68,0 0-12,0 0-66,5-5-142,-2 2-757,0-1 0,1 1-1,-1 0 1,1 0 0,-1 0-1,1 1 1,0-1 0,0 1-1,0 0 1,0 0 0,0 0-1,1 1 1,-1-1 0,1 1-1,-1 0 1,1 0 0,-1 1-1,4-1-147,-3 1 38,0-1 0,0 1-1,0 1 1,0-1-1,0 1 1,0-1 0,0 1-1,0 1 1,0-1-1,-1 1 1,1 0 0,0 0-1,-1 0 1,1 1 0,-1-1-1,0 1 1,0 0-1,0 0 1,0 1 0,-1-1-1,1 1 1,-1 0-1,0 0 1,0 0 0,0 0-1,-1 0 1,1 1-1,-1-1 1,0 1 0,0 2-38,0 0 40,0 0 1,-1 0 0,0 0 0,0 0-1,0 0 1,-1 0 0,0 0 0,-1 0 0,1 0-1,-1 0 1,-1 0 0,1 0 0,-1 0-1,-1 0 1,1 0 0,-1-1 0,0 1 0,-1-1-1,1 0 1,-1 0 0,-1 0-41,-10 13 121,-5 6 75,1 0 0,-13 24-196,35-48 116,0 0-1,0-1 0,0 1 1,0 0-1,0-1 1,0 0-1,0 1 0,0-1 1,0 0-1,0-1 0,0 1-115,-1 0 104,174 0 604,-175 0-674,-1 0-10,0 0 19,0 0-62,0 0-122,0 0-139,0 0-219,0 0-352,0 0-629,0 0-2103,0 0-5243</inkml:trace>
  <inkml:trace contextRef="#ctx0" brushRef="#br0" timeOffset="2415.64">860 288 5337,'0'0'2415,"0"0"-765,0 0-407,0 0-121,0 0-212,0 0-161,4-5 2081,19-18-1965,-16 17-811,1 1-1,-1 1 1,1-1-1,0 1 1,0 1-1,1-1 1,-1 1-1,1 1 1,-1-1-1,1 2 1,0-1-1,0 1 1,0 0-1,0 1 1,2 0-54,-10 1 1,1-1 1,-1 1 0,1-1-1,-1 1 1,1 0 0,-1 0-1,1 0 1,-1 0-1,0 0 1,1 0 0,-1 0-1,0 0 1,0 0 0,0 1-1,0-1 1,0 0-1,0 1 1,0-1 0,0 1-1,0-1 1,-1 1 0,1-1-1,0 2-1,14 43 50,-14-42-48,2 9 20,-1 1 0,-1-1 0,0 0 0,-1 0 0,-2 12-22,2 6 80,-1-26-71,1-1 1,-1 1 0,0 0 0,0-1-1,0 1 1,-1-1 0,1 1 0,-1-1-1,0 0 1,-1 1 0,-1 1-10,-35 46 94,6-10 130,30-38-158,0 0 1,1 1-1,-1-1 1,1 1-1,0 0 1,0 0-1,1 0 1,0 0-1,-1 0 1,2 0-1,-1 0 1,0 1-1,1-1 1,0 2-67,39-7 68,160 0 1,-199 0-193,0 0-352,0 0-735,0 0-1611,0 0-2759</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6.753"/>
    </inkml:context>
    <inkml:brush xml:id="br0">
      <inkml:brushProperty name="width" value="0.05" units="cm"/>
      <inkml:brushProperty name="height" value="0.05" units="cm"/>
    </inkml:brush>
  </inkml:definitions>
  <inkml:trace contextRef="#ctx0" brushRef="#br0">110 1 3449,'0'0'1601,"0"0"-506,0 0-271,0 0-149,0 0-105,0 0 33,0 0 177,0 0 160,0 0 207,0 0 29,0 0-121,0 0-179,0 0-174,0 0-186,0 0-184,0 0-105,0 0-77,0 0-72,0 0-1,-5 28 959,-27 28-956,22-40-73,0 0 0,1 1 1,-5 13-8,6-3 39,2 0 0,0 0 0,2 1 0,1 0 0,1 0 1,1 0-1,2 0 0,3 18-39,-4-43 1,0 3-4,0 0 1,1 0-1,-1 0 0,2 1 1,-1-2-1,0 1 0,1 0 1,0 0-1,1 0 1,0 0 2,41 17-292,-36-17 303,0-2 0,1 1 0,-1-1 0,1-1 0,0 0 0,0 0 0,1 0 0,-1-1 1,1-1-1,-1 0 0,1 0 0,-1 0 0,1-2 0,-1 1 0,6-2-11,-13 1 13,0 0 1,0 0-1,0-1 0,0 1 1,0-1-1,-1 1 0,1-1 0,0 0 1,-1 0-1,1 0 0,-1 0 1,0 0-1,1 0 0,-1 0 0,0-2-13,14-34 124,-14-36 267,-3 72-385,1-1 0,0 1 1,-1 0-1,0 0 1,0 0-1,1 0 0,-1 1 1,0-1-1,-1 0 1,1 1-1,0 0 0,0-1 1,-1 1-1,1 0 1,0 0-1,-1 0 0,-1 0-6,-7-5 8,6 4-42,-1 0 0,1 0-1,-1 0 1,1 1 0,-1 0 0,1 0 0,-1 0 0,0 1 0,1-1 0,-1 1 0,0 1 0,0-1-1,1 1 1,-4 1 34,8-2-3,-1 1 1,1-1-1,0 1 0,0 0 0,0-1 0,0 1 0,0 0 0,0 0 1,0 0-1,0 0 0,0 0 0,0 0 0,0 0 0,0 0 1,1 0-1,-1 1 0,0-1 0,1 0 0,-1 0 0,1 1 0,-1-1 3,-7 33-17,5-22 13,1-4-41,0-1-80,0 0 1,0 0 0,0 1 0,1-1-1,1 0 1,-1 1 0,1-1-1,0 0 1,1 1 0,0 3 124,20 26-5399,-20-30-1261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19.050"/>
    </inkml:context>
    <inkml:brush xml:id="br0">
      <inkml:brushProperty name="width" value="0.05" units="cm"/>
      <inkml:brushProperty name="height" value="0.05" units="cm"/>
    </inkml:brush>
  </inkml:definitions>
  <inkml:trace contextRef="#ctx0" brushRef="#br0">1 439 4745,'0'0'2541,"0"0"-1178,0 0-487,0 0 271,0 0 112,0 0-119,8 0-173,13-4-163,0-1-1,0 0 1,-1-1 0,1-2 0,-2 0 0,12-6-804,33-13-2,-39 22 28,-19 5-5476,-6-3 1361</inkml:trace>
  <inkml:trace contextRef="#ctx0" brushRef="#br0" timeOffset="1447.19">431 1 6425,'0'0'2401,"0"0"-710,0 0-387,0 0-370,0 0-301,0 0-123,13 3-184,72 12 668,-83-15-969,-1 1 1,1 0-1,-1 0 0,0 0 1,0 1-1,1-1 0,-1 0 0,0 0 1,0 1-1,0-1 0,0 1 1,0-1-1,-1 0 0,1 1 1,0 0-1,-1-1 0,1 1 1,-1-1-1,1 1 0,-1 0 1,0-1-1,0 1 0,0 1-25,3 43 230,-3-45-218,1 34 86,0-18-62,-1 1-1,-1-1 0,0 1 1,-1-1-1,-4 13-35,-11 47 858,-5 45-858,12-61-11,7-16-63,3-44 18,0-1 3,0 0 4,0 0 7,30 0 93,-26 0-43,-1 0 0,0 0-1,1 0 1,-1 0 0,0-1 0,0 0 0,1 0 0,-1 1-1,0-2 1,0 1 0,0 0 0,0-1 0,0 1-1,0-1 1,0-1-8,1-1 15,0 0-1,0 0 0,0-1 1,-1 0-1,0 1 0,0-2 1,0 1-1,1-4-14,49-96 127,-52 102-59,0 1 0,0 0 0,0 0 1,0-1-1,0 1 0,0-1 0,-1 1 1,1-1-1,-1 1 0,0-1 0,0 1 1,0-1-1,0 1 0,0-1 0,0 1 1,-1-1-1,0-1-68,1 3 23,-1-1 1,1 1-1,-1 0 1,0-1-1,0 1 0,0 0 1,0 0-1,0-1 1,0 1-1,0 0 0,0 0 1,0 0-1,-1 0 1,1 1-1,0-1 0,-1 0 1,1 0-1,0 1 1,-1-1-1,1 1 1,-1-1-1,1 1 0,-1 0 1,1 0-1,-1-1 1,1 1-1,-1 0 0,1 0 1,-2 1-24,-5-2 14,-1 0 1,0 0-1,0-1 1,-6-2-15,6 2 32,1 0 0,-1 0-1,0 1 1,-7 0-32,-4 2 10,16-1-4,-1 1 1,0-1 0,0 1 0,1-1 0,-1-1-1,0 1 1,1-1 0,-1 0 0,0 0-1,1 0 1,-1 0 0,-3-3-7,-11-5 52,18 9-54,0 0-1,0 0 1,0-1-1,0 1 0,0 0 1,0-1-1,-1 1 1,1-1-1,0 1 0,0-1 1,1 0-1,-1 0 1,0 1-1,0-1 0,0 0 1,0 0-1,1 0 1,-1 0-1,0 0 1,1 0-1,-1 0 0,1 0 1,-1 0-1,1 0 1,-1 0-1,1 0 0,0 0 1,-1-1 2,-1-13-41,0-1 0,0 0 0,2 0 0,0 0 0,2-14 41,-1-13-310,-1 41 301,1 0 0,-1 0 0,0 0 0,1 0 0,-1 0-1,1 0 1,0 0 0,0 0 0,-1 1 0,1-1 0,1 0 0,-1 1 0,0-1 0,0 0 0,0 1-1,1-1 1,-1 1 0,1 0 0,-1-1 0,1 1 0,0 0 0,-1 0 0,1 0 0,0 0 0,0 0-1,0 1 1,1-1 9,1-1-174,0 1 0,1 0 0,-1 0 0,1 0-1,-1 0 1,1 1 0,-1 0 0,1 0 0,-1 0-1,1 0 1,3 1 174,-7 0-95,-1-1 0,1 1 0,0-1 0,-1 0 0,1 1 1,-1-1-1,1 1 0,0 0 0,-1-1 0,1 1 0,-1-1 0,1 1 0,-1 0 0,0-1 0,1 1 0,-1 0 0,0 0 0,1-1 0,-1 1 0,0 0 0,0 0 0,0 0 0,0-1 0,1 1 0,-1 0 0,0 0 0,0-1 0,-1 1 95,2 0-173,-1 16-3967</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1.715"/>
    </inkml:context>
    <inkml:brush xml:id="br0">
      <inkml:brushProperty name="width" value="0.05" units="cm"/>
      <inkml:brushProperty name="height" value="0.05" units="cm"/>
    </inkml:brush>
  </inkml:definitions>
  <inkml:trace contextRef="#ctx0" brushRef="#br0">1 279 3065,'0'0'2650,"0"0"-837,0 0-348,0 0-48,0 0-286,0 0-252,0 0-87,0 0-76,0 0-58,0 0 1,0 0 51,0 0-64,0 0-98,0 0-61,0 0-95,0 0-135,0 0-126,0 0-78,2 0-38,31 0 28,0-2 0,0-1 1,0-1-1,0-2 0,2-2-43,-8 4-13,-26 4-78,-1 0-120,0 0-179,-15 0-865,11 0-3366,4 0 320</inkml:trace>
  <inkml:trace contextRef="#ctx0" brushRef="#br0" timeOffset="1359.31">929 0 6145,'0'0'2423,"0"0"-581,0 0-105,0 0-362,0 0-409,0 0-208,0 0-33,0 0-44,0 14 720,19 351 243,-12-277-1471,-6-55-285,-1-30-307,0-13-409,0 10 121,0 0-256,0 0-324,0 0-348,0 0-739,0 0-1377</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8.622"/>
    </inkml:context>
    <inkml:brush xml:id="br0">
      <inkml:brushProperty name="width" value="0.05" units="cm"/>
      <inkml:brushProperty name="height" value="0.05" units="cm"/>
    </inkml:brush>
  </inkml:definitions>
  <inkml:trace contextRef="#ctx0" brushRef="#br0">1 44 4065,'0'0'2234,"0"0"-459,0 0-202,0 0-168,0 0-260,0 0-265,0 0-219,0 0-183,0 0-215,0 0-127,0 0-35,0 0 2,0 0 9,0 0 52,0 0 107,0 0 105,0 0 49,0 0-44,0 0-51,0 0-40,0 0-69,-1 0-199,1-1 0,0 0 0,1 1 0,-1-1 0,0 0 0,0 1 0,0-1 0,0 0 0,0 1 0,1-1 0,-1 0 0,0 1 0,1-1 0,-1 0 0,0 1 0,1-1 0,-1 1 0,1-1 0,-1 1 0,1-1 0,-1 1 0,1-1-22,5-2 40,-1-1-1,1 1 0,1 0 1,-1 0-1,0 1 0,1 0 1,-1 0-1,1 0 1,0 1-1,3 0-39,72-3 309,-74 4-305,-5 1-2,0-1 0,0 1 0,0 0 0,0 0 0,0 0 1,0 0-1,0 0 0,0 1 0,0 0 0,0-1 0,-1 1 0,1 0 0,-1 0 0,1 0 0,-1 1 1,0-1-1,0 1 0,0-1 0,0 1 0,0 0 0,-1-1 0,1 1 0,-1 0 0,0 0 0,1 0 1,-2 0-1,2 3-2,2 6 12,-1 0 1,0 0 0,-1 1 0,0-1 0,-1 1-1,0 6-12,-1 1 29,1-17-12,0 0 1,-1 1-1,0-1 0,0 1 0,0-1 1,0 1-1,0-1 0,-1 1 1,1-1-1,-1 0 0,0 1 1,0-1-1,0 0 0,-1 0 1,1 1-1,-1-1 0,0 0 0,1-1 1,-1 1-1,-1 0 0,0 1-17,-76 69 51,86-72-281,6-5 21,1-2 235,0-1-1,0 2 0,1 0 0,0 1 0,0 0 0,0 1 1,1 1-1,-1 0 0,9 1-25,-12 1 13,-1 1 0,1 0-1,0 0 1,-1 1 0,1 1 0,-1 0-1,1 0 1,-1 1 0,9 5-13,-16-8-511,0-1 1,1 1 0,-1-1-1,0 0 1,0 0 0,0 0-1,1-1 511,6 1-2295,1 0-3286</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29.705"/>
    </inkml:context>
    <inkml:brush xml:id="br0">
      <inkml:brushProperty name="width" value="0.05" units="cm"/>
      <inkml:brushProperty name="height" value="0.05" units="cm"/>
    </inkml:brush>
  </inkml:definitions>
  <inkml:trace contextRef="#ctx0" brushRef="#br0">1 131 7314,'0'0'2385,"0"0"-1015,0 0-352,0 0-33,0 0-222,0 0-191,13-12-54,6-5-316,-3 0 89,2 1 0,0 1 0,1 1 0,2-1-291,-14 11 18,0 1 0,1 0 0,-1 0 0,1 0 0,-1 1-1,1 0 1,0 0 0,0 1 0,0 0 0,-1 1-1,1-1 1,0 2 0,0-1 0,2 1-18,-9-1 2,1 1 0,0-1 0,0 1 0,-1-1 0,1 1 0,0 0 0,-1-1 0,1 1 1,-1 0-1,1 0 0,-1 0 0,1 0 0,-1 1 0,0-1 0,1 0 0,-1 1 0,0-1 0,0 0 0,0 1 0,0 0 0,0-1 1,0 1-1,-1-1 0,1 1 0,0 0 0,-1 0 0,0-1 0,1 1 0,-1 1-2,2 8 46,-1 0-1,0 0 1,-1 0-1,-1 8-45,1-3 69,0-8-49,-1 0 1,0 1-1,-1-1 1,1 0 0,-1 1-1,-1-1 1,0 0 0,0 0-1,-1-1 1,1 1 0,-2-1-1,1 0 1,-1 0-1,0 0 1,0-1 0,-1 1-1,-1 0-20,10-3 350,12-1-227,29 2-186,-20-2 95,-15-2-24,-1 0-6,1 0-1,-1 1 1,0 0-1,0 0 1,0 1-1,1 0-1,-8-2 5,1 0 0,0 0 0,0 0 0,-1 1 0,1-1 0,0 0 0,-1 1 0,1-1 0,-1 1 0,0-1-1,1 1 1,-1 0 0,0-1 0,0 1 0,0 0 0,0 0 0,0 0 0,-1 0 0,1 0 0,-1 0 0,1 0 0,-1 0-1,1 0 1,-1 0 0,0 0 0,0 2-5,0 8 61,0 0 0,-1 1 0,0-1 0,-1 1 0,0-1 0,-1 0 0,-3 7-61,5-16-8,0 0-1,-1 1 1,0-1 0,0 0 0,0 0-1,0 0 1,0 0 0,0-1-1,-1 1 1,0-1 0,1 1-1,-1-1 1,0 0 0,0 0 0,0 0-1,0 0 1,0-1 0,-1 1-1,1-1 1,-1 0 0,1 0 0,-1 0-1,1 0 1,-1-1 0,1 1-1,-1-1 1,1 0 0,-3 0 8,1 0-468,-8 1 866,8-2-7855,5 1 2833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0.649"/>
    </inkml:context>
    <inkml:brush xml:id="br0">
      <inkml:brushProperty name="width" value="0.05" units="cm"/>
      <inkml:brushProperty name="height" value="0.05" units="cm"/>
    </inkml:brush>
  </inkml:definitions>
  <inkml:trace contextRef="#ctx0" brushRef="#br0">1 14 5761,'0'0'2605,"0"0"-555,0 0-414,0 0-333,0 0-339,0 0-302,0 5-98,0 251 1533,27-256-2190,-14-2 156,-1-1 0,0-1 0,0 0 0,-1-1 0,8-3-63,41-16 289,-24 17-51,0 1-1,0 2 0,1 1 1,29 3-238,-66 0-251,0 0-268,0 0-328,0 0-362,0 0-500,0 0-1323,0 0-2247</inkml:trace>
  <inkml:trace contextRef="#ctx0" brushRef="#br0" timeOffset="354.08">306 1 6969,'0'0'3699,"0"0"-1606,0 0-579,0 0-188,0 0-278,0 0-273,0 20-156,-3 134 317,5-111-722,5 30-214,-2-31 50,0 32-50,-5 22-1697,0-95 1548,0-1-1,1 0 1,-1 1-1,0-1 1,1 0-1,-1 1 1,0-1-1,1 0 1,-1 0-1,1 1 1,-1-1-1,0 0 1,1 0-1,-1 0 1,1 0-1,-1 0 1,1 0-1,-1 0 1,1 1-1,-1-1 1,1 0-1,-1-1 1,0 1-1,1 0 0,-1 0 1,1 0-1,-1 0 1,1 0-1,-1 0 1,1-1-1,-1 1 1,0 0-1,1 0 1,-1 0-1,1-1 150,6-7-4391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31.933"/>
    </inkml:context>
    <inkml:brush xml:id="br0">
      <inkml:brushProperty name="width" value="0.05" units="cm"/>
      <inkml:brushProperty name="height" value="0.05" units="cm"/>
    </inkml:brush>
  </inkml:definitions>
  <inkml:trace contextRef="#ctx0" brushRef="#br0">38 2182 128,'0'0'5992,"0"0"-2667,0 0-1242,0 0-472,0 0-264,0 0-195,0-12 2575,-1 28-3717,-1 1 0,-1-1 0,0 0-1,-5 14-9,3-11-2,1 0-1,0 0 0,0 10 3,3-11-8,0-9-39,0 0 0,0 0 1,1 0-1,1 0 1,-1-1-1,1 1 0,1 3 47,-1-11-4,0-1 0,-1 1-1,1 0 1,0-1-1,-1 1 1,1-1 0,0 1-1,0-1 1,0 1 0,-1-1-1,1 0 1,0 1-1,0-1 1,0 0 0,0 0-1,0 0 1,0 1-1,0-1 1,0 0 0,-1 0-1,2 0 5,25 0-28,-20-1 20,-3 1 8,0-1 0,1 0 1,-1 0-1,0 0 0,0-1 0,1 0 0,-1 1 0,-1-1 0,1-1 0,0 1 0,0 0 0,-1-1 0,1 0 0,-1 0 0,0 0 0,0 0 0,0-1 0,0 0 0,10-13 14,0 0 0,-1-1-1,1-3-12,-4 7 2,-3 3 7,0 0 0,0 0 1,-1-1-1,0 1 0,-1-1 1,0 0-1,-1 0 0,-1-1 1,0 1-1,0-1 0,-1 1 1,-1-9-11,0 19 7,-1 0 0,1 0 0,-1 0 0,1 0 0,-1 0 0,0 0 0,0 0 0,0 0 0,0 0 0,0 0 0,0 0 0,0 1 0,-1-1 0,1 0 0,-1 1 0,1-1 0,-1 1 0,0 0-1,0 0 1,1-1 0,-1 1 0,0 0 0,0 0 0,0 1 0,0-1 0,0 0 0,0 1 0,0-1 0,0 1 0,-1 0 0,1-1 0,0 1-7,-14-2-129,0 0-1,0 1 1,0 1-1,-2 0 130,5 1-287,12-2 215,0 1 0,0 0 0,0 0 0,0 0 0,0 0 0,1 0-1,-1 0 1,0 1 0,0-1 0,0 0 0,0 0 0,0 1 0,0-1 0,0 0 0,0 1-1,0-1 1,1 1 0,-1 0 0,0-1 0,0 1 0,1-1 0,-2 2 72,0 19-2908,2-13 2347,0 5-2233,0-5-2757</inkml:trace>
  <inkml:trace contextRef="#ctx0" brushRef="#br0" timeOffset="2316.96">438 5 5497,'0'0'3694,"0"0"-1689,0 0-624,0 0-194,0 0-261,0 0-269,0 0-173,0 0-158,0 0-133,0 0-90,0 0-66,0 0 6,0 0-22,0 0 1,0 0 34,0 0-36,0 0-3,0 0 28,0 0-3,0 0 114,0 0 160,0 0 114,0 0-24,0 0-77,0 0-95,0 0-70,0 0-63,0 0-26,10 0 93,108-2 548,-3 0-459,22 6-257,-134-3 1,0-1 0,0 1-1,0 0 1,0 0 0,-1 0-1,1 0 1,0 1 0,-1-1-1,1 1 0,-1-1 4,0 0-1,0 0 1,0 0-1,1 0 0,-1 0 1,0 0-1,0-1 1,0 1-1,1-1 0,0 1-3,-2-1 15,-1 0 20,0 0-21,0 0-4,0 0 3,11 272 263,32 173-276,-11-150 726,-21-103-118,-12 106-608,-1-112 226,6 164-38,-5-318-183,-2-1 0,-6 25-5,4-24 4,0 0 0,2 27-4,-12 192 0,3-177 1,8 18 84,-19-92 389,4 2-482,0 1 0,1 1 0,-1 1 1,1 0-1,-18 8 8,0 0-8,-7 0 9,-14 5-43,-40 19 42,97-37-569,-2 1 1481,1-1-7701,1-5 1928</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48.269"/>
    </inkml:context>
    <inkml:brush xml:id="br0">
      <inkml:brushProperty name="width" value="0.05" units="cm"/>
      <inkml:brushProperty name="height" value="0.05" units="cm"/>
    </inkml:brush>
  </inkml:definitions>
  <inkml:trace contextRef="#ctx0" brushRef="#br0">1 219 1296,'0'0'3916,"0"0"-1992,0 0-656,0 0-14,0 0-302,0 0-197,0 0 108,0 0 64,0 0-34,0 0-56,0 0-49,0 0-72,0 0-100,0 0-35,0 0-83,0 0-117,0 0-162,0 0-80,0 0-71,0 0-51,0 0 6,27 0 677,40 1-571,-23 0-70,1-1 1,-1-3 0,43-7-60,-34 3 350,1 3-1,0 1 1,54 6-350,-16-2 50,562-1 1972,-636 5-1948,-19-5-84,1 0 0,0 0 0,0 0-1,0 1 1,-1-1 0,1 0 0,0 0 0,0 0 0,0 0-1,0 0 1,-1 0 0,1 0 0,0 1 0,0-1 0,0 0-1,0 0 1,0 0 0,-1 0 0,1 1 0,0-1 0,0 0-1,0 0 1,0 0 0,0 0 0,0 1 0,0-1 0,0 0-1,0 0 1,0 0 0,0 1 0,0-1 0,0 0 0,0 0 0,0 0-1,0 1 1,0-1 0,0 0 0,0 0 0,0 0 0,0 1-1,0-1 1,0 0 0,0 0 0,0 0 0,1 1 0,-1-1-1,0 0 1,0 0 0,0 0 0,0 0 0,0 0 0,1 1-1,-1-1 1,0 0 0,0 0 0,0 0 0,0 0 0,1 0-1,-1 0 1,0 0 0,0 0 0,0 0 0,1 0 0,-1 0-1,0 0 1,0 0 0,0 0 0,1 0 0,-1 0 10,-29 13-2729,1 1 0,-19 12 2729,34-18-1497,-33 19-5075</inkml:trace>
  <inkml:trace contextRef="#ctx0" brushRef="#br0" timeOffset="1434.23">1058 28 5529,'0'0'1693,"0"0"-190,0 0-32,0 0-266,0 0-334,0 0-140,-3 0-40,-3-1-445,1-1 0,0 0 1,0 1-1,0-2 1,1 1-1,-1 0 1,1-1-1,-1 0 1,1 0-1,-1-1-246,4 3 450,1 1 62,0 0-11,0 0-53,0 0-108,0 0-80,0 0-58,0 0 38,0 0 52,0 0-4,0 0-49,0 0-67,0 0-72,0 0-36,0 0-46,3 0 2,0-1 0,0 1 1,0 0-1,0 0 0,0 1 0,0-1 0,0 0 0,-1 1 0,1 0 0,0 0 0,0 0 0,0 0 0,0 0-20,1 1 22,18 7 42,-1 0 0,0 2 0,-1 1-1,0 1 1,-1 0 0,-1 1 0,0 1 0,0 2-64,54 41 157,-66-54-146,0 0 0,1-1-1,-1 0 1,1 0 0,-1-1-1,1 0 1,0 0 0,0 0-1,-1-1 1,1 0 0,0 0-1,1-1 1,3 0-11,-11 1 39,0-1 1,0 1 0,0-1-1,0 0 1,1 1-1,-1-1 1,0 1 0,0-1-1,0 1 1,-1-1-1,1 0 1,0 1-1,0-1 1,0 1 0,0-1-1,0 0 1,0 1-1,-1-1 1,1 1-1,0-1 1,0 0 0,0 1-1,-1-1 1,1 0-1,0 1 1,-1-1-1,1 0 1,0 1 0,-1-1-1,1 0 1,0 0-1,-1 0 1,1 1 0,-1-1-40,-38 25 10,2 3 1,0 0-1,2 3 1,-3 4-11,-127 140-6,159-169-299,7-10-1394,8-10-2075,5 1-833</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0T21:24:52.838"/>
    </inkml:context>
    <inkml:brush xml:id="br0">
      <inkml:brushProperty name="width" value="0.05" units="cm"/>
      <inkml:brushProperty name="height" value="0.05" units="cm"/>
    </inkml:brush>
  </inkml:definitions>
  <inkml:trace contextRef="#ctx0" brushRef="#br0">437 1 3649,'0'0'3627,"0"0"-1602,0 0-692,0 0-136,0 0-296,0 0-291,0 0-112,-4 0 3833,-20 3-3999,-99-1 963,-114 16-1295,191-7 389,46-11-381,0 2-8,-2 203 287,4 216 35,4-326-244,3 96 142,0 47 41,1 2-118,-7 328-166,5-252 65,-8 179 118,0-495-138,0 0 14,0 0-8,0 0 20,0 0 10,0 0 36,0 0 30,0 0-16,0 0-25,0 0-59,0 0-11,0 0 3,0 0 19,0 0-19,0 0-3,0 0 3,0 0 19,0 0-20,0 0-1,0 0 21,0 0-14,1 10 59,-1-8-61,0 0 0,0 0 0,0 0 1,0 0-1,0 0 0,1 0 1,-1 0-1,1 0 0,-1 0 0,1 0 1,0 0-1,0 0 0,0-1 1,0 1-1,0 0 0,0 0 0,0-1 1,0 1-1,1-1 0,-1 1 0,1-1 1,-1 0-1,1 1 0,0-1 1,-1 0-1,1 0 0,0 0 0,0 0 1,0 0-1,0-1 0,0 1 1,1 0-20,10 3 36,0-1-1,0 0 1,0-1 0,1 0-36,25 5 59,-13-3 29,0-1-1,-1-1 1,27-1-88,-40 3-787,-11-4 676,-1 0 0,0 1-1,0-1 1,0 0 0,0 1 0,0-1 0,0 0 0,0 1-1,0-1 1,0 0 0,0 1 0,0-1 0,0 0 0,0 1 0,-1-1-1,1 0 1,0 0 0,0 1 0,0-1 0,0 0 0,-1 1-1,1-1 1,0 0 0,0 0 0,0 1 0,-1-1 0,1 0-1,0 0 1,0 0 0,-1 1 0,1-1 0,0 0 0,0 0 0,-1 0-1,1 0 1,0 0 0,-1 0 0,1 0 0,0 1 0,-1-1-1,1 0 1,-1 0 111,-16 6-4466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2496-F6C1-4DBC-8ED2-61CC728D8F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43571-974B-4FBF-A188-959C89A1E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54B5-A892-42B6-A82F-9D9796F1D52B}"/>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203A69DB-49E0-4521-946A-3FD0A42A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8B937-DB4D-4038-B110-F080A66A0AD0}"/>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316666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E7CF-A06D-4FD0-BFBF-C63EDE73C3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53494-B89A-4BAE-8E02-6BE0BBE564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10E57-C822-41D1-A0A5-A4FD24D9CD06}"/>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51505C48-308E-4C76-A86E-EBFBD822C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3CE58-71D9-49F6-AF93-0138C574A8EB}"/>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72096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66DC8-DE2C-4FED-91D3-9A2D482890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C3DC3-4A52-4F03-B872-0B3086012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C70FC-AE5C-4425-96B4-88B060476817}"/>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D2374490-FF4F-4F6B-ACB0-803D36BA2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58911-7541-4E09-A843-318C29E91F58}"/>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8085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5396-73C3-43F6-9730-E57F7E84E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84ECD-B826-48C2-B633-D897A5595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53115-098C-46C7-90C3-C9005391BDA6}"/>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F4836E9D-DD20-4455-93EE-C1839EB71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2EE8C-5BCA-44B8-91A3-DE7C532C51F0}"/>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19678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2B4C-88A1-475A-ACDF-20D4B7B14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E797E5-7F97-48A8-BF6C-7D60E748A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F9CE9-A292-4D46-B939-5F315E6829EB}"/>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B6746895-CA96-42E2-A355-34FE59AE1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2752-40F6-4D8F-B829-BD0D2528FFF1}"/>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161947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7471-F344-4605-89E3-073C3CD7E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C2E03-7E35-460C-819E-D22A4E70D6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D28196-B142-487C-A6A3-7255B7BE4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D614B-C17B-46E3-A012-E78CE2585E4E}"/>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6" name="Footer Placeholder 5">
            <a:extLst>
              <a:ext uri="{FF2B5EF4-FFF2-40B4-BE49-F238E27FC236}">
                <a16:creationId xmlns:a16="http://schemas.microsoft.com/office/drawing/2014/main" id="{1E12FBF9-262B-489C-B143-F45598576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6CDCD-BC79-4F3E-B941-133FACC62188}"/>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319216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BB46-0B63-4DE3-A00F-9A1B2D272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1C8C3-E0EC-44C6-A369-354E7ED88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13E79-CB12-415D-BEBE-ED7E84984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4B416-EA47-46DE-9197-E0E38E9DC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90AEF-0957-43D0-AAEB-A4FEBAC00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B14806-D80E-4A86-B1FC-80AEAFE5E99B}"/>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8" name="Footer Placeholder 7">
            <a:extLst>
              <a:ext uri="{FF2B5EF4-FFF2-40B4-BE49-F238E27FC236}">
                <a16:creationId xmlns:a16="http://schemas.microsoft.com/office/drawing/2014/main" id="{1754224D-3DB7-4132-A0C8-03804AE74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E0815-B448-4BB2-834F-B98D25B16D42}"/>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237152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F175-352E-4ADF-B279-902BC2745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F948F6-EDDE-4FF0-8E1E-FC2E642F1244}"/>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4" name="Footer Placeholder 3">
            <a:extLst>
              <a:ext uri="{FF2B5EF4-FFF2-40B4-BE49-F238E27FC236}">
                <a16:creationId xmlns:a16="http://schemas.microsoft.com/office/drawing/2014/main" id="{CEB5BC93-83C5-4624-AAB3-D24C8101B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D1643-59A1-463C-9939-70C440C4229A}"/>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22252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66F4-FFF4-47D2-A9DA-C1AD053951FD}"/>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3" name="Footer Placeholder 2">
            <a:extLst>
              <a:ext uri="{FF2B5EF4-FFF2-40B4-BE49-F238E27FC236}">
                <a16:creationId xmlns:a16="http://schemas.microsoft.com/office/drawing/2014/main" id="{B2082FE3-6A69-4006-90BE-2923039069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91CCBC-92A6-4FA7-AF2C-CE455F37D590}"/>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243977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127E-7D24-4E1F-BA8E-284C0A343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43FF7-40ED-4560-8851-E5D0855C3C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04020-8891-4F96-9B9D-6602AFD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21C5-35D8-4BD1-A41F-E1735C71D6BC}"/>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6" name="Footer Placeholder 5">
            <a:extLst>
              <a:ext uri="{FF2B5EF4-FFF2-40B4-BE49-F238E27FC236}">
                <a16:creationId xmlns:a16="http://schemas.microsoft.com/office/drawing/2014/main" id="{CF5207AE-AD25-4D6C-8DAD-286DCB32F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9EF3-1B3B-4BB9-8518-9FB1C8106AA5}"/>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20169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61FE-F1C3-4CDE-8FF8-EF99F04AD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F6FCA2-EA69-4D61-A8F9-6C8416EB4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C3D75-1B80-45C6-AC19-9610CF5BA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A1395-5A58-4B33-8447-8B527DF5392B}"/>
              </a:ext>
            </a:extLst>
          </p:cNvPr>
          <p:cNvSpPr>
            <a:spLocks noGrp="1"/>
          </p:cNvSpPr>
          <p:nvPr>
            <p:ph type="dt" sz="half" idx="10"/>
          </p:nvPr>
        </p:nvSpPr>
        <p:spPr/>
        <p:txBody>
          <a:bodyPr/>
          <a:lstStyle/>
          <a:p>
            <a:fld id="{E8391EE6-B9D4-4C2E-8C04-F49DC8714A1D}" type="datetimeFigureOut">
              <a:rPr lang="en-US" smtClean="0"/>
              <a:t>1/9/2022</a:t>
            </a:fld>
            <a:endParaRPr lang="en-US"/>
          </a:p>
        </p:txBody>
      </p:sp>
      <p:sp>
        <p:nvSpPr>
          <p:cNvPr id="6" name="Footer Placeholder 5">
            <a:extLst>
              <a:ext uri="{FF2B5EF4-FFF2-40B4-BE49-F238E27FC236}">
                <a16:creationId xmlns:a16="http://schemas.microsoft.com/office/drawing/2014/main" id="{F20E96E0-1D21-4C5C-AE80-310A00E4D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EA010-00D6-4AED-9260-035E997B6A6D}"/>
              </a:ext>
            </a:extLst>
          </p:cNvPr>
          <p:cNvSpPr>
            <a:spLocks noGrp="1"/>
          </p:cNvSpPr>
          <p:nvPr>
            <p:ph type="sldNum" sz="quarter" idx="12"/>
          </p:nvPr>
        </p:nvSpPr>
        <p:spPr/>
        <p:txBody>
          <a:bodyPr/>
          <a:lstStyle/>
          <a:p>
            <a:fld id="{087617D3-380C-4126-840C-413A751C7F45}" type="slidenum">
              <a:rPr lang="en-US" smtClean="0"/>
              <a:t>‹#›</a:t>
            </a:fld>
            <a:endParaRPr lang="en-US"/>
          </a:p>
        </p:txBody>
      </p:sp>
    </p:spTree>
    <p:extLst>
      <p:ext uri="{BB962C8B-B14F-4D97-AF65-F5344CB8AC3E}">
        <p14:creationId xmlns:p14="http://schemas.microsoft.com/office/powerpoint/2010/main" val="213475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D5CB3-F803-41A2-AB9E-9CBA9D96B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4B129-CB6F-4500-9D48-FC684319A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712AE-C003-424A-86EE-00CB34F9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91EE6-B9D4-4C2E-8C04-F49DC8714A1D}" type="datetimeFigureOut">
              <a:rPr lang="en-US" smtClean="0"/>
              <a:t>1/9/2022</a:t>
            </a:fld>
            <a:endParaRPr lang="en-US"/>
          </a:p>
        </p:txBody>
      </p:sp>
      <p:sp>
        <p:nvSpPr>
          <p:cNvPr id="5" name="Footer Placeholder 4">
            <a:extLst>
              <a:ext uri="{FF2B5EF4-FFF2-40B4-BE49-F238E27FC236}">
                <a16:creationId xmlns:a16="http://schemas.microsoft.com/office/drawing/2014/main" id="{407DE40A-1EB4-4DF0-A53B-9737B7607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9FDB9-B7D9-49E5-98E1-2000F9437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617D3-380C-4126-840C-413A751C7F45}" type="slidenum">
              <a:rPr lang="en-US" smtClean="0"/>
              <a:t>‹#›</a:t>
            </a:fld>
            <a:endParaRPr lang="en-US"/>
          </a:p>
        </p:txBody>
      </p:sp>
    </p:spTree>
    <p:extLst>
      <p:ext uri="{BB962C8B-B14F-4D97-AF65-F5344CB8AC3E}">
        <p14:creationId xmlns:p14="http://schemas.microsoft.com/office/powerpoint/2010/main" val="237927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image" Target="../media/image16.png"/><Relationship Id="rId2" Type="http://schemas.openxmlformats.org/officeDocument/2006/relationships/image" Target="../media/image1110.png"/><Relationship Id="rId1" Type="http://schemas.openxmlformats.org/officeDocument/2006/relationships/slideLayout" Target="../slideLayouts/slideLayout2.xml"/><Relationship Id="rId6" Type="http://schemas.openxmlformats.org/officeDocument/2006/relationships/image" Target="../media/image1310.png"/><Relationship Id="rId11" Type="http://schemas.openxmlformats.org/officeDocument/2006/relationships/customXml" Target="../ink/ink26.xml"/><Relationship Id="rId5" Type="http://schemas.openxmlformats.org/officeDocument/2006/relationships/customXml" Target="../ink/ink23.xml"/><Relationship Id="rId10" Type="http://schemas.openxmlformats.org/officeDocument/2006/relationships/image" Target="../media/image15.png"/><Relationship Id="rId4" Type="http://schemas.openxmlformats.org/officeDocument/2006/relationships/image" Target="../media/image1210.png"/><Relationship Id="rId9" Type="http://schemas.openxmlformats.org/officeDocument/2006/relationships/customXml" Target="../ink/ink25.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32.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18.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310.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17.png"/><Relationship Id="rId4" Type="http://schemas.openxmlformats.org/officeDocument/2006/relationships/image" Target="../media/image1210.png"/><Relationship Id="rId9" Type="http://schemas.openxmlformats.org/officeDocument/2006/relationships/customXml" Target="../ink/ink30.xml"/><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34.xml"/><Relationship Id="rId4" Type="http://schemas.openxmlformats.org/officeDocument/2006/relationships/image" Target="../media/image180.png"/></Relationships>
</file>

<file path=ppt/slides/_rels/slide15.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36.xml"/><Relationship Id="rId4" Type="http://schemas.openxmlformats.org/officeDocument/2006/relationships/image" Target="../media/image180.png"/></Relationships>
</file>

<file path=ppt/slides/_rels/slide16.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38.xml"/><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30.png"/><Relationship Id="rId18" Type="http://schemas.openxmlformats.org/officeDocument/2006/relationships/customXml" Target="../ink/ink47.xml"/><Relationship Id="rId26" Type="http://schemas.openxmlformats.org/officeDocument/2006/relationships/customXml" Target="../ink/ink51.xm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44.xm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customXml" Target="../ink/ink39.xml"/><Relationship Id="rId16" Type="http://schemas.openxmlformats.org/officeDocument/2006/relationships/customXml" Target="../ink/ink46.xml"/><Relationship Id="rId20" Type="http://schemas.openxmlformats.org/officeDocument/2006/relationships/customXml" Target="../ink/ink48.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image" Target="../media/image29.png"/><Relationship Id="rId24" Type="http://schemas.openxmlformats.org/officeDocument/2006/relationships/customXml" Target="../ink/ink50.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52.xml"/><Relationship Id="rId10" Type="http://schemas.openxmlformats.org/officeDocument/2006/relationships/customXml" Target="../ink/ink43.xml"/><Relationship Id="rId19" Type="http://schemas.openxmlformats.org/officeDocument/2006/relationships/image" Target="../media/image33.png"/><Relationship Id="rId4" Type="http://schemas.openxmlformats.org/officeDocument/2006/relationships/customXml" Target="../ink/ink40.xml"/><Relationship Id="rId9" Type="http://schemas.openxmlformats.org/officeDocument/2006/relationships/image" Target="../media/image28.png"/><Relationship Id="rId14" Type="http://schemas.openxmlformats.org/officeDocument/2006/relationships/customXml" Target="../ink/ink45.xml"/><Relationship Id="rId22" Type="http://schemas.openxmlformats.org/officeDocument/2006/relationships/customXml" Target="../ink/ink49.xml"/><Relationship Id="rId27"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30.png"/><Relationship Id="rId18" Type="http://schemas.openxmlformats.org/officeDocument/2006/relationships/customXml" Target="../ink/ink61.xml"/><Relationship Id="rId26" Type="http://schemas.openxmlformats.org/officeDocument/2006/relationships/customXml" Target="../ink/ink65.xm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58.xm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customXml" Target="../ink/ink53.xml"/><Relationship Id="rId16" Type="http://schemas.openxmlformats.org/officeDocument/2006/relationships/customXml" Target="../ink/ink60.xml"/><Relationship Id="rId20" Type="http://schemas.openxmlformats.org/officeDocument/2006/relationships/customXml" Target="../ink/ink62.xml"/><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29.png"/><Relationship Id="rId24" Type="http://schemas.openxmlformats.org/officeDocument/2006/relationships/customXml" Target="../ink/ink64.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66.xml"/><Relationship Id="rId10" Type="http://schemas.openxmlformats.org/officeDocument/2006/relationships/customXml" Target="../ink/ink57.xml"/><Relationship Id="rId19" Type="http://schemas.openxmlformats.org/officeDocument/2006/relationships/image" Target="../media/image33.png"/><Relationship Id="rId4" Type="http://schemas.openxmlformats.org/officeDocument/2006/relationships/customXml" Target="../ink/ink54.xml"/><Relationship Id="rId9" Type="http://schemas.openxmlformats.org/officeDocument/2006/relationships/image" Target="../media/image28.png"/><Relationship Id="rId14" Type="http://schemas.openxmlformats.org/officeDocument/2006/relationships/customXml" Target="../ink/ink59.xml"/><Relationship Id="rId22" Type="http://schemas.openxmlformats.org/officeDocument/2006/relationships/customXml" Target="../ink/ink63.xml"/><Relationship Id="rId27" Type="http://schemas.openxmlformats.org/officeDocument/2006/relationships/image" Target="../media/image380.png"/></Relationships>
</file>

<file path=ppt/slides/_rels/slide22.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75.xml"/><Relationship Id="rId26" Type="http://schemas.openxmlformats.org/officeDocument/2006/relationships/customXml" Target="../ink/ink79.xml"/><Relationship Id="rId39" Type="http://schemas.openxmlformats.org/officeDocument/2006/relationships/image" Target="../media/image45.png"/><Relationship Id="rId21" Type="http://schemas.openxmlformats.org/officeDocument/2006/relationships/image" Target="../media/image34.png"/><Relationship Id="rId34" Type="http://schemas.openxmlformats.org/officeDocument/2006/relationships/customXml" Target="../ink/ink83.xml"/><Relationship Id="rId42" Type="http://schemas.openxmlformats.org/officeDocument/2006/relationships/customXml" Target="../ink/ink87.xml"/><Relationship Id="rId47" Type="http://schemas.openxmlformats.org/officeDocument/2006/relationships/image" Target="../media/image49.png"/><Relationship Id="rId50" Type="http://schemas.openxmlformats.org/officeDocument/2006/relationships/customXml" Target="../ink/ink91.xml"/><Relationship Id="rId55" Type="http://schemas.openxmlformats.org/officeDocument/2006/relationships/image" Target="../media/image53.png"/><Relationship Id="rId6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customXml" Target="../ink/ink67.xml"/><Relationship Id="rId16" Type="http://schemas.openxmlformats.org/officeDocument/2006/relationships/customXml" Target="../ink/ink74.xml"/><Relationship Id="rId29" Type="http://schemas.openxmlformats.org/officeDocument/2006/relationships/image" Target="../media/image40.png"/><Relationship Id="rId11" Type="http://schemas.openxmlformats.org/officeDocument/2006/relationships/image" Target="../media/image29.png"/><Relationship Id="rId24" Type="http://schemas.openxmlformats.org/officeDocument/2006/relationships/customXml" Target="../ink/ink78.xml"/><Relationship Id="rId32" Type="http://schemas.openxmlformats.org/officeDocument/2006/relationships/customXml" Target="../ink/ink82.xml"/><Relationship Id="rId37" Type="http://schemas.openxmlformats.org/officeDocument/2006/relationships/image" Target="../media/image44.png"/><Relationship Id="rId40" Type="http://schemas.openxmlformats.org/officeDocument/2006/relationships/customXml" Target="../ink/ink86.xml"/><Relationship Id="rId45" Type="http://schemas.openxmlformats.org/officeDocument/2006/relationships/image" Target="../media/image48.png"/><Relationship Id="rId53" Type="http://schemas.openxmlformats.org/officeDocument/2006/relationships/image" Target="../media/image52.png"/><Relationship Id="rId58" Type="http://schemas.openxmlformats.org/officeDocument/2006/relationships/customXml" Target="../ink/ink95.xml"/><Relationship Id="rId5" Type="http://schemas.openxmlformats.org/officeDocument/2006/relationships/image" Target="../media/image26.png"/><Relationship Id="rId61" Type="http://schemas.openxmlformats.org/officeDocument/2006/relationships/image" Target="../media/image56.png"/><Relationship Id="rId19" Type="http://schemas.openxmlformats.org/officeDocument/2006/relationships/image" Target="../media/image33.png"/><Relationship Id="rId14" Type="http://schemas.openxmlformats.org/officeDocument/2006/relationships/customXml" Target="../ink/ink73.xml"/><Relationship Id="rId22" Type="http://schemas.openxmlformats.org/officeDocument/2006/relationships/customXml" Target="../ink/ink77.xml"/><Relationship Id="rId27" Type="http://schemas.openxmlformats.org/officeDocument/2006/relationships/image" Target="../media/image390.png"/><Relationship Id="rId30" Type="http://schemas.openxmlformats.org/officeDocument/2006/relationships/customXml" Target="../ink/ink81.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90.xml"/><Relationship Id="rId56" Type="http://schemas.openxmlformats.org/officeDocument/2006/relationships/customXml" Target="../ink/ink94.xml"/><Relationship Id="rId8" Type="http://schemas.openxmlformats.org/officeDocument/2006/relationships/customXml" Target="../ink/ink70.xml"/><Relationship Id="rId51" Type="http://schemas.openxmlformats.org/officeDocument/2006/relationships/image" Target="../media/image51.png"/><Relationship Id="rId3" Type="http://schemas.openxmlformats.org/officeDocument/2006/relationships/image" Target="../media/image25.png"/><Relationship Id="rId12" Type="http://schemas.openxmlformats.org/officeDocument/2006/relationships/customXml" Target="../ink/ink72.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2.png"/><Relationship Id="rId38" Type="http://schemas.openxmlformats.org/officeDocument/2006/relationships/customXml" Target="../ink/ink85.xml"/><Relationship Id="rId46" Type="http://schemas.openxmlformats.org/officeDocument/2006/relationships/customXml" Target="../ink/ink89.xml"/><Relationship Id="rId59" Type="http://schemas.openxmlformats.org/officeDocument/2006/relationships/image" Target="../media/image55.png"/><Relationship Id="rId20" Type="http://schemas.openxmlformats.org/officeDocument/2006/relationships/customXml" Target="../ink/ink76.xml"/><Relationship Id="rId41" Type="http://schemas.openxmlformats.org/officeDocument/2006/relationships/image" Target="../media/image46.png"/><Relationship Id="rId54" Type="http://schemas.openxmlformats.org/officeDocument/2006/relationships/customXml" Target="../ink/ink93.xml"/><Relationship Id="rId62" Type="http://schemas.openxmlformats.org/officeDocument/2006/relationships/customXml" Target="../ink/ink97.xml"/><Relationship Id="rId1" Type="http://schemas.openxmlformats.org/officeDocument/2006/relationships/slideLayout" Target="../slideLayouts/slideLayout2.xml"/><Relationship Id="rId6" Type="http://schemas.openxmlformats.org/officeDocument/2006/relationships/customXml" Target="../ink/ink69.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80.xml"/><Relationship Id="rId36" Type="http://schemas.openxmlformats.org/officeDocument/2006/relationships/customXml" Target="../ink/ink84.xml"/><Relationship Id="rId49" Type="http://schemas.openxmlformats.org/officeDocument/2006/relationships/image" Target="../media/image50.png"/><Relationship Id="rId57" Type="http://schemas.openxmlformats.org/officeDocument/2006/relationships/image" Target="../media/image54.png"/><Relationship Id="rId10" Type="http://schemas.openxmlformats.org/officeDocument/2006/relationships/customXml" Target="../ink/ink71.xml"/><Relationship Id="rId31" Type="http://schemas.openxmlformats.org/officeDocument/2006/relationships/image" Target="../media/image41.png"/><Relationship Id="rId44" Type="http://schemas.openxmlformats.org/officeDocument/2006/relationships/customXml" Target="../ink/ink88.xml"/><Relationship Id="rId52" Type="http://schemas.openxmlformats.org/officeDocument/2006/relationships/customXml" Target="../ink/ink92.xml"/><Relationship Id="rId60" Type="http://schemas.openxmlformats.org/officeDocument/2006/relationships/customXml" Target="../ink/ink96.xml"/><Relationship Id="rId4" Type="http://schemas.openxmlformats.org/officeDocument/2006/relationships/customXml" Target="../ink/ink68.xml"/><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106.xml"/><Relationship Id="rId26" Type="http://schemas.openxmlformats.org/officeDocument/2006/relationships/customXml" Target="../ink/ink110.xml"/><Relationship Id="rId39" Type="http://schemas.openxmlformats.org/officeDocument/2006/relationships/image" Target="../media/image45.png"/><Relationship Id="rId21" Type="http://schemas.openxmlformats.org/officeDocument/2006/relationships/image" Target="../media/image34.png"/><Relationship Id="rId34" Type="http://schemas.openxmlformats.org/officeDocument/2006/relationships/customXml" Target="../ink/ink114.xml"/><Relationship Id="rId42" Type="http://schemas.openxmlformats.org/officeDocument/2006/relationships/customXml" Target="../ink/ink118.xml"/><Relationship Id="rId47" Type="http://schemas.openxmlformats.org/officeDocument/2006/relationships/image" Target="../media/image49.png"/><Relationship Id="rId50" Type="http://schemas.openxmlformats.org/officeDocument/2006/relationships/customXml" Target="../ink/ink122.xml"/><Relationship Id="rId55" Type="http://schemas.openxmlformats.org/officeDocument/2006/relationships/image" Target="../media/image53.png"/><Relationship Id="rId63" Type="http://schemas.openxmlformats.org/officeDocument/2006/relationships/image" Target="../media/image57.png"/><Relationship Id="rId7" Type="http://schemas.openxmlformats.org/officeDocument/2006/relationships/image" Target="../media/image27.png"/><Relationship Id="rId2" Type="http://schemas.openxmlformats.org/officeDocument/2006/relationships/customXml" Target="../ink/ink98.xml"/><Relationship Id="rId16" Type="http://schemas.openxmlformats.org/officeDocument/2006/relationships/customXml" Target="../ink/ink105.xml"/><Relationship Id="rId29" Type="http://schemas.openxmlformats.org/officeDocument/2006/relationships/image" Target="../media/image40.png"/><Relationship Id="rId11" Type="http://schemas.openxmlformats.org/officeDocument/2006/relationships/image" Target="../media/image29.png"/><Relationship Id="rId24" Type="http://schemas.openxmlformats.org/officeDocument/2006/relationships/customXml" Target="../ink/ink109.xml"/><Relationship Id="rId32" Type="http://schemas.openxmlformats.org/officeDocument/2006/relationships/customXml" Target="../ink/ink113.xml"/><Relationship Id="rId37" Type="http://schemas.openxmlformats.org/officeDocument/2006/relationships/image" Target="../media/image44.png"/><Relationship Id="rId40" Type="http://schemas.openxmlformats.org/officeDocument/2006/relationships/customXml" Target="../ink/ink117.xml"/><Relationship Id="rId45" Type="http://schemas.openxmlformats.org/officeDocument/2006/relationships/image" Target="../media/image48.png"/><Relationship Id="rId53" Type="http://schemas.openxmlformats.org/officeDocument/2006/relationships/image" Target="../media/image52.png"/><Relationship Id="rId58" Type="http://schemas.openxmlformats.org/officeDocument/2006/relationships/customXml" Target="../ink/ink126.xml"/><Relationship Id="rId5" Type="http://schemas.openxmlformats.org/officeDocument/2006/relationships/image" Target="../media/image26.png"/><Relationship Id="rId61" Type="http://schemas.openxmlformats.org/officeDocument/2006/relationships/image" Target="../media/image56.png"/><Relationship Id="rId19" Type="http://schemas.openxmlformats.org/officeDocument/2006/relationships/image" Target="../media/image33.png"/><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390.png"/><Relationship Id="rId30" Type="http://schemas.openxmlformats.org/officeDocument/2006/relationships/customXml" Target="../ink/ink112.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121.xml"/><Relationship Id="rId56" Type="http://schemas.openxmlformats.org/officeDocument/2006/relationships/customXml" Target="../ink/ink125.xml"/><Relationship Id="rId8" Type="http://schemas.openxmlformats.org/officeDocument/2006/relationships/customXml" Target="../ink/ink101.xml"/><Relationship Id="rId51" Type="http://schemas.openxmlformats.org/officeDocument/2006/relationships/image" Target="../media/image51.png"/><Relationship Id="rId3" Type="http://schemas.openxmlformats.org/officeDocument/2006/relationships/image" Target="../media/image25.png"/><Relationship Id="rId12" Type="http://schemas.openxmlformats.org/officeDocument/2006/relationships/customXml" Target="../ink/ink103.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2.png"/><Relationship Id="rId38" Type="http://schemas.openxmlformats.org/officeDocument/2006/relationships/customXml" Target="../ink/ink116.xml"/><Relationship Id="rId46" Type="http://schemas.openxmlformats.org/officeDocument/2006/relationships/customXml" Target="../ink/ink120.xml"/><Relationship Id="rId59" Type="http://schemas.openxmlformats.org/officeDocument/2006/relationships/image" Target="../media/image55.png"/><Relationship Id="rId20" Type="http://schemas.openxmlformats.org/officeDocument/2006/relationships/customXml" Target="../ink/ink107.xml"/><Relationship Id="rId41" Type="http://schemas.openxmlformats.org/officeDocument/2006/relationships/image" Target="../media/image46.png"/><Relationship Id="rId54" Type="http://schemas.openxmlformats.org/officeDocument/2006/relationships/customXml" Target="../ink/ink124.xml"/><Relationship Id="rId62"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customXml" Target="../ink/ink100.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111.xml"/><Relationship Id="rId36" Type="http://schemas.openxmlformats.org/officeDocument/2006/relationships/customXml" Target="../ink/ink115.xml"/><Relationship Id="rId49" Type="http://schemas.openxmlformats.org/officeDocument/2006/relationships/image" Target="../media/image50.png"/><Relationship Id="rId57" Type="http://schemas.openxmlformats.org/officeDocument/2006/relationships/image" Target="../media/image54.png"/><Relationship Id="rId10" Type="http://schemas.openxmlformats.org/officeDocument/2006/relationships/customXml" Target="../ink/ink102.xml"/><Relationship Id="rId31" Type="http://schemas.openxmlformats.org/officeDocument/2006/relationships/image" Target="../media/image41.png"/><Relationship Id="rId44" Type="http://schemas.openxmlformats.org/officeDocument/2006/relationships/customXml" Target="../ink/ink119.xml"/><Relationship Id="rId52" Type="http://schemas.openxmlformats.org/officeDocument/2006/relationships/customXml" Target="../ink/ink123.xml"/><Relationship Id="rId60" Type="http://schemas.openxmlformats.org/officeDocument/2006/relationships/customXml" Target="../ink/ink127.xml"/><Relationship Id="rId4" Type="http://schemas.openxmlformats.org/officeDocument/2006/relationships/customXml" Target="../ink/ink99.xml"/><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26" Type="http://schemas.openxmlformats.org/officeDocument/2006/relationships/customXml" Target="../ink/ink141.xml"/><Relationship Id="rId21" Type="http://schemas.openxmlformats.org/officeDocument/2006/relationships/image" Target="../media/image34.png"/><Relationship Id="rId42" Type="http://schemas.openxmlformats.org/officeDocument/2006/relationships/customXml" Target="../ink/ink149.xml"/><Relationship Id="rId47" Type="http://schemas.openxmlformats.org/officeDocument/2006/relationships/image" Target="../media/image49.png"/><Relationship Id="rId63" Type="http://schemas.openxmlformats.org/officeDocument/2006/relationships/image" Target="../media/image59.png"/><Relationship Id="rId68" Type="http://schemas.openxmlformats.org/officeDocument/2006/relationships/customXml" Target="../ink/ink162.xml"/><Relationship Id="rId89" Type="http://schemas.openxmlformats.org/officeDocument/2006/relationships/image" Target="../media/image72.png"/><Relationship Id="rId16" Type="http://schemas.openxmlformats.org/officeDocument/2006/relationships/customXml" Target="../ink/ink136.xml"/><Relationship Id="rId107" Type="http://schemas.openxmlformats.org/officeDocument/2006/relationships/image" Target="../media/image79.png"/><Relationship Id="rId11" Type="http://schemas.openxmlformats.org/officeDocument/2006/relationships/image" Target="../media/image29.png"/><Relationship Id="rId32" Type="http://schemas.openxmlformats.org/officeDocument/2006/relationships/customXml" Target="../ink/ink144.xml"/><Relationship Id="rId37"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customXml" Target="../ink/ink157.xml"/><Relationship Id="rId74" Type="http://schemas.openxmlformats.org/officeDocument/2006/relationships/customXml" Target="../ink/ink164.xml"/><Relationship Id="rId79" Type="http://schemas.openxmlformats.org/officeDocument/2006/relationships/image" Target="../media/image67.png"/><Relationship Id="rId102" Type="http://schemas.openxmlformats.org/officeDocument/2006/relationships/customXml" Target="../ink/ink177.xml"/><Relationship Id="rId5" Type="http://schemas.openxmlformats.org/officeDocument/2006/relationships/image" Target="../media/image26.png"/><Relationship Id="rId90" Type="http://schemas.openxmlformats.org/officeDocument/2006/relationships/customXml" Target="../ink/ink171.xml"/><Relationship Id="rId95" Type="http://schemas.openxmlformats.org/officeDocument/2006/relationships/image" Target="../media/image75.png"/><Relationship Id="rId22" Type="http://schemas.openxmlformats.org/officeDocument/2006/relationships/customXml" Target="../ink/ink139.xml"/><Relationship Id="rId27" Type="http://schemas.openxmlformats.org/officeDocument/2006/relationships/image" Target="../media/image390.png"/><Relationship Id="rId43" Type="http://schemas.openxmlformats.org/officeDocument/2006/relationships/image" Target="../media/image47.png"/><Relationship Id="rId48" Type="http://schemas.openxmlformats.org/officeDocument/2006/relationships/customXml" Target="../ink/ink152.xml"/><Relationship Id="rId64" Type="http://schemas.openxmlformats.org/officeDocument/2006/relationships/customXml" Target="../ink/ink160.xml"/><Relationship Id="rId80" Type="http://schemas.openxmlformats.org/officeDocument/2006/relationships/customXml" Target="../ink/ink167.xml"/><Relationship Id="rId85" Type="http://schemas.openxmlformats.org/officeDocument/2006/relationships/image" Target="../media/image70.png"/><Relationship Id="rId12" Type="http://schemas.openxmlformats.org/officeDocument/2006/relationships/customXml" Target="../ink/ink134.xml"/><Relationship Id="rId17" Type="http://schemas.openxmlformats.org/officeDocument/2006/relationships/image" Target="../media/image32.png"/><Relationship Id="rId33" Type="http://schemas.openxmlformats.org/officeDocument/2006/relationships/image" Target="../media/image42.png"/><Relationship Id="rId38" Type="http://schemas.openxmlformats.org/officeDocument/2006/relationships/customXml" Target="../ink/ink147.xml"/><Relationship Id="rId59" Type="http://schemas.openxmlformats.org/officeDocument/2006/relationships/image" Target="../media/image570.png"/><Relationship Id="rId103" Type="http://schemas.openxmlformats.org/officeDocument/2006/relationships/image" Target="../media/image69.png"/><Relationship Id="rId108" Type="http://schemas.openxmlformats.org/officeDocument/2006/relationships/customXml" Target="../ink/ink180.xml"/><Relationship Id="rId20" Type="http://schemas.openxmlformats.org/officeDocument/2006/relationships/customXml" Target="../ink/ink138.xml"/><Relationship Id="rId41" Type="http://schemas.openxmlformats.org/officeDocument/2006/relationships/image" Target="../media/image46.png"/><Relationship Id="rId54" Type="http://schemas.openxmlformats.org/officeDocument/2006/relationships/customXml" Target="../ink/ink155.xml"/><Relationship Id="rId62" Type="http://schemas.openxmlformats.org/officeDocument/2006/relationships/customXml" Target="../ink/ink159.xml"/><Relationship Id="rId75" Type="http://schemas.openxmlformats.org/officeDocument/2006/relationships/image" Target="../media/image65.png"/><Relationship Id="rId88" Type="http://schemas.openxmlformats.org/officeDocument/2006/relationships/customXml" Target="../ink/ink170.xml"/><Relationship Id="rId91" Type="http://schemas.openxmlformats.org/officeDocument/2006/relationships/image" Target="../media/image73.png"/><Relationship Id="rId96" Type="http://schemas.openxmlformats.org/officeDocument/2006/relationships/customXml" Target="../ink/ink174.xml"/><Relationship Id="rId1" Type="http://schemas.openxmlformats.org/officeDocument/2006/relationships/slideLayout" Target="../slideLayouts/slideLayout2.xml"/><Relationship Id="rId6" Type="http://schemas.openxmlformats.org/officeDocument/2006/relationships/customXml" Target="../ink/ink131.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142.xml"/><Relationship Id="rId36" Type="http://schemas.openxmlformats.org/officeDocument/2006/relationships/customXml" Target="../ink/ink146.xml"/><Relationship Id="rId49" Type="http://schemas.openxmlformats.org/officeDocument/2006/relationships/image" Target="../media/image50.png"/><Relationship Id="rId57" Type="http://schemas.openxmlformats.org/officeDocument/2006/relationships/image" Target="../media/image560.png"/><Relationship Id="rId106" Type="http://schemas.openxmlformats.org/officeDocument/2006/relationships/customXml" Target="../ink/ink179.xml"/><Relationship Id="rId10" Type="http://schemas.openxmlformats.org/officeDocument/2006/relationships/customXml" Target="../ink/ink133.xml"/><Relationship Id="rId31" Type="http://schemas.openxmlformats.org/officeDocument/2006/relationships/image" Target="../media/image41.png"/><Relationship Id="rId44" Type="http://schemas.openxmlformats.org/officeDocument/2006/relationships/customXml" Target="../ink/ink150.xml"/><Relationship Id="rId52" Type="http://schemas.openxmlformats.org/officeDocument/2006/relationships/customXml" Target="../ink/ink154.xml"/><Relationship Id="rId60" Type="http://schemas.openxmlformats.org/officeDocument/2006/relationships/customXml" Target="../ink/ink158.xml"/><Relationship Id="rId65" Type="http://schemas.openxmlformats.org/officeDocument/2006/relationships/image" Target="../media/image60.png"/><Relationship Id="rId73" Type="http://schemas.openxmlformats.org/officeDocument/2006/relationships/image" Target="../media/image64.png"/><Relationship Id="rId78" Type="http://schemas.openxmlformats.org/officeDocument/2006/relationships/customXml" Target="../ink/ink166.xml"/><Relationship Id="rId81" Type="http://schemas.openxmlformats.org/officeDocument/2006/relationships/image" Target="../media/image68.png"/><Relationship Id="rId86" Type="http://schemas.openxmlformats.org/officeDocument/2006/relationships/customXml" Target="../ink/ink169.xml"/><Relationship Id="rId94" Type="http://schemas.openxmlformats.org/officeDocument/2006/relationships/customXml" Target="../ink/ink173.xml"/><Relationship Id="rId99" Type="http://schemas.openxmlformats.org/officeDocument/2006/relationships/image" Target="../media/image77.png"/><Relationship Id="rId101" Type="http://schemas.openxmlformats.org/officeDocument/2006/relationships/image" Target="../media/image62.png"/><Relationship Id="rId4" Type="http://schemas.openxmlformats.org/officeDocument/2006/relationships/customXml" Target="../ink/ink130.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137.xml"/><Relationship Id="rId39" Type="http://schemas.openxmlformats.org/officeDocument/2006/relationships/image" Target="../media/image45.png"/><Relationship Id="rId109" Type="http://schemas.openxmlformats.org/officeDocument/2006/relationships/image" Target="../media/image80.png"/><Relationship Id="rId34" Type="http://schemas.openxmlformats.org/officeDocument/2006/relationships/customXml" Target="../ink/ink145.xml"/><Relationship Id="rId50" Type="http://schemas.openxmlformats.org/officeDocument/2006/relationships/customXml" Target="../ink/ink153.xml"/><Relationship Id="rId55" Type="http://schemas.openxmlformats.org/officeDocument/2006/relationships/image" Target="../media/image53.png"/><Relationship Id="rId76" Type="http://schemas.openxmlformats.org/officeDocument/2006/relationships/customXml" Target="../ink/ink165.xml"/><Relationship Id="rId97" Type="http://schemas.openxmlformats.org/officeDocument/2006/relationships/image" Target="../media/image76.png"/><Relationship Id="rId104" Type="http://schemas.openxmlformats.org/officeDocument/2006/relationships/customXml" Target="../ink/ink178.xml"/><Relationship Id="rId7" Type="http://schemas.openxmlformats.org/officeDocument/2006/relationships/image" Target="../media/image27.png"/><Relationship Id="rId71" Type="http://schemas.openxmlformats.org/officeDocument/2006/relationships/image" Target="../media/image63.png"/><Relationship Id="rId92" Type="http://schemas.openxmlformats.org/officeDocument/2006/relationships/customXml" Target="../ink/ink172.xml"/><Relationship Id="rId2" Type="http://schemas.openxmlformats.org/officeDocument/2006/relationships/customXml" Target="../ink/ink129.xml"/><Relationship Id="rId29" Type="http://schemas.openxmlformats.org/officeDocument/2006/relationships/image" Target="../media/image40.png"/><Relationship Id="rId24" Type="http://schemas.openxmlformats.org/officeDocument/2006/relationships/customXml" Target="../ink/ink140.xml"/><Relationship Id="rId40" Type="http://schemas.openxmlformats.org/officeDocument/2006/relationships/customXml" Target="../ink/ink148.xml"/><Relationship Id="rId45" Type="http://schemas.openxmlformats.org/officeDocument/2006/relationships/image" Target="../media/image48.png"/><Relationship Id="rId66" Type="http://schemas.openxmlformats.org/officeDocument/2006/relationships/customXml" Target="../ink/ink161.xml"/><Relationship Id="rId87" Type="http://schemas.openxmlformats.org/officeDocument/2006/relationships/image" Target="../media/image71.png"/><Relationship Id="rId61" Type="http://schemas.openxmlformats.org/officeDocument/2006/relationships/image" Target="../media/image58.png"/><Relationship Id="rId82" Type="http://schemas.openxmlformats.org/officeDocument/2006/relationships/customXml" Target="../ink/ink168.xml"/><Relationship Id="rId19" Type="http://schemas.openxmlformats.org/officeDocument/2006/relationships/image" Target="../media/image33.png"/><Relationship Id="rId14" Type="http://schemas.openxmlformats.org/officeDocument/2006/relationships/customXml" Target="../ink/ink135.xml"/><Relationship Id="rId30" Type="http://schemas.openxmlformats.org/officeDocument/2006/relationships/customXml" Target="../ink/ink143.xml"/><Relationship Id="rId35" Type="http://schemas.openxmlformats.org/officeDocument/2006/relationships/image" Target="../media/image43.png"/><Relationship Id="rId56" Type="http://schemas.openxmlformats.org/officeDocument/2006/relationships/customXml" Target="../ink/ink156.xml"/><Relationship Id="rId77" Type="http://schemas.openxmlformats.org/officeDocument/2006/relationships/image" Target="../media/image66.png"/><Relationship Id="rId100" Type="http://schemas.openxmlformats.org/officeDocument/2006/relationships/customXml" Target="../ink/ink176.xml"/><Relationship Id="rId105" Type="http://schemas.openxmlformats.org/officeDocument/2006/relationships/image" Target="../media/image78.png"/><Relationship Id="rId8" Type="http://schemas.openxmlformats.org/officeDocument/2006/relationships/customXml" Target="../ink/ink132.xml"/><Relationship Id="rId51" Type="http://schemas.openxmlformats.org/officeDocument/2006/relationships/image" Target="../media/image51.png"/><Relationship Id="rId72" Type="http://schemas.openxmlformats.org/officeDocument/2006/relationships/customXml" Target="../ink/ink163.xml"/><Relationship Id="rId93" Type="http://schemas.openxmlformats.org/officeDocument/2006/relationships/image" Target="../media/image74.png"/><Relationship Id="rId98" Type="http://schemas.openxmlformats.org/officeDocument/2006/relationships/customXml" Target="../ink/ink175.xml"/><Relationship Id="rId3" Type="http://schemas.openxmlformats.org/officeDocument/2006/relationships/image" Target="../media/image25.png"/><Relationship Id="rId25" Type="http://schemas.openxmlformats.org/officeDocument/2006/relationships/image" Target="../media/image36.png"/><Relationship Id="rId46" Type="http://schemas.openxmlformats.org/officeDocument/2006/relationships/customXml" Target="../ink/ink151.xml"/><Relationship Id="rId67" Type="http://schemas.openxmlformats.org/officeDocument/2006/relationships/image" Target="../media/image61.png"/></Relationships>
</file>

<file path=ppt/slides/_rels/slide25.xml.rels><?xml version="1.0" encoding="UTF-8" standalone="yes"?>
<Relationships xmlns="http://schemas.openxmlformats.org/package/2006/relationships"><Relationship Id="rId26" Type="http://schemas.openxmlformats.org/officeDocument/2006/relationships/customXml" Target="../ink/ink193.xml"/><Relationship Id="rId21" Type="http://schemas.openxmlformats.org/officeDocument/2006/relationships/image" Target="../media/image34.png"/><Relationship Id="rId42" Type="http://schemas.openxmlformats.org/officeDocument/2006/relationships/customXml" Target="../ink/ink201.xml"/><Relationship Id="rId47" Type="http://schemas.openxmlformats.org/officeDocument/2006/relationships/image" Target="../media/image49.png"/><Relationship Id="rId63" Type="http://schemas.openxmlformats.org/officeDocument/2006/relationships/image" Target="../media/image59.png"/><Relationship Id="rId68" Type="http://schemas.openxmlformats.org/officeDocument/2006/relationships/customXml" Target="../ink/ink214.xml"/><Relationship Id="rId89" Type="http://schemas.openxmlformats.org/officeDocument/2006/relationships/image" Target="../media/image72.png"/><Relationship Id="rId16" Type="http://schemas.openxmlformats.org/officeDocument/2006/relationships/customXml" Target="../ink/ink188.xml"/><Relationship Id="rId11" Type="http://schemas.openxmlformats.org/officeDocument/2006/relationships/image" Target="../media/image29.png"/><Relationship Id="rId32" Type="http://schemas.openxmlformats.org/officeDocument/2006/relationships/customXml" Target="../ink/ink196.xml"/><Relationship Id="rId37"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customXml" Target="../ink/ink209.xml"/><Relationship Id="rId74" Type="http://schemas.openxmlformats.org/officeDocument/2006/relationships/customXml" Target="../ink/ink216.xml"/><Relationship Id="rId79" Type="http://schemas.openxmlformats.org/officeDocument/2006/relationships/image" Target="../media/image67.png"/><Relationship Id="rId102" Type="http://schemas.openxmlformats.org/officeDocument/2006/relationships/customXml" Target="../ink/ink229.xml"/><Relationship Id="rId5" Type="http://schemas.openxmlformats.org/officeDocument/2006/relationships/image" Target="../media/image26.png"/><Relationship Id="rId90" Type="http://schemas.openxmlformats.org/officeDocument/2006/relationships/customXml" Target="../ink/ink223.xml"/><Relationship Id="rId95" Type="http://schemas.openxmlformats.org/officeDocument/2006/relationships/image" Target="../media/image75.png"/><Relationship Id="rId22" Type="http://schemas.openxmlformats.org/officeDocument/2006/relationships/customXml" Target="../ink/ink191.xml"/><Relationship Id="rId27" Type="http://schemas.openxmlformats.org/officeDocument/2006/relationships/image" Target="../media/image390.png"/><Relationship Id="rId43" Type="http://schemas.openxmlformats.org/officeDocument/2006/relationships/image" Target="../media/image47.png"/><Relationship Id="rId48" Type="http://schemas.openxmlformats.org/officeDocument/2006/relationships/customXml" Target="../ink/ink204.xml"/><Relationship Id="rId64" Type="http://schemas.openxmlformats.org/officeDocument/2006/relationships/customXml" Target="../ink/ink212.xml"/><Relationship Id="rId80" Type="http://schemas.openxmlformats.org/officeDocument/2006/relationships/customXml" Target="../ink/ink219.xml"/><Relationship Id="rId85" Type="http://schemas.openxmlformats.org/officeDocument/2006/relationships/image" Target="../media/image70.png"/><Relationship Id="rId12" Type="http://schemas.openxmlformats.org/officeDocument/2006/relationships/customXml" Target="../ink/ink186.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2.png"/><Relationship Id="rId38" Type="http://schemas.openxmlformats.org/officeDocument/2006/relationships/customXml" Target="../ink/ink199.xml"/><Relationship Id="rId46" Type="http://schemas.openxmlformats.org/officeDocument/2006/relationships/customXml" Target="../ink/ink203.xml"/><Relationship Id="rId59" Type="http://schemas.openxmlformats.org/officeDocument/2006/relationships/image" Target="../media/image570.png"/><Relationship Id="rId67" Type="http://schemas.openxmlformats.org/officeDocument/2006/relationships/image" Target="../media/image61.png"/><Relationship Id="rId103" Type="http://schemas.openxmlformats.org/officeDocument/2006/relationships/image" Target="../media/image82.png"/><Relationship Id="rId20" Type="http://schemas.openxmlformats.org/officeDocument/2006/relationships/customXml" Target="../ink/ink190.xml"/><Relationship Id="rId41" Type="http://schemas.openxmlformats.org/officeDocument/2006/relationships/image" Target="../media/image46.png"/><Relationship Id="rId54" Type="http://schemas.openxmlformats.org/officeDocument/2006/relationships/customXml" Target="../ink/ink207.xml"/><Relationship Id="rId62" Type="http://schemas.openxmlformats.org/officeDocument/2006/relationships/customXml" Target="../ink/ink211.xml"/><Relationship Id="rId75" Type="http://schemas.openxmlformats.org/officeDocument/2006/relationships/image" Target="../media/image65.png"/><Relationship Id="rId88" Type="http://schemas.openxmlformats.org/officeDocument/2006/relationships/customXml" Target="../ink/ink222.xml"/><Relationship Id="rId91" Type="http://schemas.openxmlformats.org/officeDocument/2006/relationships/image" Target="../media/image73.png"/><Relationship Id="rId96" Type="http://schemas.openxmlformats.org/officeDocument/2006/relationships/customXml" Target="../ink/ink226.xml"/><Relationship Id="rId1" Type="http://schemas.openxmlformats.org/officeDocument/2006/relationships/slideLayout" Target="../slideLayouts/slideLayout2.xml"/><Relationship Id="rId6" Type="http://schemas.openxmlformats.org/officeDocument/2006/relationships/customXml" Target="../ink/ink183.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194.xml"/><Relationship Id="rId36" Type="http://schemas.openxmlformats.org/officeDocument/2006/relationships/customXml" Target="../ink/ink198.xml"/><Relationship Id="rId49" Type="http://schemas.openxmlformats.org/officeDocument/2006/relationships/image" Target="../media/image50.png"/><Relationship Id="rId57" Type="http://schemas.openxmlformats.org/officeDocument/2006/relationships/image" Target="../media/image560.png"/><Relationship Id="rId10" Type="http://schemas.openxmlformats.org/officeDocument/2006/relationships/customXml" Target="../ink/ink185.xml"/><Relationship Id="rId31" Type="http://schemas.openxmlformats.org/officeDocument/2006/relationships/image" Target="../media/image41.png"/><Relationship Id="rId44" Type="http://schemas.openxmlformats.org/officeDocument/2006/relationships/customXml" Target="../ink/ink202.xml"/><Relationship Id="rId52" Type="http://schemas.openxmlformats.org/officeDocument/2006/relationships/customXml" Target="../ink/ink206.xml"/><Relationship Id="rId60" Type="http://schemas.openxmlformats.org/officeDocument/2006/relationships/customXml" Target="../ink/ink210.xml"/><Relationship Id="rId65" Type="http://schemas.openxmlformats.org/officeDocument/2006/relationships/image" Target="../media/image60.png"/><Relationship Id="rId73" Type="http://schemas.openxmlformats.org/officeDocument/2006/relationships/image" Target="../media/image64.png"/><Relationship Id="rId78" Type="http://schemas.openxmlformats.org/officeDocument/2006/relationships/customXml" Target="../ink/ink218.xml"/><Relationship Id="rId81" Type="http://schemas.openxmlformats.org/officeDocument/2006/relationships/image" Target="../media/image68.png"/><Relationship Id="rId86" Type="http://schemas.openxmlformats.org/officeDocument/2006/relationships/customXml" Target="../ink/ink221.xml"/><Relationship Id="rId94" Type="http://schemas.openxmlformats.org/officeDocument/2006/relationships/customXml" Target="../ink/ink225.xml"/><Relationship Id="rId99" Type="http://schemas.openxmlformats.org/officeDocument/2006/relationships/image" Target="../media/image77.png"/><Relationship Id="rId101" Type="http://schemas.openxmlformats.org/officeDocument/2006/relationships/image" Target="../media/image81.png"/><Relationship Id="rId4" Type="http://schemas.openxmlformats.org/officeDocument/2006/relationships/customXml" Target="../ink/ink182.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189.xml"/><Relationship Id="rId39" Type="http://schemas.openxmlformats.org/officeDocument/2006/relationships/image" Target="../media/image45.png"/><Relationship Id="rId34" Type="http://schemas.openxmlformats.org/officeDocument/2006/relationships/customXml" Target="../ink/ink197.xml"/><Relationship Id="rId50" Type="http://schemas.openxmlformats.org/officeDocument/2006/relationships/customXml" Target="../ink/ink205.xml"/><Relationship Id="rId55" Type="http://schemas.openxmlformats.org/officeDocument/2006/relationships/image" Target="../media/image53.png"/><Relationship Id="rId76" Type="http://schemas.openxmlformats.org/officeDocument/2006/relationships/customXml" Target="../ink/ink217.xml"/><Relationship Id="rId97" Type="http://schemas.openxmlformats.org/officeDocument/2006/relationships/image" Target="../media/image76.png"/><Relationship Id="rId104" Type="http://schemas.openxmlformats.org/officeDocument/2006/relationships/customXml" Target="../ink/ink230.xml"/><Relationship Id="rId7" Type="http://schemas.openxmlformats.org/officeDocument/2006/relationships/image" Target="../media/image27.png"/><Relationship Id="rId71" Type="http://schemas.openxmlformats.org/officeDocument/2006/relationships/image" Target="../media/image63.png"/><Relationship Id="rId92" Type="http://schemas.openxmlformats.org/officeDocument/2006/relationships/customXml" Target="../ink/ink224.xml"/><Relationship Id="rId2" Type="http://schemas.openxmlformats.org/officeDocument/2006/relationships/customXml" Target="../ink/ink181.xml"/><Relationship Id="rId29" Type="http://schemas.openxmlformats.org/officeDocument/2006/relationships/image" Target="../media/image40.png"/><Relationship Id="rId24" Type="http://schemas.openxmlformats.org/officeDocument/2006/relationships/customXml" Target="../ink/ink192.xml"/><Relationship Id="rId40" Type="http://schemas.openxmlformats.org/officeDocument/2006/relationships/customXml" Target="../ink/ink200.xml"/><Relationship Id="rId45" Type="http://schemas.openxmlformats.org/officeDocument/2006/relationships/image" Target="../media/image48.png"/><Relationship Id="rId66" Type="http://schemas.openxmlformats.org/officeDocument/2006/relationships/customXml" Target="../ink/ink213.xml"/><Relationship Id="rId87" Type="http://schemas.openxmlformats.org/officeDocument/2006/relationships/image" Target="../media/image71.png"/><Relationship Id="rId61" Type="http://schemas.openxmlformats.org/officeDocument/2006/relationships/image" Target="../media/image58.png"/><Relationship Id="rId82" Type="http://schemas.openxmlformats.org/officeDocument/2006/relationships/customXml" Target="../ink/ink220.xml"/><Relationship Id="rId19" Type="http://schemas.openxmlformats.org/officeDocument/2006/relationships/image" Target="../media/image33.png"/><Relationship Id="rId14" Type="http://schemas.openxmlformats.org/officeDocument/2006/relationships/customXml" Target="../ink/ink187.xml"/><Relationship Id="rId30" Type="http://schemas.openxmlformats.org/officeDocument/2006/relationships/customXml" Target="../ink/ink195.xml"/><Relationship Id="rId35" Type="http://schemas.openxmlformats.org/officeDocument/2006/relationships/image" Target="../media/image43.png"/><Relationship Id="rId56" Type="http://schemas.openxmlformats.org/officeDocument/2006/relationships/customXml" Target="../ink/ink208.xml"/><Relationship Id="rId77" Type="http://schemas.openxmlformats.org/officeDocument/2006/relationships/image" Target="../media/image66.png"/><Relationship Id="rId100" Type="http://schemas.openxmlformats.org/officeDocument/2006/relationships/customXml" Target="../ink/ink228.xml"/><Relationship Id="rId105" Type="http://schemas.openxmlformats.org/officeDocument/2006/relationships/image" Target="../media/image83.png"/><Relationship Id="rId8" Type="http://schemas.openxmlformats.org/officeDocument/2006/relationships/customXml" Target="../ink/ink184.xml"/><Relationship Id="rId51" Type="http://schemas.openxmlformats.org/officeDocument/2006/relationships/image" Target="../media/image51.png"/><Relationship Id="rId72" Type="http://schemas.openxmlformats.org/officeDocument/2006/relationships/customXml" Target="../ink/ink215.xml"/><Relationship Id="rId93" Type="http://schemas.openxmlformats.org/officeDocument/2006/relationships/image" Target="../media/image74.png"/><Relationship Id="rId98" Type="http://schemas.openxmlformats.org/officeDocument/2006/relationships/customXml" Target="../ink/ink227.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26" Type="http://schemas.openxmlformats.org/officeDocument/2006/relationships/customXml" Target="../ink/ink243.xml"/><Relationship Id="rId21" Type="http://schemas.openxmlformats.org/officeDocument/2006/relationships/image" Target="../media/image34.png"/><Relationship Id="rId42" Type="http://schemas.openxmlformats.org/officeDocument/2006/relationships/customXml" Target="../ink/ink251.xml"/><Relationship Id="rId47" Type="http://schemas.openxmlformats.org/officeDocument/2006/relationships/image" Target="../media/image49.png"/><Relationship Id="rId63" Type="http://schemas.openxmlformats.org/officeDocument/2006/relationships/image" Target="../media/image59.png"/><Relationship Id="rId68" Type="http://schemas.openxmlformats.org/officeDocument/2006/relationships/customXml" Target="../ink/ink264.xml"/><Relationship Id="rId89" Type="http://schemas.openxmlformats.org/officeDocument/2006/relationships/image" Target="../media/image72.png"/><Relationship Id="rId16" Type="http://schemas.openxmlformats.org/officeDocument/2006/relationships/customXml" Target="../ink/ink238.xml"/><Relationship Id="rId11" Type="http://schemas.openxmlformats.org/officeDocument/2006/relationships/image" Target="../media/image29.png"/><Relationship Id="rId32" Type="http://schemas.openxmlformats.org/officeDocument/2006/relationships/customXml" Target="../ink/ink246.xml"/><Relationship Id="rId37"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customXml" Target="../ink/ink259.xml"/><Relationship Id="rId74" Type="http://schemas.openxmlformats.org/officeDocument/2006/relationships/customXml" Target="../ink/ink266.xml"/><Relationship Id="rId79" Type="http://schemas.openxmlformats.org/officeDocument/2006/relationships/image" Target="../media/image67.png"/><Relationship Id="rId102" Type="http://schemas.openxmlformats.org/officeDocument/2006/relationships/customXml" Target="../ink/ink279.xml"/><Relationship Id="rId5" Type="http://schemas.openxmlformats.org/officeDocument/2006/relationships/image" Target="../media/image26.png"/><Relationship Id="rId90" Type="http://schemas.openxmlformats.org/officeDocument/2006/relationships/customXml" Target="../ink/ink273.xml"/><Relationship Id="rId95" Type="http://schemas.openxmlformats.org/officeDocument/2006/relationships/image" Target="../media/image75.png"/><Relationship Id="rId22" Type="http://schemas.openxmlformats.org/officeDocument/2006/relationships/customXml" Target="../ink/ink241.xml"/><Relationship Id="rId27" Type="http://schemas.openxmlformats.org/officeDocument/2006/relationships/image" Target="../media/image390.png"/><Relationship Id="rId43" Type="http://schemas.openxmlformats.org/officeDocument/2006/relationships/image" Target="../media/image47.png"/><Relationship Id="rId48" Type="http://schemas.openxmlformats.org/officeDocument/2006/relationships/customXml" Target="../ink/ink254.xml"/><Relationship Id="rId64" Type="http://schemas.openxmlformats.org/officeDocument/2006/relationships/customXml" Target="../ink/ink262.xml"/><Relationship Id="rId80" Type="http://schemas.openxmlformats.org/officeDocument/2006/relationships/customXml" Target="../ink/ink269.xml"/><Relationship Id="rId85" Type="http://schemas.openxmlformats.org/officeDocument/2006/relationships/image" Target="../media/image70.png"/><Relationship Id="rId3" Type="http://schemas.openxmlformats.org/officeDocument/2006/relationships/image" Target="../media/image25.png"/><Relationship Id="rId12" Type="http://schemas.openxmlformats.org/officeDocument/2006/relationships/customXml" Target="../ink/ink236.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2.png"/><Relationship Id="rId38" Type="http://schemas.openxmlformats.org/officeDocument/2006/relationships/customXml" Target="../ink/ink249.xml"/><Relationship Id="rId46" Type="http://schemas.openxmlformats.org/officeDocument/2006/relationships/customXml" Target="../ink/ink253.xml"/><Relationship Id="rId59" Type="http://schemas.openxmlformats.org/officeDocument/2006/relationships/image" Target="../media/image570.png"/><Relationship Id="rId67" Type="http://schemas.openxmlformats.org/officeDocument/2006/relationships/image" Target="../media/image61.png"/><Relationship Id="rId103" Type="http://schemas.openxmlformats.org/officeDocument/2006/relationships/image" Target="../media/image85.png"/><Relationship Id="rId20" Type="http://schemas.openxmlformats.org/officeDocument/2006/relationships/customXml" Target="../ink/ink240.xml"/><Relationship Id="rId41" Type="http://schemas.openxmlformats.org/officeDocument/2006/relationships/image" Target="../media/image46.png"/><Relationship Id="rId54" Type="http://schemas.openxmlformats.org/officeDocument/2006/relationships/customXml" Target="../ink/ink257.xml"/><Relationship Id="rId62" Type="http://schemas.openxmlformats.org/officeDocument/2006/relationships/customXml" Target="../ink/ink261.xml"/><Relationship Id="rId75" Type="http://schemas.openxmlformats.org/officeDocument/2006/relationships/image" Target="../media/image65.png"/><Relationship Id="rId88" Type="http://schemas.openxmlformats.org/officeDocument/2006/relationships/customXml" Target="../ink/ink272.xml"/><Relationship Id="rId91" Type="http://schemas.openxmlformats.org/officeDocument/2006/relationships/image" Target="../media/image73.png"/><Relationship Id="rId96" Type="http://schemas.openxmlformats.org/officeDocument/2006/relationships/customXml" Target="../ink/ink276.xml"/><Relationship Id="rId1" Type="http://schemas.openxmlformats.org/officeDocument/2006/relationships/slideLayout" Target="../slideLayouts/slideLayout2.xml"/><Relationship Id="rId6" Type="http://schemas.openxmlformats.org/officeDocument/2006/relationships/customXml" Target="../ink/ink233.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244.xml"/><Relationship Id="rId36" Type="http://schemas.openxmlformats.org/officeDocument/2006/relationships/customXml" Target="../ink/ink248.xml"/><Relationship Id="rId49" Type="http://schemas.openxmlformats.org/officeDocument/2006/relationships/image" Target="../media/image50.png"/><Relationship Id="rId57" Type="http://schemas.openxmlformats.org/officeDocument/2006/relationships/image" Target="../media/image560.png"/><Relationship Id="rId10" Type="http://schemas.openxmlformats.org/officeDocument/2006/relationships/customXml" Target="../ink/ink235.xml"/><Relationship Id="rId31" Type="http://schemas.openxmlformats.org/officeDocument/2006/relationships/image" Target="../media/image41.png"/><Relationship Id="rId44" Type="http://schemas.openxmlformats.org/officeDocument/2006/relationships/customXml" Target="../ink/ink252.xml"/><Relationship Id="rId52" Type="http://schemas.openxmlformats.org/officeDocument/2006/relationships/customXml" Target="../ink/ink256.xml"/><Relationship Id="rId60" Type="http://schemas.openxmlformats.org/officeDocument/2006/relationships/customXml" Target="../ink/ink260.xml"/><Relationship Id="rId65" Type="http://schemas.openxmlformats.org/officeDocument/2006/relationships/image" Target="../media/image60.png"/><Relationship Id="rId73" Type="http://schemas.openxmlformats.org/officeDocument/2006/relationships/image" Target="../media/image64.png"/><Relationship Id="rId78" Type="http://schemas.openxmlformats.org/officeDocument/2006/relationships/customXml" Target="../ink/ink268.xml"/><Relationship Id="rId81" Type="http://schemas.openxmlformats.org/officeDocument/2006/relationships/image" Target="../media/image68.png"/><Relationship Id="rId86" Type="http://schemas.openxmlformats.org/officeDocument/2006/relationships/customXml" Target="../ink/ink271.xml"/><Relationship Id="rId94" Type="http://schemas.openxmlformats.org/officeDocument/2006/relationships/customXml" Target="../ink/ink275.xml"/><Relationship Id="rId99" Type="http://schemas.openxmlformats.org/officeDocument/2006/relationships/image" Target="../media/image77.png"/><Relationship Id="rId101" Type="http://schemas.openxmlformats.org/officeDocument/2006/relationships/image" Target="../media/image84.png"/><Relationship Id="rId4" Type="http://schemas.openxmlformats.org/officeDocument/2006/relationships/customXml" Target="../ink/ink232.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239.xml"/><Relationship Id="rId39" Type="http://schemas.openxmlformats.org/officeDocument/2006/relationships/image" Target="../media/image45.png"/><Relationship Id="rId34" Type="http://schemas.openxmlformats.org/officeDocument/2006/relationships/customXml" Target="../ink/ink247.xml"/><Relationship Id="rId50" Type="http://schemas.openxmlformats.org/officeDocument/2006/relationships/customXml" Target="../ink/ink255.xml"/><Relationship Id="rId55" Type="http://schemas.openxmlformats.org/officeDocument/2006/relationships/image" Target="../media/image53.png"/><Relationship Id="rId76" Type="http://schemas.openxmlformats.org/officeDocument/2006/relationships/customXml" Target="../ink/ink267.xml"/><Relationship Id="rId97" Type="http://schemas.openxmlformats.org/officeDocument/2006/relationships/image" Target="../media/image76.png"/><Relationship Id="rId7" Type="http://schemas.openxmlformats.org/officeDocument/2006/relationships/image" Target="../media/image27.png"/><Relationship Id="rId71" Type="http://schemas.openxmlformats.org/officeDocument/2006/relationships/image" Target="../media/image63.png"/><Relationship Id="rId92" Type="http://schemas.openxmlformats.org/officeDocument/2006/relationships/customXml" Target="../ink/ink274.xml"/><Relationship Id="rId2" Type="http://schemas.openxmlformats.org/officeDocument/2006/relationships/customXml" Target="../ink/ink231.xml"/><Relationship Id="rId29" Type="http://schemas.openxmlformats.org/officeDocument/2006/relationships/image" Target="../media/image40.png"/><Relationship Id="rId24" Type="http://schemas.openxmlformats.org/officeDocument/2006/relationships/customXml" Target="../ink/ink242.xml"/><Relationship Id="rId40" Type="http://schemas.openxmlformats.org/officeDocument/2006/relationships/customXml" Target="../ink/ink250.xml"/><Relationship Id="rId45" Type="http://schemas.openxmlformats.org/officeDocument/2006/relationships/image" Target="../media/image48.png"/><Relationship Id="rId66" Type="http://schemas.openxmlformats.org/officeDocument/2006/relationships/customXml" Target="../ink/ink263.xml"/><Relationship Id="rId87" Type="http://schemas.openxmlformats.org/officeDocument/2006/relationships/image" Target="../media/image71.png"/><Relationship Id="rId61" Type="http://schemas.openxmlformats.org/officeDocument/2006/relationships/image" Target="../media/image58.png"/><Relationship Id="rId82" Type="http://schemas.openxmlformats.org/officeDocument/2006/relationships/customXml" Target="../ink/ink270.xml"/><Relationship Id="rId19" Type="http://schemas.openxmlformats.org/officeDocument/2006/relationships/image" Target="../media/image33.png"/><Relationship Id="rId14" Type="http://schemas.openxmlformats.org/officeDocument/2006/relationships/customXml" Target="../ink/ink237.xml"/><Relationship Id="rId30" Type="http://schemas.openxmlformats.org/officeDocument/2006/relationships/customXml" Target="../ink/ink245.xml"/><Relationship Id="rId35" Type="http://schemas.openxmlformats.org/officeDocument/2006/relationships/image" Target="../media/image43.png"/><Relationship Id="rId56" Type="http://schemas.openxmlformats.org/officeDocument/2006/relationships/customXml" Target="../ink/ink258.xml"/><Relationship Id="rId77" Type="http://schemas.openxmlformats.org/officeDocument/2006/relationships/image" Target="../media/image66.png"/><Relationship Id="rId100" Type="http://schemas.openxmlformats.org/officeDocument/2006/relationships/customXml" Target="../ink/ink278.xml"/><Relationship Id="rId8" Type="http://schemas.openxmlformats.org/officeDocument/2006/relationships/customXml" Target="../ink/ink234.xml"/><Relationship Id="rId51" Type="http://schemas.openxmlformats.org/officeDocument/2006/relationships/image" Target="../media/image51.png"/><Relationship Id="rId72" Type="http://schemas.openxmlformats.org/officeDocument/2006/relationships/customXml" Target="../ink/ink265.xml"/><Relationship Id="rId93" Type="http://schemas.openxmlformats.org/officeDocument/2006/relationships/image" Target="../media/image74.png"/><Relationship Id="rId98" Type="http://schemas.openxmlformats.org/officeDocument/2006/relationships/customXml" Target="../ink/ink277.xml"/></Relationships>
</file>

<file path=ppt/slides/_rels/slide27.xml.rels><?xml version="1.0" encoding="UTF-8" standalone="yes"?>
<Relationships xmlns="http://schemas.openxmlformats.org/package/2006/relationships"><Relationship Id="rId8" Type="http://schemas.openxmlformats.org/officeDocument/2006/relationships/customXml" Target="../ink/ink283.xml"/><Relationship Id="rId13" Type="http://schemas.openxmlformats.org/officeDocument/2006/relationships/image" Target="../media/image830.png"/><Relationship Id="rId26" Type="http://schemas.openxmlformats.org/officeDocument/2006/relationships/customXml" Target="../ink/ink291.xml"/><Relationship Id="rId3" Type="http://schemas.openxmlformats.org/officeDocument/2006/relationships/image" Target="../media/image780.png"/><Relationship Id="rId21" Type="http://schemas.openxmlformats.org/officeDocument/2006/relationships/image" Target="../media/image87.png"/><Relationship Id="rId7" Type="http://schemas.openxmlformats.org/officeDocument/2006/relationships/image" Target="../media/image800.png"/><Relationship Id="rId12" Type="http://schemas.openxmlformats.org/officeDocument/2006/relationships/customXml" Target="../ink/ink285.xml"/><Relationship Id="rId25" Type="http://schemas.openxmlformats.org/officeDocument/2006/relationships/image" Target="../media/image89.png"/><Relationship Id="rId2" Type="http://schemas.openxmlformats.org/officeDocument/2006/relationships/customXml" Target="../ink/ink280.xml"/><Relationship Id="rId16" Type="http://schemas.openxmlformats.org/officeDocument/2006/relationships/customXml" Target="../ink/ink287.xml"/><Relationship Id="rId20" Type="http://schemas.openxmlformats.org/officeDocument/2006/relationships/customXml" Target="../ink/ink288.xml"/><Relationship Id="rId29"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customXml" Target="../ink/ink282.xml"/><Relationship Id="rId11" Type="http://schemas.openxmlformats.org/officeDocument/2006/relationships/image" Target="../media/image820.png"/><Relationship Id="rId24" Type="http://schemas.openxmlformats.org/officeDocument/2006/relationships/customXml" Target="../ink/ink290.xml"/><Relationship Id="rId5" Type="http://schemas.openxmlformats.org/officeDocument/2006/relationships/image" Target="../media/image790.png"/><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292.xml"/><Relationship Id="rId10" Type="http://schemas.openxmlformats.org/officeDocument/2006/relationships/customXml" Target="../ink/ink284.xml"/><Relationship Id="rId19" Type="http://schemas.openxmlformats.org/officeDocument/2006/relationships/image" Target="../media/image86.png"/><Relationship Id="rId31" Type="http://schemas.openxmlformats.org/officeDocument/2006/relationships/image" Target="../media/image92.png"/><Relationship Id="rId4" Type="http://schemas.openxmlformats.org/officeDocument/2006/relationships/customXml" Target="../ink/ink281.xml"/><Relationship Id="rId9" Type="http://schemas.openxmlformats.org/officeDocument/2006/relationships/image" Target="../media/image810.png"/><Relationship Id="rId14" Type="http://schemas.openxmlformats.org/officeDocument/2006/relationships/customXml" Target="../ink/ink286.xml"/><Relationship Id="rId22" Type="http://schemas.openxmlformats.org/officeDocument/2006/relationships/customXml" Target="../ink/ink289.xml"/><Relationship Id="rId27" Type="http://schemas.openxmlformats.org/officeDocument/2006/relationships/image" Target="../media/image90.png"/><Relationship Id="rId30" Type="http://schemas.openxmlformats.org/officeDocument/2006/relationships/customXml" Target="../ink/ink293.xml"/></Relationships>
</file>

<file path=ppt/slides/_rels/slide28.xml.rels><?xml version="1.0" encoding="UTF-8" standalone="yes"?>
<Relationships xmlns="http://schemas.openxmlformats.org/package/2006/relationships"><Relationship Id="rId13" Type="http://schemas.openxmlformats.org/officeDocument/2006/relationships/image" Target="../media/image830.png"/><Relationship Id="rId26" Type="http://schemas.openxmlformats.org/officeDocument/2006/relationships/customXml" Target="../ink/ink304.xml"/><Relationship Id="rId39" Type="http://schemas.openxmlformats.org/officeDocument/2006/relationships/image" Target="../media/image96.png"/><Relationship Id="rId21" Type="http://schemas.openxmlformats.org/officeDocument/2006/relationships/image" Target="../media/image87.png"/><Relationship Id="rId34" Type="http://schemas.openxmlformats.org/officeDocument/2006/relationships/customXml" Target="../ink/ink308.xml"/><Relationship Id="rId42" Type="http://schemas.openxmlformats.org/officeDocument/2006/relationships/customXml" Target="../ink/ink312.xml"/><Relationship Id="rId47" Type="http://schemas.openxmlformats.org/officeDocument/2006/relationships/image" Target="../media/image100.png"/><Relationship Id="rId50" Type="http://schemas.openxmlformats.org/officeDocument/2006/relationships/customXml" Target="../ink/ink316.xml"/><Relationship Id="rId55" Type="http://schemas.openxmlformats.org/officeDocument/2006/relationships/image" Target="../media/image104.png"/><Relationship Id="rId7" Type="http://schemas.openxmlformats.org/officeDocument/2006/relationships/image" Target="../media/image800.png"/><Relationship Id="rId2" Type="http://schemas.openxmlformats.org/officeDocument/2006/relationships/customXml" Target="../ink/ink294.xml"/><Relationship Id="rId16" Type="http://schemas.openxmlformats.org/officeDocument/2006/relationships/customXml" Target="../ink/ink300.xml"/><Relationship Id="rId29" Type="http://schemas.openxmlformats.org/officeDocument/2006/relationships/image" Target="../media/image910.png"/><Relationship Id="rId24" Type="http://schemas.openxmlformats.org/officeDocument/2006/relationships/customXml" Target="../ink/ink303.xml"/><Relationship Id="rId32" Type="http://schemas.openxmlformats.org/officeDocument/2006/relationships/customXml" Target="../ink/ink307.xml"/><Relationship Id="rId37" Type="http://schemas.openxmlformats.org/officeDocument/2006/relationships/image" Target="../media/image95.png"/><Relationship Id="rId40" Type="http://schemas.openxmlformats.org/officeDocument/2006/relationships/customXml" Target="../ink/ink311.xml"/><Relationship Id="rId45" Type="http://schemas.openxmlformats.org/officeDocument/2006/relationships/image" Target="../media/image99.png"/><Relationship Id="rId53" Type="http://schemas.openxmlformats.org/officeDocument/2006/relationships/image" Target="../media/image103.png"/><Relationship Id="rId5" Type="http://schemas.openxmlformats.org/officeDocument/2006/relationships/image" Target="../media/image790.png"/><Relationship Id="rId10" Type="http://schemas.openxmlformats.org/officeDocument/2006/relationships/customXml" Target="../ink/ink298.xml"/><Relationship Id="rId19" Type="http://schemas.openxmlformats.org/officeDocument/2006/relationships/image" Target="../media/image86.png"/><Relationship Id="rId31" Type="http://schemas.openxmlformats.org/officeDocument/2006/relationships/image" Target="../media/image920.png"/><Relationship Id="rId44" Type="http://schemas.openxmlformats.org/officeDocument/2006/relationships/customXml" Target="../ink/ink313.xml"/><Relationship Id="rId52" Type="http://schemas.openxmlformats.org/officeDocument/2006/relationships/customXml" Target="../ink/ink317.xml"/><Relationship Id="rId4" Type="http://schemas.openxmlformats.org/officeDocument/2006/relationships/customXml" Target="../ink/ink295.xml"/><Relationship Id="rId9" Type="http://schemas.openxmlformats.org/officeDocument/2006/relationships/image" Target="../media/image810.png"/><Relationship Id="rId14" Type="http://schemas.openxmlformats.org/officeDocument/2006/relationships/customXml" Target="../ink/ink299.xml"/><Relationship Id="rId22" Type="http://schemas.openxmlformats.org/officeDocument/2006/relationships/customXml" Target="../ink/ink302.xml"/><Relationship Id="rId27" Type="http://schemas.openxmlformats.org/officeDocument/2006/relationships/image" Target="../media/image90.png"/><Relationship Id="rId30" Type="http://schemas.openxmlformats.org/officeDocument/2006/relationships/customXml" Target="../ink/ink306.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315.xml"/><Relationship Id="rId56" Type="http://schemas.openxmlformats.org/officeDocument/2006/relationships/customXml" Target="../ink/ink319.xml"/><Relationship Id="rId8" Type="http://schemas.openxmlformats.org/officeDocument/2006/relationships/customXml" Target="../ink/ink297.xml"/><Relationship Id="rId51" Type="http://schemas.openxmlformats.org/officeDocument/2006/relationships/image" Target="../media/image102.png"/><Relationship Id="rId3" Type="http://schemas.openxmlformats.org/officeDocument/2006/relationships/image" Target="../media/image78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310.xml"/><Relationship Id="rId46" Type="http://schemas.openxmlformats.org/officeDocument/2006/relationships/customXml" Target="../ink/ink314.xml"/><Relationship Id="rId20" Type="http://schemas.openxmlformats.org/officeDocument/2006/relationships/customXml" Target="../ink/ink301.xml"/><Relationship Id="rId41" Type="http://schemas.openxmlformats.org/officeDocument/2006/relationships/image" Target="../media/image97.png"/><Relationship Id="rId54" Type="http://schemas.openxmlformats.org/officeDocument/2006/relationships/customXml" Target="../ink/ink318.xml"/><Relationship Id="rId1" Type="http://schemas.openxmlformats.org/officeDocument/2006/relationships/slideLayout" Target="../slideLayouts/slideLayout2.xml"/><Relationship Id="rId6" Type="http://schemas.openxmlformats.org/officeDocument/2006/relationships/customXml" Target="../ink/ink296.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305.xml"/><Relationship Id="rId36" Type="http://schemas.openxmlformats.org/officeDocument/2006/relationships/customXml" Target="../ink/ink309.xml"/><Relationship Id="rId49" Type="http://schemas.openxmlformats.org/officeDocument/2006/relationships/image" Target="../media/image101.png"/><Relationship Id="rId57" Type="http://schemas.openxmlformats.org/officeDocument/2006/relationships/image" Target="../media/image105.png"/></Relationships>
</file>

<file path=ppt/slides/_rels/slide29.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customXml" Target="../ink/ink328.xml"/><Relationship Id="rId26" Type="http://schemas.openxmlformats.org/officeDocument/2006/relationships/customXml" Target="../ink/ink332.xml"/><Relationship Id="rId39" Type="http://schemas.openxmlformats.org/officeDocument/2006/relationships/image" Target="../media/image96.png"/><Relationship Id="rId21" Type="http://schemas.openxmlformats.org/officeDocument/2006/relationships/image" Target="../media/image87.png"/><Relationship Id="rId34" Type="http://schemas.openxmlformats.org/officeDocument/2006/relationships/customXml" Target="../ink/ink336.xml"/><Relationship Id="rId42" Type="http://schemas.openxmlformats.org/officeDocument/2006/relationships/customXml" Target="../ink/ink340.xml"/><Relationship Id="rId47" Type="http://schemas.openxmlformats.org/officeDocument/2006/relationships/image" Target="../media/image100.png"/><Relationship Id="rId50" Type="http://schemas.openxmlformats.org/officeDocument/2006/relationships/customXml" Target="../ink/ink344.xml"/><Relationship Id="rId7" Type="http://schemas.openxmlformats.org/officeDocument/2006/relationships/image" Target="../media/image800.png"/><Relationship Id="rId2" Type="http://schemas.openxmlformats.org/officeDocument/2006/relationships/customXml" Target="../ink/ink320.xml"/><Relationship Id="rId16" Type="http://schemas.openxmlformats.org/officeDocument/2006/relationships/customXml" Target="../ink/ink327.xml"/><Relationship Id="rId29" Type="http://schemas.openxmlformats.org/officeDocument/2006/relationships/image" Target="../media/image910.png"/><Relationship Id="rId11" Type="http://schemas.openxmlformats.org/officeDocument/2006/relationships/image" Target="../media/image820.png"/><Relationship Id="rId24" Type="http://schemas.openxmlformats.org/officeDocument/2006/relationships/customXml" Target="../ink/ink331.xml"/><Relationship Id="rId32" Type="http://schemas.openxmlformats.org/officeDocument/2006/relationships/customXml" Target="../ink/ink335.xml"/><Relationship Id="rId37" Type="http://schemas.openxmlformats.org/officeDocument/2006/relationships/image" Target="../media/image95.png"/><Relationship Id="rId40" Type="http://schemas.openxmlformats.org/officeDocument/2006/relationships/customXml" Target="../ink/ink339.xml"/><Relationship Id="rId45" Type="http://schemas.openxmlformats.org/officeDocument/2006/relationships/image" Target="../media/image99.png"/><Relationship Id="rId5" Type="http://schemas.openxmlformats.org/officeDocument/2006/relationships/image" Target="../media/image790.png"/><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333.xml"/><Relationship Id="rId36" Type="http://schemas.openxmlformats.org/officeDocument/2006/relationships/customXml" Target="../ink/ink337.xml"/><Relationship Id="rId49" Type="http://schemas.openxmlformats.org/officeDocument/2006/relationships/image" Target="../media/image106.png"/><Relationship Id="rId10" Type="http://schemas.openxmlformats.org/officeDocument/2006/relationships/customXml" Target="../ink/ink324.xml"/><Relationship Id="rId19" Type="http://schemas.openxmlformats.org/officeDocument/2006/relationships/image" Target="../media/image86.png"/><Relationship Id="rId31" Type="http://schemas.openxmlformats.org/officeDocument/2006/relationships/image" Target="../media/image920.png"/><Relationship Id="rId44" Type="http://schemas.openxmlformats.org/officeDocument/2006/relationships/customXml" Target="../ink/ink341.xml"/><Relationship Id="rId4" Type="http://schemas.openxmlformats.org/officeDocument/2006/relationships/customXml" Target="../ink/ink321.xml"/><Relationship Id="rId9" Type="http://schemas.openxmlformats.org/officeDocument/2006/relationships/image" Target="../media/image810.png"/><Relationship Id="rId14" Type="http://schemas.openxmlformats.org/officeDocument/2006/relationships/customXml" Target="../ink/ink326.xml"/><Relationship Id="rId22" Type="http://schemas.openxmlformats.org/officeDocument/2006/relationships/customXml" Target="../ink/ink330.xml"/><Relationship Id="rId27" Type="http://schemas.openxmlformats.org/officeDocument/2006/relationships/image" Target="../media/image90.png"/><Relationship Id="rId30" Type="http://schemas.openxmlformats.org/officeDocument/2006/relationships/customXml" Target="../ink/ink334.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343.xml"/><Relationship Id="rId8" Type="http://schemas.openxmlformats.org/officeDocument/2006/relationships/customXml" Target="../ink/ink323.xml"/><Relationship Id="rId51" Type="http://schemas.openxmlformats.org/officeDocument/2006/relationships/image" Target="../media/image107.png"/><Relationship Id="rId3" Type="http://schemas.openxmlformats.org/officeDocument/2006/relationships/image" Target="../media/image780.png"/><Relationship Id="rId12" Type="http://schemas.openxmlformats.org/officeDocument/2006/relationships/customXml" Target="../ink/ink325.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338.xml"/><Relationship Id="rId46" Type="http://schemas.openxmlformats.org/officeDocument/2006/relationships/customXml" Target="../ink/ink342.xml"/><Relationship Id="rId20" Type="http://schemas.openxmlformats.org/officeDocument/2006/relationships/customXml" Target="../ink/ink329.xml"/><Relationship Id="rId41"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customXml" Target="../ink/ink3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customXml" Target="../ink/ink357.xml"/><Relationship Id="rId21" Type="http://schemas.openxmlformats.org/officeDocument/2006/relationships/image" Target="../media/image87.png"/><Relationship Id="rId42" Type="http://schemas.openxmlformats.org/officeDocument/2006/relationships/customXml" Target="../ink/ink365.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378.xml"/><Relationship Id="rId2" Type="http://schemas.openxmlformats.org/officeDocument/2006/relationships/customXml" Target="../ink/ink345.xml"/><Relationship Id="rId16" Type="http://schemas.openxmlformats.org/officeDocument/2006/relationships/customXml" Target="../ink/ink352.xml"/><Relationship Id="rId29" Type="http://schemas.openxmlformats.org/officeDocument/2006/relationships/image" Target="../media/image910.png"/><Relationship Id="rId11" Type="http://schemas.openxmlformats.org/officeDocument/2006/relationships/image" Target="../media/image820.png"/><Relationship Id="rId24" Type="http://schemas.openxmlformats.org/officeDocument/2006/relationships/customXml" Target="../ink/ink356.xml"/><Relationship Id="rId32" Type="http://schemas.openxmlformats.org/officeDocument/2006/relationships/customXml" Target="../ink/ink360.xml"/><Relationship Id="rId37" Type="http://schemas.openxmlformats.org/officeDocument/2006/relationships/image" Target="../media/image95.png"/><Relationship Id="rId40" Type="http://schemas.openxmlformats.org/officeDocument/2006/relationships/customXml" Target="../ink/ink364.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373.xml"/><Relationship Id="rId66" Type="http://schemas.openxmlformats.org/officeDocument/2006/relationships/customXml" Target="../ink/ink377.xml"/><Relationship Id="rId74" Type="http://schemas.openxmlformats.org/officeDocument/2006/relationships/customXml" Target="../ink/ink381.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351.xml"/><Relationship Id="rId22" Type="http://schemas.openxmlformats.org/officeDocument/2006/relationships/customXml" Target="../ink/ink355.xml"/><Relationship Id="rId27" Type="http://schemas.openxmlformats.org/officeDocument/2006/relationships/image" Target="../media/image90.png"/><Relationship Id="rId30" Type="http://schemas.openxmlformats.org/officeDocument/2006/relationships/customXml" Target="../ink/ink359.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368.xml"/><Relationship Id="rId56" Type="http://schemas.openxmlformats.org/officeDocument/2006/relationships/customXml" Target="../ink/ink372.xml"/><Relationship Id="rId64" Type="http://schemas.openxmlformats.org/officeDocument/2006/relationships/customXml" Target="../ink/ink376.xml"/><Relationship Id="rId69" Type="http://schemas.openxmlformats.org/officeDocument/2006/relationships/image" Target="../media/image111.png"/><Relationship Id="rId8" Type="http://schemas.openxmlformats.org/officeDocument/2006/relationships/customXml" Target="../ink/ink348.xml"/><Relationship Id="rId51" Type="http://schemas.openxmlformats.org/officeDocument/2006/relationships/image" Target="../media/image1020.png"/><Relationship Id="rId72" Type="http://schemas.openxmlformats.org/officeDocument/2006/relationships/customXml" Target="../ink/ink380.xml"/><Relationship Id="rId3" Type="http://schemas.openxmlformats.org/officeDocument/2006/relationships/image" Target="../media/image780.png"/><Relationship Id="rId12" Type="http://schemas.openxmlformats.org/officeDocument/2006/relationships/customXml" Target="../ink/ink350.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363.xml"/><Relationship Id="rId46" Type="http://schemas.openxmlformats.org/officeDocument/2006/relationships/customXml" Target="../ink/ink367.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354.xml"/><Relationship Id="rId41" Type="http://schemas.openxmlformats.org/officeDocument/2006/relationships/image" Target="../media/image97.png"/><Relationship Id="rId54" Type="http://schemas.openxmlformats.org/officeDocument/2006/relationships/customXml" Target="../ink/ink371.xml"/><Relationship Id="rId62" Type="http://schemas.openxmlformats.org/officeDocument/2006/relationships/customXml" Target="../ink/ink375.xml"/><Relationship Id="rId70" Type="http://schemas.openxmlformats.org/officeDocument/2006/relationships/customXml" Target="../ink/ink379.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347.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358.xml"/><Relationship Id="rId36" Type="http://schemas.openxmlformats.org/officeDocument/2006/relationships/customXml" Target="../ink/ink362.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349.xml"/><Relationship Id="rId31" Type="http://schemas.openxmlformats.org/officeDocument/2006/relationships/image" Target="../media/image920.png"/><Relationship Id="rId44" Type="http://schemas.openxmlformats.org/officeDocument/2006/relationships/customXml" Target="../ink/ink366.xml"/><Relationship Id="rId52" Type="http://schemas.openxmlformats.org/officeDocument/2006/relationships/customXml" Target="../ink/ink370.xml"/><Relationship Id="rId60" Type="http://schemas.openxmlformats.org/officeDocument/2006/relationships/customXml" Target="../ink/ink374.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346.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353.xml"/><Relationship Id="rId39" Type="http://schemas.openxmlformats.org/officeDocument/2006/relationships/image" Target="../media/image96.png"/><Relationship Id="rId34" Type="http://schemas.openxmlformats.org/officeDocument/2006/relationships/customXml" Target="../ink/ink361.xml"/><Relationship Id="rId50" Type="http://schemas.openxmlformats.org/officeDocument/2006/relationships/customXml" Target="../ink/ink369.xml"/><Relationship Id="rId55" Type="http://schemas.openxmlformats.org/officeDocument/2006/relationships/image" Target="../media/image1040.png"/><Relationship Id="rId7" Type="http://schemas.openxmlformats.org/officeDocument/2006/relationships/image" Target="../media/image800.png"/><Relationship Id="rId71" Type="http://schemas.openxmlformats.org/officeDocument/2006/relationships/image" Target="../media/image112.png"/></Relationships>
</file>

<file path=ppt/slides/_rels/slide31.xml.rels><?xml version="1.0" encoding="UTF-8" standalone="yes"?>
<Relationships xmlns="http://schemas.openxmlformats.org/package/2006/relationships"><Relationship Id="rId26" Type="http://schemas.openxmlformats.org/officeDocument/2006/relationships/customXml" Target="../ink/ink394.xml"/><Relationship Id="rId21" Type="http://schemas.openxmlformats.org/officeDocument/2006/relationships/image" Target="../media/image87.png"/><Relationship Id="rId42" Type="http://schemas.openxmlformats.org/officeDocument/2006/relationships/customXml" Target="../ink/ink402.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415.xml"/><Relationship Id="rId16" Type="http://schemas.openxmlformats.org/officeDocument/2006/relationships/customXml" Target="../ink/ink389.xml"/><Relationship Id="rId11" Type="http://schemas.openxmlformats.org/officeDocument/2006/relationships/image" Target="../media/image820.png"/><Relationship Id="rId24" Type="http://schemas.openxmlformats.org/officeDocument/2006/relationships/customXml" Target="../ink/ink393.xml"/><Relationship Id="rId32" Type="http://schemas.openxmlformats.org/officeDocument/2006/relationships/customXml" Target="../ink/ink397.xml"/><Relationship Id="rId37" Type="http://schemas.openxmlformats.org/officeDocument/2006/relationships/image" Target="../media/image95.png"/><Relationship Id="rId40" Type="http://schemas.openxmlformats.org/officeDocument/2006/relationships/customXml" Target="../ink/ink401.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410.xml"/><Relationship Id="rId66" Type="http://schemas.openxmlformats.org/officeDocument/2006/relationships/customXml" Target="../ink/ink414.xml"/><Relationship Id="rId74" Type="http://schemas.openxmlformats.org/officeDocument/2006/relationships/customXml" Target="../ink/ink418.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388.xml"/><Relationship Id="rId22" Type="http://schemas.openxmlformats.org/officeDocument/2006/relationships/customXml" Target="../ink/ink392.xml"/><Relationship Id="rId27" Type="http://schemas.openxmlformats.org/officeDocument/2006/relationships/image" Target="../media/image90.png"/><Relationship Id="rId30" Type="http://schemas.openxmlformats.org/officeDocument/2006/relationships/customXml" Target="../ink/ink396.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405.xml"/><Relationship Id="rId56" Type="http://schemas.openxmlformats.org/officeDocument/2006/relationships/customXml" Target="../ink/ink409.xml"/><Relationship Id="rId64" Type="http://schemas.openxmlformats.org/officeDocument/2006/relationships/customXml" Target="../ink/ink413.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385.xml"/><Relationship Id="rId51" Type="http://schemas.openxmlformats.org/officeDocument/2006/relationships/image" Target="../media/image1020.png"/><Relationship Id="rId72" Type="http://schemas.openxmlformats.org/officeDocument/2006/relationships/customXml" Target="../ink/ink417.xml"/><Relationship Id="rId3" Type="http://schemas.openxmlformats.org/officeDocument/2006/relationships/image" Target="../media/image780.png"/><Relationship Id="rId12" Type="http://schemas.openxmlformats.org/officeDocument/2006/relationships/customXml" Target="../ink/ink387.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400.xml"/><Relationship Id="rId46" Type="http://schemas.openxmlformats.org/officeDocument/2006/relationships/customXml" Target="../ink/ink404.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391.xml"/><Relationship Id="rId41" Type="http://schemas.openxmlformats.org/officeDocument/2006/relationships/image" Target="../media/image97.png"/><Relationship Id="rId54" Type="http://schemas.openxmlformats.org/officeDocument/2006/relationships/customXml" Target="../ink/ink408.xml"/><Relationship Id="rId62" Type="http://schemas.openxmlformats.org/officeDocument/2006/relationships/customXml" Target="../ink/ink412.xml"/><Relationship Id="rId70" Type="http://schemas.openxmlformats.org/officeDocument/2006/relationships/customXml" Target="../ink/ink416.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384.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395.xml"/><Relationship Id="rId36" Type="http://schemas.openxmlformats.org/officeDocument/2006/relationships/customXml" Target="../ink/ink399.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386.xml"/><Relationship Id="rId31" Type="http://schemas.openxmlformats.org/officeDocument/2006/relationships/image" Target="../media/image920.png"/><Relationship Id="rId44" Type="http://schemas.openxmlformats.org/officeDocument/2006/relationships/customXml" Target="../ink/ink403.xml"/><Relationship Id="rId52" Type="http://schemas.openxmlformats.org/officeDocument/2006/relationships/customXml" Target="../ink/ink407.xml"/><Relationship Id="rId60" Type="http://schemas.openxmlformats.org/officeDocument/2006/relationships/customXml" Target="../ink/ink411.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383.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390.xml"/><Relationship Id="rId39" Type="http://schemas.openxmlformats.org/officeDocument/2006/relationships/image" Target="../media/image96.png"/><Relationship Id="rId34" Type="http://schemas.openxmlformats.org/officeDocument/2006/relationships/customXml" Target="../ink/ink398.xml"/><Relationship Id="rId50" Type="http://schemas.openxmlformats.org/officeDocument/2006/relationships/customXml" Target="../ink/ink406.xml"/><Relationship Id="rId55" Type="http://schemas.openxmlformats.org/officeDocument/2006/relationships/image" Target="../media/image1040.png"/><Relationship Id="rId76" Type="http://schemas.openxmlformats.org/officeDocument/2006/relationships/customXml" Target="../ink/ink419.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382.xml"/><Relationship Id="rId29" Type="http://schemas.openxmlformats.org/officeDocument/2006/relationships/image" Target="../media/image910.png"/></Relationships>
</file>

<file path=ppt/slides/_rels/slide32.xml.rels><?xml version="1.0" encoding="UTF-8" standalone="yes"?>
<Relationships xmlns="http://schemas.openxmlformats.org/package/2006/relationships"><Relationship Id="rId26" Type="http://schemas.openxmlformats.org/officeDocument/2006/relationships/customXml" Target="../ink/ink432.xml"/><Relationship Id="rId21" Type="http://schemas.openxmlformats.org/officeDocument/2006/relationships/image" Target="../media/image87.png"/><Relationship Id="rId42" Type="http://schemas.openxmlformats.org/officeDocument/2006/relationships/customXml" Target="../ink/ink440.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453.xml"/><Relationship Id="rId16" Type="http://schemas.openxmlformats.org/officeDocument/2006/relationships/customXml" Target="../ink/ink427.xml"/><Relationship Id="rId11" Type="http://schemas.openxmlformats.org/officeDocument/2006/relationships/image" Target="../media/image820.png"/><Relationship Id="rId24" Type="http://schemas.openxmlformats.org/officeDocument/2006/relationships/customXml" Target="../ink/ink431.xml"/><Relationship Id="rId32" Type="http://schemas.openxmlformats.org/officeDocument/2006/relationships/customXml" Target="../ink/ink435.xml"/><Relationship Id="rId37" Type="http://schemas.openxmlformats.org/officeDocument/2006/relationships/image" Target="../media/image95.png"/><Relationship Id="rId40" Type="http://schemas.openxmlformats.org/officeDocument/2006/relationships/customXml" Target="../ink/ink439.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448.xml"/><Relationship Id="rId66" Type="http://schemas.openxmlformats.org/officeDocument/2006/relationships/customXml" Target="../ink/ink452.xml"/><Relationship Id="rId74" Type="http://schemas.openxmlformats.org/officeDocument/2006/relationships/customXml" Target="../ink/ink456.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426.xml"/><Relationship Id="rId22" Type="http://schemas.openxmlformats.org/officeDocument/2006/relationships/customXml" Target="../ink/ink430.xml"/><Relationship Id="rId27" Type="http://schemas.openxmlformats.org/officeDocument/2006/relationships/image" Target="../media/image90.png"/><Relationship Id="rId30" Type="http://schemas.openxmlformats.org/officeDocument/2006/relationships/customXml" Target="../ink/ink434.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443.xml"/><Relationship Id="rId56" Type="http://schemas.openxmlformats.org/officeDocument/2006/relationships/customXml" Target="../ink/ink447.xml"/><Relationship Id="rId64" Type="http://schemas.openxmlformats.org/officeDocument/2006/relationships/customXml" Target="../ink/ink451.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423.xml"/><Relationship Id="rId51" Type="http://schemas.openxmlformats.org/officeDocument/2006/relationships/image" Target="../media/image1020.png"/><Relationship Id="rId72" Type="http://schemas.openxmlformats.org/officeDocument/2006/relationships/customXml" Target="../ink/ink455.xml"/><Relationship Id="rId3" Type="http://schemas.openxmlformats.org/officeDocument/2006/relationships/image" Target="../media/image780.png"/><Relationship Id="rId12" Type="http://schemas.openxmlformats.org/officeDocument/2006/relationships/customXml" Target="../ink/ink425.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438.xml"/><Relationship Id="rId46" Type="http://schemas.openxmlformats.org/officeDocument/2006/relationships/customXml" Target="../ink/ink442.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429.xml"/><Relationship Id="rId41" Type="http://schemas.openxmlformats.org/officeDocument/2006/relationships/image" Target="../media/image97.png"/><Relationship Id="rId54" Type="http://schemas.openxmlformats.org/officeDocument/2006/relationships/customXml" Target="../ink/ink446.xml"/><Relationship Id="rId62" Type="http://schemas.openxmlformats.org/officeDocument/2006/relationships/customXml" Target="../ink/ink450.xml"/><Relationship Id="rId70" Type="http://schemas.openxmlformats.org/officeDocument/2006/relationships/customXml" Target="../ink/ink454.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422.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433.xml"/><Relationship Id="rId36" Type="http://schemas.openxmlformats.org/officeDocument/2006/relationships/customXml" Target="../ink/ink437.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424.xml"/><Relationship Id="rId31" Type="http://schemas.openxmlformats.org/officeDocument/2006/relationships/image" Target="../media/image920.png"/><Relationship Id="rId44" Type="http://schemas.openxmlformats.org/officeDocument/2006/relationships/customXml" Target="../ink/ink441.xml"/><Relationship Id="rId52" Type="http://schemas.openxmlformats.org/officeDocument/2006/relationships/customXml" Target="../ink/ink445.xml"/><Relationship Id="rId60" Type="http://schemas.openxmlformats.org/officeDocument/2006/relationships/customXml" Target="../ink/ink449.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421.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428.xml"/><Relationship Id="rId39" Type="http://schemas.openxmlformats.org/officeDocument/2006/relationships/image" Target="../media/image96.png"/><Relationship Id="rId34" Type="http://schemas.openxmlformats.org/officeDocument/2006/relationships/customXml" Target="../ink/ink436.xml"/><Relationship Id="rId50" Type="http://schemas.openxmlformats.org/officeDocument/2006/relationships/customXml" Target="../ink/ink444.xml"/><Relationship Id="rId55" Type="http://schemas.openxmlformats.org/officeDocument/2006/relationships/image" Target="../media/image1040.png"/><Relationship Id="rId76" Type="http://schemas.openxmlformats.org/officeDocument/2006/relationships/customXml" Target="../ink/ink457.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420.xml"/><Relationship Id="rId29" Type="http://schemas.openxmlformats.org/officeDocument/2006/relationships/image" Target="../media/image910.png"/></Relationships>
</file>

<file path=ppt/slides/_rels/slide33.xml.rels><?xml version="1.0" encoding="UTF-8" standalone="yes"?>
<Relationships xmlns="http://schemas.openxmlformats.org/package/2006/relationships"><Relationship Id="rId26" Type="http://schemas.openxmlformats.org/officeDocument/2006/relationships/customXml" Target="../ink/ink470.xml"/><Relationship Id="rId21" Type="http://schemas.openxmlformats.org/officeDocument/2006/relationships/image" Target="../media/image87.png"/><Relationship Id="rId42" Type="http://schemas.openxmlformats.org/officeDocument/2006/relationships/customXml" Target="../ink/ink478.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491.xml"/><Relationship Id="rId16" Type="http://schemas.openxmlformats.org/officeDocument/2006/relationships/customXml" Target="../ink/ink465.xml"/><Relationship Id="rId11" Type="http://schemas.openxmlformats.org/officeDocument/2006/relationships/image" Target="../media/image820.png"/><Relationship Id="rId24" Type="http://schemas.openxmlformats.org/officeDocument/2006/relationships/customXml" Target="../ink/ink469.xml"/><Relationship Id="rId32" Type="http://schemas.openxmlformats.org/officeDocument/2006/relationships/customXml" Target="../ink/ink473.xml"/><Relationship Id="rId37" Type="http://schemas.openxmlformats.org/officeDocument/2006/relationships/image" Target="../media/image95.png"/><Relationship Id="rId40" Type="http://schemas.openxmlformats.org/officeDocument/2006/relationships/customXml" Target="../ink/ink477.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486.xml"/><Relationship Id="rId66" Type="http://schemas.openxmlformats.org/officeDocument/2006/relationships/customXml" Target="../ink/ink490.xml"/><Relationship Id="rId74" Type="http://schemas.openxmlformats.org/officeDocument/2006/relationships/customXml" Target="../ink/ink494.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464.xml"/><Relationship Id="rId22" Type="http://schemas.openxmlformats.org/officeDocument/2006/relationships/customXml" Target="../ink/ink468.xml"/><Relationship Id="rId27" Type="http://schemas.openxmlformats.org/officeDocument/2006/relationships/image" Target="../media/image90.png"/><Relationship Id="rId30" Type="http://schemas.openxmlformats.org/officeDocument/2006/relationships/customXml" Target="../ink/ink472.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481.xml"/><Relationship Id="rId56" Type="http://schemas.openxmlformats.org/officeDocument/2006/relationships/customXml" Target="../ink/ink485.xml"/><Relationship Id="rId64" Type="http://schemas.openxmlformats.org/officeDocument/2006/relationships/customXml" Target="../ink/ink489.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461.xml"/><Relationship Id="rId51" Type="http://schemas.openxmlformats.org/officeDocument/2006/relationships/image" Target="../media/image1020.png"/><Relationship Id="rId72" Type="http://schemas.openxmlformats.org/officeDocument/2006/relationships/customXml" Target="../ink/ink493.xml"/><Relationship Id="rId3" Type="http://schemas.openxmlformats.org/officeDocument/2006/relationships/image" Target="../media/image780.png"/><Relationship Id="rId12" Type="http://schemas.openxmlformats.org/officeDocument/2006/relationships/customXml" Target="../ink/ink463.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476.xml"/><Relationship Id="rId46" Type="http://schemas.openxmlformats.org/officeDocument/2006/relationships/customXml" Target="../ink/ink480.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467.xml"/><Relationship Id="rId41" Type="http://schemas.openxmlformats.org/officeDocument/2006/relationships/image" Target="../media/image97.png"/><Relationship Id="rId54" Type="http://schemas.openxmlformats.org/officeDocument/2006/relationships/customXml" Target="../ink/ink484.xml"/><Relationship Id="rId62" Type="http://schemas.openxmlformats.org/officeDocument/2006/relationships/customXml" Target="../ink/ink488.xml"/><Relationship Id="rId70" Type="http://schemas.openxmlformats.org/officeDocument/2006/relationships/customXml" Target="../ink/ink492.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460.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471.xml"/><Relationship Id="rId36" Type="http://schemas.openxmlformats.org/officeDocument/2006/relationships/customXml" Target="../ink/ink475.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462.xml"/><Relationship Id="rId31" Type="http://schemas.openxmlformats.org/officeDocument/2006/relationships/image" Target="../media/image920.png"/><Relationship Id="rId44" Type="http://schemas.openxmlformats.org/officeDocument/2006/relationships/customXml" Target="../ink/ink479.xml"/><Relationship Id="rId52" Type="http://schemas.openxmlformats.org/officeDocument/2006/relationships/customXml" Target="../ink/ink483.xml"/><Relationship Id="rId60" Type="http://schemas.openxmlformats.org/officeDocument/2006/relationships/customXml" Target="../ink/ink487.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459.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466.xml"/><Relationship Id="rId39" Type="http://schemas.openxmlformats.org/officeDocument/2006/relationships/image" Target="../media/image96.png"/><Relationship Id="rId34" Type="http://schemas.openxmlformats.org/officeDocument/2006/relationships/customXml" Target="../ink/ink474.xml"/><Relationship Id="rId50" Type="http://schemas.openxmlformats.org/officeDocument/2006/relationships/customXml" Target="../ink/ink482.xml"/><Relationship Id="rId55" Type="http://schemas.openxmlformats.org/officeDocument/2006/relationships/image" Target="../media/image1040.png"/><Relationship Id="rId76" Type="http://schemas.openxmlformats.org/officeDocument/2006/relationships/customXml" Target="../ink/ink495.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458.xml"/><Relationship Id="rId29" Type="http://schemas.openxmlformats.org/officeDocument/2006/relationships/image" Target="../media/image910.png"/></Relationships>
</file>

<file path=ppt/slides/_rels/slide34.xml.rels><?xml version="1.0" encoding="UTF-8" standalone="yes"?>
<Relationships xmlns="http://schemas.openxmlformats.org/package/2006/relationships"><Relationship Id="rId26" Type="http://schemas.openxmlformats.org/officeDocument/2006/relationships/customXml" Target="../ink/ink508.xml"/><Relationship Id="rId21" Type="http://schemas.openxmlformats.org/officeDocument/2006/relationships/image" Target="../media/image87.png"/><Relationship Id="rId42" Type="http://schemas.openxmlformats.org/officeDocument/2006/relationships/customXml" Target="../ink/ink516.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529.xml"/><Relationship Id="rId16" Type="http://schemas.openxmlformats.org/officeDocument/2006/relationships/customXml" Target="../ink/ink503.xml"/><Relationship Id="rId11" Type="http://schemas.openxmlformats.org/officeDocument/2006/relationships/image" Target="../media/image820.png"/><Relationship Id="rId24" Type="http://schemas.openxmlformats.org/officeDocument/2006/relationships/customXml" Target="../ink/ink507.xml"/><Relationship Id="rId32" Type="http://schemas.openxmlformats.org/officeDocument/2006/relationships/customXml" Target="../ink/ink511.xml"/><Relationship Id="rId37" Type="http://schemas.openxmlformats.org/officeDocument/2006/relationships/image" Target="../media/image95.png"/><Relationship Id="rId40" Type="http://schemas.openxmlformats.org/officeDocument/2006/relationships/customXml" Target="../ink/ink515.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524.xml"/><Relationship Id="rId66" Type="http://schemas.openxmlformats.org/officeDocument/2006/relationships/customXml" Target="../ink/ink528.xml"/><Relationship Id="rId74" Type="http://schemas.openxmlformats.org/officeDocument/2006/relationships/customXml" Target="../ink/ink532.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502.xml"/><Relationship Id="rId22" Type="http://schemas.openxmlformats.org/officeDocument/2006/relationships/customXml" Target="../ink/ink506.xml"/><Relationship Id="rId27" Type="http://schemas.openxmlformats.org/officeDocument/2006/relationships/image" Target="../media/image90.png"/><Relationship Id="rId30" Type="http://schemas.openxmlformats.org/officeDocument/2006/relationships/customXml" Target="../ink/ink510.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519.xml"/><Relationship Id="rId56" Type="http://schemas.openxmlformats.org/officeDocument/2006/relationships/customXml" Target="../ink/ink523.xml"/><Relationship Id="rId64" Type="http://schemas.openxmlformats.org/officeDocument/2006/relationships/customXml" Target="../ink/ink527.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499.xml"/><Relationship Id="rId51" Type="http://schemas.openxmlformats.org/officeDocument/2006/relationships/image" Target="../media/image1020.png"/><Relationship Id="rId72" Type="http://schemas.openxmlformats.org/officeDocument/2006/relationships/customXml" Target="../ink/ink531.xml"/><Relationship Id="rId3" Type="http://schemas.openxmlformats.org/officeDocument/2006/relationships/image" Target="../media/image780.png"/><Relationship Id="rId12" Type="http://schemas.openxmlformats.org/officeDocument/2006/relationships/customXml" Target="../ink/ink501.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514.xml"/><Relationship Id="rId46" Type="http://schemas.openxmlformats.org/officeDocument/2006/relationships/customXml" Target="../ink/ink518.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505.xml"/><Relationship Id="rId41" Type="http://schemas.openxmlformats.org/officeDocument/2006/relationships/image" Target="../media/image97.png"/><Relationship Id="rId54" Type="http://schemas.openxmlformats.org/officeDocument/2006/relationships/customXml" Target="../ink/ink522.xml"/><Relationship Id="rId62" Type="http://schemas.openxmlformats.org/officeDocument/2006/relationships/customXml" Target="../ink/ink526.xml"/><Relationship Id="rId70" Type="http://schemas.openxmlformats.org/officeDocument/2006/relationships/customXml" Target="../ink/ink530.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498.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509.xml"/><Relationship Id="rId36" Type="http://schemas.openxmlformats.org/officeDocument/2006/relationships/customXml" Target="../ink/ink513.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500.xml"/><Relationship Id="rId31" Type="http://schemas.openxmlformats.org/officeDocument/2006/relationships/image" Target="../media/image920.png"/><Relationship Id="rId44" Type="http://schemas.openxmlformats.org/officeDocument/2006/relationships/customXml" Target="../ink/ink517.xml"/><Relationship Id="rId52" Type="http://schemas.openxmlformats.org/officeDocument/2006/relationships/customXml" Target="../ink/ink521.xml"/><Relationship Id="rId60" Type="http://schemas.openxmlformats.org/officeDocument/2006/relationships/customXml" Target="../ink/ink525.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497.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504.xml"/><Relationship Id="rId39" Type="http://schemas.openxmlformats.org/officeDocument/2006/relationships/image" Target="../media/image96.png"/><Relationship Id="rId34" Type="http://schemas.openxmlformats.org/officeDocument/2006/relationships/customXml" Target="../ink/ink512.xml"/><Relationship Id="rId50" Type="http://schemas.openxmlformats.org/officeDocument/2006/relationships/customXml" Target="../ink/ink520.xml"/><Relationship Id="rId55" Type="http://schemas.openxmlformats.org/officeDocument/2006/relationships/image" Target="../media/image1040.png"/><Relationship Id="rId76" Type="http://schemas.openxmlformats.org/officeDocument/2006/relationships/customXml" Target="../ink/ink533.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496.xml"/><Relationship Id="rId29" Type="http://schemas.openxmlformats.org/officeDocument/2006/relationships/image" Target="../media/image910.png"/></Relationships>
</file>

<file path=ppt/slides/_rels/slide35.xml.rels><?xml version="1.0" encoding="UTF-8" standalone="yes"?>
<Relationships xmlns="http://schemas.openxmlformats.org/package/2006/relationships"><Relationship Id="rId26" Type="http://schemas.openxmlformats.org/officeDocument/2006/relationships/customXml" Target="../ink/ink546.xml"/><Relationship Id="rId21" Type="http://schemas.openxmlformats.org/officeDocument/2006/relationships/image" Target="../media/image87.png"/><Relationship Id="rId42" Type="http://schemas.openxmlformats.org/officeDocument/2006/relationships/customXml" Target="../ink/ink554.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567.xml"/><Relationship Id="rId16" Type="http://schemas.openxmlformats.org/officeDocument/2006/relationships/customXml" Target="../ink/ink541.xml"/><Relationship Id="rId11" Type="http://schemas.openxmlformats.org/officeDocument/2006/relationships/image" Target="../media/image820.png"/><Relationship Id="rId24" Type="http://schemas.openxmlformats.org/officeDocument/2006/relationships/customXml" Target="../ink/ink545.xml"/><Relationship Id="rId32" Type="http://schemas.openxmlformats.org/officeDocument/2006/relationships/customXml" Target="../ink/ink549.xml"/><Relationship Id="rId37" Type="http://schemas.openxmlformats.org/officeDocument/2006/relationships/image" Target="../media/image95.png"/><Relationship Id="rId40" Type="http://schemas.openxmlformats.org/officeDocument/2006/relationships/customXml" Target="../ink/ink553.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562.xml"/><Relationship Id="rId66" Type="http://schemas.openxmlformats.org/officeDocument/2006/relationships/customXml" Target="../ink/ink566.xml"/><Relationship Id="rId74" Type="http://schemas.openxmlformats.org/officeDocument/2006/relationships/customXml" Target="../ink/ink570.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540.xml"/><Relationship Id="rId22" Type="http://schemas.openxmlformats.org/officeDocument/2006/relationships/customXml" Target="../ink/ink544.xml"/><Relationship Id="rId27" Type="http://schemas.openxmlformats.org/officeDocument/2006/relationships/image" Target="../media/image90.png"/><Relationship Id="rId30" Type="http://schemas.openxmlformats.org/officeDocument/2006/relationships/customXml" Target="../ink/ink548.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557.xml"/><Relationship Id="rId56" Type="http://schemas.openxmlformats.org/officeDocument/2006/relationships/customXml" Target="../ink/ink561.xml"/><Relationship Id="rId64" Type="http://schemas.openxmlformats.org/officeDocument/2006/relationships/customXml" Target="../ink/ink565.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537.xml"/><Relationship Id="rId51" Type="http://schemas.openxmlformats.org/officeDocument/2006/relationships/image" Target="../media/image1020.png"/><Relationship Id="rId72" Type="http://schemas.openxmlformats.org/officeDocument/2006/relationships/customXml" Target="../ink/ink569.xml"/><Relationship Id="rId3" Type="http://schemas.openxmlformats.org/officeDocument/2006/relationships/image" Target="../media/image780.png"/><Relationship Id="rId12" Type="http://schemas.openxmlformats.org/officeDocument/2006/relationships/customXml" Target="../ink/ink539.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552.xml"/><Relationship Id="rId46" Type="http://schemas.openxmlformats.org/officeDocument/2006/relationships/customXml" Target="../ink/ink556.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543.xml"/><Relationship Id="rId41" Type="http://schemas.openxmlformats.org/officeDocument/2006/relationships/image" Target="../media/image97.png"/><Relationship Id="rId54" Type="http://schemas.openxmlformats.org/officeDocument/2006/relationships/customXml" Target="../ink/ink560.xml"/><Relationship Id="rId62" Type="http://schemas.openxmlformats.org/officeDocument/2006/relationships/customXml" Target="../ink/ink564.xml"/><Relationship Id="rId70" Type="http://schemas.openxmlformats.org/officeDocument/2006/relationships/customXml" Target="../ink/ink568.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536.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547.xml"/><Relationship Id="rId36" Type="http://schemas.openxmlformats.org/officeDocument/2006/relationships/customXml" Target="../ink/ink551.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538.xml"/><Relationship Id="rId31" Type="http://schemas.openxmlformats.org/officeDocument/2006/relationships/image" Target="../media/image920.png"/><Relationship Id="rId44" Type="http://schemas.openxmlformats.org/officeDocument/2006/relationships/customXml" Target="../ink/ink555.xml"/><Relationship Id="rId52" Type="http://schemas.openxmlformats.org/officeDocument/2006/relationships/customXml" Target="../ink/ink559.xml"/><Relationship Id="rId60" Type="http://schemas.openxmlformats.org/officeDocument/2006/relationships/customXml" Target="../ink/ink563.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535.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542.xml"/><Relationship Id="rId39" Type="http://schemas.openxmlformats.org/officeDocument/2006/relationships/image" Target="../media/image96.png"/><Relationship Id="rId34" Type="http://schemas.openxmlformats.org/officeDocument/2006/relationships/customXml" Target="../ink/ink550.xml"/><Relationship Id="rId50" Type="http://schemas.openxmlformats.org/officeDocument/2006/relationships/customXml" Target="../ink/ink558.xml"/><Relationship Id="rId55" Type="http://schemas.openxmlformats.org/officeDocument/2006/relationships/image" Target="../media/image1040.png"/><Relationship Id="rId76" Type="http://schemas.openxmlformats.org/officeDocument/2006/relationships/customXml" Target="../ink/ink571.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534.xml"/><Relationship Id="rId29" Type="http://schemas.openxmlformats.org/officeDocument/2006/relationships/image" Target="../media/image910.png"/></Relationships>
</file>

<file path=ppt/slides/_rels/slide36.xml.rels><?xml version="1.0" encoding="UTF-8" standalone="yes"?>
<Relationships xmlns="http://schemas.openxmlformats.org/package/2006/relationships"><Relationship Id="rId26" Type="http://schemas.openxmlformats.org/officeDocument/2006/relationships/customXml" Target="../ink/ink584.xml"/><Relationship Id="rId21" Type="http://schemas.openxmlformats.org/officeDocument/2006/relationships/image" Target="../media/image87.png"/><Relationship Id="rId42" Type="http://schemas.openxmlformats.org/officeDocument/2006/relationships/customXml" Target="../ink/ink592.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605.xml"/><Relationship Id="rId16" Type="http://schemas.openxmlformats.org/officeDocument/2006/relationships/customXml" Target="../ink/ink579.xml"/><Relationship Id="rId11" Type="http://schemas.openxmlformats.org/officeDocument/2006/relationships/image" Target="../media/image820.png"/><Relationship Id="rId24" Type="http://schemas.openxmlformats.org/officeDocument/2006/relationships/customXml" Target="../ink/ink583.xml"/><Relationship Id="rId32" Type="http://schemas.openxmlformats.org/officeDocument/2006/relationships/customXml" Target="../ink/ink587.xml"/><Relationship Id="rId37" Type="http://schemas.openxmlformats.org/officeDocument/2006/relationships/image" Target="../media/image95.png"/><Relationship Id="rId40" Type="http://schemas.openxmlformats.org/officeDocument/2006/relationships/customXml" Target="../ink/ink591.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600.xml"/><Relationship Id="rId66" Type="http://schemas.openxmlformats.org/officeDocument/2006/relationships/customXml" Target="../ink/ink604.xml"/><Relationship Id="rId74" Type="http://schemas.openxmlformats.org/officeDocument/2006/relationships/customXml" Target="../ink/ink608.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578.xml"/><Relationship Id="rId22" Type="http://schemas.openxmlformats.org/officeDocument/2006/relationships/customXml" Target="../ink/ink582.xml"/><Relationship Id="rId27" Type="http://schemas.openxmlformats.org/officeDocument/2006/relationships/image" Target="../media/image90.png"/><Relationship Id="rId30" Type="http://schemas.openxmlformats.org/officeDocument/2006/relationships/customXml" Target="../ink/ink586.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595.xml"/><Relationship Id="rId56" Type="http://schemas.openxmlformats.org/officeDocument/2006/relationships/customXml" Target="../ink/ink599.xml"/><Relationship Id="rId64" Type="http://schemas.openxmlformats.org/officeDocument/2006/relationships/customXml" Target="../ink/ink603.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575.xml"/><Relationship Id="rId51" Type="http://schemas.openxmlformats.org/officeDocument/2006/relationships/image" Target="../media/image1020.png"/><Relationship Id="rId72" Type="http://schemas.openxmlformats.org/officeDocument/2006/relationships/customXml" Target="../ink/ink607.xml"/><Relationship Id="rId3" Type="http://schemas.openxmlformats.org/officeDocument/2006/relationships/image" Target="../media/image780.png"/><Relationship Id="rId12" Type="http://schemas.openxmlformats.org/officeDocument/2006/relationships/customXml" Target="../ink/ink577.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590.xml"/><Relationship Id="rId46" Type="http://schemas.openxmlformats.org/officeDocument/2006/relationships/customXml" Target="../ink/ink594.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581.xml"/><Relationship Id="rId41" Type="http://schemas.openxmlformats.org/officeDocument/2006/relationships/image" Target="../media/image97.png"/><Relationship Id="rId54" Type="http://schemas.openxmlformats.org/officeDocument/2006/relationships/customXml" Target="../ink/ink598.xml"/><Relationship Id="rId62" Type="http://schemas.openxmlformats.org/officeDocument/2006/relationships/customXml" Target="../ink/ink602.xml"/><Relationship Id="rId70" Type="http://schemas.openxmlformats.org/officeDocument/2006/relationships/customXml" Target="../ink/ink606.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574.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585.xml"/><Relationship Id="rId36" Type="http://schemas.openxmlformats.org/officeDocument/2006/relationships/customXml" Target="../ink/ink589.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576.xml"/><Relationship Id="rId31" Type="http://schemas.openxmlformats.org/officeDocument/2006/relationships/image" Target="../media/image920.png"/><Relationship Id="rId44" Type="http://schemas.openxmlformats.org/officeDocument/2006/relationships/customXml" Target="../ink/ink593.xml"/><Relationship Id="rId52" Type="http://schemas.openxmlformats.org/officeDocument/2006/relationships/customXml" Target="../ink/ink597.xml"/><Relationship Id="rId60" Type="http://schemas.openxmlformats.org/officeDocument/2006/relationships/customXml" Target="../ink/ink601.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573.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580.xml"/><Relationship Id="rId39" Type="http://schemas.openxmlformats.org/officeDocument/2006/relationships/image" Target="../media/image96.png"/><Relationship Id="rId34" Type="http://schemas.openxmlformats.org/officeDocument/2006/relationships/customXml" Target="../ink/ink588.xml"/><Relationship Id="rId50" Type="http://schemas.openxmlformats.org/officeDocument/2006/relationships/customXml" Target="../ink/ink596.xml"/><Relationship Id="rId55" Type="http://schemas.openxmlformats.org/officeDocument/2006/relationships/image" Target="../media/image1040.png"/><Relationship Id="rId76" Type="http://schemas.openxmlformats.org/officeDocument/2006/relationships/customXml" Target="../ink/ink609.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572.xml"/><Relationship Id="rId29" Type="http://schemas.openxmlformats.org/officeDocument/2006/relationships/image" Target="../media/image910.png"/></Relationships>
</file>

<file path=ppt/slides/_rels/slide37.xml.rels><?xml version="1.0" encoding="UTF-8" standalone="yes"?>
<Relationships xmlns="http://schemas.openxmlformats.org/package/2006/relationships"><Relationship Id="rId26" Type="http://schemas.openxmlformats.org/officeDocument/2006/relationships/customXml" Target="../ink/ink622.xml"/><Relationship Id="rId21" Type="http://schemas.openxmlformats.org/officeDocument/2006/relationships/image" Target="../media/image87.png"/><Relationship Id="rId42" Type="http://schemas.openxmlformats.org/officeDocument/2006/relationships/customXml" Target="../ink/ink630.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643.xml"/><Relationship Id="rId84" Type="http://schemas.openxmlformats.org/officeDocument/2006/relationships/customXml" Target="../ink/ink651.xml"/><Relationship Id="rId89" Type="http://schemas.openxmlformats.org/officeDocument/2006/relationships/image" Target="../media/image122.png"/><Relationship Id="rId16" Type="http://schemas.openxmlformats.org/officeDocument/2006/relationships/customXml" Target="../ink/ink617.xml"/><Relationship Id="rId11" Type="http://schemas.openxmlformats.org/officeDocument/2006/relationships/image" Target="../media/image820.png"/><Relationship Id="rId32" Type="http://schemas.openxmlformats.org/officeDocument/2006/relationships/customXml" Target="../ink/ink625.xml"/><Relationship Id="rId37" Type="http://schemas.openxmlformats.org/officeDocument/2006/relationships/image" Target="../media/image95.png"/><Relationship Id="rId53" Type="http://schemas.openxmlformats.org/officeDocument/2006/relationships/image" Target="../media/image1030.png"/><Relationship Id="rId58" Type="http://schemas.openxmlformats.org/officeDocument/2006/relationships/customXml" Target="../ink/ink638.xml"/><Relationship Id="rId74" Type="http://schemas.openxmlformats.org/officeDocument/2006/relationships/customXml" Target="../ink/ink646.xml"/><Relationship Id="rId79" Type="http://schemas.openxmlformats.org/officeDocument/2006/relationships/image" Target="../media/image117.png"/><Relationship Id="rId5" Type="http://schemas.openxmlformats.org/officeDocument/2006/relationships/image" Target="../media/image790.png"/><Relationship Id="rId14" Type="http://schemas.openxmlformats.org/officeDocument/2006/relationships/customXml" Target="../ink/ink616.xml"/><Relationship Id="rId22" Type="http://schemas.openxmlformats.org/officeDocument/2006/relationships/customXml" Target="../ink/ink620.xml"/><Relationship Id="rId27" Type="http://schemas.openxmlformats.org/officeDocument/2006/relationships/image" Target="../media/image90.png"/><Relationship Id="rId30" Type="http://schemas.openxmlformats.org/officeDocument/2006/relationships/customXml" Target="../ink/ink624.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633.xml"/><Relationship Id="rId56" Type="http://schemas.openxmlformats.org/officeDocument/2006/relationships/customXml" Target="../ink/ink637.xml"/><Relationship Id="rId64" Type="http://schemas.openxmlformats.org/officeDocument/2006/relationships/customXml" Target="../ink/ink641.xml"/><Relationship Id="rId69" Type="http://schemas.openxmlformats.org/officeDocument/2006/relationships/image" Target="../media/image111.png"/><Relationship Id="rId77" Type="http://schemas.openxmlformats.org/officeDocument/2006/relationships/image" Target="../media/image116.png"/><Relationship Id="rId8" Type="http://schemas.openxmlformats.org/officeDocument/2006/relationships/customXml" Target="../ink/ink613.xml"/><Relationship Id="rId51" Type="http://schemas.openxmlformats.org/officeDocument/2006/relationships/image" Target="../media/image1020.png"/><Relationship Id="rId72" Type="http://schemas.openxmlformats.org/officeDocument/2006/relationships/customXml" Target="../ink/ink645.xml"/><Relationship Id="rId80" Type="http://schemas.openxmlformats.org/officeDocument/2006/relationships/customXml" Target="../ink/ink649.xml"/><Relationship Id="rId85" Type="http://schemas.openxmlformats.org/officeDocument/2006/relationships/image" Target="../media/image120.png"/><Relationship Id="rId3" Type="http://schemas.openxmlformats.org/officeDocument/2006/relationships/image" Target="../media/image780.png"/><Relationship Id="rId12" Type="http://schemas.openxmlformats.org/officeDocument/2006/relationships/customXml" Target="../ink/ink615.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628.xml"/><Relationship Id="rId46" Type="http://schemas.openxmlformats.org/officeDocument/2006/relationships/customXml" Target="../ink/ink632.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619.xml"/><Relationship Id="rId41" Type="http://schemas.openxmlformats.org/officeDocument/2006/relationships/image" Target="../media/image97.png"/><Relationship Id="rId54" Type="http://schemas.openxmlformats.org/officeDocument/2006/relationships/customXml" Target="../ink/ink636.xml"/><Relationship Id="rId62" Type="http://schemas.openxmlformats.org/officeDocument/2006/relationships/customXml" Target="../ink/ink640.xml"/><Relationship Id="rId70" Type="http://schemas.openxmlformats.org/officeDocument/2006/relationships/customXml" Target="../ink/ink644.xml"/><Relationship Id="rId75" Type="http://schemas.openxmlformats.org/officeDocument/2006/relationships/image" Target="../media/image114.png"/><Relationship Id="rId83" Type="http://schemas.openxmlformats.org/officeDocument/2006/relationships/image" Target="../media/image119.png"/><Relationship Id="rId88" Type="http://schemas.openxmlformats.org/officeDocument/2006/relationships/customXml" Target="../ink/ink653.xml"/><Relationship Id="rId1" Type="http://schemas.openxmlformats.org/officeDocument/2006/relationships/slideLayout" Target="../slideLayouts/slideLayout2.xml"/><Relationship Id="rId6" Type="http://schemas.openxmlformats.org/officeDocument/2006/relationships/customXml" Target="../ink/ink612.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623.xml"/><Relationship Id="rId36" Type="http://schemas.openxmlformats.org/officeDocument/2006/relationships/customXml" Target="../ink/ink627.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614.xml"/><Relationship Id="rId31" Type="http://schemas.openxmlformats.org/officeDocument/2006/relationships/image" Target="../media/image920.png"/><Relationship Id="rId44" Type="http://schemas.openxmlformats.org/officeDocument/2006/relationships/customXml" Target="../ink/ink631.xml"/><Relationship Id="rId52" Type="http://schemas.openxmlformats.org/officeDocument/2006/relationships/customXml" Target="../ink/ink635.xml"/><Relationship Id="rId60" Type="http://schemas.openxmlformats.org/officeDocument/2006/relationships/customXml" Target="../ink/ink639.xml"/><Relationship Id="rId65" Type="http://schemas.openxmlformats.org/officeDocument/2006/relationships/image" Target="../media/image109.png"/><Relationship Id="rId73" Type="http://schemas.openxmlformats.org/officeDocument/2006/relationships/image" Target="../media/image113.png"/><Relationship Id="rId78" Type="http://schemas.openxmlformats.org/officeDocument/2006/relationships/customXml" Target="../ink/ink648.xml"/><Relationship Id="rId81" Type="http://schemas.openxmlformats.org/officeDocument/2006/relationships/image" Target="../media/image118.png"/><Relationship Id="rId86" Type="http://schemas.openxmlformats.org/officeDocument/2006/relationships/customXml" Target="../ink/ink652.xml"/><Relationship Id="rId4" Type="http://schemas.openxmlformats.org/officeDocument/2006/relationships/customXml" Target="../ink/ink611.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618.xml"/><Relationship Id="rId39" Type="http://schemas.openxmlformats.org/officeDocument/2006/relationships/image" Target="../media/image96.png"/><Relationship Id="rId34" Type="http://schemas.openxmlformats.org/officeDocument/2006/relationships/customXml" Target="../ink/ink626.xml"/><Relationship Id="rId50" Type="http://schemas.openxmlformats.org/officeDocument/2006/relationships/customXml" Target="../ink/ink634.xml"/><Relationship Id="rId55" Type="http://schemas.openxmlformats.org/officeDocument/2006/relationships/image" Target="../media/image1040.png"/><Relationship Id="rId76" Type="http://schemas.openxmlformats.org/officeDocument/2006/relationships/customXml" Target="../ink/ink647.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610.xml"/><Relationship Id="rId29" Type="http://schemas.openxmlformats.org/officeDocument/2006/relationships/image" Target="../media/image910.png"/><Relationship Id="rId24" Type="http://schemas.openxmlformats.org/officeDocument/2006/relationships/customXml" Target="../ink/ink621.xml"/><Relationship Id="rId40" Type="http://schemas.openxmlformats.org/officeDocument/2006/relationships/customXml" Target="../ink/ink629.xml"/><Relationship Id="rId45" Type="http://schemas.openxmlformats.org/officeDocument/2006/relationships/image" Target="../media/image99.png"/><Relationship Id="rId66" Type="http://schemas.openxmlformats.org/officeDocument/2006/relationships/customXml" Target="../ink/ink642.xml"/><Relationship Id="rId87" Type="http://schemas.openxmlformats.org/officeDocument/2006/relationships/image" Target="../media/image121.png"/><Relationship Id="rId61" Type="http://schemas.openxmlformats.org/officeDocument/2006/relationships/image" Target="../media/image1070.png"/><Relationship Id="rId82" Type="http://schemas.openxmlformats.org/officeDocument/2006/relationships/customXml" Target="../ink/ink650.xml"/><Relationship Id="rId19" Type="http://schemas.openxmlformats.org/officeDocument/2006/relationships/image" Target="../media/image86.png"/></Relationships>
</file>

<file path=ppt/slides/_rels/slide38.xml.rels><?xml version="1.0" encoding="UTF-8" standalone="yes"?>
<Relationships xmlns="http://schemas.openxmlformats.org/package/2006/relationships"><Relationship Id="rId26" Type="http://schemas.openxmlformats.org/officeDocument/2006/relationships/customXml" Target="../ink/ink666.xml"/><Relationship Id="rId21" Type="http://schemas.openxmlformats.org/officeDocument/2006/relationships/image" Target="../media/image87.png"/><Relationship Id="rId42" Type="http://schemas.openxmlformats.org/officeDocument/2006/relationships/customXml" Target="../ink/ink674.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687.xml"/><Relationship Id="rId84" Type="http://schemas.openxmlformats.org/officeDocument/2006/relationships/customXml" Target="../ink/ink695.xml"/><Relationship Id="rId16" Type="http://schemas.openxmlformats.org/officeDocument/2006/relationships/customXml" Target="../ink/ink661.xml"/><Relationship Id="rId11" Type="http://schemas.openxmlformats.org/officeDocument/2006/relationships/image" Target="../media/image820.png"/><Relationship Id="rId32" Type="http://schemas.openxmlformats.org/officeDocument/2006/relationships/customXml" Target="../ink/ink669.xml"/><Relationship Id="rId37" Type="http://schemas.openxmlformats.org/officeDocument/2006/relationships/image" Target="../media/image95.png"/><Relationship Id="rId53" Type="http://schemas.openxmlformats.org/officeDocument/2006/relationships/image" Target="../media/image1030.png"/><Relationship Id="rId58" Type="http://schemas.openxmlformats.org/officeDocument/2006/relationships/customXml" Target="../ink/ink682.xml"/><Relationship Id="rId74" Type="http://schemas.openxmlformats.org/officeDocument/2006/relationships/customXml" Target="../ink/ink690.xml"/><Relationship Id="rId79" Type="http://schemas.openxmlformats.org/officeDocument/2006/relationships/image" Target="../media/image124.png"/><Relationship Id="rId5" Type="http://schemas.openxmlformats.org/officeDocument/2006/relationships/image" Target="../media/image790.png"/><Relationship Id="rId19" Type="http://schemas.openxmlformats.org/officeDocument/2006/relationships/image" Target="../media/image86.png"/><Relationship Id="rId14" Type="http://schemas.openxmlformats.org/officeDocument/2006/relationships/customXml" Target="../ink/ink660.xml"/><Relationship Id="rId22" Type="http://schemas.openxmlformats.org/officeDocument/2006/relationships/customXml" Target="../ink/ink664.xml"/><Relationship Id="rId27" Type="http://schemas.openxmlformats.org/officeDocument/2006/relationships/image" Target="../media/image90.png"/><Relationship Id="rId30" Type="http://schemas.openxmlformats.org/officeDocument/2006/relationships/customXml" Target="../ink/ink668.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677.xml"/><Relationship Id="rId56" Type="http://schemas.openxmlformats.org/officeDocument/2006/relationships/customXml" Target="../ink/ink681.xml"/><Relationship Id="rId64" Type="http://schemas.openxmlformats.org/officeDocument/2006/relationships/customXml" Target="../ink/ink685.xml"/><Relationship Id="rId69" Type="http://schemas.openxmlformats.org/officeDocument/2006/relationships/image" Target="../media/image111.png"/><Relationship Id="rId77" Type="http://schemas.openxmlformats.org/officeDocument/2006/relationships/image" Target="../media/image123.png"/><Relationship Id="rId8" Type="http://schemas.openxmlformats.org/officeDocument/2006/relationships/customXml" Target="../ink/ink657.xml"/><Relationship Id="rId51" Type="http://schemas.openxmlformats.org/officeDocument/2006/relationships/image" Target="../media/image1020.png"/><Relationship Id="rId72" Type="http://schemas.openxmlformats.org/officeDocument/2006/relationships/customXml" Target="../ink/ink689.xml"/><Relationship Id="rId80" Type="http://schemas.openxmlformats.org/officeDocument/2006/relationships/customXml" Target="../ink/ink693.xml"/><Relationship Id="rId85" Type="http://schemas.openxmlformats.org/officeDocument/2006/relationships/image" Target="../media/image127.png"/><Relationship Id="rId3" Type="http://schemas.openxmlformats.org/officeDocument/2006/relationships/image" Target="../media/image780.png"/><Relationship Id="rId12" Type="http://schemas.openxmlformats.org/officeDocument/2006/relationships/customXml" Target="../ink/ink659.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672.xml"/><Relationship Id="rId46" Type="http://schemas.openxmlformats.org/officeDocument/2006/relationships/customXml" Target="../ink/ink676.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663.xml"/><Relationship Id="rId41" Type="http://schemas.openxmlformats.org/officeDocument/2006/relationships/image" Target="../media/image97.png"/><Relationship Id="rId54" Type="http://schemas.openxmlformats.org/officeDocument/2006/relationships/customXml" Target="../ink/ink680.xml"/><Relationship Id="rId62" Type="http://schemas.openxmlformats.org/officeDocument/2006/relationships/customXml" Target="../ink/ink684.xml"/><Relationship Id="rId70" Type="http://schemas.openxmlformats.org/officeDocument/2006/relationships/customXml" Target="../ink/ink688.xml"/><Relationship Id="rId75" Type="http://schemas.openxmlformats.org/officeDocument/2006/relationships/image" Target="../media/image114.png"/><Relationship Id="rId83"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customXml" Target="../ink/ink656.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667.xml"/><Relationship Id="rId36" Type="http://schemas.openxmlformats.org/officeDocument/2006/relationships/customXml" Target="../ink/ink671.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658.xml"/><Relationship Id="rId31" Type="http://schemas.openxmlformats.org/officeDocument/2006/relationships/image" Target="../media/image920.png"/><Relationship Id="rId44" Type="http://schemas.openxmlformats.org/officeDocument/2006/relationships/customXml" Target="../ink/ink675.xml"/><Relationship Id="rId52" Type="http://schemas.openxmlformats.org/officeDocument/2006/relationships/customXml" Target="../ink/ink679.xml"/><Relationship Id="rId60" Type="http://schemas.openxmlformats.org/officeDocument/2006/relationships/customXml" Target="../ink/ink683.xml"/><Relationship Id="rId65" Type="http://schemas.openxmlformats.org/officeDocument/2006/relationships/image" Target="../media/image109.png"/><Relationship Id="rId73" Type="http://schemas.openxmlformats.org/officeDocument/2006/relationships/image" Target="../media/image113.png"/><Relationship Id="rId78" Type="http://schemas.openxmlformats.org/officeDocument/2006/relationships/customXml" Target="../ink/ink692.xml"/><Relationship Id="rId81" Type="http://schemas.openxmlformats.org/officeDocument/2006/relationships/image" Target="../media/image125.png"/><Relationship Id="rId4" Type="http://schemas.openxmlformats.org/officeDocument/2006/relationships/customXml" Target="../ink/ink655.xml"/><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662.xml"/><Relationship Id="rId39" Type="http://schemas.openxmlformats.org/officeDocument/2006/relationships/image" Target="../media/image96.png"/><Relationship Id="rId34" Type="http://schemas.openxmlformats.org/officeDocument/2006/relationships/customXml" Target="../ink/ink670.xml"/><Relationship Id="rId50" Type="http://schemas.openxmlformats.org/officeDocument/2006/relationships/customXml" Target="../ink/ink678.xml"/><Relationship Id="rId55" Type="http://schemas.openxmlformats.org/officeDocument/2006/relationships/image" Target="../media/image1040.png"/><Relationship Id="rId76" Type="http://schemas.openxmlformats.org/officeDocument/2006/relationships/customXml" Target="../ink/ink691.xml"/><Relationship Id="rId7" Type="http://schemas.openxmlformats.org/officeDocument/2006/relationships/image" Target="../media/image800.png"/><Relationship Id="rId71" Type="http://schemas.openxmlformats.org/officeDocument/2006/relationships/image" Target="../media/image112.png"/><Relationship Id="rId2" Type="http://schemas.openxmlformats.org/officeDocument/2006/relationships/customXml" Target="../ink/ink654.xml"/><Relationship Id="rId29" Type="http://schemas.openxmlformats.org/officeDocument/2006/relationships/image" Target="../media/image910.png"/><Relationship Id="rId24" Type="http://schemas.openxmlformats.org/officeDocument/2006/relationships/customXml" Target="../ink/ink665.xml"/><Relationship Id="rId40" Type="http://schemas.openxmlformats.org/officeDocument/2006/relationships/customXml" Target="../ink/ink673.xml"/><Relationship Id="rId45" Type="http://schemas.openxmlformats.org/officeDocument/2006/relationships/image" Target="../media/image99.png"/><Relationship Id="rId66" Type="http://schemas.openxmlformats.org/officeDocument/2006/relationships/customXml" Target="../ink/ink686.xml"/><Relationship Id="rId61" Type="http://schemas.openxmlformats.org/officeDocument/2006/relationships/image" Target="../media/image1070.png"/><Relationship Id="rId82" Type="http://schemas.openxmlformats.org/officeDocument/2006/relationships/customXml" Target="../ink/ink694.xml"/></Relationships>
</file>

<file path=ppt/slides/_rels/slide39.xml.rels><?xml version="1.0" encoding="UTF-8" standalone="yes"?>
<Relationships xmlns="http://schemas.openxmlformats.org/package/2006/relationships"><Relationship Id="rId26" Type="http://schemas.openxmlformats.org/officeDocument/2006/relationships/customXml" Target="../ink/ink707.xml"/><Relationship Id="rId117" Type="http://schemas.openxmlformats.org/officeDocument/2006/relationships/image" Target="../media/image148.png"/><Relationship Id="rId21" Type="http://schemas.openxmlformats.org/officeDocument/2006/relationships/image" Target="../media/image87.png"/><Relationship Id="rId42" Type="http://schemas.openxmlformats.org/officeDocument/2006/relationships/customXml" Target="../ink/ink715.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728.xml"/><Relationship Id="rId84" Type="http://schemas.openxmlformats.org/officeDocument/2006/relationships/customXml" Target="../ink/ink736.xml"/><Relationship Id="rId89" Type="http://schemas.openxmlformats.org/officeDocument/2006/relationships/image" Target="../media/image134.png"/><Relationship Id="rId112" Type="http://schemas.openxmlformats.org/officeDocument/2006/relationships/customXml" Target="../ink/ink750.xml"/><Relationship Id="rId16" Type="http://schemas.openxmlformats.org/officeDocument/2006/relationships/customXml" Target="../ink/ink702.xml"/><Relationship Id="rId107" Type="http://schemas.openxmlformats.org/officeDocument/2006/relationships/image" Target="../media/image143.png"/><Relationship Id="rId11" Type="http://schemas.openxmlformats.org/officeDocument/2006/relationships/image" Target="../media/image820.png"/><Relationship Id="rId32" Type="http://schemas.openxmlformats.org/officeDocument/2006/relationships/customXml" Target="../ink/ink710.xml"/><Relationship Id="rId37" Type="http://schemas.openxmlformats.org/officeDocument/2006/relationships/image" Target="../media/image95.png"/><Relationship Id="rId53" Type="http://schemas.openxmlformats.org/officeDocument/2006/relationships/image" Target="../media/image1030.png"/><Relationship Id="rId58" Type="http://schemas.openxmlformats.org/officeDocument/2006/relationships/customXml" Target="../ink/ink723.xml"/><Relationship Id="rId74" Type="http://schemas.openxmlformats.org/officeDocument/2006/relationships/customXml" Target="../ink/ink731.xml"/><Relationship Id="rId79" Type="http://schemas.openxmlformats.org/officeDocument/2006/relationships/image" Target="../media/image129.png"/><Relationship Id="rId102" Type="http://schemas.openxmlformats.org/officeDocument/2006/relationships/customXml" Target="../ink/ink745.xml"/><Relationship Id="rId5" Type="http://schemas.openxmlformats.org/officeDocument/2006/relationships/image" Target="../media/image790.png"/><Relationship Id="rId90" Type="http://schemas.openxmlformats.org/officeDocument/2006/relationships/customXml" Target="../ink/ink739.xml"/><Relationship Id="rId95" Type="http://schemas.openxmlformats.org/officeDocument/2006/relationships/image" Target="../media/image137.png"/><Relationship Id="rId22" Type="http://schemas.openxmlformats.org/officeDocument/2006/relationships/customXml" Target="../ink/ink705.xml"/><Relationship Id="rId27" Type="http://schemas.openxmlformats.org/officeDocument/2006/relationships/image" Target="../media/image90.png"/><Relationship Id="rId43" Type="http://schemas.openxmlformats.org/officeDocument/2006/relationships/image" Target="../media/image98.png"/><Relationship Id="rId48" Type="http://schemas.openxmlformats.org/officeDocument/2006/relationships/customXml" Target="../ink/ink718.xml"/><Relationship Id="rId64" Type="http://schemas.openxmlformats.org/officeDocument/2006/relationships/customXml" Target="../ink/ink726.xml"/><Relationship Id="rId69" Type="http://schemas.openxmlformats.org/officeDocument/2006/relationships/image" Target="../media/image111.png"/><Relationship Id="rId113" Type="http://schemas.openxmlformats.org/officeDocument/2006/relationships/image" Target="../media/image146.png"/><Relationship Id="rId118" Type="http://schemas.openxmlformats.org/officeDocument/2006/relationships/customXml" Target="../ink/ink753.xml"/><Relationship Id="rId80" Type="http://schemas.openxmlformats.org/officeDocument/2006/relationships/customXml" Target="../ink/ink734.xml"/><Relationship Id="rId85" Type="http://schemas.openxmlformats.org/officeDocument/2006/relationships/image" Target="../media/image132.png"/><Relationship Id="rId12" Type="http://schemas.openxmlformats.org/officeDocument/2006/relationships/customXml" Target="../ink/ink700.xml"/><Relationship Id="rId17" Type="http://schemas.openxmlformats.org/officeDocument/2006/relationships/image" Target="../media/image850.png"/><Relationship Id="rId33" Type="http://schemas.openxmlformats.org/officeDocument/2006/relationships/image" Target="../media/image93.png"/><Relationship Id="rId38" Type="http://schemas.openxmlformats.org/officeDocument/2006/relationships/customXml" Target="../ink/ink713.xml"/><Relationship Id="rId59" Type="http://schemas.openxmlformats.org/officeDocument/2006/relationships/image" Target="../media/image1060.png"/><Relationship Id="rId103" Type="http://schemas.openxmlformats.org/officeDocument/2006/relationships/image" Target="../media/image141.png"/><Relationship Id="rId108" Type="http://schemas.openxmlformats.org/officeDocument/2006/relationships/customXml" Target="../ink/ink748.xml"/><Relationship Id="rId54" Type="http://schemas.openxmlformats.org/officeDocument/2006/relationships/customXml" Target="../ink/ink721.xml"/><Relationship Id="rId70" Type="http://schemas.openxmlformats.org/officeDocument/2006/relationships/customXml" Target="../ink/ink729.xml"/><Relationship Id="rId75" Type="http://schemas.openxmlformats.org/officeDocument/2006/relationships/image" Target="../media/image114.png"/><Relationship Id="rId91" Type="http://schemas.openxmlformats.org/officeDocument/2006/relationships/image" Target="../media/image135.png"/><Relationship Id="rId96" Type="http://schemas.openxmlformats.org/officeDocument/2006/relationships/customXml" Target="../ink/ink742.xml"/><Relationship Id="rId1" Type="http://schemas.openxmlformats.org/officeDocument/2006/relationships/slideLayout" Target="../slideLayouts/slideLayout2.xml"/><Relationship Id="rId6" Type="http://schemas.openxmlformats.org/officeDocument/2006/relationships/customXml" Target="../ink/ink697.xml"/><Relationship Id="rId23" Type="http://schemas.openxmlformats.org/officeDocument/2006/relationships/image" Target="../media/image88.png"/><Relationship Id="rId28" Type="http://schemas.openxmlformats.org/officeDocument/2006/relationships/customXml" Target="../ink/ink708.xml"/><Relationship Id="rId49" Type="http://schemas.openxmlformats.org/officeDocument/2006/relationships/image" Target="../media/image1010.png"/><Relationship Id="rId114" Type="http://schemas.openxmlformats.org/officeDocument/2006/relationships/customXml" Target="../ink/ink751.xml"/><Relationship Id="rId119" Type="http://schemas.openxmlformats.org/officeDocument/2006/relationships/image" Target="../media/image149.png"/><Relationship Id="rId10" Type="http://schemas.openxmlformats.org/officeDocument/2006/relationships/customXml" Target="../ink/ink699.xml"/><Relationship Id="rId31" Type="http://schemas.openxmlformats.org/officeDocument/2006/relationships/image" Target="../media/image920.png"/><Relationship Id="rId44" Type="http://schemas.openxmlformats.org/officeDocument/2006/relationships/customXml" Target="../ink/ink716.xml"/><Relationship Id="rId52" Type="http://schemas.openxmlformats.org/officeDocument/2006/relationships/customXml" Target="../ink/ink720.xml"/><Relationship Id="rId60" Type="http://schemas.openxmlformats.org/officeDocument/2006/relationships/customXml" Target="../ink/ink724.xml"/><Relationship Id="rId65" Type="http://schemas.openxmlformats.org/officeDocument/2006/relationships/image" Target="../media/image109.png"/><Relationship Id="rId73" Type="http://schemas.openxmlformats.org/officeDocument/2006/relationships/image" Target="../media/image113.png"/><Relationship Id="rId78" Type="http://schemas.openxmlformats.org/officeDocument/2006/relationships/customXml" Target="../ink/ink733.xml"/><Relationship Id="rId81" Type="http://schemas.openxmlformats.org/officeDocument/2006/relationships/image" Target="../media/image130.png"/><Relationship Id="rId86" Type="http://schemas.openxmlformats.org/officeDocument/2006/relationships/customXml" Target="../ink/ink737.xml"/><Relationship Id="rId94" Type="http://schemas.openxmlformats.org/officeDocument/2006/relationships/customXml" Target="../ink/ink741.xml"/><Relationship Id="rId99" Type="http://schemas.openxmlformats.org/officeDocument/2006/relationships/image" Target="../media/image139.png"/><Relationship Id="rId101" Type="http://schemas.openxmlformats.org/officeDocument/2006/relationships/image" Target="../media/image140.png"/><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703.xml"/><Relationship Id="rId39" Type="http://schemas.openxmlformats.org/officeDocument/2006/relationships/image" Target="../media/image96.png"/><Relationship Id="rId109" Type="http://schemas.openxmlformats.org/officeDocument/2006/relationships/image" Target="../media/image144.png"/><Relationship Id="rId34" Type="http://schemas.openxmlformats.org/officeDocument/2006/relationships/customXml" Target="../ink/ink711.xml"/><Relationship Id="rId50" Type="http://schemas.openxmlformats.org/officeDocument/2006/relationships/customXml" Target="../ink/ink719.xml"/><Relationship Id="rId55" Type="http://schemas.openxmlformats.org/officeDocument/2006/relationships/image" Target="../media/image1040.png"/><Relationship Id="rId76" Type="http://schemas.openxmlformats.org/officeDocument/2006/relationships/customXml" Target="../ink/ink732.xml"/><Relationship Id="rId97" Type="http://schemas.openxmlformats.org/officeDocument/2006/relationships/image" Target="../media/image138.png"/><Relationship Id="rId104" Type="http://schemas.openxmlformats.org/officeDocument/2006/relationships/customXml" Target="../ink/ink746.xml"/><Relationship Id="rId120" Type="http://schemas.openxmlformats.org/officeDocument/2006/relationships/customXml" Target="../ink/ink754.xml"/><Relationship Id="rId7" Type="http://schemas.openxmlformats.org/officeDocument/2006/relationships/image" Target="../media/image800.png"/><Relationship Id="rId71" Type="http://schemas.openxmlformats.org/officeDocument/2006/relationships/image" Target="../media/image112.png"/><Relationship Id="rId92" Type="http://schemas.openxmlformats.org/officeDocument/2006/relationships/customXml" Target="../ink/ink740.xml"/><Relationship Id="rId2" Type="http://schemas.openxmlformats.org/officeDocument/2006/relationships/customXml" Target="../ink/ink696.xml"/><Relationship Id="rId29" Type="http://schemas.openxmlformats.org/officeDocument/2006/relationships/image" Target="../media/image910.png"/><Relationship Id="rId24" Type="http://schemas.openxmlformats.org/officeDocument/2006/relationships/customXml" Target="../ink/ink706.xml"/><Relationship Id="rId40" Type="http://schemas.openxmlformats.org/officeDocument/2006/relationships/customXml" Target="../ink/ink714.xml"/><Relationship Id="rId45" Type="http://schemas.openxmlformats.org/officeDocument/2006/relationships/image" Target="../media/image99.png"/><Relationship Id="rId66" Type="http://schemas.openxmlformats.org/officeDocument/2006/relationships/customXml" Target="../ink/ink727.xml"/><Relationship Id="rId87" Type="http://schemas.openxmlformats.org/officeDocument/2006/relationships/image" Target="../media/image133.png"/><Relationship Id="rId110" Type="http://schemas.openxmlformats.org/officeDocument/2006/relationships/customXml" Target="../ink/ink749.xml"/><Relationship Id="rId115" Type="http://schemas.openxmlformats.org/officeDocument/2006/relationships/image" Target="../media/image147.png"/><Relationship Id="rId61" Type="http://schemas.openxmlformats.org/officeDocument/2006/relationships/image" Target="../media/image1070.png"/><Relationship Id="rId82" Type="http://schemas.openxmlformats.org/officeDocument/2006/relationships/customXml" Target="../ink/ink735.xml"/><Relationship Id="rId19" Type="http://schemas.openxmlformats.org/officeDocument/2006/relationships/image" Target="../media/image86.png"/><Relationship Id="rId14" Type="http://schemas.openxmlformats.org/officeDocument/2006/relationships/customXml" Target="../ink/ink701.xml"/><Relationship Id="rId30" Type="http://schemas.openxmlformats.org/officeDocument/2006/relationships/customXml" Target="../ink/ink709.xml"/><Relationship Id="rId35" Type="http://schemas.openxmlformats.org/officeDocument/2006/relationships/image" Target="../media/image94.png"/><Relationship Id="rId56" Type="http://schemas.openxmlformats.org/officeDocument/2006/relationships/customXml" Target="../ink/ink722.xml"/><Relationship Id="rId77" Type="http://schemas.openxmlformats.org/officeDocument/2006/relationships/image" Target="../media/image128.png"/><Relationship Id="rId100" Type="http://schemas.openxmlformats.org/officeDocument/2006/relationships/customXml" Target="../ink/ink744.xml"/><Relationship Id="rId105" Type="http://schemas.openxmlformats.org/officeDocument/2006/relationships/image" Target="../media/image142.png"/><Relationship Id="rId8" Type="http://schemas.openxmlformats.org/officeDocument/2006/relationships/customXml" Target="../ink/ink698.xml"/><Relationship Id="rId51" Type="http://schemas.openxmlformats.org/officeDocument/2006/relationships/image" Target="../media/image1020.png"/><Relationship Id="rId72" Type="http://schemas.openxmlformats.org/officeDocument/2006/relationships/customXml" Target="../ink/ink730.xml"/><Relationship Id="rId93" Type="http://schemas.openxmlformats.org/officeDocument/2006/relationships/image" Target="../media/image136.png"/><Relationship Id="rId98" Type="http://schemas.openxmlformats.org/officeDocument/2006/relationships/customXml" Target="../ink/ink743.xml"/><Relationship Id="rId121" Type="http://schemas.openxmlformats.org/officeDocument/2006/relationships/image" Target="../media/image150.png"/><Relationship Id="rId25" Type="http://schemas.openxmlformats.org/officeDocument/2006/relationships/image" Target="../media/image89.png"/><Relationship Id="rId46" Type="http://schemas.openxmlformats.org/officeDocument/2006/relationships/customXml" Target="../ink/ink717.xml"/><Relationship Id="rId67" Type="http://schemas.openxmlformats.org/officeDocument/2006/relationships/image" Target="../media/image110.png"/><Relationship Id="rId116" Type="http://schemas.openxmlformats.org/officeDocument/2006/relationships/customXml" Target="../ink/ink752.xml"/><Relationship Id="rId20" Type="http://schemas.openxmlformats.org/officeDocument/2006/relationships/customXml" Target="../ink/ink704.xml"/><Relationship Id="rId41" Type="http://schemas.openxmlformats.org/officeDocument/2006/relationships/image" Target="../media/image97.png"/><Relationship Id="rId62" Type="http://schemas.openxmlformats.org/officeDocument/2006/relationships/customXml" Target="../ink/ink725.xml"/><Relationship Id="rId83" Type="http://schemas.openxmlformats.org/officeDocument/2006/relationships/image" Target="../media/image131.png"/><Relationship Id="rId88" Type="http://schemas.openxmlformats.org/officeDocument/2006/relationships/customXml" Target="../ink/ink738.xml"/><Relationship Id="rId111" Type="http://schemas.openxmlformats.org/officeDocument/2006/relationships/image" Target="../media/image145.png"/><Relationship Id="rId15" Type="http://schemas.openxmlformats.org/officeDocument/2006/relationships/image" Target="../media/image840.png"/><Relationship Id="rId36" Type="http://schemas.openxmlformats.org/officeDocument/2006/relationships/customXml" Target="../ink/ink712.xml"/><Relationship Id="rId57" Type="http://schemas.openxmlformats.org/officeDocument/2006/relationships/image" Target="../media/image1050.png"/><Relationship Id="rId106" Type="http://schemas.openxmlformats.org/officeDocument/2006/relationships/customXml" Target="../ink/ink7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6" Type="http://schemas.openxmlformats.org/officeDocument/2006/relationships/customXml" Target="../ink/ink766.xml"/><Relationship Id="rId21" Type="http://schemas.openxmlformats.org/officeDocument/2006/relationships/image" Target="../media/image87.png"/><Relationship Id="rId42" Type="http://schemas.openxmlformats.org/officeDocument/2006/relationships/customXml" Target="../ink/ink774.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787.xml"/><Relationship Id="rId2" Type="http://schemas.openxmlformats.org/officeDocument/2006/relationships/customXml" Target="../ink/ink755.xml"/><Relationship Id="rId16" Type="http://schemas.openxmlformats.org/officeDocument/2006/relationships/customXml" Target="../ink/ink761.xml"/><Relationship Id="rId29" Type="http://schemas.openxmlformats.org/officeDocument/2006/relationships/image" Target="../media/image910.png"/><Relationship Id="rId11" Type="http://schemas.openxmlformats.org/officeDocument/2006/relationships/image" Target="../media/image820.png"/><Relationship Id="rId24" Type="http://schemas.openxmlformats.org/officeDocument/2006/relationships/customXml" Target="../ink/ink765.xml"/><Relationship Id="rId32" Type="http://schemas.openxmlformats.org/officeDocument/2006/relationships/customXml" Target="../ink/ink769.xml"/><Relationship Id="rId37" Type="http://schemas.openxmlformats.org/officeDocument/2006/relationships/image" Target="../media/image95.png"/><Relationship Id="rId40" Type="http://schemas.openxmlformats.org/officeDocument/2006/relationships/customXml" Target="../ink/ink773.xml"/><Relationship Id="rId45" Type="http://schemas.openxmlformats.org/officeDocument/2006/relationships/image" Target="../media/image99.png"/><Relationship Id="rId53" Type="http://schemas.openxmlformats.org/officeDocument/2006/relationships/image" Target="../media/image1030.png"/><Relationship Id="rId58" Type="http://schemas.openxmlformats.org/officeDocument/2006/relationships/customXml" Target="../ink/ink782.xml"/><Relationship Id="rId66" Type="http://schemas.openxmlformats.org/officeDocument/2006/relationships/customXml" Target="../ink/ink786.xml"/><Relationship Id="rId74" Type="http://schemas.openxmlformats.org/officeDocument/2006/relationships/customXml" Target="../ink/ink790.xml"/><Relationship Id="rId5" Type="http://schemas.openxmlformats.org/officeDocument/2006/relationships/image" Target="../media/image790.png"/><Relationship Id="rId61" Type="http://schemas.openxmlformats.org/officeDocument/2006/relationships/image" Target="../media/image1070.png"/><Relationship Id="rId19" Type="http://schemas.openxmlformats.org/officeDocument/2006/relationships/image" Target="../media/image86.png"/><Relationship Id="rId14" Type="http://schemas.openxmlformats.org/officeDocument/2006/relationships/customXml" Target="../ink/ink760.xml"/><Relationship Id="rId22" Type="http://schemas.openxmlformats.org/officeDocument/2006/relationships/customXml" Target="../ink/ink764.xml"/><Relationship Id="rId27" Type="http://schemas.openxmlformats.org/officeDocument/2006/relationships/image" Target="../media/image90.png"/><Relationship Id="rId30" Type="http://schemas.openxmlformats.org/officeDocument/2006/relationships/customXml" Target="../ink/ink768.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777.xml"/><Relationship Id="rId56" Type="http://schemas.openxmlformats.org/officeDocument/2006/relationships/customXml" Target="../ink/ink781.xml"/><Relationship Id="rId64" Type="http://schemas.openxmlformats.org/officeDocument/2006/relationships/customXml" Target="../ink/ink785.xml"/><Relationship Id="rId69" Type="http://schemas.openxmlformats.org/officeDocument/2006/relationships/image" Target="../media/image111.png"/><Relationship Id="rId8" Type="http://schemas.openxmlformats.org/officeDocument/2006/relationships/customXml" Target="../ink/ink757.xml"/><Relationship Id="rId51" Type="http://schemas.openxmlformats.org/officeDocument/2006/relationships/image" Target="../media/image1020.png"/><Relationship Id="rId72" Type="http://schemas.openxmlformats.org/officeDocument/2006/relationships/customXml" Target="../ink/ink789.xml"/><Relationship Id="rId12" Type="http://schemas.openxmlformats.org/officeDocument/2006/relationships/customXml" Target="../ink/ink759.xml"/><Relationship Id="rId17" Type="http://schemas.openxmlformats.org/officeDocument/2006/relationships/image" Target="../media/image850.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772.xml"/><Relationship Id="rId46" Type="http://schemas.openxmlformats.org/officeDocument/2006/relationships/customXml" Target="../ink/ink776.xml"/><Relationship Id="rId59" Type="http://schemas.openxmlformats.org/officeDocument/2006/relationships/image" Target="../media/image1060.png"/><Relationship Id="rId67" Type="http://schemas.openxmlformats.org/officeDocument/2006/relationships/image" Target="../media/image110.png"/><Relationship Id="rId20" Type="http://schemas.openxmlformats.org/officeDocument/2006/relationships/customXml" Target="../ink/ink763.xml"/><Relationship Id="rId41" Type="http://schemas.openxmlformats.org/officeDocument/2006/relationships/image" Target="../media/image97.png"/><Relationship Id="rId54" Type="http://schemas.openxmlformats.org/officeDocument/2006/relationships/customXml" Target="../ink/ink780.xml"/><Relationship Id="rId62" Type="http://schemas.openxmlformats.org/officeDocument/2006/relationships/customXml" Target="../ink/ink784.xml"/><Relationship Id="rId70" Type="http://schemas.openxmlformats.org/officeDocument/2006/relationships/customXml" Target="../ink/ink788.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56.xml"/><Relationship Id="rId15" Type="http://schemas.openxmlformats.org/officeDocument/2006/relationships/image" Target="../media/image840.png"/><Relationship Id="rId23" Type="http://schemas.openxmlformats.org/officeDocument/2006/relationships/image" Target="../media/image88.png"/><Relationship Id="rId28" Type="http://schemas.openxmlformats.org/officeDocument/2006/relationships/customXml" Target="../ink/ink767.xml"/><Relationship Id="rId36" Type="http://schemas.openxmlformats.org/officeDocument/2006/relationships/customXml" Target="../ink/ink771.xml"/><Relationship Id="rId49" Type="http://schemas.openxmlformats.org/officeDocument/2006/relationships/image" Target="../media/image1010.png"/><Relationship Id="rId57" Type="http://schemas.openxmlformats.org/officeDocument/2006/relationships/image" Target="../media/image1050.png"/><Relationship Id="rId10" Type="http://schemas.openxmlformats.org/officeDocument/2006/relationships/customXml" Target="../ink/ink758.xml"/><Relationship Id="rId31" Type="http://schemas.openxmlformats.org/officeDocument/2006/relationships/image" Target="../media/image920.png"/><Relationship Id="rId44" Type="http://schemas.openxmlformats.org/officeDocument/2006/relationships/customXml" Target="../ink/ink775.xml"/><Relationship Id="rId52" Type="http://schemas.openxmlformats.org/officeDocument/2006/relationships/customXml" Target="../ink/ink779.xml"/><Relationship Id="rId60" Type="http://schemas.openxmlformats.org/officeDocument/2006/relationships/customXml" Target="../ink/ink783.xml"/><Relationship Id="rId65" Type="http://schemas.openxmlformats.org/officeDocument/2006/relationships/image" Target="../media/image109.png"/><Relationship Id="rId73" Type="http://schemas.openxmlformats.org/officeDocument/2006/relationships/image" Target="../media/image113.png"/><Relationship Id="rId9" Type="http://schemas.openxmlformats.org/officeDocument/2006/relationships/image" Target="../media/image810.png"/><Relationship Id="rId13" Type="http://schemas.openxmlformats.org/officeDocument/2006/relationships/image" Target="../media/image830.png"/><Relationship Id="rId18" Type="http://schemas.openxmlformats.org/officeDocument/2006/relationships/customXml" Target="../ink/ink762.xml"/><Relationship Id="rId39" Type="http://schemas.openxmlformats.org/officeDocument/2006/relationships/image" Target="../media/image96.png"/><Relationship Id="rId34" Type="http://schemas.openxmlformats.org/officeDocument/2006/relationships/customXml" Target="../ink/ink770.xml"/><Relationship Id="rId50" Type="http://schemas.openxmlformats.org/officeDocument/2006/relationships/customXml" Target="../ink/ink778.xml"/><Relationship Id="rId55" Type="http://schemas.openxmlformats.org/officeDocument/2006/relationships/image" Target="../media/image1040.png"/><Relationship Id="rId7" Type="http://schemas.openxmlformats.org/officeDocument/2006/relationships/image" Target="../media/image800.png"/><Relationship Id="rId71" Type="http://schemas.openxmlformats.org/officeDocument/2006/relationships/image" Target="../media/image112.png"/></Relationships>
</file>

<file path=ppt/slides/_rels/slide4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customXml" Target="../ink/ink794.xml"/><Relationship Id="rId13" Type="http://schemas.openxmlformats.org/officeDocument/2006/relationships/image" Target="../media/image159.png"/><Relationship Id="rId18" Type="http://schemas.openxmlformats.org/officeDocument/2006/relationships/customXml" Target="../ink/ink798.xml"/><Relationship Id="rId26" Type="http://schemas.openxmlformats.org/officeDocument/2006/relationships/customXml" Target="../ink/ink802.xml"/><Relationship Id="rId3" Type="http://schemas.openxmlformats.org/officeDocument/2006/relationships/image" Target="../media/image154.png"/><Relationship Id="rId21" Type="http://schemas.openxmlformats.org/officeDocument/2006/relationships/image" Target="../media/image164.png"/><Relationship Id="rId7" Type="http://schemas.openxmlformats.org/officeDocument/2006/relationships/image" Target="../media/image156.png"/><Relationship Id="rId12" Type="http://schemas.openxmlformats.org/officeDocument/2006/relationships/customXml" Target="../ink/ink796.xml"/><Relationship Id="rId17" Type="http://schemas.openxmlformats.org/officeDocument/2006/relationships/image" Target="../media/image162.png"/><Relationship Id="rId25" Type="http://schemas.openxmlformats.org/officeDocument/2006/relationships/image" Target="../media/image166.png"/><Relationship Id="rId2" Type="http://schemas.openxmlformats.org/officeDocument/2006/relationships/customXml" Target="../ink/ink791.xml"/><Relationship Id="rId20" Type="http://schemas.openxmlformats.org/officeDocument/2006/relationships/customXml" Target="../ink/ink799.xml"/><Relationship Id="rId29"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customXml" Target="../ink/ink793.xml"/><Relationship Id="rId11" Type="http://schemas.openxmlformats.org/officeDocument/2006/relationships/image" Target="../media/image158.png"/><Relationship Id="rId24" Type="http://schemas.openxmlformats.org/officeDocument/2006/relationships/customXml" Target="../ink/ink801.xml"/><Relationship Id="rId5" Type="http://schemas.openxmlformats.org/officeDocument/2006/relationships/image" Target="../media/image155.png"/><Relationship Id="rId23" Type="http://schemas.openxmlformats.org/officeDocument/2006/relationships/image" Target="../media/image165.png"/><Relationship Id="rId28" Type="http://schemas.openxmlformats.org/officeDocument/2006/relationships/customXml" Target="../ink/ink803.xml"/><Relationship Id="rId10" Type="http://schemas.openxmlformats.org/officeDocument/2006/relationships/customXml" Target="../ink/ink795.xml"/><Relationship Id="rId19" Type="http://schemas.openxmlformats.org/officeDocument/2006/relationships/image" Target="../media/image163.png"/><Relationship Id="rId31" Type="http://schemas.openxmlformats.org/officeDocument/2006/relationships/image" Target="../media/image168.png"/><Relationship Id="rId4" Type="http://schemas.openxmlformats.org/officeDocument/2006/relationships/customXml" Target="../ink/ink792.xml"/><Relationship Id="rId9" Type="http://schemas.openxmlformats.org/officeDocument/2006/relationships/image" Target="../media/image157.png"/><Relationship Id="rId14" Type="http://schemas.openxmlformats.org/officeDocument/2006/relationships/customXml" Target="../ink/ink797.xml"/><Relationship Id="rId22" Type="http://schemas.openxmlformats.org/officeDocument/2006/relationships/customXml" Target="../ink/ink800.xml"/><Relationship Id="rId27" Type="http://schemas.openxmlformats.org/officeDocument/2006/relationships/image" Target="../media/image167.png"/><Relationship Id="rId30" Type="http://schemas.openxmlformats.org/officeDocument/2006/relationships/customXml" Target="../ink/ink804.xml"/></Relationships>
</file>

<file path=ppt/slides/_rels/slide44.xml.rels><?xml version="1.0" encoding="UTF-8" standalone="yes"?>
<Relationships xmlns="http://schemas.openxmlformats.org/package/2006/relationships"><Relationship Id="rId13" Type="http://schemas.openxmlformats.org/officeDocument/2006/relationships/image" Target="../media/image159.png"/><Relationship Id="rId18" Type="http://schemas.openxmlformats.org/officeDocument/2006/relationships/customXml" Target="../ink/ink812.xml"/><Relationship Id="rId26" Type="http://schemas.openxmlformats.org/officeDocument/2006/relationships/customXml" Target="../ink/ink816.xml"/><Relationship Id="rId39" Type="http://schemas.openxmlformats.org/officeDocument/2006/relationships/image" Target="../media/image174.png"/><Relationship Id="rId21" Type="http://schemas.openxmlformats.org/officeDocument/2006/relationships/image" Target="../media/image164.png"/><Relationship Id="rId34" Type="http://schemas.openxmlformats.org/officeDocument/2006/relationships/customXml" Target="../ink/ink820.xml"/><Relationship Id="rId42" Type="http://schemas.openxmlformats.org/officeDocument/2006/relationships/customXml" Target="../ink/ink824.xml"/><Relationship Id="rId47" Type="http://schemas.openxmlformats.org/officeDocument/2006/relationships/image" Target="../media/image178.png"/><Relationship Id="rId50" Type="http://schemas.openxmlformats.org/officeDocument/2006/relationships/customXml" Target="../ink/ink828.xml"/><Relationship Id="rId7" Type="http://schemas.openxmlformats.org/officeDocument/2006/relationships/image" Target="../media/image156.png"/><Relationship Id="rId2" Type="http://schemas.openxmlformats.org/officeDocument/2006/relationships/customXml" Target="../ink/ink805.xml"/><Relationship Id="rId29" Type="http://schemas.openxmlformats.org/officeDocument/2006/relationships/image" Target="../media/image1680.png"/><Relationship Id="rId11" Type="http://schemas.openxmlformats.org/officeDocument/2006/relationships/image" Target="../media/image158.png"/><Relationship Id="rId24" Type="http://schemas.openxmlformats.org/officeDocument/2006/relationships/customXml" Target="../ink/ink815.xml"/><Relationship Id="rId32" Type="http://schemas.openxmlformats.org/officeDocument/2006/relationships/customXml" Target="../ink/ink819.xml"/><Relationship Id="rId37" Type="http://schemas.openxmlformats.org/officeDocument/2006/relationships/image" Target="../media/image173.png"/><Relationship Id="rId40" Type="http://schemas.openxmlformats.org/officeDocument/2006/relationships/customXml" Target="../ink/ink823.xml"/><Relationship Id="rId45" Type="http://schemas.openxmlformats.org/officeDocument/2006/relationships/image" Target="../media/image177.png"/><Relationship Id="rId53" Type="http://schemas.openxmlformats.org/officeDocument/2006/relationships/image" Target="../media/image182.png"/><Relationship Id="rId5" Type="http://schemas.openxmlformats.org/officeDocument/2006/relationships/image" Target="../media/image155.png"/><Relationship Id="rId23" Type="http://schemas.openxmlformats.org/officeDocument/2006/relationships/image" Target="../media/image165.png"/><Relationship Id="rId28" Type="http://schemas.openxmlformats.org/officeDocument/2006/relationships/customXml" Target="../ink/ink817.xml"/><Relationship Id="rId36" Type="http://schemas.openxmlformats.org/officeDocument/2006/relationships/customXml" Target="../ink/ink821.xml"/><Relationship Id="rId49" Type="http://schemas.openxmlformats.org/officeDocument/2006/relationships/image" Target="../media/image179.png"/><Relationship Id="rId10" Type="http://schemas.openxmlformats.org/officeDocument/2006/relationships/customXml" Target="../ink/ink809.xml"/><Relationship Id="rId19" Type="http://schemas.openxmlformats.org/officeDocument/2006/relationships/image" Target="../media/image163.png"/><Relationship Id="rId31" Type="http://schemas.openxmlformats.org/officeDocument/2006/relationships/image" Target="../media/image169.png"/><Relationship Id="rId44" Type="http://schemas.openxmlformats.org/officeDocument/2006/relationships/customXml" Target="../ink/ink825.xml"/><Relationship Id="rId52" Type="http://schemas.openxmlformats.org/officeDocument/2006/relationships/customXml" Target="../ink/ink829.xml"/><Relationship Id="rId4" Type="http://schemas.openxmlformats.org/officeDocument/2006/relationships/customXml" Target="../ink/ink806.xml"/><Relationship Id="rId9" Type="http://schemas.openxmlformats.org/officeDocument/2006/relationships/image" Target="../media/image157.png"/><Relationship Id="rId14" Type="http://schemas.openxmlformats.org/officeDocument/2006/relationships/customXml" Target="../ink/ink811.xml"/><Relationship Id="rId22" Type="http://schemas.openxmlformats.org/officeDocument/2006/relationships/customXml" Target="../ink/ink814.xml"/><Relationship Id="rId27" Type="http://schemas.openxmlformats.org/officeDocument/2006/relationships/image" Target="../media/image167.png"/><Relationship Id="rId30" Type="http://schemas.openxmlformats.org/officeDocument/2006/relationships/customXml" Target="../ink/ink818.xml"/><Relationship Id="rId35" Type="http://schemas.openxmlformats.org/officeDocument/2006/relationships/image" Target="../media/image172.png"/><Relationship Id="rId43" Type="http://schemas.openxmlformats.org/officeDocument/2006/relationships/image" Target="../media/image176.png"/><Relationship Id="rId48" Type="http://schemas.openxmlformats.org/officeDocument/2006/relationships/customXml" Target="../ink/ink827.xml"/><Relationship Id="rId8" Type="http://schemas.openxmlformats.org/officeDocument/2006/relationships/customXml" Target="../ink/ink808.xml"/><Relationship Id="rId51" Type="http://schemas.openxmlformats.org/officeDocument/2006/relationships/image" Target="../media/image181.png"/><Relationship Id="rId3" Type="http://schemas.openxmlformats.org/officeDocument/2006/relationships/image" Target="../media/image154.png"/><Relationship Id="rId12" Type="http://schemas.openxmlformats.org/officeDocument/2006/relationships/customXml" Target="../ink/ink810.xml"/><Relationship Id="rId17" Type="http://schemas.openxmlformats.org/officeDocument/2006/relationships/image" Target="../media/image162.png"/><Relationship Id="rId25" Type="http://schemas.openxmlformats.org/officeDocument/2006/relationships/image" Target="../media/image166.png"/><Relationship Id="rId33" Type="http://schemas.openxmlformats.org/officeDocument/2006/relationships/image" Target="../media/image171.png"/><Relationship Id="rId38" Type="http://schemas.openxmlformats.org/officeDocument/2006/relationships/customXml" Target="../ink/ink822.xml"/><Relationship Id="rId46" Type="http://schemas.openxmlformats.org/officeDocument/2006/relationships/customXml" Target="../ink/ink826.xml"/><Relationship Id="rId20" Type="http://schemas.openxmlformats.org/officeDocument/2006/relationships/customXml" Target="../ink/ink813.xml"/><Relationship Id="rId41"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customXml" Target="../ink/ink807.xml"/></Relationships>
</file>

<file path=ppt/slides/_rels/slide45.xml.rels><?xml version="1.0" encoding="UTF-8" standalone="yes"?>
<Relationships xmlns="http://schemas.openxmlformats.org/package/2006/relationships"><Relationship Id="rId26" Type="http://schemas.openxmlformats.org/officeDocument/2006/relationships/customXml" Target="../ink/ink841.xml"/><Relationship Id="rId21" Type="http://schemas.openxmlformats.org/officeDocument/2006/relationships/image" Target="../media/image164.png"/><Relationship Id="rId42" Type="http://schemas.openxmlformats.org/officeDocument/2006/relationships/customXml" Target="../ink/ink849.xml"/><Relationship Id="rId47" Type="http://schemas.openxmlformats.org/officeDocument/2006/relationships/image" Target="../media/image1780.png"/><Relationship Id="rId63" Type="http://schemas.openxmlformats.org/officeDocument/2006/relationships/image" Target="../media/image187.png"/><Relationship Id="rId68" Type="http://schemas.openxmlformats.org/officeDocument/2006/relationships/customXml" Target="../ink/ink861.xml"/><Relationship Id="rId2" Type="http://schemas.openxmlformats.org/officeDocument/2006/relationships/customXml" Target="../ink/ink830.xml"/><Relationship Id="rId29" Type="http://schemas.openxmlformats.org/officeDocument/2006/relationships/image" Target="../media/image1680.png"/><Relationship Id="rId11" Type="http://schemas.openxmlformats.org/officeDocument/2006/relationships/image" Target="../media/image158.png"/><Relationship Id="rId24" Type="http://schemas.openxmlformats.org/officeDocument/2006/relationships/customXml" Target="../ink/ink840.xml"/><Relationship Id="rId32" Type="http://schemas.openxmlformats.org/officeDocument/2006/relationships/customXml" Target="../ink/ink844.xml"/><Relationship Id="rId37" Type="http://schemas.openxmlformats.org/officeDocument/2006/relationships/image" Target="../media/image173.png"/><Relationship Id="rId40" Type="http://schemas.openxmlformats.org/officeDocument/2006/relationships/customXml" Target="../ink/ink848.xml"/><Relationship Id="rId45" Type="http://schemas.openxmlformats.org/officeDocument/2006/relationships/image" Target="../media/image177.png"/><Relationship Id="rId58" Type="http://schemas.openxmlformats.org/officeDocument/2006/relationships/customXml" Target="../ink/ink856.xml"/><Relationship Id="rId66" Type="http://schemas.openxmlformats.org/officeDocument/2006/relationships/customXml" Target="../ink/ink860.xml"/><Relationship Id="rId74" Type="http://schemas.openxmlformats.org/officeDocument/2006/relationships/customXml" Target="../ink/ink864.xml"/><Relationship Id="rId5" Type="http://schemas.openxmlformats.org/officeDocument/2006/relationships/image" Target="../media/image155.png"/><Relationship Id="rId61" Type="http://schemas.openxmlformats.org/officeDocument/2006/relationships/image" Target="../media/image186.png"/><Relationship Id="rId19" Type="http://schemas.openxmlformats.org/officeDocument/2006/relationships/image" Target="../media/image163.png"/><Relationship Id="rId14" Type="http://schemas.openxmlformats.org/officeDocument/2006/relationships/customXml" Target="../ink/ink836.xml"/><Relationship Id="rId22" Type="http://schemas.openxmlformats.org/officeDocument/2006/relationships/customXml" Target="../ink/ink839.xml"/><Relationship Id="rId27" Type="http://schemas.openxmlformats.org/officeDocument/2006/relationships/image" Target="../media/image167.png"/><Relationship Id="rId30" Type="http://schemas.openxmlformats.org/officeDocument/2006/relationships/customXml" Target="../ink/ink843.xml"/><Relationship Id="rId35" Type="http://schemas.openxmlformats.org/officeDocument/2006/relationships/image" Target="../media/image172.png"/><Relationship Id="rId43" Type="http://schemas.openxmlformats.org/officeDocument/2006/relationships/image" Target="../media/image176.png"/><Relationship Id="rId48" Type="http://schemas.openxmlformats.org/officeDocument/2006/relationships/customXml" Target="../ink/ink852.xml"/><Relationship Id="rId56" Type="http://schemas.openxmlformats.org/officeDocument/2006/relationships/customXml" Target="../ink/ink855.xml"/><Relationship Id="rId64" Type="http://schemas.openxmlformats.org/officeDocument/2006/relationships/customXml" Target="../ink/ink859.xml"/><Relationship Id="rId69" Type="http://schemas.openxmlformats.org/officeDocument/2006/relationships/image" Target="../media/image191.png"/><Relationship Id="rId77" Type="http://schemas.openxmlformats.org/officeDocument/2006/relationships/image" Target="../media/image195.png"/><Relationship Id="rId8" Type="http://schemas.openxmlformats.org/officeDocument/2006/relationships/customXml" Target="../ink/ink833.xml"/><Relationship Id="rId51" Type="http://schemas.openxmlformats.org/officeDocument/2006/relationships/image" Target="../media/image1810.png"/><Relationship Id="rId72" Type="http://schemas.openxmlformats.org/officeDocument/2006/relationships/customXml" Target="../ink/ink863.xml"/><Relationship Id="rId3" Type="http://schemas.openxmlformats.org/officeDocument/2006/relationships/image" Target="../media/image154.png"/><Relationship Id="rId12" Type="http://schemas.openxmlformats.org/officeDocument/2006/relationships/customXml" Target="../ink/ink835.xml"/><Relationship Id="rId17" Type="http://schemas.openxmlformats.org/officeDocument/2006/relationships/image" Target="../media/image162.png"/><Relationship Id="rId25" Type="http://schemas.openxmlformats.org/officeDocument/2006/relationships/image" Target="../media/image166.png"/><Relationship Id="rId33" Type="http://schemas.openxmlformats.org/officeDocument/2006/relationships/image" Target="../media/image171.png"/><Relationship Id="rId38" Type="http://schemas.openxmlformats.org/officeDocument/2006/relationships/customXml" Target="../ink/ink847.xml"/><Relationship Id="rId46" Type="http://schemas.openxmlformats.org/officeDocument/2006/relationships/customXml" Target="../ink/ink851.xml"/><Relationship Id="rId59" Type="http://schemas.openxmlformats.org/officeDocument/2006/relationships/image" Target="../media/image185.png"/><Relationship Id="rId67" Type="http://schemas.openxmlformats.org/officeDocument/2006/relationships/image" Target="../media/image189.png"/><Relationship Id="rId20" Type="http://schemas.openxmlformats.org/officeDocument/2006/relationships/customXml" Target="../ink/ink838.xml"/><Relationship Id="rId41" Type="http://schemas.openxmlformats.org/officeDocument/2006/relationships/image" Target="../media/image175.png"/><Relationship Id="rId62" Type="http://schemas.openxmlformats.org/officeDocument/2006/relationships/customXml" Target="../ink/ink858.xml"/><Relationship Id="rId70" Type="http://schemas.openxmlformats.org/officeDocument/2006/relationships/customXml" Target="../ink/ink862.xml"/><Relationship Id="rId75"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customXml" Target="../ink/ink832.xml"/><Relationship Id="rId23" Type="http://schemas.openxmlformats.org/officeDocument/2006/relationships/image" Target="../media/image165.png"/><Relationship Id="rId28" Type="http://schemas.openxmlformats.org/officeDocument/2006/relationships/customXml" Target="../ink/ink842.xml"/><Relationship Id="rId36" Type="http://schemas.openxmlformats.org/officeDocument/2006/relationships/customXml" Target="../ink/ink846.xml"/><Relationship Id="rId49" Type="http://schemas.openxmlformats.org/officeDocument/2006/relationships/image" Target="../media/image1790.png"/><Relationship Id="rId57" Type="http://schemas.openxmlformats.org/officeDocument/2006/relationships/image" Target="../media/image184.png"/><Relationship Id="rId10" Type="http://schemas.openxmlformats.org/officeDocument/2006/relationships/customXml" Target="../ink/ink834.xml"/><Relationship Id="rId31" Type="http://schemas.openxmlformats.org/officeDocument/2006/relationships/image" Target="../media/image169.png"/><Relationship Id="rId44" Type="http://schemas.openxmlformats.org/officeDocument/2006/relationships/customXml" Target="../ink/ink850.xml"/><Relationship Id="rId52" Type="http://schemas.openxmlformats.org/officeDocument/2006/relationships/customXml" Target="../ink/ink854.xml"/><Relationship Id="rId60" Type="http://schemas.openxmlformats.org/officeDocument/2006/relationships/customXml" Target="../ink/ink857.xml"/><Relationship Id="rId65" Type="http://schemas.openxmlformats.org/officeDocument/2006/relationships/image" Target="../media/image188.png"/><Relationship Id="rId73" Type="http://schemas.openxmlformats.org/officeDocument/2006/relationships/image" Target="../media/image193.png"/><Relationship Id="rId4" Type="http://schemas.openxmlformats.org/officeDocument/2006/relationships/customXml" Target="../ink/ink831.xml"/><Relationship Id="rId9" Type="http://schemas.openxmlformats.org/officeDocument/2006/relationships/image" Target="../media/image157.png"/><Relationship Id="rId13" Type="http://schemas.openxmlformats.org/officeDocument/2006/relationships/image" Target="../media/image159.png"/><Relationship Id="rId18" Type="http://schemas.openxmlformats.org/officeDocument/2006/relationships/customXml" Target="../ink/ink837.xml"/><Relationship Id="rId39" Type="http://schemas.openxmlformats.org/officeDocument/2006/relationships/image" Target="../media/image174.png"/><Relationship Id="rId34" Type="http://schemas.openxmlformats.org/officeDocument/2006/relationships/customXml" Target="../ink/ink845.xml"/><Relationship Id="rId50" Type="http://schemas.openxmlformats.org/officeDocument/2006/relationships/customXml" Target="../ink/ink853.xml"/><Relationship Id="rId55" Type="http://schemas.openxmlformats.org/officeDocument/2006/relationships/image" Target="../media/image183.png"/><Relationship Id="rId76" Type="http://schemas.openxmlformats.org/officeDocument/2006/relationships/customXml" Target="../ink/ink865.xml"/><Relationship Id="rId7" Type="http://schemas.openxmlformats.org/officeDocument/2006/relationships/image" Target="../media/image156.png"/><Relationship Id="rId71" Type="http://schemas.openxmlformats.org/officeDocument/2006/relationships/image" Target="../media/image192.png"/></Relationships>
</file>

<file path=ppt/slides/_rels/slide46.xml.rels><?xml version="1.0" encoding="UTF-8" standalone="yes"?>
<Relationships xmlns="http://schemas.openxmlformats.org/package/2006/relationships"><Relationship Id="rId26" Type="http://schemas.openxmlformats.org/officeDocument/2006/relationships/customXml" Target="../ink/ink877.xml"/><Relationship Id="rId21" Type="http://schemas.openxmlformats.org/officeDocument/2006/relationships/image" Target="../media/image164.png"/><Relationship Id="rId42" Type="http://schemas.openxmlformats.org/officeDocument/2006/relationships/customXml" Target="../ink/ink885.xml"/><Relationship Id="rId47" Type="http://schemas.openxmlformats.org/officeDocument/2006/relationships/image" Target="../media/image1780.png"/><Relationship Id="rId63" Type="http://schemas.openxmlformats.org/officeDocument/2006/relationships/image" Target="../media/image187.png"/><Relationship Id="rId68" Type="http://schemas.openxmlformats.org/officeDocument/2006/relationships/customXml" Target="../ink/ink897.xml"/><Relationship Id="rId84" Type="http://schemas.openxmlformats.org/officeDocument/2006/relationships/customXml" Target="../ink/ink905.xml"/><Relationship Id="rId89" Type="http://schemas.openxmlformats.org/officeDocument/2006/relationships/image" Target="../media/image201.png"/><Relationship Id="rId107" Type="http://schemas.openxmlformats.org/officeDocument/2006/relationships/image" Target="../media/image210.png"/><Relationship Id="rId11" Type="http://schemas.openxmlformats.org/officeDocument/2006/relationships/image" Target="../media/image158.png"/><Relationship Id="rId32" Type="http://schemas.openxmlformats.org/officeDocument/2006/relationships/customXml" Target="../ink/ink880.xml"/><Relationship Id="rId37" Type="http://schemas.openxmlformats.org/officeDocument/2006/relationships/image" Target="../media/image173.png"/><Relationship Id="rId58" Type="http://schemas.openxmlformats.org/officeDocument/2006/relationships/customXml" Target="../ink/ink892.xml"/><Relationship Id="rId74" Type="http://schemas.openxmlformats.org/officeDocument/2006/relationships/customXml" Target="../ink/ink900.xml"/><Relationship Id="rId79" Type="http://schemas.openxmlformats.org/officeDocument/2006/relationships/image" Target="../media/image196.png"/><Relationship Id="rId102" Type="http://schemas.openxmlformats.org/officeDocument/2006/relationships/customXml" Target="../ink/ink914.xml"/><Relationship Id="rId5" Type="http://schemas.openxmlformats.org/officeDocument/2006/relationships/image" Target="../media/image155.png"/><Relationship Id="rId90" Type="http://schemas.openxmlformats.org/officeDocument/2006/relationships/customXml" Target="../ink/ink908.xml"/><Relationship Id="rId95" Type="http://schemas.openxmlformats.org/officeDocument/2006/relationships/image" Target="../media/image204.png"/><Relationship Id="rId22" Type="http://schemas.openxmlformats.org/officeDocument/2006/relationships/customXml" Target="../ink/ink875.xml"/><Relationship Id="rId27" Type="http://schemas.openxmlformats.org/officeDocument/2006/relationships/image" Target="../media/image167.png"/><Relationship Id="rId43" Type="http://schemas.openxmlformats.org/officeDocument/2006/relationships/image" Target="../media/image176.png"/><Relationship Id="rId48" Type="http://schemas.openxmlformats.org/officeDocument/2006/relationships/customXml" Target="../ink/ink888.xml"/><Relationship Id="rId64" Type="http://schemas.openxmlformats.org/officeDocument/2006/relationships/customXml" Target="../ink/ink895.xml"/><Relationship Id="rId69" Type="http://schemas.openxmlformats.org/officeDocument/2006/relationships/image" Target="../media/image191.png"/><Relationship Id="rId80" Type="http://schemas.openxmlformats.org/officeDocument/2006/relationships/customXml" Target="../ink/ink903.xml"/><Relationship Id="rId85" Type="http://schemas.openxmlformats.org/officeDocument/2006/relationships/image" Target="../media/image199.png"/><Relationship Id="rId12" Type="http://schemas.openxmlformats.org/officeDocument/2006/relationships/customXml" Target="../ink/ink871.xml"/><Relationship Id="rId17" Type="http://schemas.openxmlformats.org/officeDocument/2006/relationships/image" Target="../media/image162.png"/><Relationship Id="rId33" Type="http://schemas.openxmlformats.org/officeDocument/2006/relationships/image" Target="../media/image171.png"/><Relationship Id="rId38" Type="http://schemas.openxmlformats.org/officeDocument/2006/relationships/customXml" Target="../ink/ink883.xml"/><Relationship Id="rId59" Type="http://schemas.openxmlformats.org/officeDocument/2006/relationships/image" Target="../media/image185.png"/><Relationship Id="rId103" Type="http://schemas.openxmlformats.org/officeDocument/2006/relationships/image" Target="../media/image208.png"/><Relationship Id="rId108" Type="http://schemas.openxmlformats.org/officeDocument/2006/relationships/customXml" Target="../ink/ink917.xml"/><Relationship Id="rId20" Type="http://schemas.openxmlformats.org/officeDocument/2006/relationships/customXml" Target="../ink/ink874.xml"/><Relationship Id="rId41" Type="http://schemas.openxmlformats.org/officeDocument/2006/relationships/image" Target="../media/image175.png"/><Relationship Id="rId62" Type="http://schemas.openxmlformats.org/officeDocument/2006/relationships/customXml" Target="../ink/ink894.xml"/><Relationship Id="rId70" Type="http://schemas.openxmlformats.org/officeDocument/2006/relationships/customXml" Target="../ink/ink898.xml"/><Relationship Id="rId75" Type="http://schemas.openxmlformats.org/officeDocument/2006/relationships/image" Target="../media/image194.png"/><Relationship Id="rId83" Type="http://schemas.openxmlformats.org/officeDocument/2006/relationships/image" Target="../media/image198.png"/><Relationship Id="rId88" Type="http://schemas.openxmlformats.org/officeDocument/2006/relationships/customXml" Target="../ink/ink907.xml"/><Relationship Id="rId91" Type="http://schemas.openxmlformats.org/officeDocument/2006/relationships/image" Target="../media/image202.png"/><Relationship Id="rId96" Type="http://schemas.openxmlformats.org/officeDocument/2006/relationships/customXml" Target="../ink/ink911.xml"/><Relationship Id="rId1" Type="http://schemas.openxmlformats.org/officeDocument/2006/relationships/slideLayout" Target="../slideLayouts/slideLayout2.xml"/><Relationship Id="rId6" Type="http://schemas.openxmlformats.org/officeDocument/2006/relationships/customXml" Target="../ink/ink868.xml"/><Relationship Id="rId23" Type="http://schemas.openxmlformats.org/officeDocument/2006/relationships/image" Target="../media/image165.png"/><Relationship Id="rId28" Type="http://schemas.openxmlformats.org/officeDocument/2006/relationships/customXml" Target="../ink/ink878.xml"/><Relationship Id="rId36" Type="http://schemas.openxmlformats.org/officeDocument/2006/relationships/customXml" Target="../ink/ink882.xml"/><Relationship Id="rId49" Type="http://schemas.openxmlformats.org/officeDocument/2006/relationships/image" Target="../media/image1790.png"/><Relationship Id="rId57" Type="http://schemas.openxmlformats.org/officeDocument/2006/relationships/image" Target="../media/image184.png"/><Relationship Id="rId106" Type="http://schemas.openxmlformats.org/officeDocument/2006/relationships/customXml" Target="../ink/ink916.xml"/><Relationship Id="rId10" Type="http://schemas.openxmlformats.org/officeDocument/2006/relationships/customXml" Target="../ink/ink870.xml"/><Relationship Id="rId31" Type="http://schemas.openxmlformats.org/officeDocument/2006/relationships/image" Target="../media/image169.png"/><Relationship Id="rId44" Type="http://schemas.openxmlformats.org/officeDocument/2006/relationships/customXml" Target="../ink/ink886.xml"/><Relationship Id="rId52" Type="http://schemas.openxmlformats.org/officeDocument/2006/relationships/customXml" Target="../ink/ink890.xml"/><Relationship Id="rId60" Type="http://schemas.openxmlformats.org/officeDocument/2006/relationships/customXml" Target="../ink/ink893.xml"/><Relationship Id="rId65" Type="http://schemas.openxmlformats.org/officeDocument/2006/relationships/image" Target="../media/image188.png"/><Relationship Id="rId73" Type="http://schemas.openxmlformats.org/officeDocument/2006/relationships/image" Target="../media/image193.png"/><Relationship Id="rId78" Type="http://schemas.openxmlformats.org/officeDocument/2006/relationships/customXml" Target="../ink/ink902.xml"/><Relationship Id="rId81" Type="http://schemas.openxmlformats.org/officeDocument/2006/relationships/image" Target="../media/image197.png"/><Relationship Id="rId86" Type="http://schemas.openxmlformats.org/officeDocument/2006/relationships/customXml" Target="../ink/ink906.xml"/><Relationship Id="rId94" Type="http://schemas.openxmlformats.org/officeDocument/2006/relationships/customXml" Target="../ink/ink910.xml"/><Relationship Id="rId99" Type="http://schemas.openxmlformats.org/officeDocument/2006/relationships/image" Target="../media/image206.png"/><Relationship Id="rId101" Type="http://schemas.openxmlformats.org/officeDocument/2006/relationships/image" Target="../media/image207.png"/><Relationship Id="rId4" Type="http://schemas.openxmlformats.org/officeDocument/2006/relationships/customXml" Target="../ink/ink867.xml"/><Relationship Id="rId9" Type="http://schemas.openxmlformats.org/officeDocument/2006/relationships/image" Target="../media/image157.png"/><Relationship Id="rId13" Type="http://schemas.openxmlformats.org/officeDocument/2006/relationships/image" Target="../media/image159.png"/><Relationship Id="rId18" Type="http://schemas.openxmlformats.org/officeDocument/2006/relationships/customXml" Target="../ink/ink873.xml"/><Relationship Id="rId39" Type="http://schemas.openxmlformats.org/officeDocument/2006/relationships/image" Target="../media/image174.png"/><Relationship Id="rId109" Type="http://schemas.openxmlformats.org/officeDocument/2006/relationships/image" Target="../media/image211.png"/><Relationship Id="rId34" Type="http://schemas.openxmlformats.org/officeDocument/2006/relationships/customXml" Target="../ink/ink881.xml"/><Relationship Id="rId50" Type="http://schemas.openxmlformats.org/officeDocument/2006/relationships/customXml" Target="../ink/ink889.xml"/><Relationship Id="rId55" Type="http://schemas.openxmlformats.org/officeDocument/2006/relationships/image" Target="../media/image183.png"/><Relationship Id="rId76" Type="http://schemas.openxmlformats.org/officeDocument/2006/relationships/customXml" Target="../ink/ink901.xml"/><Relationship Id="rId97" Type="http://schemas.openxmlformats.org/officeDocument/2006/relationships/image" Target="../media/image205.png"/><Relationship Id="rId104" Type="http://schemas.openxmlformats.org/officeDocument/2006/relationships/customXml" Target="../ink/ink915.xml"/><Relationship Id="rId7" Type="http://schemas.openxmlformats.org/officeDocument/2006/relationships/image" Target="../media/image156.png"/><Relationship Id="rId71" Type="http://schemas.openxmlformats.org/officeDocument/2006/relationships/image" Target="../media/image192.png"/><Relationship Id="rId92" Type="http://schemas.openxmlformats.org/officeDocument/2006/relationships/customXml" Target="../ink/ink909.xml"/><Relationship Id="rId2" Type="http://schemas.openxmlformats.org/officeDocument/2006/relationships/customXml" Target="../ink/ink866.xml"/><Relationship Id="rId29" Type="http://schemas.openxmlformats.org/officeDocument/2006/relationships/image" Target="../media/image1680.png"/><Relationship Id="rId24" Type="http://schemas.openxmlformats.org/officeDocument/2006/relationships/customXml" Target="../ink/ink876.xml"/><Relationship Id="rId40" Type="http://schemas.openxmlformats.org/officeDocument/2006/relationships/customXml" Target="../ink/ink884.xml"/><Relationship Id="rId45" Type="http://schemas.openxmlformats.org/officeDocument/2006/relationships/image" Target="../media/image177.png"/><Relationship Id="rId66" Type="http://schemas.openxmlformats.org/officeDocument/2006/relationships/customXml" Target="../ink/ink896.xml"/><Relationship Id="rId87" Type="http://schemas.openxmlformats.org/officeDocument/2006/relationships/image" Target="../media/image200.png"/><Relationship Id="rId61" Type="http://schemas.openxmlformats.org/officeDocument/2006/relationships/image" Target="../media/image186.png"/><Relationship Id="rId82" Type="http://schemas.openxmlformats.org/officeDocument/2006/relationships/customXml" Target="../ink/ink904.xml"/><Relationship Id="rId19" Type="http://schemas.openxmlformats.org/officeDocument/2006/relationships/image" Target="../media/image163.png"/><Relationship Id="rId14" Type="http://schemas.openxmlformats.org/officeDocument/2006/relationships/customXml" Target="../ink/ink872.xml"/><Relationship Id="rId30" Type="http://schemas.openxmlformats.org/officeDocument/2006/relationships/customXml" Target="../ink/ink879.xml"/><Relationship Id="rId35" Type="http://schemas.openxmlformats.org/officeDocument/2006/relationships/image" Target="../media/image172.png"/><Relationship Id="rId56" Type="http://schemas.openxmlformats.org/officeDocument/2006/relationships/customXml" Target="../ink/ink891.xml"/><Relationship Id="rId77" Type="http://schemas.openxmlformats.org/officeDocument/2006/relationships/image" Target="../media/image195.png"/><Relationship Id="rId100" Type="http://schemas.openxmlformats.org/officeDocument/2006/relationships/customXml" Target="../ink/ink913.xml"/><Relationship Id="rId105" Type="http://schemas.openxmlformats.org/officeDocument/2006/relationships/image" Target="../media/image209.png"/><Relationship Id="rId8" Type="http://schemas.openxmlformats.org/officeDocument/2006/relationships/customXml" Target="../ink/ink869.xml"/><Relationship Id="rId51" Type="http://schemas.openxmlformats.org/officeDocument/2006/relationships/image" Target="../media/image1810.png"/><Relationship Id="rId72" Type="http://schemas.openxmlformats.org/officeDocument/2006/relationships/customXml" Target="../ink/ink899.xml"/><Relationship Id="rId93" Type="http://schemas.openxmlformats.org/officeDocument/2006/relationships/image" Target="../media/image203.png"/><Relationship Id="rId98" Type="http://schemas.openxmlformats.org/officeDocument/2006/relationships/customXml" Target="../ink/ink912.xml"/><Relationship Id="rId3" Type="http://schemas.openxmlformats.org/officeDocument/2006/relationships/image" Target="../media/image154.png"/><Relationship Id="rId25" Type="http://schemas.openxmlformats.org/officeDocument/2006/relationships/image" Target="../media/image166.png"/><Relationship Id="rId46" Type="http://schemas.openxmlformats.org/officeDocument/2006/relationships/customXml" Target="../ink/ink887.xml"/><Relationship Id="rId67" Type="http://schemas.openxmlformats.org/officeDocument/2006/relationships/image" Target="../media/image189.png"/></Relationships>
</file>

<file path=ppt/slides/_rels/slide47.xml.rels><?xml version="1.0" encoding="UTF-8" standalone="yes"?>
<Relationships xmlns="http://schemas.openxmlformats.org/package/2006/relationships"><Relationship Id="rId117" Type="http://schemas.openxmlformats.org/officeDocument/2006/relationships/image" Target="../media/image215.png"/><Relationship Id="rId21" Type="http://schemas.openxmlformats.org/officeDocument/2006/relationships/image" Target="../media/image164.png"/><Relationship Id="rId42" Type="http://schemas.openxmlformats.org/officeDocument/2006/relationships/customXml" Target="../ink/ink937.xml"/><Relationship Id="rId63" Type="http://schemas.openxmlformats.org/officeDocument/2006/relationships/image" Target="../media/image187.png"/><Relationship Id="rId84" Type="http://schemas.openxmlformats.org/officeDocument/2006/relationships/customXml" Target="../ink/ink957.xml"/><Relationship Id="rId138" Type="http://schemas.openxmlformats.org/officeDocument/2006/relationships/customXml" Target="../ink/ink984.xml"/><Relationship Id="rId107" Type="http://schemas.openxmlformats.org/officeDocument/2006/relationships/image" Target="../media/image210.png"/><Relationship Id="rId11" Type="http://schemas.openxmlformats.org/officeDocument/2006/relationships/image" Target="../media/image158.png"/><Relationship Id="rId32" Type="http://schemas.openxmlformats.org/officeDocument/2006/relationships/customXml" Target="../ink/ink932.xml"/><Relationship Id="rId37" Type="http://schemas.openxmlformats.org/officeDocument/2006/relationships/image" Target="../media/image173.png"/><Relationship Id="rId58" Type="http://schemas.openxmlformats.org/officeDocument/2006/relationships/customXml" Target="../ink/ink944.xml"/><Relationship Id="rId74" Type="http://schemas.openxmlformats.org/officeDocument/2006/relationships/customXml" Target="../ink/ink952.xml"/><Relationship Id="rId79" Type="http://schemas.openxmlformats.org/officeDocument/2006/relationships/image" Target="../media/image196.png"/><Relationship Id="rId102" Type="http://schemas.openxmlformats.org/officeDocument/2006/relationships/customXml" Target="../ink/ink966.xml"/><Relationship Id="rId123" Type="http://schemas.openxmlformats.org/officeDocument/2006/relationships/image" Target="../media/image218.png"/><Relationship Id="rId128" Type="http://schemas.openxmlformats.org/officeDocument/2006/relationships/customXml" Target="../ink/ink979.xml"/><Relationship Id="rId5" Type="http://schemas.openxmlformats.org/officeDocument/2006/relationships/image" Target="../media/image155.png"/><Relationship Id="rId90" Type="http://schemas.openxmlformats.org/officeDocument/2006/relationships/customXml" Target="../ink/ink960.xml"/><Relationship Id="rId95" Type="http://schemas.openxmlformats.org/officeDocument/2006/relationships/image" Target="../media/image204.png"/><Relationship Id="rId22" Type="http://schemas.openxmlformats.org/officeDocument/2006/relationships/customXml" Target="../ink/ink927.xml"/><Relationship Id="rId27" Type="http://schemas.openxmlformats.org/officeDocument/2006/relationships/image" Target="../media/image167.png"/><Relationship Id="rId43" Type="http://schemas.openxmlformats.org/officeDocument/2006/relationships/image" Target="../media/image176.png"/><Relationship Id="rId48" Type="http://schemas.openxmlformats.org/officeDocument/2006/relationships/customXml" Target="../ink/ink940.xml"/><Relationship Id="rId64" Type="http://schemas.openxmlformats.org/officeDocument/2006/relationships/customXml" Target="../ink/ink947.xml"/><Relationship Id="rId69" Type="http://schemas.openxmlformats.org/officeDocument/2006/relationships/image" Target="../media/image191.png"/><Relationship Id="rId113" Type="http://schemas.openxmlformats.org/officeDocument/2006/relationships/image" Target="../media/image213.png"/><Relationship Id="rId118" Type="http://schemas.openxmlformats.org/officeDocument/2006/relationships/customXml" Target="../ink/ink974.xml"/><Relationship Id="rId134" Type="http://schemas.openxmlformats.org/officeDocument/2006/relationships/customXml" Target="../ink/ink982.xml"/><Relationship Id="rId139" Type="http://schemas.openxmlformats.org/officeDocument/2006/relationships/image" Target="../media/image226.png"/><Relationship Id="rId80" Type="http://schemas.openxmlformats.org/officeDocument/2006/relationships/customXml" Target="../ink/ink955.xml"/><Relationship Id="rId85" Type="http://schemas.openxmlformats.org/officeDocument/2006/relationships/image" Target="../media/image199.png"/><Relationship Id="rId12" Type="http://schemas.openxmlformats.org/officeDocument/2006/relationships/customXml" Target="../ink/ink923.xml"/><Relationship Id="rId17" Type="http://schemas.openxmlformats.org/officeDocument/2006/relationships/image" Target="../media/image162.png"/><Relationship Id="rId33" Type="http://schemas.openxmlformats.org/officeDocument/2006/relationships/image" Target="../media/image171.png"/><Relationship Id="rId38" Type="http://schemas.openxmlformats.org/officeDocument/2006/relationships/customXml" Target="../ink/ink935.xml"/><Relationship Id="rId59" Type="http://schemas.openxmlformats.org/officeDocument/2006/relationships/image" Target="../media/image185.png"/><Relationship Id="rId103" Type="http://schemas.openxmlformats.org/officeDocument/2006/relationships/image" Target="../media/image208.png"/><Relationship Id="rId108" Type="http://schemas.openxmlformats.org/officeDocument/2006/relationships/customXml" Target="../ink/ink969.xml"/><Relationship Id="rId124" Type="http://schemas.openxmlformats.org/officeDocument/2006/relationships/customXml" Target="../ink/ink977.xml"/><Relationship Id="rId129" Type="http://schemas.openxmlformats.org/officeDocument/2006/relationships/image" Target="../media/image221.png"/><Relationship Id="rId70" Type="http://schemas.openxmlformats.org/officeDocument/2006/relationships/customXml" Target="../ink/ink950.xml"/><Relationship Id="rId75" Type="http://schemas.openxmlformats.org/officeDocument/2006/relationships/image" Target="../media/image194.png"/><Relationship Id="rId91" Type="http://schemas.openxmlformats.org/officeDocument/2006/relationships/image" Target="../media/image202.png"/><Relationship Id="rId96" Type="http://schemas.openxmlformats.org/officeDocument/2006/relationships/customXml" Target="../ink/ink963.xml"/><Relationship Id="rId140" Type="http://schemas.openxmlformats.org/officeDocument/2006/relationships/customXml" Target="../ink/ink985.xml"/><Relationship Id="rId1" Type="http://schemas.openxmlformats.org/officeDocument/2006/relationships/slideLayout" Target="../slideLayouts/slideLayout2.xml"/><Relationship Id="rId6" Type="http://schemas.openxmlformats.org/officeDocument/2006/relationships/customXml" Target="../ink/ink920.xml"/><Relationship Id="rId23" Type="http://schemas.openxmlformats.org/officeDocument/2006/relationships/image" Target="../media/image165.png"/><Relationship Id="rId28" Type="http://schemas.openxmlformats.org/officeDocument/2006/relationships/customXml" Target="../ink/ink930.xml"/><Relationship Id="rId49" Type="http://schemas.openxmlformats.org/officeDocument/2006/relationships/image" Target="../media/image1790.png"/><Relationship Id="rId114" Type="http://schemas.openxmlformats.org/officeDocument/2006/relationships/customXml" Target="../ink/ink972.xml"/><Relationship Id="rId119" Type="http://schemas.openxmlformats.org/officeDocument/2006/relationships/image" Target="../media/image216.png"/><Relationship Id="rId44" Type="http://schemas.openxmlformats.org/officeDocument/2006/relationships/customXml" Target="../ink/ink938.xml"/><Relationship Id="rId60" Type="http://schemas.openxmlformats.org/officeDocument/2006/relationships/customXml" Target="../ink/ink945.xml"/><Relationship Id="rId65" Type="http://schemas.openxmlformats.org/officeDocument/2006/relationships/image" Target="../media/image188.png"/><Relationship Id="rId81" Type="http://schemas.openxmlformats.org/officeDocument/2006/relationships/image" Target="../media/image197.png"/><Relationship Id="rId86" Type="http://schemas.openxmlformats.org/officeDocument/2006/relationships/customXml" Target="../ink/ink958.xml"/><Relationship Id="rId130" Type="http://schemas.openxmlformats.org/officeDocument/2006/relationships/customXml" Target="../ink/ink980.xml"/><Relationship Id="rId135" Type="http://schemas.openxmlformats.org/officeDocument/2006/relationships/image" Target="../media/image224.png"/><Relationship Id="rId13" Type="http://schemas.openxmlformats.org/officeDocument/2006/relationships/image" Target="../media/image159.png"/><Relationship Id="rId18" Type="http://schemas.openxmlformats.org/officeDocument/2006/relationships/customXml" Target="../ink/ink925.xml"/><Relationship Id="rId39" Type="http://schemas.openxmlformats.org/officeDocument/2006/relationships/image" Target="../media/image174.png"/><Relationship Id="rId109" Type="http://schemas.openxmlformats.org/officeDocument/2006/relationships/image" Target="../media/image211.png"/><Relationship Id="rId34" Type="http://schemas.openxmlformats.org/officeDocument/2006/relationships/customXml" Target="../ink/ink933.xml"/><Relationship Id="rId50" Type="http://schemas.openxmlformats.org/officeDocument/2006/relationships/customXml" Target="../ink/ink941.xml"/><Relationship Id="rId55" Type="http://schemas.openxmlformats.org/officeDocument/2006/relationships/image" Target="../media/image183.png"/><Relationship Id="rId76" Type="http://schemas.openxmlformats.org/officeDocument/2006/relationships/customXml" Target="../ink/ink953.xml"/><Relationship Id="rId97" Type="http://schemas.openxmlformats.org/officeDocument/2006/relationships/image" Target="../media/image205.png"/><Relationship Id="rId104" Type="http://schemas.openxmlformats.org/officeDocument/2006/relationships/customXml" Target="../ink/ink967.xml"/><Relationship Id="rId120" Type="http://schemas.openxmlformats.org/officeDocument/2006/relationships/customXml" Target="../ink/ink975.xml"/><Relationship Id="rId125" Type="http://schemas.openxmlformats.org/officeDocument/2006/relationships/image" Target="../media/image219.png"/><Relationship Id="rId141" Type="http://schemas.openxmlformats.org/officeDocument/2006/relationships/image" Target="../media/image227.png"/><Relationship Id="rId7" Type="http://schemas.openxmlformats.org/officeDocument/2006/relationships/image" Target="../media/image156.png"/><Relationship Id="rId71" Type="http://schemas.openxmlformats.org/officeDocument/2006/relationships/image" Target="../media/image192.png"/><Relationship Id="rId92" Type="http://schemas.openxmlformats.org/officeDocument/2006/relationships/customXml" Target="../ink/ink961.xml"/><Relationship Id="rId2" Type="http://schemas.openxmlformats.org/officeDocument/2006/relationships/customXml" Target="../ink/ink918.xml"/><Relationship Id="rId29" Type="http://schemas.openxmlformats.org/officeDocument/2006/relationships/image" Target="../media/image1680.png"/><Relationship Id="rId24" Type="http://schemas.openxmlformats.org/officeDocument/2006/relationships/customXml" Target="../ink/ink928.xml"/><Relationship Id="rId40" Type="http://schemas.openxmlformats.org/officeDocument/2006/relationships/customXml" Target="../ink/ink936.xml"/><Relationship Id="rId45" Type="http://schemas.openxmlformats.org/officeDocument/2006/relationships/image" Target="../media/image177.png"/><Relationship Id="rId66" Type="http://schemas.openxmlformats.org/officeDocument/2006/relationships/customXml" Target="../ink/ink948.xml"/><Relationship Id="rId87" Type="http://schemas.openxmlformats.org/officeDocument/2006/relationships/image" Target="../media/image200.png"/><Relationship Id="rId110" Type="http://schemas.openxmlformats.org/officeDocument/2006/relationships/customXml" Target="../ink/ink970.xml"/><Relationship Id="rId115" Type="http://schemas.openxmlformats.org/officeDocument/2006/relationships/image" Target="../media/image214.png"/><Relationship Id="rId131" Type="http://schemas.openxmlformats.org/officeDocument/2006/relationships/image" Target="../media/image222.png"/><Relationship Id="rId136" Type="http://schemas.openxmlformats.org/officeDocument/2006/relationships/customXml" Target="../ink/ink983.xml"/><Relationship Id="rId61" Type="http://schemas.openxmlformats.org/officeDocument/2006/relationships/image" Target="../media/image186.png"/><Relationship Id="rId82" Type="http://schemas.openxmlformats.org/officeDocument/2006/relationships/customXml" Target="../ink/ink956.xml"/><Relationship Id="rId19" Type="http://schemas.openxmlformats.org/officeDocument/2006/relationships/image" Target="../media/image163.png"/><Relationship Id="rId14" Type="http://schemas.openxmlformats.org/officeDocument/2006/relationships/customXml" Target="../ink/ink924.xml"/><Relationship Id="rId30" Type="http://schemas.openxmlformats.org/officeDocument/2006/relationships/customXml" Target="../ink/ink931.xml"/><Relationship Id="rId35" Type="http://schemas.openxmlformats.org/officeDocument/2006/relationships/image" Target="../media/image172.png"/><Relationship Id="rId56" Type="http://schemas.openxmlformats.org/officeDocument/2006/relationships/customXml" Target="../ink/ink943.xml"/><Relationship Id="rId77" Type="http://schemas.openxmlformats.org/officeDocument/2006/relationships/image" Target="../media/image195.png"/><Relationship Id="rId100" Type="http://schemas.openxmlformats.org/officeDocument/2006/relationships/customXml" Target="../ink/ink965.xml"/><Relationship Id="rId105" Type="http://schemas.openxmlformats.org/officeDocument/2006/relationships/image" Target="../media/image209.png"/><Relationship Id="rId126" Type="http://schemas.openxmlformats.org/officeDocument/2006/relationships/customXml" Target="../ink/ink978.xml"/><Relationship Id="rId8" Type="http://schemas.openxmlformats.org/officeDocument/2006/relationships/customXml" Target="../ink/ink921.xml"/><Relationship Id="rId51" Type="http://schemas.openxmlformats.org/officeDocument/2006/relationships/image" Target="../media/image1810.png"/><Relationship Id="rId72" Type="http://schemas.openxmlformats.org/officeDocument/2006/relationships/customXml" Target="../ink/ink951.xml"/><Relationship Id="rId93" Type="http://schemas.openxmlformats.org/officeDocument/2006/relationships/image" Target="../media/image203.png"/><Relationship Id="rId98" Type="http://schemas.openxmlformats.org/officeDocument/2006/relationships/customXml" Target="../ink/ink964.xml"/><Relationship Id="rId121" Type="http://schemas.openxmlformats.org/officeDocument/2006/relationships/image" Target="../media/image217.png"/><Relationship Id="rId3" Type="http://schemas.openxmlformats.org/officeDocument/2006/relationships/image" Target="../media/image154.png"/><Relationship Id="rId25" Type="http://schemas.openxmlformats.org/officeDocument/2006/relationships/image" Target="../media/image166.png"/><Relationship Id="rId46" Type="http://schemas.openxmlformats.org/officeDocument/2006/relationships/customXml" Target="../ink/ink939.xml"/><Relationship Id="rId67" Type="http://schemas.openxmlformats.org/officeDocument/2006/relationships/image" Target="../media/image189.png"/><Relationship Id="rId116" Type="http://schemas.openxmlformats.org/officeDocument/2006/relationships/customXml" Target="../ink/ink973.xml"/><Relationship Id="rId137" Type="http://schemas.openxmlformats.org/officeDocument/2006/relationships/image" Target="../media/image225.png"/><Relationship Id="rId20" Type="http://schemas.openxmlformats.org/officeDocument/2006/relationships/customXml" Target="../ink/ink926.xml"/><Relationship Id="rId41" Type="http://schemas.openxmlformats.org/officeDocument/2006/relationships/image" Target="../media/image175.png"/><Relationship Id="rId62" Type="http://schemas.openxmlformats.org/officeDocument/2006/relationships/customXml" Target="../ink/ink946.xml"/><Relationship Id="rId83" Type="http://schemas.openxmlformats.org/officeDocument/2006/relationships/image" Target="../media/image198.png"/><Relationship Id="rId88" Type="http://schemas.openxmlformats.org/officeDocument/2006/relationships/customXml" Target="../ink/ink959.xml"/><Relationship Id="rId111" Type="http://schemas.openxmlformats.org/officeDocument/2006/relationships/image" Target="../media/image212.png"/><Relationship Id="rId132" Type="http://schemas.openxmlformats.org/officeDocument/2006/relationships/customXml" Target="../ink/ink981.xml"/><Relationship Id="rId36" Type="http://schemas.openxmlformats.org/officeDocument/2006/relationships/customXml" Target="../ink/ink934.xml"/><Relationship Id="rId57" Type="http://schemas.openxmlformats.org/officeDocument/2006/relationships/image" Target="../media/image184.png"/><Relationship Id="rId106" Type="http://schemas.openxmlformats.org/officeDocument/2006/relationships/customXml" Target="../ink/ink968.xml"/><Relationship Id="rId127" Type="http://schemas.openxmlformats.org/officeDocument/2006/relationships/image" Target="../media/image220.png"/><Relationship Id="rId10" Type="http://schemas.openxmlformats.org/officeDocument/2006/relationships/customXml" Target="../ink/ink922.xml"/><Relationship Id="rId31" Type="http://schemas.openxmlformats.org/officeDocument/2006/relationships/image" Target="../media/image169.png"/><Relationship Id="rId52" Type="http://schemas.openxmlformats.org/officeDocument/2006/relationships/customXml" Target="../ink/ink942.xml"/><Relationship Id="rId73" Type="http://schemas.openxmlformats.org/officeDocument/2006/relationships/image" Target="../media/image193.png"/><Relationship Id="rId78" Type="http://schemas.openxmlformats.org/officeDocument/2006/relationships/customXml" Target="../ink/ink954.xml"/><Relationship Id="rId94" Type="http://schemas.openxmlformats.org/officeDocument/2006/relationships/customXml" Target="../ink/ink962.xml"/><Relationship Id="rId99" Type="http://schemas.openxmlformats.org/officeDocument/2006/relationships/image" Target="../media/image206.png"/><Relationship Id="rId101" Type="http://schemas.openxmlformats.org/officeDocument/2006/relationships/image" Target="../media/image207.png"/><Relationship Id="rId122" Type="http://schemas.openxmlformats.org/officeDocument/2006/relationships/customXml" Target="../ink/ink976.xml"/><Relationship Id="rId4" Type="http://schemas.openxmlformats.org/officeDocument/2006/relationships/customXml" Target="../ink/ink919.xml"/><Relationship Id="rId9" Type="http://schemas.openxmlformats.org/officeDocument/2006/relationships/image" Target="../media/image157.png"/><Relationship Id="rId26" Type="http://schemas.openxmlformats.org/officeDocument/2006/relationships/customXml" Target="../ink/ink929.xml"/><Relationship Id="rId47" Type="http://schemas.openxmlformats.org/officeDocument/2006/relationships/image" Target="../media/image1780.png"/><Relationship Id="rId68" Type="http://schemas.openxmlformats.org/officeDocument/2006/relationships/customXml" Target="../ink/ink949.xml"/><Relationship Id="rId89" Type="http://schemas.openxmlformats.org/officeDocument/2006/relationships/image" Target="../media/image201.png"/><Relationship Id="rId112" Type="http://schemas.openxmlformats.org/officeDocument/2006/relationships/customXml" Target="../ink/ink971.xml"/><Relationship Id="rId133" Type="http://schemas.openxmlformats.org/officeDocument/2006/relationships/image" Target="../media/image223.png"/></Relationships>
</file>

<file path=ppt/slides/_rels/slide48.xml.rels><?xml version="1.0" encoding="UTF-8" standalone="yes"?>
<Relationships xmlns="http://schemas.openxmlformats.org/package/2006/relationships"><Relationship Id="rId117" Type="http://schemas.openxmlformats.org/officeDocument/2006/relationships/image" Target="../media/image215.png"/><Relationship Id="rId21" Type="http://schemas.openxmlformats.org/officeDocument/2006/relationships/image" Target="../media/image164.png"/><Relationship Id="rId42" Type="http://schemas.openxmlformats.org/officeDocument/2006/relationships/customXml" Target="../ink/ink1005.xml"/><Relationship Id="rId63" Type="http://schemas.openxmlformats.org/officeDocument/2006/relationships/image" Target="../media/image187.png"/><Relationship Id="rId84" Type="http://schemas.openxmlformats.org/officeDocument/2006/relationships/customXml" Target="../ink/ink1025.xml"/><Relationship Id="rId138" Type="http://schemas.openxmlformats.org/officeDocument/2006/relationships/customXml" Target="../ink/ink1052.xml"/><Relationship Id="rId107" Type="http://schemas.openxmlformats.org/officeDocument/2006/relationships/image" Target="../media/image210.png"/><Relationship Id="rId11" Type="http://schemas.openxmlformats.org/officeDocument/2006/relationships/image" Target="../media/image158.png"/><Relationship Id="rId32" Type="http://schemas.openxmlformats.org/officeDocument/2006/relationships/customXml" Target="../ink/ink1000.xml"/><Relationship Id="rId37" Type="http://schemas.openxmlformats.org/officeDocument/2006/relationships/image" Target="../media/image173.png"/><Relationship Id="rId58" Type="http://schemas.openxmlformats.org/officeDocument/2006/relationships/customXml" Target="../ink/ink1012.xml"/><Relationship Id="rId74" Type="http://schemas.openxmlformats.org/officeDocument/2006/relationships/customXml" Target="../ink/ink1020.xml"/><Relationship Id="rId79" Type="http://schemas.openxmlformats.org/officeDocument/2006/relationships/image" Target="../media/image196.png"/><Relationship Id="rId102" Type="http://schemas.openxmlformats.org/officeDocument/2006/relationships/customXml" Target="../ink/ink1034.xml"/><Relationship Id="rId123" Type="http://schemas.openxmlformats.org/officeDocument/2006/relationships/image" Target="../media/image218.png"/><Relationship Id="rId128" Type="http://schemas.openxmlformats.org/officeDocument/2006/relationships/customXml" Target="../ink/ink1047.xml"/><Relationship Id="rId5" Type="http://schemas.openxmlformats.org/officeDocument/2006/relationships/image" Target="../media/image155.png"/><Relationship Id="rId90" Type="http://schemas.openxmlformats.org/officeDocument/2006/relationships/customXml" Target="../ink/ink1028.xml"/><Relationship Id="rId95" Type="http://schemas.openxmlformats.org/officeDocument/2006/relationships/image" Target="../media/image204.png"/><Relationship Id="rId22" Type="http://schemas.openxmlformats.org/officeDocument/2006/relationships/customXml" Target="../ink/ink995.xml"/><Relationship Id="rId27" Type="http://schemas.openxmlformats.org/officeDocument/2006/relationships/image" Target="../media/image167.png"/><Relationship Id="rId43" Type="http://schemas.openxmlformats.org/officeDocument/2006/relationships/image" Target="../media/image176.png"/><Relationship Id="rId48" Type="http://schemas.openxmlformats.org/officeDocument/2006/relationships/customXml" Target="../ink/ink1008.xml"/><Relationship Id="rId64" Type="http://schemas.openxmlformats.org/officeDocument/2006/relationships/customXml" Target="../ink/ink1015.xml"/><Relationship Id="rId69" Type="http://schemas.openxmlformats.org/officeDocument/2006/relationships/image" Target="../media/image191.png"/><Relationship Id="rId113" Type="http://schemas.openxmlformats.org/officeDocument/2006/relationships/image" Target="../media/image213.png"/><Relationship Id="rId118" Type="http://schemas.openxmlformats.org/officeDocument/2006/relationships/customXml" Target="../ink/ink1042.xml"/><Relationship Id="rId134" Type="http://schemas.openxmlformats.org/officeDocument/2006/relationships/customXml" Target="../ink/ink1050.xml"/><Relationship Id="rId139" Type="http://schemas.openxmlformats.org/officeDocument/2006/relationships/image" Target="../media/image228.png"/><Relationship Id="rId80" Type="http://schemas.openxmlformats.org/officeDocument/2006/relationships/customXml" Target="../ink/ink1023.xml"/><Relationship Id="rId85" Type="http://schemas.openxmlformats.org/officeDocument/2006/relationships/image" Target="../media/image199.png"/><Relationship Id="rId12" Type="http://schemas.openxmlformats.org/officeDocument/2006/relationships/customXml" Target="../ink/ink991.xml"/><Relationship Id="rId17" Type="http://schemas.openxmlformats.org/officeDocument/2006/relationships/image" Target="../media/image162.png"/><Relationship Id="rId33" Type="http://schemas.openxmlformats.org/officeDocument/2006/relationships/image" Target="../media/image171.png"/><Relationship Id="rId38" Type="http://schemas.openxmlformats.org/officeDocument/2006/relationships/customXml" Target="../ink/ink1003.xml"/><Relationship Id="rId59" Type="http://schemas.openxmlformats.org/officeDocument/2006/relationships/image" Target="../media/image185.png"/><Relationship Id="rId103" Type="http://schemas.openxmlformats.org/officeDocument/2006/relationships/image" Target="../media/image208.png"/><Relationship Id="rId108" Type="http://schemas.openxmlformats.org/officeDocument/2006/relationships/customXml" Target="../ink/ink1037.xml"/><Relationship Id="rId124" Type="http://schemas.openxmlformats.org/officeDocument/2006/relationships/customXml" Target="../ink/ink1045.xml"/><Relationship Id="rId129" Type="http://schemas.openxmlformats.org/officeDocument/2006/relationships/image" Target="../media/image221.png"/><Relationship Id="rId70" Type="http://schemas.openxmlformats.org/officeDocument/2006/relationships/customXml" Target="../ink/ink1018.xml"/><Relationship Id="rId75" Type="http://schemas.openxmlformats.org/officeDocument/2006/relationships/image" Target="../media/image194.png"/><Relationship Id="rId91" Type="http://schemas.openxmlformats.org/officeDocument/2006/relationships/image" Target="../media/image202.png"/><Relationship Id="rId96" Type="http://schemas.openxmlformats.org/officeDocument/2006/relationships/customXml" Target="../ink/ink1031.xml"/><Relationship Id="rId1" Type="http://schemas.openxmlformats.org/officeDocument/2006/relationships/slideLayout" Target="../slideLayouts/slideLayout2.xml"/><Relationship Id="rId6" Type="http://schemas.openxmlformats.org/officeDocument/2006/relationships/customXml" Target="../ink/ink988.xml"/><Relationship Id="rId23" Type="http://schemas.openxmlformats.org/officeDocument/2006/relationships/image" Target="../media/image165.png"/><Relationship Id="rId28" Type="http://schemas.openxmlformats.org/officeDocument/2006/relationships/customXml" Target="../ink/ink998.xml"/><Relationship Id="rId49" Type="http://schemas.openxmlformats.org/officeDocument/2006/relationships/image" Target="../media/image1790.png"/><Relationship Id="rId114" Type="http://schemas.openxmlformats.org/officeDocument/2006/relationships/customXml" Target="../ink/ink1040.xml"/><Relationship Id="rId119" Type="http://schemas.openxmlformats.org/officeDocument/2006/relationships/image" Target="../media/image216.png"/><Relationship Id="rId44" Type="http://schemas.openxmlformats.org/officeDocument/2006/relationships/customXml" Target="../ink/ink1006.xml"/><Relationship Id="rId60" Type="http://schemas.openxmlformats.org/officeDocument/2006/relationships/customXml" Target="../ink/ink1013.xml"/><Relationship Id="rId65" Type="http://schemas.openxmlformats.org/officeDocument/2006/relationships/image" Target="../media/image188.png"/><Relationship Id="rId81" Type="http://schemas.openxmlformats.org/officeDocument/2006/relationships/image" Target="../media/image197.png"/><Relationship Id="rId86" Type="http://schemas.openxmlformats.org/officeDocument/2006/relationships/customXml" Target="../ink/ink1026.xml"/><Relationship Id="rId130" Type="http://schemas.openxmlformats.org/officeDocument/2006/relationships/customXml" Target="../ink/ink1048.xml"/><Relationship Id="rId135" Type="http://schemas.openxmlformats.org/officeDocument/2006/relationships/image" Target="../media/image224.png"/><Relationship Id="rId13" Type="http://schemas.openxmlformats.org/officeDocument/2006/relationships/image" Target="../media/image159.png"/><Relationship Id="rId18" Type="http://schemas.openxmlformats.org/officeDocument/2006/relationships/customXml" Target="../ink/ink993.xml"/><Relationship Id="rId39" Type="http://schemas.openxmlformats.org/officeDocument/2006/relationships/image" Target="../media/image174.png"/><Relationship Id="rId109" Type="http://schemas.openxmlformats.org/officeDocument/2006/relationships/image" Target="../media/image211.png"/><Relationship Id="rId34" Type="http://schemas.openxmlformats.org/officeDocument/2006/relationships/customXml" Target="../ink/ink1001.xml"/><Relationship Id="rId50" Type="http://schemas.openxmlformats.org/officeDocument/2006/relationships/customXml" Target="../ink/ink1009.xml"/><Relationship Id="rId55" Type="http://schemas.openxmlformats.org/officeDocument/2006/relationships/image" Target="../media/image183.png"/><Relationship Id="rId76" Type="http://schemas.openxmlformats.org/officeDocument/2006/relationships/customXml" Target="../ink/ink1021.xml"/><Relationship Id="rId97" Type="http://schemas.openxmlformats.org/officeDocument/2006/relationships/image" Target="../media/image205.png"/><Relationship Id="rId104" Type="http://schemas.openxmlformats.org/officeDocument/2006/relationships/customXml" Target="../ink/ink1035.xml"/><Relationship Id="rId120" Type="http://schemas.openxmlformats.org/officeDocument/2006/relationships/customXml" Target="../ink/ink1043.xml"/><Relationship Id="rId125" Type="http://schemas.openxmlformats.org/officeDocument/2006/relationships/image" Target="../media/image219.png"/><Relationship Id="rId7" Type="http://schemas.openxmlformats.org/officeDocument/2006/relationships/image" Target="../media/image156.png"/><Relationship Id="rId71" Type="http://schemas.openxmlformats.org/officeDocument/2006/relationships/image" Target="../media/image192.png"/><Relationship Id="rId92" Type="http://schemas.openxmlformats.org/officeDocument/2006/relationships/customXml" Target="../ink/ink1029.xml"/><Relationship Id="rId2" Type="http://schemas.openxmlformats.org/officeDocument/2006/relationships/customXml" Target="../ink/ink986.xml"/><Relationship Id="rId29" Type="http://schemas.openxmlformats.org/officeDocument/2006/relationships/image" Target="../media/image1680.png"/><Relationship Id="rId24" Type="http://schemas.openxmlformats.org/officeDocument/2006/relationships/customXml" Target="../ink/ink996.xml"/><Relationship Id="rId40" Type="http://schemas.openxmlformats.org/officeDocument/2006/relationships/customXml" Target="../ink/ink1004.xml"/><Relationship Id="rId45" Type="http://schemas.openxmlformats.org/officeDocument/2006/relationships/image" Target="../media/image2270.png"/><Relationship Id="rId66" Type="http://schemas.openxmlformats.org/officeDocument/2006/relationships/customXml" Target="../ink/ink1016.xml"/><Relationship Id="rId87" Type="http://schemas.openxmlformats.org/officeDocument/2006/relationships/image" Target="../media/image200.png"/><Relationship Id="rId110" Type="http://schemas.openxmlformats.org/officeDocument/2006/relationships/customXml" Target="../ink/ink1038.xml"/><Relationship Id="rId115" Type="http://schemas.openxmlformats.org/officeDocument/2006/relationships/image" Target="../media/image214.png"/><Relationship Id="rId131" Type="http://schemas.openxmlformats.org/officeDocument/2006/relationships/image" Target="../media/image222.png"/><Relationship Id="rId136" Type="http://schemas.openxmlformats.org/officeDocument/2006/relationships/customXml" Target="../ink/ink1051.xml"/><Relationship Id="rId61" Type="http://schemas.openxmlformats.org/officeDocument/2006/relationships/image" Target="../media/image186.png"/><Relationship Id="rId82" Type="http://schemas.openxmlformats.org/officeDocument/2006/relationships/customXml" Target="../ink/ink1024.xml"/><Relationship Id="rId19" Type="http://schemas.openxmlformats.org/officeDocument/2006/relationships/image" Target="../media/image163.png"/><Relationship Id="rId14" Type="http://schemas.openxmlformats.org/officeDocument/2006/relationships/customXml" Target="../ink/ink992.xml"/><Relationship Id="rId30" Type="http://schemas.openxmlformats.org/officeDocument/2006/relationships/customXml" Target="../ink/ink999.xml"/><Relationship Id="rId35" Type="http://schemas.openxmlformats.org/officeDocument/2006/relationships/image" Target="../media/image172.png"/><Relationship Id="rId56" Type="http://schemas.openxmlformats.org/officeDocument/2006/relationships/customXml" Target="../ink/ink1011.xml"/><Relationship Id="rId77" Type="http://schemas.openxmlformats.org/officeDocument/2006/relationships/image" Target="../media/image195.png"/><Relationship Id="rId100" Type="http://schemas.openxmlformats.org/officeDocument/2006/relationships/customXml" Target="../ink/ink1033.xml"/><Relationship Id="rId105" Type="http://schemas.openxmlformats.org/officeDocument/2006/relationships/image" Target="../media/image209.png"/><Relationship Id="rId126" Type="http://schemas.openxmlformats.org/officeDocument/2006/relationships/customXml" Target="../ink/ink1046.xml"/><Relationship Id="rId8" Type="http://schemas.openxmlformats.org/officeDocument/2006/relationships/customXml" Target="../ink/ink989.xml"/><Relationship Id="rId51" Type="http://schemas.openxmlformats.org/officeDocument/2006/relationships/image" Target="../media/image1810.png"/><Relationship Id="rId72" Type="http://schemas.openxmlformats.org/officeDocument/2006/relationships/customXml" Target="../ink/ink1019.xml"/><Relationship Id="rId93" Type="http://schemas.openxmlformats.org/officeDocument/2006/relationships/image" Target="../media/image203.png"/><Relationship Id="rId98" Type="http://schemas.openxmlformats.org/officeDocument/2006/relationships/customXml" Target="../ink/ink1032.xml"/><Relationship Id="rId121" Type="http://schemas.openxmlformats.org/officeDocument/2006/relationships/image" Target="../media/image217.png"/><Relationship Id="rId3" Type="http://schemas.openxmlformats.org/officeDocument/2006/relationships/image" Target="../media/image154.png"/><Relationship Id="rId25" Type="http://schemas.openxmlformats.org/officeDocument/2006/relationships/image" Target="../media/image166.png"/><Relationship Id="rId46" Type="http://schemas.openxmlformats.org/officeDocument/2006/relationships/customXml" Target="../ink/ink1007.xml"/><Relationship Id="rId67" Type="http://schemas.openxmlformats.org/officeDocument/2006/relationships/image" Target="../media/image189.png"/><Relationship Id="rId116" Type="http://schemas.openxmlformats.org/officeDocument/2006/relationships/customXml" Target="../ink/ink1041.xml"/><Relationship Id="rId137" Type="http://schemas.openxmlformats.org/officeDocument/2006/relationships/image" Target="../media/image225.png"/><Relationship Id="rId20" Type="http://schemas.openxmlformats.org/officeDocument/2006/relationships/customXml" Target="../ink/ink994.xml"/><Relationship Id="rId41" Type="http://schemas.openxmlformats.org/officeDocument/2006/relationships/image" Target="../media/image175.png"/><Relationship Id="rId62" Type="http://schemas.openxmlformats.org/officeDocument/2006/relationships/customXml" Target="../ink/ink1014.xml"/><Relationship Id="rId83" Type="http://schemas.openxmlformats.org/officeDocument/2006/relationships/image" Target="../media/image198.png"/><Relationship Id="rId88" Type="http://schemas.openxmlformats.org/officeDocument/2006/relationships/customXml" Target="../ink/ink1027.xml"/><Relationship Id="rId111" Type="http://schemas.openxmlformats.org/officeDocument/2006/relationships/image" Target="../media/image212.png"/><Relationship Id="rId132" Type="http://schemas.openxmlformats.org/officeDocument/2006/relationships/customXml" Target="../ink/ink1049.xml"/><Relationship Id="rId36" Type="http://schemas.openxmlformats.org/officeDocument/2006/relationships/customXml" Target="../ink/ink1002.xml"/><Relationship Id="rId57" Type="http://schemas.openxmlformats.org/officeDocument/2006/relationships/image" Target="../media/image184.png"/><Relationship Id="rId106" Type="http://schemas.openxmlformats.org/officeDocument/2006/relationships/customXml" Target="../ink/ink1036.xml"/><Relationship Id="rId127" Type="http://schemas.openxmlformats.org/officeDocument/2006/relationships/image" Target="../media/image220.png"/><Relationship Id="rId10" Type="http://schemas.openxmlformats.org/officeDocument/2006/relationships/customXml" Target="../ink/ink990.xml"/><Relationship Id="rId31" Type="http://schemas.openxmlformats.org/officeDocument/2006/relationships/image" Target="../media/image169.png"/><Relationship Id="rId52" Type="http://schemas.openxmlformats.org/officeDocument/2006/relationships/customXml" Target="../ink/ink1010.xml"/><Relationship Id="rId73" Type="http://schemas.openxmlformats.org/officeDocument/2006/relationships/image" Target="../media/image193.png"/><Relationship Id="rId78" Type="http://schemas.openxmlformats.org/officeDocument/2006/relationships/customXml" Target="../ink/ink1022.xml"/><Relationship Id="rId94" Type="http://schemas.openxmlformats.org/officeDocument/2006/relationships/customXml" Target="../ink/ink1030.xml"/><Relationship Id="rId99" Type="http://schemas.openxmlformats.org/officeDocument/2006/relationships/image" Target="../media/image206.png"/><Relationship Id="rId101" Type="http://schemas.openxmlformats.org/officeDocument/2006/relationships/image" Target="../media/image207.png"/><Relationship Id="rId122" Type="http://schemas.openxmlformats.org/officeDocument/2006/relationships/customXml" Target="../ink/ink1044.xml"/><Relationship Id="rId4" Type="http://schemas.openxmlformats.org/officeDocument/2006/relationships/customXml" Target="../ink/ink987.xml"/><Relationship Id="rId9" Type="http://schemas.openxmlformats.org/officeDocument/2006/relationships/image" Target="../media/image157.png"/><Relationship Id="rId26" Type="http://schemas.openxmlformats.org/officeDocument/2006/relationships/customXml" Target="../ink/ink997.xml"/><Relationship Id="rId47" Type="http://schemas.openxmlformats.org/officeDocument/2006/relationships/image" Target="../media/image1780.png"/><Relationship Id="rId68" Type="http://schemas.openxmlformats.org/officeDocument/2006/relationships/customXml" Target="../ink/ink1017.xml"/><Relationship Id="rId89" Type="http://schemas.openxmlformats.org/officeDocument/2006/relationships/image" Target="../media/image201.png"/><Relationship Id="rId112" Type="http://schemas.openxmlformats.org/officeDocument/2006/relationships/customXml" Target="../ink/ink1039.xml"/><Relationship Id="rId133" Type="http://schemas.openxmlformats.org/officeDocument/2006/relationships/image" Target="../media/image223.png"/></Relationships>
</file>

<file path=ppt/slides/_rels/slide49.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customXml" Target="../ink/ink1056.xml"/><Relationship Id="rId13" Type="http://schemas.openxmlformats.org/officeDocument/2006/relationships/image" Target="../media/image236.png"/><Relationship Id="rId3" Type="http://schemas.openxmlformats.org/officeDocument/2006/relationships/image" Target="../media/image231.png"/><Relationship Id="rId7" Type="http://schemas.openxmlformats.org/officeDocument/2006/relationships/image" Target="../media/image233.png"/><Relationship Id="rId12" Type="http://schemas.openxmlformats.org/officeDocument/2006/relationships/customXml" Target="../ink/ink1058.xml"/><Relationship Id="rId2" Type="http://schemas.openxmlformats.org/officeDocument/2006/relationships/customXml" Target="../ink/ink1053.xml"/><Relationship Id="rId1" Type="http://schemas.openxmlformats.org/officeDocument/2006/relationships/slideLayout" Target="../slideLayouts/slideLayout2.xml"/><Relationship Id="rId6" Type="http://schemas.openxmlformats.org/officeDocument/2006/relationships/customXml" Target="../ink/ink1055.xml"/><Relationship Id="rId11" Type="http://schemas.openxmlformats.org/officeDocument/2006/relationships/image" Target="../media/image235.png"/><Relationship Id="rId5" Type="http://schemas.openxmlformats.org/officeDocument/2006/relationships/image" Target="../media/image232.png"/><Relationship Id="rId15" Type="http://schemas.openxmlformats.org/officeDocument/2006/relationships/image" Target="../media/image237.png"/><Relationship Id="rId10" Type="http://schemas.openxmlformats.org/officeDocument/2006/relationships/customXml" Target="../ink/ink1057.xml"/><Relationship Id="rId4" Type="http://schemas.openxmlformats.org/officeDocument/2006/relationships/customXml" Target="../ink/ink1054.xml"/><Relationship Id="rId9" Type="http://schemas.openxmlformats.org/officeDocument/2006/relationships/image" Target="../media/image234.png"/><Relationship Id="rId14" Type="http://schemas.openxmlformats.org/officeDocument/2006/relationships/customXml" Target="../ink/ink1059.xml"/></Relationships>
</file>

<file path=ppt/slides/_rels/slide52.xml.rels><?xml version="1.0" encoding="UTF-8" standalone="yes"?>
<Relationships xmlns="http://schemas.openxmlformats.org/package/2006/relationships"><Relationship Id="rId13" Type="http://schemas.openxmlformats.org/officeDocument/2006/relationships/image" Target="../media/image236.png"/><Relationship Id="rId18" Type="http://schemas.openxmlformats.org/officeDocument/2006/relationships/customXml" Target="../ink/ink1068.xml"/><Relationship Id="rId26" Type="http://schemas.openxmlformats.org/officeDocument/2006/relationships/customXml" Target="../ink/ink1072.xml"/><Relationship Id="rId39" Type="http://schemas.openxmlformats.org/officeDocument/2006/relationships/image" Target="../media/image249.png"/><Relationship Id="rId21" Type="http://schemas.openxmlformats.org/officeDocument/2006/relationships/image" Target="../media/image240.png"/><Relationship Id="rId34" Type="http://schemas.openxmlformats.org/officeDocument/2006/relationships/customXml" Target="../ink/ink1076.xml"/><Relationship Id="rId42" Type="http://schemas.openxmlformats.org/officeDocument/2006/relationships/customXml" Target="../ink/ink1080.xml"/><Relationship Id="rId47" Type="http://schemas.openxmlformats.org/officeDocument/2006/relationships/image" Target="../media/image253.png"/><Relationship Id="rId7" Type="http://schemas.openxmlformats.org/officeDocument/2006/relationships/image" Target="../media/image233.png"/><Relationship Id="rId2" Type="http://schemas.openxmlformats.org/officeDocument/2006/relationships/customXml" Target="../ink/ink1060.xml"/><Relationship Id="rId16" Type="http://schemas.openxmlformats.org/officeDocument/2006/relationships/customXml" Target="../ink/ink1067.xml"/><Relationship Id="rId29" Type="http://schemas.openxmlformats.org/officeDocument/2006/relationships/image" Target="../media/image244.png"/><Relationship Id="rId1" Type="http://schemas.openxmlformats.org/officeDocument/2006/relationships/slideLayout" Target="../slideLayouts/slideLayout2.xml"/><Relationship Id="rId6" Type="http://schemas.openxmlformats.org/officeDocument/2006/relationships/customXml" Target="../ink/ink1062.xml"/><Relationship Id="rId11" Type="http://schemas.openxmlformats.org/officeDocument/2006/relationships/image" Target="../media/image235.png"/><Relationship Id="rId24" Type="http://schemas.openxmlformats.org/officeDocument/2006/relationships/customXml" Target="../ink/ink1071.xml"/><Relationship Id="rId32" Type="http://schemas.openxmlformats.org/officeDocument/2006/relationships/customXml" Target="../ink/ink1075.xml"/><Relationship Id="rId37" Type="http://schemas.openxmlformats.org/officeDocument/2006/relationships/image" Target="../media/image248.png"/><Relationship Id="rId40" Type="http://schemas.openxmlformats.org/officeDocument/2006/relationships/customXml" Target="../ink/ink1079.xml"/><Relationship Id="rId45" Type="http://schemas.openxmlformats.org/officeDocument/2006/relationships/image" Target="../media/image252.png"/><Relationship Id="rId5" Type="http://schemas.openxmlformats.org/officeDocument/2006/relationships/image" Target="../media/image232.png"/><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073.xml"/><Relationship Id="rId36" Type="http://schemas.openxmlformats.org/officeDocument/2006/relationships/customXml" Target="../ink/ink1077.xml"/><Relationship Id="rId10" Type="http://schemas.openxmlformats.org/officeDocument/2006/relationships/customXml" Target="../ink/ink1064.xml"/><Relationship Id="rId19" Type="http://schemas.openxmlformats.org/officeDocument/2006/relationships/image" Target="../media/image239.png"/><Relationship Id="rId31" Type="http://schemas.openxmlformats.org/officeDocument/2006/relationships/image" Target="../media/image245.png"/><Relationship Id="rId44" Type="http://schemas.openxmlformats.org/officeDocument/2006/relationships/customXml" Target="../ink/ink1081.xml"/><Relationship Id="rId4" Type="http://schemas.openxmlformats.org/officeDocument/2006/relationships/customXml" Target="../ink/ink1061.xml"/><Relationship Id="rId9" Type="http://schemas.openxmlformats.org/officeDocument/2006/relationships/image" Target="../media/image234.png"/><Relationship Id="rId14" Type="http://schemas.openxmlformats.org/officeDocument/2006/relationships/customXml" Target="../ink/ink1066.xml"/><Relationship Id="rId22" Type="http://schemas.openxmlformats.org/officeDocument/2006/relationships/customXml" Target="../ink/ink1070.xml"/><Relationship Id="rId27" Type="http://schemas.openxmlformats.org/officeDocument/2006/relationships/image" Target="../media/image243.png"/><Relationship Id="rId30" Type="http://schemas.openxmlformats.org/officeDocument/2006/relationships/customXml" Target="../ink/ink1074.xml"/><Relationship Id="rId35" Type="http://schemas.openxmlformats.org/officeDocument/2006/relationships/image" Target="../media/image247.png"/><Relationship Id="rId43" Type="http://schemas.openxmlformats.org/officeDocument/2006/relationships/image" Target="../media/image251.png"/><Relationship Id="rId8" Type="http://schemas.openxmlformats.org/officeDocument/2006/relationships/customXml" Target="../ink/ink1063.xml"/><Relationship Id="rId3" Type="http://schemas.openxmlformats.org/officeDocument/2006/relationships/image" Target="../media/image231.png"/><Relationship Id="rId12" Type="http://schemas.openxmlformats.org/officeDocument/2006/relationships/customXml" Target="../ink/ink1065.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078.xml"/><Relationship Id="rId46" Type="http://schemas.openxmlformats.org/officeDocument/2006/relationships/customXml" Target="../ink/ink1082.xml"/><Relationship Id="rId20" Type="http://schemas.openxmlformats.org/officeDocument/2006/relationships/customXml" Target="../ink/ink1069.xml"/><Relationship Id="rId41" Type="http://schemas.openxmlformats.org/officeDocument/2006/relationships/image" Target="../media/image250.png"/></Relationships>
</file>

<file path=ppt/slides/_rels/slide53.xml.rels><?xml version="1.0" encoding="UTF-8" standalone="yes"?>
<Relationships xmlns="http://schemas.openxmlformats.org/package/2006/relationships"><Relationship Id="rId26" Type="http://schemas.openxmlformats.org/officeDocument/2006/relationships/customXml" Target="../ink/ink1095.xml"/><Relationship Id="rId21" Type="http://schemas.openxmlformats.org/officeDocument/2006/relationships/image" Target="../media/image240.png"/><Relationship Id="rId42" Type="http://schemas.openxmlformats.org/officeDocument/2006/relationships/customXml" Target="../ink/ink1103.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116.xml"/><Relationship Id="rId7" Type="http://schemas.openxmlformats.org/officeDocument/2006/relationships/image" Target="../media/image233.png"/><Relationship Id="rId2" Type="http://schemas.openxmlformats.org/officeDocument/2006/relationships/customXml" Target="../ink/ink1083.xml"/><Relationship Id="rId16" Type="http://schemas.openxmlformats.org/officeDocument/2006/relationships/customXml" Target="../ink/ink1090.xml"/><Relationship Id="rId29" Type="http://schemas.openxmlformats.org/officeDocument/2006/relationships/image" Target="../media/image244.png"/><Relationship Id="rId11" Type="http://schemas.openxmlformats.org/officeDocument/2006/relationships/image" Target="../media/image235.png"/><Relationship Id="rId24" Type="http://schemas.openxmlformats.org/officeDocument/2006/relationships/customXml" Target="../ink/ink1094.xml"/><Relationship Id="rId32" Type="http://schemas.openxmlformats.org/officeDocument/2006/relationships/customXml" Target="../ink/ink1098.xml"/><Relationship Id="rId37" Type="http://schemas.openxmlformats.org/officeDocument/2006/relationships/image" Target="../media/image248.png"/><Relationship Id="rId40" Type="http://schemas.openxmlformats.org/officeDocument/2006/relationships/customXml" Target="../ink/ink1102.xml"/><Relationship Id="rId45" Type="http://schemas.openxmlformats.org/officeDocument/2006/relationships/image" Target="../media/image252.png"/><Relationship Id="rId53" Type="http://schemas.openxmlformats.org/officeDocument/2006/relationships/image" Target="../media/image256.png"/><Relationship Id="rId58" Type="http://schemas.openxmlformats.org/officeDocument/2006/relationships/customXml" Target="../ink/ink1111.xml"/><Relationship Id="rId66" Type="http://schemas.openxmlformats.org/officeDocument/2006/relationships/customXml" Target="../ink/ink1115.xml"/><Relationship Id="rId5" Type="http://schemas.openxmlformats.org/officeDocument/2006/relationships/image" Target="../media/image232.png"/><Relationship Id="rId61" Type="http://schemas.openxmlformats.org/officeDocument/2006/relationships/image" Target="../media/image260.png"/><Relationship Id="rId19" Type="http://schemas.openxmlformats.org/officeDocument/2006/relationships/image" Target="../media/image239.png"/><Relationship Id="rId14" Type="http://schemas.openxmlformats.org/officeDocument/2006/relationships/customXml" Target="../ink/ink1089.xml"/><Relationship Id="rId22" Type="http://schemas.openxmlformats.org/officeDocument/2006/relationships/customXml" Target="../ink/ink1093.xml"/><Relationship Id="rId27" Type="http://schemas.openxmlformats.org/officeDocument/2006/relationships/image" Target="../media/image243.png"/><Relationship Id="rId30" Type="http://schemas.openxmlformats.org/officeDocument/2006/relationships/customXml" Target="../ink/ink1097.xml"/><Relationship Id="rId35" Type="http://schemas.openxmlformats.org/officeDocument/2006/relationships/image" Target="../media/image247.png"/><Relationship Id="rId43" Type="http://schemas.openxmlformats.org/officeDocument/2006/relationships/image" Target="../media/image251.png"/><Relationship Id="rId48" Type="http://schemas.openxmlformats.org/officeDocument/2006/relationships/customXml" Target="../ink/ink1106.xml"/><Relationship Id="rId56" Type="http://schemas.openxmlformats.org/officeDocument/2006/relationships/customXml" Target="../ink/ink1110.xml"/><Relationship Id="rId64" Type="http://schemas.openxmlformats.org/officeDocument/2006/relationships/customXml" Target="../ink/ink1114.xml"/><Relationship Id="rId69" Type="http://schemas.openxmlformats.org/officeDocument/2006/relationships/image" Target="../media/image264.png"/><Relationship Id="rId8" Type="http://schemas.openxmlformats.org/officeDocument/2006/relationships/customXml" Target="../ink/ink1086.xml"/><Relationship Id="rId51" Type="http://schemas.openxmlformats.org/officeDocument/2006/relationships/image" Target="../media/image255.png"/><Relationship Id="rId3" Type="http://schemas.openxmlformats.org/officeDocument/2006/relationships/image" Target="../media/image231.png"/><Relationship Id="rId12" Type="http://schemas.openxmlformats.org/officeDocument/2006/relationships/customXml" Target="../ink/ink1088.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101.xml"/><Relationship Id="rId46" Type="http://schemas.openxmlformats.org/officeDocument/2006/relationships/customXml" Target="../ink/ink1105.xml"/><Relationship Id="rId59" Type="http://schemas.openxmlformats.org/officeDocument/2006/relationships/image" Target="../media/image259.png"/><Relationship Id="rId67" Type="http://schemas.openxmlformats.org/officeDocument/2006/relationships/image" Target="../media/image263.png"/><Relationship Id="rId20" Type="http://schemas.openxmlformats.org/officeDocument/2006/relationships/customXml" Target="../ink/ink1092.xml"/><Relationship Id="rId41" Type="http://schemas.openxmlformats.org/officeDocument/2006/relationships/image" Target="../media/image250.png"/><Relationship Id="rId54" Type="http://schemas.openxmlformats.org/officeDocument/2006/relationships/customXml" Target="../ink/ink1109.xml"/><Relationship Id="rId62" Type="http://schemas.openxmlformats.org/officeDocument/2006/relationships/customXml" Target="../ink/ink1113.xml"/><Relationship Id="rId1" Type="http://schemas.openxmlformats.org/officeDocument/2006/relationships/slideLayout" Target="../slideLayouts/slideLayout2.xml"/><Relationship Id="rId6" Type="http://schemas.openxmlformats.org/officeDocument/2006/relationships/customXml" Target="../ink/ink1085.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096.xml"/><Relationship Id="rId36" Type="http://schemas.openxmlformats.org/officeDocument/2006/relationships/customXml" Target="../ink/ink1100.xml"/><Relationship Id="rId49" Type="http://schemas.openxmlformats.org/officeDocument/2006/relationships/image" Target="../media/image254.png"/><Relationship Id="rId57" Type="http://schemas.openxmlformats.org/officeDocument/2006/relationships/image" Target="../media/image258.png"/><Relationship Id="rId10" Type="http://schemas.openxmlformats.org/officeDocument/2006/relationships/customXml" Target="../ink/ink1087.xml"/><Relationship Id="rId31" Type="http://schemas.openxmlformats.org/officeDocument/2006/relationships/image" Target="../media/image245.png"/><Relationship Id="rId44" Type="http://schemas.openxmlformats.org/officeDocument/2006/relationships/customXml" Target="../ink/ink1104.xml"/><Relationship Id="rId52" Type="http://schemas.openxmlformats.org/officeDocument/2006/relationships/customXml" Target="../ink/ink1108.xml"/><Relationship Id="rId60" Type="http://schemas.openxmlformats.org/officeDocument/2006/relationships/customXml" Target="../ink/ink1112.xml"/><Relationship Id="rId65" Type="http://schemas.openxmlformats.org/officeDocument/2006/relationships/image" Target="../media/image262.png"/><Relationship Id="rId4" Type="http://schemas.openxmlformats.org/officeDocument/2006/relationships/customXml" Target="../ink/ink1084.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091.xml"/><Relationship Id="rId39" Type="http://schemas.openxmlformats.org/officeDocument/2006/relationships/image" Target="../media/image249.png"/><Relationship Id="rId34" Type="http://schemas.openxmlformats.org/officeDocument/2006/relationships/customXml" Target="../ink/ink1099.xml"/><Relationship Id="rId50" Type="http://schemas.openxmlformats.org/officeDocument/2006/relationships/customXml" Target="../ink/ink1107.xml"/><Relationship Id="rId55" Type="http://schemas.openxmlformats.org/officeDocument/2006/relationships/image" Target="../media/image257.png"/></Relationships>
</file>

<file path=ppt/slides/_rels/slide54.xml.rels><?xml version="1.0" encoding="UTF-8" standalone="yes"?>
<Relationships xmlns="http://schemas.openxmlformats.org/package/2006/relationships"><Relationship Id="rId26" Type="http://schemas.openxmlformats.org/officeDocument/2006/relationships/customXml" Target="../ink/ink1129.xml"/><Relationship Id="rId21" Type="http://schemas.openxmlformats.org/officeDocument/2006/relationships/image" Target="../media/image240.png"/><Relationship Id="rId42" Type="http://schemas.openxmlformats.org/officeDocument/2006/relationships/customXml" Target="../ink/ink1137.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150.xml"/><Relationship Id="rId7" Type="http://schemas.openxmlformats.org/officeDocument/2006/relationships/image" Target="../media/image233.png"/><Relationship Id="rId2" Type="http://schemas.openxmlformats.org/officeDocument/2006/relationships/customXml" Target="../ink/ink1117.xml"/><Relationship Id="rId16" Type="http://schemas.openxmlformats.org/officeDocument/2006/relationships/customXml" Target="../ink/ink1124.xml"/><Relationship Id="rId29" Type="http://schemas.openxmlformats.org/officeDocument/2006/relationships/image" Target="../media/image244.png"/><Relationship Id="rId11" Type="http://schemas.openxmlformats.org/officeDocument/2006/relationships/image" Target="../media/image235.png"/><Relationship Id="rId24" Type="http://schemas.openxmlformats.org/officeDocument/2006/relationships/customXml" Target="../ink/ink1128.xml"/><Relationship Id="rId32" Type="http://schemas.openxmlformats.org/officeDocument/2006/relationships/customXml" Target="../ink/ink1132.xml"/><Relationship Id="rId37" Type="http://schemas.openxmlformats.org/officeDocument/2006/relationships/image" Target="../media/image248.png"/><Relationship Id="rId40" Type="http://schemas.openxmlformats.org/officeDocument/2006/relationships/customXml" Target="../ink/ink1136.xml"/><Relationship Id="rId45" Type="http://schemas.openxmlformats.org/officeDocument/2006/relationships/image" Target="../media/image252.png"/><Relationship Id="rId53" Type="http://schemas.openxmlformats.org/officeDocument/2006/relationships/image" Target="../media/image256.png"/><Relationship Id="rId58" Type="http://schemas.openxmlformats.org/officeDocument/2006/relationships/customXml" Target="../ink/ink1145.xml"/><Relationship Id="rId66" Type="http://schemas.openxmlformats.org/officeDocument/2006/relationships/customXml" Target="../ink/ink1149.xml"/><Relationship Id="rId5" Type="http://schemas.openxmlformats.org/officeDocument/2006/relationships/image" Target="../media/image232.png"/><Relationship Id="rId61" Type="http://schemas.openxmlformats.org/officeDocument/2006/relationships/image" Target="../media/image260.png"/><Relationship Id="rId19" Type="http://schemas.openxmlformats.org/officeDocument/2006/relationships/image" Target="../media/image239.png"/><Relationship Id="rId14" Type="http://schemas.openxmlformats.org/officeDocument/2006/relationships/customXml" Target="../ink/ink1123.xml"/><Relationship Id="rId22" Type="http://schemas.openxmlformats.org/officeDocument/2006/relationships/customXml" Target="../ink/ink1127.xml"/><Relationship Id="rId27" Type="http://schemas.openxmlformats.org/officeDocument/2006/relationships/image" Target="../media/image243.png"/><Relationship Id="rId30" Type="http://schemas.openxmlformats.org/officeDocument/2006/relationships/customXml" Target="../ink/ink1131.xml"/><Relationship Id="rId35" Type="http://schemas.openxmlformats.org/officeDocument/2006/relationships/image" Target="../media/image247.png"/><Relationship Id="rId43" Type="http://schemas.openxmlformats.org/officeDocument/2006/relationships/image" Target="../media/image251.png"/><Relationship Id="rId48" Type="http://schemas.openxmlformats.org/officeDocument/2006/relationships/customXml" Target="../ink/ink1140.xml"/><Relationship Id="rId56" Type="http://schemas.openxmlformats.org/officeDocument/2006/relationships/customXml" Target="../ink/ink1144.xml"/><Relationship Id="rId64" Type="http://schemas.openxmlformats.org/officeDocument/2006/relationships/customXml" Target="../ink/ink1148.xml"/><Relationship Id="rId69" Type="http://schemas.openxmlformats.org/officeDocument/2006/relationships/image" Target="../media/image264.png"/><Relationship Id="rId8" Type="http://schemas.openxmlformats.org/officeDocument/2006/relationships/customXml" Target="../ink/ink1120.xml"/><Relationship Id="rId51" Type="http://schemas.openxmlformats.org/officeDocument/2006/relationships/image" Target="../media/image255.png"/><Relationship Id="rId3" Type="http://schemas.openxmlformats.org/officeDocument/2006/relationships/image" Target="../media/image231.png"/><Relationship Id="rId12" Type="http://schemas.openxmlformats.org/officeDocument/2006/relationships/customXml" Target="../ink/ink1122.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135.xml"/><Relationship Id="rId46" Type="http://schemas.openxmlformats.org/officeDocument/2006/relationships/customXml" Target="../ink/ink1139.xml"/><Relationship Id="rId59" Type="http://schemas.openxmlformats.org/officeDocument/2006/relationships/image" Target="../media/image259.png"/><Relationship Id="rId67" Type="http://schemas.openxmlformats.org/officeDocument/2006/relationships/image" Target="../media/image263.png"/><Relationship Id="rId20" Type="http://schemas.openxmlformats.org/officeDocument/2006/relationships/customXml" Target="../ink/ink1126.xml"/><Relationship Id="rId41" Type="http://schemas.openxmlformats.org/officeDocument/2006/relationships/image" Target="../media/image250.png"/><Relationship Id="rId54" Type="http://schemas.openxmlformats.org/officeDocument/2006/relationships/customXml" Target="../ink/ink1143.xml"/><Relationship Id="rId62" Type="http://schemas.openxmlformats.org/officeDocument/2006/relationships/customXml" Target="../ink/ink1147.xml"/><Relationship Id="rId1" Type="http://schemas.openxmlformats.org/officeDocument/2006/relationships/slideLayout" Target="../slideLayouts/slideLayout2.xml"/><Relationship Id="rId6" Type="http://schemas.openxmlformats.org/officeDocument/2006/relationships/customXml" Target="../ink/ink1119.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130.xml"/><Relationship Id="rId36" Type="http://schemas.openxmlformats.org/officeDocument/2006/relationships/customXml" Target="../ink/ink1134.xml"/><Relationship Id="rId49" Type="http://schemas.openxmlformats.org/officeDocument/2006/relationships/image" Target="../media/image254.png"/><Relationship Id="rId57" Type="http://schemas.openxmlformats.org/officeDocument/2006/relationships/image" Target="../media/image258.png"/><Relationship Id="rId10" Type="http://schemas.openxmlformats.org/officeDocument/2006/relationships/customXml" Target="../ink/ink1121.xml"/><Relationship Id="rId31" Type="http://schemas.openxmlformats.org/officeDocument/2006/relationships/image" Target="../media/image245.png"/><Relationship Id="rId44" Type="http://schemas.openxmlformats.org/officeDocument/2006/relationships/customXml" Target="../ink/ink1138.xml"/><Relationship Id="rId52" Type="http://schemas.openxmlformats.org/officeDocument/2006/relationships/customXml" Target="../ink/ink1142.xml"/><Relationship Id="rId60" Type="http://schemas.openxmlformats.org/officeDocument/2006/relationships/customXml" Target="../ink/ink1146.xml"/><Relationship Id="rId65" Type="http://schemas.openxmlformats.org/officeDocument/2006/relationships/image" Target="../media/image262.png"/><Relationship Id="rId4" Type="http://schemas.openxmlformats.org/officeDocument/2006/relationships/customXml" Target="../ink/ink1118.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125.xml"/><Relationship Id="rId39" Type="http://schemas.openxmlformats.org/officeDocument/2006/relationships/image" Target="../media/image249.png"/><Relationship Id="rId34" Type="http://schemas.openxmlformats.org/officeDocument/2006/relationships/customXml" Target="../ink/ink1133.xml"/><Relationship Id="rId50" Type="http://schemas.openxmlformats.org/officeDocument/2006/relationships/customXml" Target="../ink/ink1141.xml"/><Relationship Id="rId55" Type="http://schemas.openxmlformats.org/officeDocument/2006/relationships/image" Target="../media/image257.png"/></Relationships>
</file>

<file path=ppt/slides/_rels/slide55.xml.rels><?xml version="1.0" encoding="UTF-8" standalone="yes"?>
<Relationships xmlns="http://schemas.openxmlformats.org/package/2006/relationships"><Relationship Id="rId26" Type="http://schemas.openxmlformats.org/officeDocument/2006/relationships/customXml" Target="../ink/ink1163.xml"/><Relationship Id="rId21" Type="http://schemas.openxmlformats.org/officeDocument/2006/relationships/image" Target="../media/image240.png"/><Relationship Id="rId42" Type="http://schemas.openxmlformats.org/officeDocument/2006/relationships/customXml" Target="../ink/ink1171.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184.xml"/><Relationship Id="rId7" Type="http://schemas.openxmlformats.org/officeDocument/2006/relationships/image" Target="../media/image233.png"/><Relationship Id="rId2" Type="http://schemas.openxmlformats.org/officeDocument/2006/relationships/customXml" Target="../ink/ink1151.xml"/><Relationship Id="rId16" Type="http://schemas.openxmlformats.org/officeDocument/2006/relationships/customXml" Target="../ink/ink1158.xml"/><Relationship Id="rId29" Type="http://schemas.openxmlformats.org/officeDocument/2006/relationships/image" Target="../media/image244.png"/><Relationship Id="rId11" Type="http://schemas.openxmlformats.org/officeDocument/2006/relationships/image" Target="../media/image235.png"/><Relationship Id="rId24" Type="http://schemas.openxmlformats.org/officeDocument/2006/relationships/customXml" Target="../ink/ink1162.xml"/><Relationship Id="rId32" Type="http://schemas.openxmlformats.org/officeDocument/2006/relationships/customXml" Target="../ink/ink1166.xml"/><Relationship Id="rId37" Type="http://schemas.openxmlformats.org/officeDocument/2006/relationships/image" Target="../media/image248.png"/><Relationship Id="rId40" Type="http://schemas.openxmlformats.org/officeDocument/2006/relationships/customXml" Target="../ink/ink1170.xml"/><Relationship Id="rId45" Type="http://schemas.openxmlformats.org/officeDocument/2006/relationships/image" Target="../media/image252.png"/><Relationship Id="rId53" Type="http://schemas.openxmlformats.org/officeDocument/2006/relationships/image" Target="../media/image256.png"/><Relationship Id="rId58" Type="http://schemas.openxmlformats.org/officeDocument/2006/relationships/customXml" Target="../ink/ink1179.xml"/><Relationship Id="rId66" Type="http://schemas.openxmlformats.org/officeDocument/2006/relationships/customXml" Target="../ink/ink1183.xml"/><Relationship Id="rId5" Type="http://schemas.openxmlformats.org/officeDocument/2006/relationships/image" Target="../media/image232.png"/><Relationship Id="rId61" Type="http://schemas.openxmlformats.org/officeDocument/2006/relationships/image" Target="../media/image260.png"/><Relationship Id="rId19" Type="http://schemas.openxmlformats.org/officeDocument/2006/relationships/image" Target="../media/image239.png"/><Relationship Id="rId14" Type="http://schemas.openxmlformats.org/officeDocument/2006/relationships/customXml" Target="../ink/ink1157.xml"/><Relationship Id="rId22" Type="http://schemas.openxmlformats.org/officeDocument/2006/relationships/customXml" Target="../ink/ink1161.xml"/><Relationship Id="rId27" Type="http://schemas.openxmlformats.org/officeDocument/2006/relationships/image" Target="../media/image243.png"/><Relationship Id="rId30" Type="http://schemas.openxmlformats.org/officeDocument/2006/relationships/customXml" Target="../ink/ink1165.xml"/><Relationship Id="rId35" Type="http://schemas.openxmlformats.org/officeDocument/2006/relationships/image" Target="../media/image247.png"/><Relationship Id="rId43" Type="http://schemas.openxmlformats.org/officeDocument/2006/relationships/image" Target="../media/image251.png"/><Relationship Id="rId48" Type="http://schemas.openxmlformats.org/officeDocument/2006/relationships/customXml" Target="../ink/ink1174.xml"/><Relationship Id="rId56" Type="http://schemas.openxmlformats.org/officeDocument/2006/relationships/customXml" Target="../ink/ink1178.xml"/><Relationship Id="rId64" Type="http://schemas.openxmlformats.org/officeDocument/2006/relationships/customXml" Target="../ink/ink1182.xml"/><Relationship Id="rId69" Type="http://schemas.openxmlformats.org/officeDocument/2006/relationships/image" Target="../media/image264.png"/><Relationship Id="rId8" Type="http://schemas.openxmlformats.org/officeDocument/2006/relationships/customXml" Target="../ink/ink1154.xml"/><Relationship Id="rId51" Type="http://schemas.openxmlformats.org/officeDocument/2006/relationships/image" Target="../media/image255.png"/><Relationship Id="rId3" Type="http://schemas.openxmlformats.org/officeDocument/2006/relationships/image" Target="../media/image231.png"/><Relationship Id="rId12" Type="http://schemas.openxmlformats.org/officeDocument/2006/relationships/customXml" Target="../ink/ink1156.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169.xml"/><Relationship Id="rId46" Type="http://schemas.openxmlformats.org/officeDocument/2006/relationships/customXml" Target="../ink/ink1173.xml"/><Relationship Id="rId59" Type="http://schemas.openxmlformats.org/officeDocument/2006/relationships/image" Target="../media/image259.png"/><Relationship Id="rId67" Type="http://schemas.openxmlformats.org/officeDocument/2006/relationships/image" Target="../media/image263.png"/><Relationship Id="rId20" Type="http://schemas.openxmlformats.org/officeDocument/2006/relationships/customXml" Target="../ink/ink1160.xml"/><Relationship Id="rId41" Type="http://schemas.openxmlformats.org/officeDocument/2006/relationships/image" Target="../media/image250.png"/><Relationship Id="rId54" Type="http://schemas.openxmlformats.org/officeDocument/2006/relationships/customXml" Target="../ink/ink1177.xml"/><Relationship Id="rId62" Type="http://schemas.openxmlformats.org/officeDocument/2006/relationships/customXml" Target="../ink/ink1181.xml"/><Relationship Id="rId1" Type="http://schemas.openxmlformats.org/officeDocument/2006/relationships/slideLayout" Target="../slideLayouts/slideLayout2.xml"/><Relationship Id="rId6" Type="http://schemas.openxmlformats.org/officeDocument/2006/relationships/customXml" Target="../ink/ink1153.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164.xml"/><Relationship Id="rId36" Type="http://schemas.openxmlformats.org/officeDocument/2006/relationships/customXml" Target="../ink/ink1168.xml"/><Relationship Id="rId49" Type="http://schemas.openxmlformats.org/officeDocument/2006/relationships/image" Target="../media/image254.png"/><Relationship Id="rId57" Type="http://schemas.openxmlformats.org/officeDocument/2006/relationships/image" Target="../media/image258.png"/><Relationship Id="rId10" Type="http://schemas.openxmlformats.org/officeDocument/2006/relationships/customXml" Target="../ink/ink1155.xml"/><Relationship Id="rId31" Type="http://schemas.openxmlformats.org/officeDocument/2006/relationships/image" Target="../media/image245.png"/><Relationship Id="rId44" Type="http://schemas.openxmlformats.org/officeDocument/2006/relationships/customXml" Target="../ink/ink1172.xml"/><Relationship Id="rId52" Type="http://schemas.openxmlformats.org/officeDocument/2006/relationships/customXml" Target="../ink/ink1176.xml"/><Relationship Id="rId60" Type="http://schemas.openxmlformats.org/officeDocument/2006/relationships/customXml" Target="../ink/ink1180.xml"/><Relationship Id="rId65" Type="http://schemas.openxmlformats.org/officeDocument/2006/relationships/image" Target="../media/image262.png"/><Relationship Id="rId4" Type="http://schemas.openxmlformats.org/officeDocument/2006/relationships/customXml" Target="../ink/ink1152.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159.xml"/><Relationship Id="rId39" Type="http://schemas.openxmlformats.org/officeDocument/2006/relationships/image" Target="../media/image249.png"/><Relationship Id="rId34" Type="http://schemas.openxmlformats.org/officeDocument/2006/relationships/customXml" Target="../ink/ink1167.xml"/><Relationship Id="rId50" Type="http://schemas.openxmlformats.org/officeDocument/2006/relationships/customXml" Target="../ink/ink1175.xml"/><Relationship Id="rId55" Type="http://schemas.openxmlformats.org/officeDocument/2006/relationships/image" Target="../media/image257.png"/></Relationships>
</file>

<file path=ppt/slides/_rels/slide56.xml.rels><?xml version="1.0" encoding="UTF-8" standalone="yes"?>
<Relationships xmlns="http://schemas.openxmlformats.org/package/2006/relationships"><Relationship Id="rId26" Type="http://schemas.openxmlformats.org/officeDocument/2006/relationships/customXml" Target="../ink/ink1197.xml"/><Relationship Id="rId21" Type="http://schemas.openxmlformats.org/officeDocument/2006/relationships/image" Target="../media/image240.png"/><Relationship Id="rId42" Type="http://schemas.openxmlformats.org/officeDocument/2006/relationships/customXml" Target="../ink/ink1205.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218.xml"/><Relationship Id="rId7" Type="http://schemas.openxmlformats.org/officeDocument/2006/relationships/image" Target="../media/image233.png"/><Relationship Id="rId2" Type="http://schemas.openxmlformats.org/officeDocument/2006/relationships/customXml" Target="../ink/ink1185.xml"/><Relationship Id="rId16" Type="http://schemas.openxmlformats.org/officeDocument/2006/relationships/customXml" Target="../ink/ink1192.xml"/><Relationship Id="rId29" Type="http://schemas.openxmlformats.org/officeDocument/2006/relationships/image" Target="../media/image244.png"/><Relationship Id="rId11" Type="http://schemas.openxmlformats.org/officeDocument/2006/relationships/image" Target="../media/image235.png"/><Relationship Id="rId24" Type="http://schemas.openxmlformats.org/officeDocument/2006/relationships/customXml" Target="../ink/ink1196.xml"/><Relationship Id="rId32" Type="http://schemas.openxmlformats.org/officeDocument/2006/relationships/customXml" Target="../ink/ink1200.xml"/><Relationship Id="rId37" Type="http://schemas.openxmlformats.org/officeDocument/2006/relationships/image" Target="../media/image248.png"/><Relationship Id="rId40" Type="http://schemas.openxmlformats.org/officeDocument/2006/relationships/customXml" Target="../ink/ink1204.xml"/><Relationship Id="rId45" Type="http://schemas.openxmlformats.org/officeDocument/2006/relationships/image" Target="../media/image252.png"/><Relationship Id="rId53" Type="http://schemas.openxmlformats.org/officeDocument/2006/relationships/image" Target="../media/image256.png"/><Relationship Id="rId58" Type="http://schemas.openxmlformats.org/officeDocument/2006/relationships/customXml" Target="../ink/ink1213.xml"/><Relationship Id="rId66" Type="http://schemas.openxmlformats.org/officeDocument/2006/relationships/customXml" Target="../ink/ink1217.xml"/><Relationship Id="rId5" Type="http://schemas.openxmlformats.org/officeDocument/2006/relationships/image" Target="../media/image232.png"/><Relationship Id="rId61" Type="http://schemas.openxmlformats.org/officeDocument/2006/relationships/image" Target="../media/image260.png"/><Relationship Id="rId19" Type="http://schemas.openxmlformats.org/officeDocument/2006/relationships/image" Target="../media/image239.png"/><Relationship Id="rId14" Type="http://schemas.openxmlformats.org/officeDocument/2006/relationships/customXml" Target="../ink/ink1191.xml"/><Relationship Id="rId22" Type="http://schemas.openxmlformats.org/officeDocument/2006/relationships/customXml" Target="../ink/ink1195.xml"/><Relationship Id="rId27" Type="http://schemas.openxmlformats.org/officeDocument/2006/relationships/image" Target="../media/image243.png"/><Relationship Id="rId30" Type="http://schemas.openxmlformats.org/officeDocument/2006/relationships/customXml" Target="../ink/ink1199.xml"/><Relationship Id="rId35" Type="http://schemas.openxmlformats.org/officeDocument/2006/relationships/image" Target="../media/image247.png"/><Relationship Id="rId43" Type="http://schemas.openxmlformats.org/officeDocument/2006/relationships/image" Target="../media/image251.png"/><Relationship Id="rId48" Type="http://schemas.openxmlformats.org/officeDocument/2006/relationships/customXml" Target="../ink/ink1208.xml"/><Relationship Id="rId56" Type="http://schemas.openxmlformats.org/officeDocument/2006/relationships/customXml" Target="../ink/ink1212.xml"/><Relationship Id="rId64" Type="http://schemas.openxmlformats.org/officeDocument/2006/relationships/customXml" Target="../ink/ink1216.xml"/><Relationship Id="rId69" Type="http://schemas.openxmlformats.org/officeDocument/2006/relationships/image" Target="../media/image264.png"/><Relationship Id="rId8" Type="http://schemas.openxmlformats.org/officeDocument/2006/relationships/customXml" Target="../ink/ink1188.xml"/><Relationship Id="rId51" Type="http://schemas.openxmlformats.org/officeDocument/2006/relationships/image" Target="../media/image255.png"/><Relationship Id="rId3" Type="http://schemas.openxmlformats.org/officeDocument/2006/relationships/image" Target="../media/image231.png"/><Relationship Id="rId12" Type="http://schemas.openxmlformats.org/officeDocument/2006/relationships/customXml" Target="../ink/ink1190.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203.xml"/><Relationship Id="rId46" Type="http://schemas.openxmlformats.org/officeDocument/2006/relationships/customXml" Target="../ink/ink1207.xml"/><Relationship Id="rId59" Type="http://schemas.openxmlformats.org/officeDocument/2006/relationships/image" Target="../media/image259.png"/><Relationship Id="rId67" Type="http://schemas.openxmlformats.org/officeDocument/2006/relationships/image" Target="../media/image263.png"/><Relationship Id="rId20" Type="http://schemas.openxmlformats.org/officeDocument/2006/relationships/customXml" Target="../ink/ink1194.xml"/><Relationship Id="rId41" Type="http://schemas.openxmlformats.org/officeDocument/2006/relationships/image" Target="../media/image250.png"/><Relationship Id="rId54" Type="http://schemas.openxmlformats.org/officeDocument/2006/relationships/customXml" Target="../ink/ink1211.xml"/><Relationship Id="rId62" Type="http://schemas.openxmlformats.org/officeDocument/2006/relationships/customXml" Target="../ink/ink1215.xml"/><Relationship Id="rId1" Type="http://schemas.openxmlformats.org/officeDocument/2006/relationships/slideLayout" Target="../slideLayouts/slideLayout2.xml"/><Relationship Id="rId6" Type="http://schemas.openxmlformats.org/officeDocument/2006/relationships/customXml" Target="../ink/ink1187.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198.xml"/><Relationship Id="rId36" Type="http://schemas.openxmlformats.org/officeDocument/2006/relationships/customXml" Target="../ink/ink1202.xml"/><Relationship Id="rId49" Type="http://schemas.openxmlformats.org/officeDocument/2006/relationships/image" Target="../media/image254.png"/><Relationship Id="rId57" Type="http://schemas.openxmlformats.org/officeDocument/2006/relationships/image" Target="../media/image258.png"/><Relationship Id="rId10" Type="http://schemas.openxmlformats.org/officeDocument/2006/relationships/customXml" Target="../ink/ink1189.xml"/><Relationship Id="rId31" Type="http://schemas.openxmlformats.org/officeDocument/2006/relationships/image" Target="../media/image245.png"/><Relationship Id="rId44" Type="http://schemas.openxmlformats.org/officeDocument/2006/relationships/customXml" Target="../ink/ink1206.xml"/><Relationship Id="rId52" Type="http://schemas.openxmlformats.org/officeDocument/2006/relationships/customXml" Target="../ink/ink1210.xml"/><Relationship Id="rId60" Type="http://schemas.openxmlformats.org/officeDocument/2006/relationships/customXml" Target="../ink/ink1214.xml"/><Relationship Id="rId65" Type="http://schemas.openxmlformats.org/officeDocument/2006/relationships/image" Target="../media/image262.png"/><Relationship Id="rId4" Type="http://schemas.openxmlformats.org/officeDocument/2006/relationships/customXml" Target="../ink/ink1186.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193.xml"/><Relationship Id="rId39" Type="http://schemas.openxmlformats.org/officeDocument/2006/relationships/image" Target="../media/image249.png"/><Relationship Id="rId34" Type="http://schemas.openxmlformats.org/officeDocument/2006/relationships/customXml" Target="../ink/ink1201.xml"/><Relationship Id="rId50" Type="http://schemas.openxmlformats.org/officeDocument/2006/relationships/customXml" Target="../ink/ink1209.xml"/><Relationship Id="rId55" Type="http://schemas.openxmlformats.org/officeDocument/2006/relationships/image" Target="../media/image257.png"/></Relationships>
</file>

<file path=ppt/slides/_rels/slide57.xml.rels><?xml version="1.0" encoding="UTF-8" standalone="yes"?>
<Relationships xmlns="http://schemas.openxmlformats.org/package/2006/relationships"><Relationship Id="rId26" Type="http://schemas.openxmlformats.org/officeDocument/2006/relationships/customXml" Target="../ink/ink1231.xml"/><Relationship Id="rId21" Type="http://schemas.openxmlformats.org/officeDocument/2006/relationships/image" Target="../media/image240.png"/><Relationship Id="rId42" Type="http://schemas.openxmlformats.org/officeDocument/2006/relationships/customXml" Target="../ink/ink1239.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252.xml"/><Relationship Id="rId84" Type="http://schemas.openxmlformats.org/officeDocument/2006/relationships/customXml" Target="../ink/ink1260.xml"/><Relationship Id="rId89" Type="http://schemas.openxmlformats.org/officeDocument/2006/relationships/image" Target="../media/image274.png"/><Relationship Id="rId16" Type="http://schemas.openxmlformats.org/officeDocument/2006/relationships/customXml" Target="../ink/ink1226.xml"/><Relationship Id="rId11" Type="http://schemas.openxmlformats.org/officeDocument/2006/relationships/image" Target="../media/image235.png"/><Relationship Id="rId32" Type="http://schemas.openxmlformats.org/officeDocument/2006/relationships/customXml" Target="../ink/ink1234.xml"/><Relationship Id="rId37" Type="http://schemas.openxmlformats.org/officeDocument/2006/relationships/image" Target="../media/image248.png"/><Relationship Id="rId53" Type="http://schemas.openxmlformats.org/officeDocument/2006/relationships/image" Target="../media/image256.png"/><Relationship Id="rId58" Type="http://schemas.openxmlformats.org/officeDocument/2006/relationships/customXml" Target="../ink/ink1247.xml"/><Relationship Id="rId74" Type="http://schemas.openxmlformats.org/officeDocument/2006/relationships/customXml" Target="../ink/ink1255.xml"/><Relationship Id="rId79" Type="http://schemas.openxmlformats.org/officeDocument/2006/relationships/image" Target="../media/image269.png"/><Relationship Id="rId5" Type="http://schemas.openxmlformats.org/officeDocument/2006/relationships/image" Target="../media/image232.png"/><Relationship Id="rId90" Type="http://schemas.openxmlformats.org/officeDocument/2006/relationships/customXml" Target="../ink/ink1263.xml"/><Relationship Id="rId95" Type="http://schemas.openxmlformats.org/officeDocument/2006/relationships/image" Target="../media/image277.png"/><Relationship Id="rId22" Type="http://schemas.openxmlformats.org/officeDocument/2006/relationships/customXml" Target="../ink/ink1229.xml"/><Relationship Id="rId27" Type="http://schemas.openxmlformats.org/officeDocument/2006/relationships/image" Target="../media/image243.png"/><Relationship Id="rId43" Type="http://schemas.openxmlformats.org/officeDocument/2006/relationships/image" Target="../media/image251.png"/><Relationship Id="rId48" Type="http://schemas.openxmlformats.org/officeDocument/2006/relationships/customXml" Target="../ink/ink1242.xml"/><Relationship Id="rId64" Type="http://schemas.openxmlformats.org/officeDocument/2006/relationships/customXml" Target="../ink/ink1250.xml"/><Relationship Id="rId69" Type="http://schemas.openxmlformats.org/officeDocument/2006/relationships/image" Target="../media/image264.png"/><Relationship Id="rId80" Type="http://schemas.openxmlformats.org/officeDocument/2006/relationships/customXml" Target="../ink/ink1258.xml"/><Relationship Id="rId85" Type="http://schemas.openxmlformats.org/officeDocument/2006/relationships/image" Target="../media/image272.png"/><Relationship Id="rId3" Type="http://schemas.openxmlformats.org/officeDocument/2006/relationships/image" Target="../media/image231.png"/><Relationship Id="rId12" Type="http://schemas.openxmlformats.org/officeDocument/2006/relationships/customXml" Target="../ink/ink1224.xml"/><Relationship Id="rId17" Type="http://schemas.openxmlformats.org/officeDocument/2006/relationships/image" Target="../media/image238.png"/><Relationship Id="rId25" Type="http://schemas.openxmlformats.org/officeDocument/2006/relationships/image" Target="../media/image242.png"/><Relationship Id="rId33" Type="http://schemas.openxmlformats.org/officeDocument/2006/relationships/image" Target="../media/image246.png"/><Relationship Id="rId38" Type="http://schemas.openxmlformats.org/officeDocument/2006/relationships/customXml" Target="../ink/ink1237.xml"/><Relationship Id="rId46" Type="http://schemas.openxmlformats.org/officeDocument/2006/relationships/customXml" Target="../ink/ink1241.xml"/><Relationship Id="rId59" Type="http://schemas.openxmlformats.org/officeDocument/2006/relationships/image" Target="../media/image259.png"/><Relationship Id="rId67" Type="http://schemas.openxmlformats.org/officeDocument/2006/relationships/image" Target="../media/image263.png"/><Relationship Id="rId20" Type="http://schemas.openxmlformats.org/officeDocument/2006/relationships/customXml" Target="../ink/ink1228.xml"/><Relationship Id="rId41" Type="http://schemas.openxmlformats.org/officeDocument/2006/relationships/image" Target="../media/image250.png"/><Relationship Id="rId54" Type="http://schemas.openxmlformats.org/officeDocument/2006/relationships/customXml" Target="../ink/ink1245.xml"/><Relationship Id="rId62" Type="http://schemas.openxmlformats.org/officeDocument/2006/relationships/customXml" Target="../ink/ink1249.xml"/><Relationship Id="rId70" Type="http://schemas.openxmlformats.org/officeDocument/2006/relationships/customXml" Target="../ink/ink1253.xml"/><Relationship Id="rId75" Type="http://schemas.openxmlformats.org/officeDocument/2006/relationships/image" Target="../media/image267.png"/><Relationship Id="rId83" Type="http://schemas.openxmlformats.org/officeDocument/2006/relationships/image" Target="../media/image271.png"/><Relationship Id="rId88" Type="http://schemas.openxmlformats.org/officeDocument/2006/relationships/customXml" Target="../ink/ink1262.xml"/><Relationship Id="rId91" Type="http://schemas.openxmlformats.org/officeDocument/2006/relationships/image" Target="../media/image275.png"/><Relationship Id="rId96" Type="http://schemas.openxmlformats.org/officeDocument/2006/relationships/customXml" Target="../ink/ink1266.xml"/><Relationship Id="rId1" Type="http://schemas.openxmlformats.org/officeDocument/2006/relationships/slideLayout" Target="../slideLayouts/slideLayout2.xml"/><Relationship Id="rId6" Type="http://schemas.openxmlformats.org/officeDocument/2006/relationships/customXml" Target="../ink/ink1221.xml"/><Relationship Id="rId15" Type="http://schemas.openxmlformats.org/officeDocument/2006/relationships/image" Target="../media/image237.png"/><Relationship Id="rId23" Type="http://schemas.openxmlformats.org/officeDocument/2006/relationships/image" Target="../media/image241.png"/><Relationship Id="rId28" Type="http://schemas.openxmlformats.org/officeDocument/2006/relationships/customXml" Target="../ink/ink1232.xml"/><Relationship Id="rId36" Type="http://schemas.openxmlformats.org/officeDocument/2006/relationships/customXml" Target="../ink/ink1236.xml"/><Relationship Id="rId49" Type="http://schemas.openxmlformats.org/officeDocument/2006/relationships/image" Target="../media/image254.png"/><Relationship Id="rId57" Type="http://schemas.openxmlformats.org/officeDocument/2006/relationships/image" Target="../media/image258.png"/><Relationship Id="rId10" Type="http://schemas.openxmlformats.org/officeDocument/2006/relationships/customXml" Target="../ink/ink1223.xml"/><Relationship Id="rId31" Type="http://schemas.openxmlformats.org/officeDocument/2006/relationships/image" Target="../media/image245.png"/><Relationship Id="rId44" Type="http://schemas.openxmlformats.org/officeDocument/2006/relationships/customXml" Target="../ink/ink1240.xml"/><Relationship Id="rId52" Type="http://schemas.openxmlformats.org/officeDocument/2006/relationships/customXml" Target="../ink/ink1244.xml"/><Relationship Id="rId60" Type="http://schemas.openxmlformats.org/officeDocument/2006/relationships/customXml" Target="../ink/ink1248.xml"/><Relationship Id="rId65" Type="http://schemas.openxmlformats.org/officeDocument/2006/relationships/image" Target="../media/image262.png"/><Relationship Id="rId73" Type="http://schemas.openxmlformats.org/officeDocument/2006/relationships/image" Target="../media/image266.png"/><Relationship Id="rId78" Type="http://schemas.openxmlformats.org/officeDocument/2006/relationships/customXml" Target="../ink/ink1257.xml"/><Relationship Id="rId81" Type="http://schemas.openxmlformats.org/officeDocument/2006/relationships/image" Target="../media/image270.png"/><Relationship Id="rId86" Type="http://schemas.openxmlformats.org/officeDocument/2006/relationships/customXml" Target="../ink/ink1261.xml"/><Relationship Id="rId94" Type="http://schemas.openxmlformats.org/officeDocument/2006/relationships/customXml" Target="../ink/ink1265.xml"/><Relationship Id="rId4" Type="http://schemas.openxmlformats.org/officeDocument/2006/relationships/customXml" Target="../ink/ink1220.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227.xml"/><Relationship Id="rId39" Type="http://schemas.openxmlformats.org/officeDocument/2006/relationships/image" Target="../media/image249.png"/><Relationship Id="rId34" Type="http://schemas.openxmlformats.org/officeDocument/2006/relationships/customXml" Target="../ink/ink1235.xml"/><Relationship Id="rId50" Type="http://schemas.openxmlformats.org/officeDocument/2006/relationships/customXml" Target="../ink/ink1243.xml"/><Relationship Id="rId55" Type="http://schemas.openxmlformats.org/officeDocument/2006/relationships/image" Target="../media/image257.png"/><Relationship Id="rId76" Type="http://schemas.openxmlformats.org/officeDocument/2006/relationships/customXml" Target="../ink/ink1256.xml"/><Relationship Id="rId97" Type="http://schemas.openxmlformats.org/officeDocument/2006/relationships/image" Target="../media/image278.png"/><Relationship Id="rId7" Type="http://schemas.openxmlformats.org/officeDocument/2006/relationships/image" Target="../media/image233.png"/><Relationship Id="rId71" Type="http://schemas.openxmlformats.org/officeDocument/2006/relationships/image" Target="../media/image265.png"/><Relationship Id="rId92" Type="http://schemas.openxmlformats.org/officeDocument/2006/relationships/customXml" Target="../ink/ink1264.xml"/><Relationship Id="rId2" Type="http://schemas.openxmlformats.org/officeDocument/2006/relationships/customXml" Target="../ink/ink1219.xml"/><Relationship Id="rId29" Type="http://schemas.openxmlformats.org/officeDocument/2006/relationships/image" Target="../media/image244.png"/><Relationship Id="rId24" Type="http://schemas.openxmlformats.org/officeDocument/2006/relationships/customXml" Target="../ink/ink1230.xml"/><Relationship Id="rId40" Type="http://schemas.openxmlformats.org/officeDocument/2006/relationships/customXml" Target="../ink/ink1238.xml"/><Relationship Id="rId45" Type="http://schemas.openxmlformats.org/officeDocument/2006/relationships/image" Target="../media/image252.png"/><Relationship Id="rId66" Type="http://schemas.openxmlformats.org/officeDocument/2006/relationships/customXml" Target="../ink/ink1251.xml"/><Relationship Id="rId87" Type="http://schemas.openxmlformats.org/officeDocument/2006/relationships/image" Target="../media/image273.png"/><Relationship Id="rId61" Type="http://schemas.openxmlformats.org/officeDocument/2006/relationships/image" Target="../media/image260.png"/><Relationship Id="rId82" Type="http://schemas.openxmlformats.org/officeDocument/2006/relationships/customXml" Target="../ink/ink1259.xml"/><Relationship Id="rId19" Type="http://schemas.openxmlformats.org/officeDocument/2006/relationships/image" Target="../media/image239.png"/><Relationship Id="rId14" Type="http://schemas.openxmlformats.org/officeDocument/2006/relationships/customXml" Target="../ink/ink1225.xml"/><Relationship Id="rId30" Type="http://schemas.openxmlformats.org/officeDocument/2006/relationships/customXml" Target="../ink/ink1233.xml"/><Relationship Id="rId35" Type="http://schemas.openxmlformats.org/officeDocument/2006/relationships/image" Target="../media/image247.png"/><Relationship Id="rId56" Type="http://schemas.openxmlformats.org/officeDocument/2006/relationships/customXml" Target="../ink/ink1246.xml"/><Relationship Id="rId77" Type="http://schemas.openxmlformats.org/officeDocument/2006/relationships/image" Target="../media/image268.png"/><Relationship Id="rId8" Type="http://schemas.openxmlformats.org/officeDocument/2006/relationships/customXml" Target="../ink/ink1222.xml"/><Relationship Id="rId51" Type="http://schemas.openxmlformats.org/officeDocument/2006/relationships/image" Target="../media/image255.png"/><Relationship Id="rId72" Type="http://schemas.openxmlformats.org/officeDocument/2006/relationships/customXml" Target="../ink/ink1254.xml"/><Relationship Id="rId93" Type="http://schemas.openxmlformats.org/officeDocument/2006/relationships/image" Target="../media/image276.png"/></Relationships>
</file>

<file path=ppt/slides/_rels/slide58.xml.rels><?xml version="1.0" encoding="UTF-8" standalone="yes"?>
<Relationships xmlns="http://schemas.openxmlformats.org/package/2006/relationships"><Relationship Id="rId26" Type="http://schemas.openxmlformats.org/officeDocument/2006/relationships/customXml" Target="../ink/ink1279.xml"/><Relationship Id="rId117" Type="http://schemas.openxmlformats.org/officeDocument/2006/relationships/image" Target="../media/image288.png"/><Relationship Id="rId21" Type="http://schemas.openxmlformats.org/officeDocument/2006/relationships/image" Target="../media/image240.png"/><Relationship Id="rId42" Type="http://schemas.openxmlformats.org/officeDocument/2006/relationships/customXml" Target="../ink/ink1287.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300.xml"/><Relationship Id="rId84" Type="http://schemas.openxmlformats.org/officeDocument/2006/relationships/customXml" Target="../ink/ink1308.xml"/><Relationship Id="rId89" Type="http://schemas.openxmlformats.org/officeDocument/2006/relationships/image" Target="../media/image274.png"/><Relationship Id="rId112" Type="http://schemas.openxmlformats.org/officeDocument/2006/relationships/customXml" Target="../ink/ink1322.xml"/><Relationship Id="rId16" Type="http://schemas.openxmlformats.org/officeDocument/2006/relationships/customXml" Target="../ink/ink1274.xml"/><Relationship Id="rId107" Type="http://schemas.openxmlformats.org/officeDocument/2006/relationships/image" Target="../media/image283.png"/><Relationship Id="rId11" Type="http://schemas.openxmlformats.org/officeDocument/2006/relationships/image" Target="../media/image235.png"/><Relationship Id="rId32" Type="http://schemas.openxmlformats.org/officeDocument/2006/relationships/customXml" Target="../ink/ink1282.xml"/><Relationship Id="rId37" Type="http://schemas.openxmlformats.org/officeDocument/2006/relationships/image" Target="../media/image248.png"/><Relationship Id="rId53" Type="http://schemas.openxmlformats.org/officeDocument/2006/relationships/image" Target="../media/image256.png"/><Relationship Id="rId58" Type="http://schemas.openxmlformats.org/officeDocument/2006/relationships/customXml" Target="../ink/ink1295.xml"/><Relationship Id="rId74" Type="http://schemas.openxmlformats.org/officeDocument/2006/relationships/customXml" Target="../ink/ink1303.xml"/><Relationship Id="rId79" Type="http://schemas.openxmlformats.org/officeDocument/2006/relationships/image" Target="../media/image269.png"/><Relationship Id="rId102" Type="http://schemas.openxmlformats.org/officeDocument/2006/relationships/customXml" Target="../ink/ink1317.xml"/><Relationship Id="rId123" Type="http://schemas.openxmlformats.org/officeDocument/2006/relationships/image" Target="../media/image291.png"/><Relationship Id="rId5" Type="http://schemas.openxmlformats.org/officeDocument/2006/relationships/image" Target="../media/image232.png"/><Relationship Id="rId90" Type="http://schemas.openxmlformats.org/officeDocument/2006/relationships/customXml" Target="../ink/ink1311.xml"/><Relationship Id="rId95" Type="http://schemas.openxmlformats.org/officeDocument/2006/relationships/image" Target="../media/image277.png"/><Relationship Id="rId22" Type="http://schemas.openxmlformats.org/officeDocument/2006/relationships/customXml" Target="../ink/ink1277.xml"/><Relationship Id="rId27" Type="http://schemas.openxmlformats.org/officeDocument/2006/relationships/image" Target="../media/image243.png"/><Relationship Id="rId43" Type="http://schemas.openxmlformats.org/officeDocument/2006/relationships/image" Target="../media/image251.png"/><Relationship Id="rId48" Type="http://schemas.openxmlformats.org/officeDocument/2006/relationships/customXml" Target="../ink/ink1290.xml"/><Relationship Id="rId64" Type="http://schemas.openxmlformats.org/officeDocument/2006/relationships/customXml" Target="../ink/ink1298.xml"/><Relationship Id="rId69" Type="http://schemas.openxmlformats.org/officeDocument/2006/relationships/image" Target="../media/image264.png"/><Relationship Id="rId113" Type="http://schemas.openxmlformats.org/officeDocument/2006/relationships/image" Target="../media/image286.png"/><Relationship Id="rId118" Type="http://schemas.openxmlformats.org/officeDocument/2006/relationships/customXml" Target="../ink/ink1325.xml"/><Relationship Id="rId80" Type="http://schemas.openxmlformats.org/officeDocument/2006/relationships/customXml" Target="../ink/ink1306.xml"/><Relationship Id="rId85" Type="http://schemas.openxmlformats.org/officeDocument/2006/relationships/image" Target="../media/image272.png"/><Relationship Id="rId12" Type="http://schemas.openxmlformats.org/officeDocument/2006/relationships/customXml" Target="../ink/ink1272.xml"/><Relationship Id="rId17" Type="http://schemas.openxmlformats.org/officeDocument/2006/relationships/image" Target="../media/image238.png"/><Relationship Id="rId33" Type="http://schemas.openxmlformats.org/officeDocument/2006/relationships/image" Target="../media/image246.png"/><Relationship Id="rId38" Type="http://schemas.openxmlformats.org/officeDocument/2006/relationships/customXml" Target="../ink/ink1285.xml"/><Relationship Id="rId59" Type="http://schemas.openxmlformats.org/officeDocument/2006/relationships/image" Target="../media/image259.png"/><Relationship Id="rId103" Type="http://schemas.openxmlformats.org/officeDocument/2006/relationships/image" Target="../media/image281.png"/><Relationship Id="rId108" Type="http://schemas.openxmlformats.org/officeDocument/2006/relationships/customXml" Target="../ink/ink1320.xml"/><Relationship Id="rId54" Type="http://schemas.openxmlformats.org/officeDocument/2006/relationships/customXml" Target="../ink/ink1293.xml"/><Relationship Id="rId70" Type="http://schemas.openxmlformats.org/officeDocument/2006/relationships/customXml" Target="../ink/ink1301.xml"/><Relationship Id="rId75" Type="http://schemas.openxmlformats.org/officeDocument/2006/relationships/image" Target="../media/image267.png"/><Relationship Id="rId91" Type="http://schemas.openxmlformats.org/officeDocument/2006/relationships/image" Target="../media/image275.png"/><Relationship Id="rId96" Type="http://schemas.openxmlformats.org/officeDocument/2006/relationships/customXml" Target="../ink/ink1314.xml"/><Relationship Id="rId1" Type="http://schemas.openxmlformats.org/officeDocument/2006/relationships/slideLayout" Target="../slideLayouts/slideLayout2.xml"/><Relationship Id="rId6" Type="http://schemas.openxmlformats.org/officeDocument/2006/relationships/customXml" Target="../ink/ink1269.xml"/><Relationship Id="rId23" Type="http://schemas.openxmlformats.org/officeDocument/2006/relationships/image" Target="../media/image241.png"/><Relationship Id="rId28" Type="http://schemas.openxmlformats.org/officeDocument/2006/relationships/customXml" Target="../ink/ink1280.xml"/><Relationship Id="rId49" Type="http://schemas.openxmlformats.org/officeDocument/2006/relationships/image" Target="../media/image254.png"/><Relationship Id="rId114" Type="http://schemas.openxmlformats.org/officeDocument/2006/relationships/customXml" Target="../ink/ink1323.xml"/><Relationship Id="rId119" Type="http://schemas.openxmlformats.org/officeDocument/2006/relationships/image" Target="../media/image289.png"/><Relationship Id="rId44" Type="http://schemas.openxmlformats.org/officeDocument/2006/relationships/customXml" Target="../ink/ink1288.xml"/><Relationship Id="rId60" Type="http://schemas.openxmlformats.org/officeDocument/2006/relationships/customXml" Target="../ink/ink1296.xml"/><Relationship Id="rId65" Type="http://schemas.openxmlformats.org/officeDocument/2006/relationships/image" Target="../media/image262.png"/><Relationship Id="rId81" Type="http://schemas.openxmlformats.org/officeDocument/2006/relationships/image" Target="../media/image270.png"/><Relationship Id="rId86" Type="http://schemas.openxmlformats.org/officeDocument/2006/relationships/customXml" Target="../ink/ink1309.xml"/><Relationship Id="rId4" Type="http://schemas.openxmlformats.org/officeDocument/2006/relationships/customXml" Target="../ink/ink1268.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275.xml"/><Relationship Id="rId39" Type="http://schemas.openxmlformats.org/officeDocument/2006/relationships/image" Target="../media/image249.png"/><Relationship Id="rId109" Type="http://schemas.openxmlformats.org/officeDocument/2006/relationships/image" Target="../media/image284.png"/><Relationship Id="rId34" Type="http://schemas.openxmlformats.org/officeDocument/2006/relationships/customXml" Target="../ink/ink1283.xml"/><Relationship Id="rId50" Type="http://schemas.openxmlformats.org/officeDocument/2006/relationships/customXml" Target="../ink/ink1291.xml"/><Relationship Id="rId55" Type="http://schemas.openxmlformats.org/officeDocument/2006/relationships/image" Target="../media/image257.png"/><Relationship Id="rId76" Type="http://schemas.openxmlformats.org/officeDocument/2006/relationships/customXml" Target="../ink/ink1304.xml"/><Relationship Id="rId97" Type="http://schemas.openxmlformats.org/officeDocument/2006/relationships/image" Target="../media/image278.png"/><Relationship Id="rId104" Type="http://schemas.openxmlformats.org/officeDocument/2006/relationships/customXml" Target="../ink/ink1318.xml"/><Relationship Id="rId120" Type="http://schemas.openxmlformats.org/officeDocument/2006/relationships/customXml" Target="../ink/ink1326.xml"/><Relationship Id="rId7" Type="http://schemas.openxmlformats.org/officeDocument/2006/relationships/image" Target="../media/image233.png"/><Relationship Id="rId71" Type="http://schemas.openxmlformats.org/officeDocument/2006/relationships/image" Target="../media/image265.png"/><Relationship Id="rId92" Type="http://schemas.openxmlformats.org/officeDocument/2006/relationships/customXml" Target="../ink/ink1312.xml"/><Relationship Id="rId2" Type="http://schemas.openxmlformats.org/officeDocument/2006/relationships/customXml" Target="../ink/ink1267.xml"/><Relationship Id="rId29" Type="http://schemas.openxmlformats.org/officeDocument/2006/relationships/image" Target="../media/image244.png"/><Relationship Id="rId24" Type="http://schemas.openxmlformats.org/officeDocument/2006/relationships/customXml" Target="../ink/ink1278.xml"/><Relationship Id="rId40" Type="http://schemas.openxmlformats.org/officeDocument/2006/relationships/customXml" Target="../ink/ink1286.xml"/><Relationship Id="rId45" Type="http://schemas.openxmlformats.org/officeDocument/2006/relationships/image" Target="../media/image252.png"/><Relationship Id="rId66" Type="http://schemas.openxmlformats.org/officeDocument/2006/relationships/customXml" Target="../ink/ink1299.xml"/><Relationship Id="rId87" Type="http://schemas.openxmlformats.org/officeDocument/2006/relationships/image" Target="../media/image273.png"/><Relationship Id="rId110" Type="http://schemas.openxmlformats.org/officeDocument/2006/relationships/customXml" Target="../ink/ink1321.xml"/><Relationship Id="rId115" Type="http://schemas.openxmlformats.org/officeDocument/2006/relationships/image" Target="../media/image287.png"/><Relationship Id="rId61" Type="http://schemas.openxmlformats.org/officeDocument/2006/relationships/image" Target="../media/image260.png"/><Relationship Id="rId82" Type="http://schemas.openxmlformats.org/officeDocument/2006/relationships/customXml" Target="../ink/ink1307.xml"/><Relationship Id="rId19" Type="http://schemas.openxmlformats.org/officeDocument/2006/relationships/image" Target="../media/image239.png"/><Relationship Id="rId14" Type="http://schemas.openxmlformats.org/officeDocument/2006/relationships/customXml" Target="../ink/ink1273.xml"/><Relationship Id="rId30" Type="http://schemas.openxmlformats.org/officeDocument/2006/relationships/customXml" Target="../ink/ink1281.xml"/><Relationship Id="rId35" Type="http://schemas.openxmlformats.org/officeDocument/2006/relationships/image" Target="../media/image247.png"/><Relationship Id="rId56" Type="http://schemas.openxmlformats.org/officeDocument/2006/relationships/customXml" Target="../ink/ink1294.xml"/><Relationship Id="rId77" Type="http://schemas.openxmlformats.org/officeDocument/2006/relationships/image" Target="../media/image268.png"/><Relationship Id="rId100" Type="http://schemas.openxmlformats.org/officeDocument/2006/relationships/customXml" Target="../ink/ink1316.xml"/><Relationship Id="rId105" Type="http://schemas.openxmlformats.org/officeDocument/2006/relationships/image" Target="../media/image282.png"/><Relationship Id="rId8" Type="http://schemas.openxmlformats.org/officeDocument/2006/relationships/customXml" Target="../ink/ink1270.xml"/><Relationship Id="rId51" Type="http://schemas.openxmlformats.org/officeDocument/2006/relationships/image" Target="../media/image255.png"/><Relationship Id="rId72" Type="http://schemas.openxmlformats.org/officeDocument/2006/relationships/customXml" Target="../ink/ink1302.xml"/><Relationship Id="rId93" Type="http://schemas.openxmlformats.org/officeDocument/2006/relationships/image" Target="../media/image276.png"/><Relationship Id="rId98" Type="http://schemas.openxmlformats.org/officeDocument/2006/relationships/customXml" Target="../ink/ink1315.xml"/><Relationship Id="rId121" Type="http://schemas.openxmlformats.org/officeDocument/2006/relationships/image" Target="../media/image290.png"/><Relationship Id="rId3" Type="http://schemas.openxmlformats.org/officeDocument/2006/relationships/image" Target="../media/image231.png"/><Relationship Id="rId25" Type="http://schemas.openxmlformats.org/officeDocument/2006/relationships/image" Target="../media/image242.png"/><Relationship Id="rId46" Type="http://schemas.openxmlformats.org/officeDocument/2006/relationships/customXml" Target="../ink/ink1289.xml"/><Relationship Id="rId67" Type="http://schemas.openxmlformats.org/officeDocument/2006/relationships/image" Target="../media/image263.png"/><Relationship Id="rId116" Type="http://schemas.openxmlformats.org/officeDocument/2006/relationships/customXml" Target="../ink/ink1324.xml"/><Relationship Id="rId20" Type="http://schemas.openxmlformats.org/officeDocument/2006/relationships/customXml" Target="../ink/ink1276.xml"/><Relationship Id="rId41" Type="http://schemas.openxmlformats.org/officeDocument/2006/relationships/image" Target="../media/image250.png"/><Relationship Id="rId62" Type="http://schemas.openxmlformats.org/officeDocument/2006/relationships/customXml" Target="../ink/ink1297.xml"/><Relationship Id="rId83" Type="http://schemas.openxmlformats.org/officeDocument/2006/relationships/image" Target="../media/image271.png"/><Relationship Id="rId88" Type="http://schemas.openxmlformats.org/officeDocument/2006/relationships/customXml" Target="../ink/ink1310.xml"/><Relationship Id="rId111" Type="http://schemas.openxmlformats.org/officeDocument/2006/relationships/image" Target="../media/image285.png"/><Relationship Id="rId15" Type="http://schemas.openxmlformats.org/officeDocument/2006/relationships/image" Target="../media/image237.png"/><Relationship Id="rId36" Type="http://schemas.openxmlformats.org/officeDocument/2006/relationships/customXml" Target="../ink/ink1284.xml"/><Relationship Id="rId57" Type="http://schemas.openxmlformats.org/officeDocument/2006/relationships/image" Target="../media/image258.png"/><Relationship Id="rId106" Type="http://schemas.openxmlformats.org/officeDocument/2006/relationships/customXml" Target="../ink/ink1319.xml"/><Relationship Id="rId10" Type="http://schemas.openxmlformats.org/officeDocument/2006/relationships/customXml" Target="../ink/ink1271.xml"/><Relationship Id="rId31" Type="http://schemas.openxmlformats.org/officeDocument/2006/relationships/image" Target="../media/image245.png"/><Relationship Id="rId52" Type="http://schemas.openxmlformats.org/officeDocument/2006/relationships/customXml" Target="../ink/ink1292.xml"/><Relationship Id="rId73" Type="http://schemas.openxmlformats.org/officeDocument/2006/relationships/image" Target="../media/image266.png"/><Relationship Id="rId78" Type="http://schemas.openxmlformats.org/officeDocument/2006/relationships/customXml" Target="../ink/ink1305.xml"/><Relationship Id="rId94" Type="http://schemas.openxmlformats.org/officeDocument/2006/relationships/customXml" Target="../ink/ink1313.xml"/><Relationship Id="rId99" Type="http://schemas.openxmlformats.org/officeDocument/2006/relationships/image" Target="../media/image279.png"/><Relationship Id="rId101" Type="http://schemas.openxmlformats.org/officeDocument/2006/relationships/image" Target="../media/image280.png"/><Relationship Id="rId122" Type="http://schemas.openxmlformats.org/officeDocument/2006/relationships/customXml" Target="../ink/ink1327.xml"/></Relationships>
</file>

<file path=ppt/slides/_rels/slide59.xml.rels><?xml version="1.0" encoding="UTF-8" standalone="yes"?>
<Relationships xmlns="http://schemas.openxmlformats.org/package/2006/relationships"><Relationship Id="rId26" Type="http://schemas.openxmlformats.org/officeDocument/2006/relationships/customXml" Target="../ink/ink1340.xml"/><Relationship Id="rId117" Type="http://schemas.openxmlformats.org/officeDocument/2006/relationships/image" Target="../media/image288.png"/><Relationship Id="rId21" Type="http://schemas.openxmlformats.org/officeDocument/2006/relationships/image" Target="../media/image240.png"/><Relationship Id="rId42" Type="http://schemas.openxmlformats.org/officeDocument/2006/relationships/customXml" Target="../ink/ink1348.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361.xml"/><Relationship Id="rId84" Type="http://schemas.openxmlformats.org/officeDocument/2006/relationships/customXml" Target="../ink/ink1369.xml"/><Relationship Id="rId89" Type="http://schemas.openxmlformats.org/officeDocument/2006/relationships/image" Target="../media/image274.png"/><Relationship Id="rId112" Type="http://schemas.openxmlformats.org/officeDocument/2006/relationships/customXml" Target="../ink/ink1383.xml"/><Relationship Id="rId16" Type="http://schemas.openxmlformats.org/officeDocument/2006/relationships/customXml" Target="../ink/ink1335.xml"/><Relationship Id="rId107" Type="http://schemas.openxmlformats.org/officeDocument/2006/relationships/image" Target="../media/image283.png"/><Relationship Id="rId11" Type="http://schemas.openxmlformats.org/officeDocument/2006/relationships/image" Target="../media/image235.png"/><Relationship Id="rId32" Type="http://schemas.openxmlformats.org/officeDocument/2006/relationships/customXml" Target="../ink/ink1343.xml"/><Relationship Id="rId37" Type="http://schemas.openxmlformats.org/officeDocument/2006/relationships/image" Target="../media/image248.png"/><Relationship Id="rId53" Type="http://schemas.openxmlformats.org/officeDocument/2006/relationships/image" Target="../media/image256.png"/><Relationship Id="rId58" Type="http://schemas.openxmlformats.org/officeDocument/2006/relationships/customXml" Target="../ink/ink1356.xml"/><Relationship Id="rId74" Type="http://schemas.openxmlformats.org/officeDocument/2006/relationships/customXml" Target="../ink/ink1364.xml"/><Relationship Id="rId79" Type="http://schemas.openxmlformats.org/officeDocument/2006/relationships/image" Target="../media/image269.png"/><Relationship Id="rId102" Type="http://schemas.openxmlformats.org/officeDocument/2006/relationships/customXml" Target="../ink/ink1378.xml"/><Relationship Id="rId5" Type="http://schemas.openxmlformats.org/officeDocument/2006/relationships/image" Target="../media/image232.png"/><Relationship Id="rId90" Type="http://schemas.openxmlformats.org/officeDocument/2006/relationships/customXml" Target="../ink/ink1372.xml"/><Relationship Id="rId95" Type="http://schemas.openxmlformats.org/officeDocument/2006/relationships/image" Target="../media/image277.png"/><Relationship Id="rId22" Type="http://schemas.openxmlformats.org/officeDocument/2006/relationships/customXml" Target="../ink/ink1338.xml"/><Relationship Id="rId27" Type="http://schemas.openxmlformats.org/officeDocument/2006/relationships/image" Target="../media/image243.png"/><Relationship Id="rId43" Type="http://schemas.openxmlformats.org/officeDocument/2006/relationships/image" Target="../media/image251.png"/><Relationship Id="rId48" Type="http://schemas.openxmlformats.org/officeDocument/2006/relationships/customXml" Target="../ink/ink1351.xml"/><Relationship Id="rId64" Type="http://schemas.openxmlformats.org/officeDocument/2006/relationships/customXml" Target="../ink/ink1359.xml"/><Relationship Id="rId69" Type="http://schemas.openxmlformats.org/officeDocument/2006/relationships/image" Target="../media/image264.png"/><Relationship Id="rId113" Type="http://schemas.openxmlformats.org/officeDocument/2006/relationships/image" Target="../media/image286.png"/><Relationship Id="rId118" Type="http://schemas.openxmlformats.org/officeDocument/2006/relationships/customXml" Target="../ink/ink1386.xml"/><Relationship Id="rId80" Type="http://schemas.openxmlformats.org/officeDocument/2006/relationships/customXml" Target="../ink/ink1367.xml"/><Relationship Id="rId85" Type="http://schemas.openxmlformats.org/officeDocument/2006/relationships/image" Target="../media/image272.png"/><Relationship Id="rId12" Type="http://schemas.openxmlformats.org/officeDocument/2006/relationships/customXml" Target="../ink/ink1333.xml"/><Relationship Id="rId17" Type="http://schemas.openxmlformats.org/officeDocument/2006/relationships/image" Target="../media/image238.png"/><Relationship Id="rId33" Type="http://schemas.openxmlformats.org/officeDocument/2006/relationships/image" Target="../media/image246.png"/><Relationship Id="rId38" Type="http://schemas.openxmlformats.org/officeDocument/2006/relationships/customXml" Target="../ink/ink1346.xml"/><Relationship Id="rId59" Type="http://schemas.openxmlformats.org/officeDocument/2006/relationships/image" Target="../media/image259.png"/><Relationship Id="rId103" Type="http://schemas.openxmlformats.org/officeDocument/2006/relationships/image" Target="../media/image281.png"/><Relationship Id="rId108" Type="http://schemas.openxmlformats.org/officeDocument/2006/relationships/customXml" Target="../ink/ink1381.xml"/><Relationship Id="rId54" Type="http://schemas.openxmlformats.org/officeDocument/2006/relationships/customXml" Target="../ink/ink1354.xml"/><Relationship Id="rId70" Type="http://schemas.openxmlformats.org/officeDocument/2006/relationships/customXml" Target="../ink/ink1362.xml"/><Relationship Id="rId75" Type="http://schemas.openxmlformats.org/officeDocument/2006/relationships/image" Target="../media/image267.png"/><Relationship Id="rId91" Type="http://schemas.openxmlformats.org/officeDocument/2006/relationships/image" Target="../media/image275.png"/><Relationship Id="rId96" Type="http://schemas.openxmlformats.org/officeDocument/2006/relationships/customXml" Target="../ink/ink1375.xml"/><Relationship Id="rId1" Type="http://schemas.openxmlformats.org/officeDocument/2006/relationships/slideLayout" Target="../slideLayouts/slideLayout2.xml"/><Relationship Id="rId6" Type="http://schemas.openxmlformats.org/officeDocument/2006/relationships/customXml" Target="../ink/ink1330.xml"/><Relationship Id="rId23" Type="http://schemas.openxmlformats.org/officeDocument/2006/relationships/image" Target="../media/image241.png"/><Relationship Id="rId28" Type="http://schemas.openxmlformats.org/officeDocument/2006/relationships/customXml" Target="../ink/ink1341.xml"/><Relationship Id="rId49" Type="http://schemas.openxmlformats.org/officeDocument/2006/relationships/image" Target="../media/image254.png"/><Relationship Id="rId114" Type="http://schemas.openxmlformats.org/officeDocument/2006/relationships/customXml" Target="../ink/ink1384.xml"/><Relationship Id="rId119" Type="http://schemas.openxmlformats.org/officeDocument/2006/relationships/image" Target="../media/image289.png"/><Relationship Id="rId44" Type="http://schemas.openxmlformats.org/officeDocument/2006/relationships/customXml" Target="../ink/ink1349.xml"/><Relationship Id="rId60" Type="http://schemas.openxmlformats.org/officeDocument/2006/relationships/customXml" Target="../ink/ink1357.xml"/><Relationship Id="rId65" Type="http://schemas.openxmlformats.org/officeDocument/2006/relationships/image" Target="../media/image262.png"/><Relationship Id="rId81" Type="http://schemas.openxmlformats.org/officeDocument/2006/relationships/image" Target="../media/image270.png"/><Relationship Id="rId86" Type="http://schemas.openxmlformats.org/officeDocument/2006/relationships/customXml" Target="../ink/ink1370.xml"/><Relationship Id="rId4" Type="http://schemas.openxmlformats.org/officeDocument/2006/relationships/customXml" Target="../ink/ink1329.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336.xml"/><Relationship Id="rId39" Type="http://schemas.openxmlformats.org/officeDocument/2006/relationships/image" Target="../media/image249.png"/><Relationship Id="rId109" Type="http://schemas.openxmlformats.org/officeDocument/2006/relationships/image" Target="../media/image284.png"/><Relationship Id="rId34" Type="http://schemas.openxmlformats.org/officeDocument/2006/relationships/customXml" Target="../ink/ink1344.xml"/><Relationship Id="rId50" Type="http://schemas.openxmlformats.org/officeDocument/2006/relationships/customXml" Target="../ink/ink1352.xml"/><Relationship Id="rId55" Type="http://schemas.openxmlformats.org/officeDocument/2006/relationships/image" Target="../media/image257.png"/><Relationship Id="rId76" Type="http://schemas.openxmlformats.org/officeDocument/2006/relationships/customXml" Target="../ink/ink1365.xml"/><Relationship Id="rId97" Type="http://schemas.openxmlformats.org/officeDocument/2006/relationships/image" Target="../media/image278.png"/><Relationship Id="rId104" Type="http://schemas.openxmlformats.org/officeDocument/2006/relationships/customXml" Target="../ink/ink1379.xml"/><Relationship Id="rId120" Type="http://schemas.openxmlformats.org/officeDocument/2006/relationships/customXml" Target="../ink/ink1387.xml"/><Relationship Id="rId7" Type="http://schemas.openxmlformats.org/officeDocument/2006/relationships/image" Target="../media/image233.png"/><Relationship Id="rId71" Type="http://schemas.openxmlformats.org/officeDocument/2006/relationships/image" Target="../media/image265.png"/><Relationship Id="rId92" Type="http://schemas.openxmlformats.org/officeDocument/2006/relationships/customXml" Target="../ink/ink1373.xml"/><Relationship Id="rId2" Type="http://schemas.openxmlformats.org/officeDocument/2006/relationships/customXml" Target="../ink/ink1328.xml"/><Relationship Id="rId29" Type="http://schemas.openxmlformats.org/officeDocument/2006/relationships/image" Target="../media/image244.png"/><Relationship Id="rId24" Type="http://schemas.openxmlformats.org/officeDocument/2006/relationships/customXml" Target="../ink/ink1339.xml"/><Relationship Id="rId40" Type="http://schemas.openxmlformats.org/officeDocument/2006/relationships/customXml" Target="../ink/ink1347.xml"/><Relationship Id="rId45" Type="http://schemas.openxmlformats.org/officeDocument/2006/relationships/image" Target="../media/image252.png"/><Relationship Id="rId66" Type="http://schemas.openxmlformats.org/officeDocument/2006/relationships/customXml" Target="../ink/ink1360.xml"/><Relationship Id="rId87" Type="http://schemas.openxmlformats.org/officeDocument/2006/relationships/image" Target="../media/image273.png"/><Relationship Id="rId110" Type="http://schemas.openxmlformats.org/officeDocument/2006/relationships/customXml" Target="../ink/ink1382.xml"/><Relationship Id="rId115" Type="http://schemas.openxmlformats.org/officeDocument/2006/relationships/image" Target="../media/image287.png"/><Relationship Id="rId61" Type="http://schemas.openxmlformats.org/officeDocument/2006/relationships/image" Target="../media/image260.png"/><Relationship Id="rId82" Type="http://schemas.openxmlformats.org/officeDocument/2006/relationships/customXml" Target="../ink/ink1368.xml"/><Relationship Id="rId19" Type="http://schemas.openxmlformats.org/officeDocument/2006/relationships/image" Target="../media/image239.png"/><Relationship Id="rId14" Type="http://schemas.openxmlformats.org/officeDocument/2006/relationships/customXml" Target="../ink/ink1334.xml"/><Relationship Id="rId30" Type="http://schemas.openxmlformats.org/officeDocument/2006/relationships/customXml" Target="../ink/ink1342.xml"/><Relationship Id="rId35" Type="http://schemas.openxmlformats.org/officeDocument/2006/relationships/image" Target="../media/image247.png"/><Relationship Id="rId56" Type="http://schemas.openxmlformats.org/officeDocument/2006/relationships/customXml" Target="../ink/ink1355.xml"/><Relationship Id="rId77" Type="http://schemas.openxmlformats.org/officeDocument/2006/relationships/image" Target="../media/image268.png"/><Relationship Id="rId100" Type="http://schemas.openxmlformats.org/officeDocument/2006/relationships/customXml" Target="../ink/ink1377.xml"/><Relationship Id="rId105" Type="http://schemas.openxmlformats.org/officeDocument/2006/relationships/image" Target="../media/image282.png"/><Relationship Id="rId8" Type="http://schemas.openxmlformats.org/officeDocument/2006/relationships/customXml" Target="../ink/ink1331.xml"/><Relationship Id="rId51" Type="http://schemas.openxmlformats.org/officeDocument/2006/relationships/image" Target="../media/image255.png"/><Relationship Id="rId72" Type="http://schemas.openxmlformats.org/officeDocument/2006/relationships/customXml" Target="../ink/ink1363.xml"/><Relationship Id="rId93" Type="http://schemas.openxmlformats.org/officeDocument/2006/relationships/image" Target="../media/image276.png"/><Relationship Id="rId98" Type="http://schemas.openxmlformats.org/officeDocument/2006/relationships/customXml" Target="../ink/ink1376.xml"/><Relationship Id="rId121" Type="http://schemas.openxmlformats.org/officeDocument/2006/relationships/image" Target="../media/image290.png"/><Relationship Id="rId3" Type="http://schemas.openxmlformats.org/officeDocument/2006/relationships/image" Target="../media/image231.png"/><Relationship Id="rId25" Type="http://schemas.openxmlformats.org/officeDocument/2006/relationships/image" Target="../media/image242.png"/><Relationship Id="rId46" Type="http://schemas.openxmlformats.org/officeDocument/2006/relationships/customXml" Target="../ink/ink1350.xml"/><Relationship Id="rId67" Type="http://schemas.openxmlformats.org/officeDocument/2006/relationships/image" Target="../media/image263.png"/><Relationship Id="rId116" Type="http://schemas.openxmlformats.org/officeDocument/2006/relationships/customXml" Target="../ink/ink1385.xml"/><Relationship Id="rId20" Type="http://schemas.openxmlformats.org/officeDocument/2006/relationships/customXml" Target="../ink/ink1337.xml"/><Relationship Id="rId41" Type="http://schemas.openxmlformats.org/officeDocument/2006/relationships/image" Target="../media/image250.png"/><Relationship Id="rId62" Type="http://schemas.openxmlformats.org/officeDocument/2006/relationships/customXml" Target="../ink/ink1358.xml"/><Relationship Id="rId83" Type="http://schemas.openxmlformats.org/officeDocument/2006/relationships/image" Target="../media/image271.png"/><Relationship Id="rId88" Type="http://schemas.openxmlformats.org/officeDocument/2006/relationships/customXml" Target="../ink/ink1371.xml"/><Relationship Id="rId111" Type="http://schemas.openxmlformats.org/officeDocument/2006/relationships/image" Target="../media/image285.png"/><Relationship Id="rId15" Type="http://schemas.openxmlformats.org/officeDocument/2006/relationships/image" Target="../media/image237.png"/><Relationship Id="rId36" Type="http://schemas.openxmlformats.org/officeDocument/2006/relationships/customXml" Target="../ink/ink1345.xml"/><Relationship Id="rId57" Type="http://schemas.openxmlformats.org/officeDocument/2006/relationships/image" Target="../media/image258.png"/><Relationship Id="rId106" Type="http://schemas.openxmlformats.org/officeDocument/2006/relationships/customXml" Target="../ink/ink1380.xml"/><Relationship Id="rId10" Type="http://schemas.openxmlformats.org/officeDocument/2006/relationships/customXml" Target="../ink/ink1332.xml"/><Relationship Id="rId31" Type="http://schemas.openxmlformats.org/officeDocument/2006/relationships/image" Target="../media/image245.png"/><Relationship Id="rId52" Type="http://schemas.openxmlformats.org/officeDocument/2006/relationships/customXml" Target="../ink/ink1353.xml"/><Relationship Id="rId73" Type="http://schemas.openxmlformats.org/officeDocument/2006/relationships/image" Target="../media/image266.png"/><Relationship Id="rId78" Type="http://schemas.openxmlformats.org/officeDocument/2006/relationships/customXml" Target="../ink/ink1366.xml"/><Relationship Id="rId94" Type="http://schemas.openxmlformats.org/officeDocument/2006/relationships/customXml" Target="../ink/ink1374.xml"/><Relationship Id="rId99" Type="http://schemas.openxmlformats.org/officeDocument/2006/relationships/image" Target="../media/image279.png"/><Relationship Id="rId101" Type="http://schemas.openxmlformats.org/officeDocument/2006/relationships/image" Target="../media/image28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6" Type="http://schemas.openxmlformats.org/officeDocument/2006/relationships/customXml" Target="../ink/ink1400.xml"/><Relationship Id="rId117" Type="http://schemas.openxmlformats.org/officeDocument/2006/relationships/image" Target="../media/image288.png"/><Relationship Id="rId21" Type="http://schemas.openxmlformats.org/officeDocument/2006/relationships/image" Target="../media/image240.png"/><Relationship Id="rId42" Type="http://schemas.openxmlformats.org/officeDocument/2006/relationships/customXml" Target="../ink/ink1408.xml"/><Relationship Id="rId47" Type="http://schemas.openxmlformats.org/officeDocument/2006/relationships/image" Target="../media/image253.png"/><Relationship Id="rId63" Type="http://schemas.openxmlformats.org/officeDocument/2006/relationships/image" Target="../media/image261.png"/><Relationship Id="rId68" Type="http://schemas.openxmlformats.org/officeDocument/2006/relationships/customXml" Target="../ink/ink1421.xml"/><Relationship Id="rId84" Type="http://schemas.openxmlformats.org/officeDocument/2006/relationships/customXml" Target="../ink/ink1429.xml"/><Relationship Id="rId89" Type="http://schemas.openxmlformats.org/officeDocument/2006/relationships/image" Target="../media/image274.png"/><Relationship Id="rId112" Type="http://schemas.openxmlformats.org/officeDocument/2006/relationships/customXml" Target="../ink/ink1443.xml"/><Relationship Id="rId16" Type="http://schemas.openxmlformats.org/officeDocument/2006/relationships/customXml" Target="../ink/ink1395.xml"/><Relationship Id="rId107" Type="http://schemas.openxmlformats.org/officeDocument/2006/relationships/image" Target="../media/image283.png"/><Relationship Id="rId11" Type="http://schemas.openxmlformats.org/officeDocument/2006/relationships/image" Target="../media/image235.png"/><Relationship Id="rId32" Type="http://schemas.openxmlformats.org/officeDocument/2006/relationships/customXml" Target="../ink/ink1403.xml"/><Relationship Id="rId37" Type="http://schemas.openxmlformats.org/officeDocument/2006/relationships/image" Target="../media/image248.png"/><Relationship Id="rId53" Type="http://schemas.openxmlformats.org/officeDocument/2006/relationships/image" Target="../media/image256.png"/><Relationship Id="rId58" Type="http://schemas.openxmlformats.org/officeDocument/2006/relationships/customXml" Target="../ink/ink1416.xml"/><Relationship Id="rId74" Type="http://schemas.openxmlformats.org/officeDocument/2006/relationships/customXml" Target="../ink/ink1424.xml"/><Relationship Id="rId79" Type="http://schemas.openxmlformats.org/officeDocument/2006/relationships/image" Target="../media/image269.png"/><Relationship Id="rId102" Type="http://schemas.openxmlformats.org/officeDocument/2006/relationships/customXml" Target="../ink/ink1438.xml"/><Relationship Id="rId5" Type="http://schemas.openxmlformats.org/officeDocument/2006/relationships/image" Target="../media/image232.png"/><Relationship Id="rId90" Type="http://schemas.openxmlformats.org/officeDocument/2006/relationships/customXml" Target="../ink/ink1432.xml"/><Relationship Id="rId95" Type="http://schemas.openxmlformats.org/officeDocument/2006/relationships/image" Target="../media/image277.png"/><Relationship Id="rId22" Type="http://schemas.openxmlformats.org/officeDocument/2006/relationships/customXml" Target="../ink/ink1398.xml"/><Relationship Id="rId27" Type="http://schemas.openxmlformats.org/officeDocument/2006/relationships/image" Target="../media/image243.png"/><Relationship Id="rId43" Type="http://schemas.openxmlformats.org/officeDocument/2006/relationships/image" Target="../media/image251.png"/><Relationship Id="rId48" Type="http://schemas.openxmlformats.org/officeDocument/2006/relationships/customXml" Target="../ink/ink1411.xml"/><Relationship Id="rId64" Type="http://schemas.openxmlformats.org/officeDocument/2006/relationships/customXml" Target="../ink/ink1419.xml"/><Relationship Id="rId69" Type="http://schemas.openxmlformats.org/officeDocument/2006/relationships/image" Target="../media/image264.png"/><Relationship Id="rId113" Type="http://schemas.openxmlformats.org/officeDocument/2006/relationships/image" Target="../media/image286.png"/><Relationship Id="rId118" Type="http://schemas.openxmlformats.org/officeDocument/2006/relationships/customXml" Target="../ink/ink1446.xml"/><Relationship Id="rId80" Type="http://schemas.openxmlformats.org/officeDocument/2006/relationships/customXml" Target="../ink/ink1427.xml"/><Relationship Id="rId85" Type="http://schemas.openxmlformats.org/officeDocument/2006/relationships/image" Target="../media/image272.png"/><Relationship Id="rId12" Type="http://schemas.openxmlformats.org/officeDocument/2006/relationships/customXml" Target="../ink/ink1393.xml"/><Relationship Id="rId17" Type="http://schemas.openxmlformats.org/officeDocument/2006/relationships/image" Target="../media/image238.png"/><Relationship Id="rId33" Type="http://schemas.openxmlformats.org/officeDocument/2006/relationships/image" Target="../media/image246.png"/><Relationship Id="rId38" Type="http://schemas.openxmlformats.org/officeDocument/2006/relationships/customXml" Target="../ink/ink1406.xml"/><Relationship Id="rId59" Type="http://schemas.openxmlformats.org/officeDocument/2006/relationships/image" Target="../media/image259.png"/><Relationship Id="rId103" Type="http://schemas.openxmlformats.org/officeDocument/2006/relationships/image" Target="../media/image281.png"/><Relationship Id="rId108" Type="http://schemas.openxmlformats.org/officeDocument/2006/relationships/customXml" Target="../ink/ink1441.xml"/><Relationship Id="rId54" Type="http://schemas.openxmlformats.org/officeDocument/2006/relationships/customXml" Target="../ink/ink1414.xml"/><Relationship Id="rId70" Type="http://schemas.openxmlformats.org/officeDocument/2006/relationships/customXml" Target="../ink/ink1422.xml"/><Relationship Id="rId75" Type="http://schemas.openxmlformats.org/officeDocument/2006/relationships/image" Target="../media/image267.png"/><Relationship Id="rId91" Type="http://schemas.openxmlformats.org/officeDocument/2006/relationships/image" Target="../media/image275.png"/><Relationship Id="rId96" Type="http://schemas.openxmlformats.org/officeDocument/2006/relationships/customXml" Target="../ink/ink1435.xml"/><Relationship Id="rId1" Type="http://schemas.openxmlformats.org/officeDocument/2006/relationships/slideLayout" Target="../slideLayouts/slideLayout2.xml"/><Relationship Id="rId6" Type="http://schemas.openxmlformats.org/officeDocument/2006/relationships/customXml" Target="../ink/ink1390.xml"/><Relationship Id="rId23" Type="http://schemas.openxmlformats.org/officeDocument/2006/relationships/image" Target="../media/image241.png"/><Relationship Id="rId28" Type="http://schemas.openxmlformats.org/officeDocument/2006/relationships/customXml" Target="../ink/ink1401.xml"/><Relationship Id="rId49" Type="http://schemas.openxmlformats.org/officeDocument/2006/relationships/image" Target="../media/image254.png"/><Relationship Id="rId114" Type="http://schemas.openxmlformats.org/officeDocument/2006/relationships/customXml" Target="../ink/ink1444.xml"/><Relationship Id="rId119" Type="http://schemas.openxmlformats.org/officeDocument/2006/relationships/image" Target="../media/image289.png"/><Relationship Id="rId44" Type="http://schemas.openxmlformats.org/officeDocument/2006/relationships/customXml" Target="../ink/ink1409.xml"/><Relationship Id="rId60" Type="http://schemas.openxmlformats.org/officeDocument/2006/relationships/customXml" Target="../ink/ink1417.xml"/><Relationship Id="rId65" Type="http://schemas.openxmlformats.org/officeDocument/2006/relationships/image" Target="../media/image262.png"/><Relationship Id="rId81" Type="http://schemas.openxmlformats.org/officeDocument/2006/relationships/image" Target="../media/image270.png"/><Relationship Id="rId86" Type="http://schemas.openxmlformats.org/officeDocument/2006/relationships/customXml" Target="../ink/ink1430.xml"/><Relationship Id="rId4" Type="http://schemas.openxmlformats.org/officeDocument/2006/relationships/customXml" Target="../ink/ink1389.xml"/><Relationship Id="rId9" Type="http://schemas.openxmlformats.org/officeDocument/2006/relationships/image" Target="../media/image234.png"/><Relationship Id="rId13" Type="http://schemas.openxmlformats.org/officeDocument/2006/relationships/image" Target="../media/image236.png"/><Relationship Id="rId18" Type="http://schemas.openxmlformats.org/officeDocument/2006/relationships/customXml" Target="../ink/ink1396.xml"/><Relationship Id="rId39" Type="http://schemas.openxmlformats.org/officeDocument/2006/relationships/image" Target="../media/image249.png"/><Relationship Id="rId109" Type="http://schemas.openxmlformats.org/officeDocument/2006/relationships/image" Target="../media/image284.png"/><Relationship Id="rId34" Type="http://schemas.openxmlformats.org/officeDocument/2006/relationships/customXml" Target="../ink/ink1404.xml"/><Relationship Id="rId50" Type="http://schemas.openxmlformats.org/officeDocument/2006/relationships/customXml" Target="../ink/ink1412.xml"/><Relationship Id="rId55" Type="http://schemas.openxmlformats.org/officeDocument/2006/relationships/image" Target="../media/image257.png"/><Relationship Id="rId76" Type="http://schemas.openxmlformats.org/officeDocument/2006/relationships/customXml" Target="../ink/ink1425.xml"/><Relationship Id="rId97" Type="http://schemas.openxmlformats.org/officeDocument/2006/relationships/image" Target="../media/image278.png"/><Relationship Id="rId104" Type="http://schemas.openxmlformats.org/officeDocument/2006/relationships/customXml" Target="../ink/ink1439.xml"/><Relationship Id="rId120" Type="http://schemas.openxmlformats.org/officeDocument/2006/relationships/customXml" Target="../ink/ink1447.xml"/><Relationship Id="rId7" Type="http://schemas.openxmlformats.org/officeDocument/2006/relationships/image" Target="../media/image233.png"/><Relationship Id="rId71" Type="http://schemas.openxmlformats.org/officeDocument/2006/relationships/image" Target="../media/image265.png"/><Relationship Id="rId92" Type="http://schemas.openxmlformats.org/officeDocument/2006/relationships/customXml" Target="../ink/ink1433.xml"/><Relationship Id="rId2" Type="http://schemas.openxmlformats.org/officeDocument/2006/relationships/customXml" Target="../ink/ink1388.xml"/><Relationship Id="rId29" Type="http://schemas.openxmlformats.org/officeDocument/2006/relationships/image" Target="../media/image244.png"/><Relationship Id="rId24" Type="http://schemas.openxmlformats.org/officeDocument/2006/relationships/customXml" Target="../ink/ink1399.xml"/><Relationship Id="rId40" Type="http://schemas.openxmlformats.org/officeDocument/2006/relationships/customXml" Target="../ink/ink1407.xml"/><Relationship Id="rId45" Type="http://schemas.openxmlformats.org/officeDocument/2006/relationships/image" Target="../media/image252.png"/><Relationship Id="rId66" Type="http://schemas.openxmlformats.org/officeDocument/2006/relationships/customXml" Target="../ink/ink1420.xml"/><Relationship Id="rId87" Type="http://schemas.openxmlformats.org/officeDocument/2006/relationships/image" Target="../media/image273.png"/><Relationship Id="rId110" Type="http://schemas.openxmlformats.org/officeDocument/2006/relationships/customXml" Target="../ink/ink1442.xml"/><Relationship Id="rId115" Type="http://schemas.openxmlformats.org/officeDocument/2006/relationships/image" Target="../media/image287.png"/><Relationship Id="rId61" Type="http://schemas.openxmlformats.org/officeDocument/2006/relationships/image" Target="../media/image260.png"/><Relationship Id="rId82" Type="http://schemas.openxmlformats.org/officeDocument/2006/relationships/customXml" Target="../ink/ink1428.xml"/><Relationship Id="rId19" Type="http://schemas.openxmlformats.org/officeDocument/2006/relationships/image" Target="../media/image239.png"/><Relationship Id="rId14" Type="http://schemas.openxmlformats.org/officeDocument/2006/relationships/customXml" Target="../ink/ink1394.xml"/><Relationship Id="rId30" Type="http://schemas.openxmlformats.org/officeDocument/2006/relationships/customXml" Target="../ink/ink1402.xml"/><Relationship Id="rId35" Type="http://schemas.openxmlformats.org/officeDocument/2006/relationships/image" Target="../media/image247.png"/><Relationship Id="rId56" Type="http://schemas.openxmlformats.org/officeDocument/2006/relationships/customXml" Target="../ink/ink1415.xml"/><Relationship Id="rId77" Type="http://schemas.openxmlformats.org/officeDocument/2006/relationships/image" Target="../media/image268.png"/><Relationship Id="rId100" Type="http://schemas.openxmlformats.org/officeDocument/2006/relationships/customXml" Target="../ink/ink1437.xml"/><Relationship Id="rId105" Type="http://schemas.openxmlformats.org/officeDocument/2006/relationships/image" Target="../media/image282.png"/><Relationship Id="rId8" Type="http://schemas.openxmlformats.org/officeDocument/2006/relationships/customXml" Target="../ink/ink1391.xml"/><Relationship Id="rId51" Type="http://schemas.openxmlformats.org/officeDocument/2006/relationships/image" Target="../media/image255.png"/><Relationship Id="rId72" Type="http://schemas.openxmlformats.org/officeDocument/2006/relationships/customXml" Target="../ink/ink1423.xml"/><Relationship Id="rId93" Type="http://schemas.openxmlformats.org/officeDocument/2006/relationships/image" Target="../media/image276.png"/><Relationship Id="rId98" Type="http://schemas.openxmlformats.org/officeDocument/2006/relationships/customXml" Target="../ink/ink1436.xml"/><Relationship Id="rId121" Type="http://schemas.openxmlformats.org/officeDocument/2006/relationships/image" Target="../media/image290.png"/><Relationship Id="rId3" Type="http://schemas.openxmlformats.org/officeDocument/2006/relationships/image" Target="../media/image231.png"/><Relationship Id="rId25" Type="http://schemas.openxmlformats.org/officeDocument/2006/relationships/image" Target="../media/image242.png"/><Relationship Id="rId46" Type="http://schemas.openxmlformats.org/officeDocument/2006/relationships/customXml" Target="../ink/ink1410.xml"/><Relationship Id="rId67" Type="http://schemas.openxmlformats.org/officeDocument/2006/relationships/image" Target="../media/image263.png"/><Relationship Id="rId116" Type="http://schemas.openxmlformats.org/officeDocument/2006/relationships/customXml" Target="../ink/ink1445.xml"/><Relationship Id="rId20" Type="http://schemas.openxmlformats.org/officeDocument/2006/relationships/customXml" Target="../ink/ink1397.xml"/><Relationship Id="rId41" Type="http://schemas.openxmlformats.org/officeDocument/2006/relationships/image" Target="../media/image250.png"/><Relationship Id="rId62" Type="http://schemas.openxmlformats.org/officeDocument/2006/relationships/customXml" Target="../ink/ink1418.xml"/><Relationship Id="rId83" Type="http://schemas.openxmlformats.org/officeDocument/2006/relationships/image" Target="../media/image271.png"/><Relationship Id="rId88" Type="http://schemas.openxmlformats.org/officeDocument/2006/relationships/customXml" Target="../ink/ink1431.xml"/><Relationship Id="rId111" Type="http://schemas.openxmlformats.org/officeDocument/2006/relationships/image" Target="../media/image285.png"/><Relationship Id="rId15" Type="http://schemas.openxmlformats.org/officeDocument/2006/relationships/image" Target="../media/image237.png"/><Relationship Id="rId36" Type="http://schemas.openxmlformats.org/officeDocument/2006/relationships/customXml" Target="../ink/ink1405.xml"/><Relationship Id="rId57" Type="http://schemas.openxmlformats.org/officeDocument/2006/relationships/image" Target="../media/image258.png"/><Relationship Id="rId106" Type="http://schemas.openxmlformats.org/officeDocument/2006/relationships/customXml" Target="../ink/ink1440.xml"/><Relationship Id="rId10" Type="http://schemas.openxmlformats.org/officeDocument/2006/relationships/customXml" Target="../ink/ink1392.xml"/><Relationship Id="rId31" Type="http://schemas.openxmlformats.org/officeDocument/2006/relationships/image" Target="../media/image245.png"/><Relationship Id="rId52" Type="http://schemas.openxmlformats.org/officeDocument/2006/relationships/customXml" Target="../ink/ink1413.xml"/><Relationship Id="rId73" Type="http://schemas.openxmlformats.org/officeDocument/2006/relationships/image" Target="../media/image266.png"/><Relationship Id="rId78" Type="http://schemas.openxmlformats.org/officeDocument/2006/relationships/customXml" Target="../ink/ink1426.xml"/><Relationship Id="rId94" Type="http://schemas.openxmlformats.org/officeDocument/2006/relationships/customXml" Target="../ink/ink1434.xml"/><Relationship Id="rId99" Type="http://schemas.openxmlformats.org/officeDocument/2006/relationships/image" Target="../media/image279.png"/><Relationship Id="rId101" Type="http://schemas.openxmlformats.org/officeDocument/2006/relationships/image" Target="../media/image280.png"/></Relationships>
</file>

<file path=ppt/slides/_rels/slide61.xml.rels><?xml version="1.0" encoding="UTF-8" standalone="yes"?>
<Relationships xmlns="http://schemas.openxmlformats.org/package/2006/relationships"><Relationship Id="rId2" Type="http://schemas.openxmlformats.org/officeDocument/2006/relationships/image" Target="../media/image29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3" Type="http://schemas.openxmlformats.org/officeDocument/2006/relationships/customXml" Target="../ink/ink1453.xml"/><Relationship Id="rId18" Type="http://schemas.openxmlformats.org/officeDocument/2006/relationships/image" Target="../media/image301.png"/><Relationship Id="rId26" Type="http://schemas.openxmlformats.org/officeDocument/2006/relationships/image" Target="../media/image305.png"/><Relationship Id="rId3" Type="http://schemas.openxmlformats.org/officeDocument/2006/relationships/customXml" Target="../ink/ink1448.xml"/><Relationship Id="rId21" Type="http://schemas.openxmlformats.org/officeDocument/2006/relationships/customXml" Target="../ink/ink1457.xml"/><Relationship Id="rId34" Type="http://schemas.openxmlformats.org/officeDocument/2006/relationships/image" Target="../media/image309.png"/><Relationship Id="rId7" Type="http://schemas.openxmlformats.org/officeDocument/2006/relationships/customXml" Target="../ink/ink1450.xml"/><Relationship Id="rId12" Type="http://schemas.openxmlformats.org/officeDocument/2006/relationships/image" Target="../media/image298.png"/><Relationship Id="rId17" Type="http://schemas.openxmlformats.org/officeDocument/2006/relationships/customXml" Target="../ink/ink1455.xml"/><Relationship Id="rId25" Type="http://schemas.openxmlformats.org/officeDocument/2006/relationships/customXml" Target="../ink/ink1459.xml"/><Relationship Id="rId33" Type="http://schemas.openxmlformats.org/officeDocument/2006/relationships/customXml" Target="../ink/ink1463.xml"/><Relationship Id="rId2" Type="http://schemas.openxmlformats.org/officeDocument/2006/relationships/image" Target="../media/image293.png"/><Relationship Id="rId16" Type="http://schemas.openxmlformats.org/officeDocument/2006/relationships/image" Target="../media/image300.png"/><Relationship Id="rId20" Type="http://schemas.openxmlformats.org/officeDocument/2006/relationships/image" Target="../media/image302.png"/><Relationship Id="rId29" Type="http://schemas.openxmlformats.org/officeDocument/2006/relationships/customXml" Target="../ink/ink1461.xml"/><Relationship Id="rId1" Type="http://schemas.openxmlformats.org/officeDocument/2006/relationships/slideLayout" Target="../slideLayouts/slideLayout2.xml"/><Relationship Id="rId6" Type="http://schemas.openxmlformats.org/officeDocument/2006/relationships/image" Target="../media/image295.png"/><Relationship Id="rId11" Type="http://schemas.openxmlformats.org/officeDocument/2006/relationships/customXml" Target="../ink/ink1452.xml"/><Relationship Id="rId24" Type="http://schemas.openxmlformats.org/officeDocument/2006/relationships/image" Target="../media/image304.png"/><Relationship Id="rId32" Type="http://schemas.openxmlformats.org/officeDocument/2006/relationships/image" Target="../media/image308.png"/><Relationship Id="rId5" Type="http://schemas.openxmlformats.org/officeDocument/2006/relationships/customXml" Target="../ink/ink1449.xml"/><Relationship Id="rId15" Type="http://schemas.openxmlformats.org/officeDocument/2006/relationships/customXml" Target="../ink/ink1454.xml"/><Relationship Id="rId23" Type="http://schemas.openxmlformats.org/officeDocument/2006/relationships/customXml" Target="../ink/ink1458.xml"/><Relationship Id="rId28" Type="http://schemas.openxmlformats.org/officeDocument/2006/relationships/image" Target="../media/image306.png"/><Relationship Id="rId10" Type="http://schemas.openxmlformats.org/officeDocument/2006/relationships/image" Target="../media/image297.png"/><Relationship Id="rId19" Type="http://schemas.openxmlformats.org/officeDocument/2006/relationships/customXml" Target="../ink/ink1456.xml"/><Relationship Id="rId31" Type="http://schemas.openxmlformats.org/officeDocument/2006/relationships/customXml" Target="../ink/ink1462.xml"/><Relationship Id="rId4" Type="http://schemas.openxmlformats.org/officeDocument/2006/relationships/image" Target="../media/image294.png"/><Relationship Id="rId9" Type="http://schemas.openxmlformats.org/officeDocument/2006/relationships/customXml" Target="../ink/ink1451.xml"/><Relationship Id="rId14" Type="http://schemas.openxmlformats.org/officeDocument/2006/relationships/image" Target="../media/image299.png"/><Relationship Id="rId22" Type="http://schemas.openxmlformats.org/officeDocument/2006/relationships/image" Target="../media/image303.png"/><Relationship Id="rId27" Type="http://schemas.openxmlformats.org/officeDocument/2006/relationships/customXml" Target="../ink/ink1460.xml"/><Relationship Id="rId30" Type="http://schemas.openxmlformats.org/officeDocument/2006/relationships/image" Target="../media/image307.png"/><Relationship Id="rId8" Type="http://schemas.openxmlformats.org/officeDocument/2006/relationships/image" Target="../media/image296.png"/></Relationships>
</file>

<file path=ppt/slides/_rels/slide63.xml.rels><?xml version="1.0" encoding="UTF-8" standalone="yes"?>
<Relationships xmlns="http://schemas.openxmlformats.org/package/2006/relationships"><Relationship Id="rId26" Type="http://schemas.openxmlformats.org/officeDocument/2006/relationships/image" Target="../media/image321.png"/><Relationship Id="rId21" Type="http://schemas.openxmlformats.org/officeDocument/2006/relationships/customXml" Target="../ink/ink1473.xml"/><Relationship Id="rId42" Type="http://schemas.openxmlformats.org/officeDocument/2006/relationships/image" Target="../media/image329.png"/><Relationship Id="rId47" Type="http://schemas.openxmlformats.org/officeDocument/2006/relationships/customXml" Target="../ink/ink1486.xml"/><Relationship Id="rId63" Type="http://schemas.openxmlformats.org/officeDocument/2006/relationships/customXml" Target="../ink/ink1494.xml"/><Relationship Id="rId68" Type="http://schemas.openxmlformats.org/officeDocument/2006/relationships/image" Target="../media/image342.png"/><Relationship Id="rId16" Type="http://schemas.openxmlformats.org/officeDocument/2006/relationships/image" Target="../media/image316.png"/><Relationship Id="rId11" Type="http://schemas.openxmlformats.org/officeDocument/2006/relationships/customXml" Target="../ink/ink1468.xml"/><Relationship Id="rId24" Type="http://schemas.openxmlformats.org/officeDocument/2006/relationships/image" Target="../media/image320.png"/><Relationship Id="rId32" Type="http://schemas.openxmlformats.org/officeDocument/2006/relationships/image" Target="../media/image324.png"/><Relationship Id="rId37" Type="http://schemas.openxmlformats.org/officeDocument/2006/relationships/customXml" Target="../ink/ink1481.xml"/><Relationship Id="rId40" Type="http://schemas.openxmlformats.org/officeDocument/2006/relationships/image" Target="../media/image328.png"/><Relationship Id="rId45" Type="http://schemas.openxmlformats.org/officeDocument/2006/relationships/customXml" Target="../ink/ink1485.xml"/><Relationship Id="rId53" Type="http://schemas.openxmlformats.org/officeDocument/2006/relationships/customXml" Target="../ink/ink1489.xml"/><Relationship Id="rId58" Type="http://schemas.openxmlformats.org/officeDocument/2006/relationships/image" Target="../media/image337.png"/><Relationship Id="rId66" Type="http://schemas.openxmlformats.org/officeDocument/2006/relationships/image" Target="../media/image341.png"/><Relationship Id="rId74" Type="http://schemas.openxmlformats.org/officeDocument/2006/relationships/image" Target="../media/image345.png"/><Relationship Id="rId79" Type="http://schemas.openxmlformats.org/officeDocument/2006/relationships/customXml" Target="../ink/ink1502.xml"/><Relationship Id="rId5" Type="http://schemas.openxmlformats.org/officeDocument/2006/relationships/customXml" Target="../ink/ink1465.xml"/><Relationship Id="rId61" Type="http://schemas.openxmlformats.org/officeDocument/2006/relationships/customXml" Target="../ink/ink1493.xml"/><Relationship Id="rId19" Type="http://schemas.openxmlformats.org/officeDocument/2006/relationships/customXml" Target="../ink/ink1472.xml"/><Relationship Id="rId14" Type="http://schemas.openxmlformats.org/officeDocument/2006/relationships/image" Target="../media/image315.png"/><Relationship Id="rId22" Type="http://schemas.openxmlformats.org/officeDocument/2006/relationships/image" Target="../media/image319.png"/><Relationship Id="rId27" Type="http://schemas.openxmlformats.org/officeDocument/2006/relationships/customXml" Target="../ink/ink1476.xml"/><Relationship Id="rId30" Type="http://schemas.openxmlformats.org/officeDocument/2006/relationships/image" Target="../media/image323.png"/><Relationship Id="rId35" Type="http://schemas.openxmlformats.org/officeDocument/2006/relationships/customXml" Target="../ink/ink1480.xml"/><Relationship Id="rId43" Type="http://schemas.openxmlformats.org/officeDocument/2006/relationships/customXml" Target="../ink/ink1484.xml"/><Relationship Id="rId48" Type="http://schemas.openxmlformats.org/officeDocument/2006/relationships/image" Target="../media/image332.png"/><Relationship Id="rId56" Type="http://schemas.openxmlformats.org/officeDocument/2006/relationships/image" Target="../media/image336.png"/><Relationship Id="rId64" Type="http://schemas.openxmlformats.org/officeDocument/2006/relationships/image" Target="../media/image340.png"/><Relationship Id="rId69" Type="http://schemas.openxmlformats.org/officeDocument/2006/relationships/customXml" Target="../ink/ink1497.xml"/><Relationship Id="rId77" Type="http://schemas.openxmlformats.org/officeDocument/2006/relationships/customXml" Target="../ink/ink1501.xml"/><Relationship Id="rId8" Type="http://schemas.openxmlformats.org/officeDocument/2006/relationships/image" Target="../media/image312.png"/><Relationship Id="rId51" Type="http://schemas.openxmlformats.org/officeDocument/2006/relationships/customXml" Target="../ink/ink1488.xml"/><Relationship Id="rId72" Type="http://schemas.openxmlformats.org/officeDocument/2006/relationships/image" Target="../media/image344.png"/><Relationship Id="rId80" Type="http://schemas.openxmlformats.org/officeDocument/2006/relationships/image" Target="../media/image348.png"/><Relationship Id="rId3" Type="http://schemas.openxmlformats.org/officeDocument/2006/relationships/customXml" Target="../ink/ink1464.xml"/><Relationship Id="rId12" Type="http://schemas.openxmlformats.org/officeDocument/2006/relationships/image" Target="../media/image314.png"/><Relationship Id="rId17" Type="http://schemas.openxmlformats.org/officeDocument/2006/relationships/customXml" Target="../ink/ink1471.xml"/><Relationship Id="rId25" Type="http://schemas.openxmlformats.org/officeDocument/2006/relationships/customXml" Target="../ink/ink1475.xml"/><Relationship Id="rId33" Type="http://schemas.openxmlformats.org/officeDocument/2006/relationships/customXml" Target="../ink/ink1479.xml"/><Relationship Id="rId38" Type="http://schemas.openxmlformats.org/officeDocument/2006/relationships/image" Target="../media/image327.png"/><Relationship Id="rId46" Type="http://schemas.openxmlformats.org/officeDocument/2006/relationships/image" Target="../media/image331.png"/><Relationship Id="rId59" Type="http://schemas.openxmlformats.org/officeDocument/2006/relationships/customXml" Target="../ink/ink1492.xml"/><Relationship Id="rId67" Type="http://schemas.openxmlformats.org/officeDocument/2006/relationships/customXml" Target="../ink/ink1496.xml"/><Relationship Id="rId20" Type="http://schemas.openxmlformats.org/officeDocument/2006/relationships/image" Target="../media/image318.png"/><Relationship Id="rId41" Type="http://schemas.openxmlformats.org/officeDocument/2006/relationships/customXml" Target="../ink/ink1483.xml"/><Relationship Id="rId54" Type="http://schemas.openxmlformats.org/officeDocument/2006/relationships/image" Target="../media/image335.png"/><Relationship Id="rId62" Type="http://schemas.openxmlformats.org/officeDocument/2006/relationships/image" Target="../media/image339.png"/><Relationship Id="rId70" Type="http://schemas.openxmlformats.org/officeDocument/2006/relationships/image" Target="../media/image343.png"/><Relationship Id="rId75" Type="http://schemas.openxmlformats.org/officeDocument/2006/relationships/customXml" Target="../ink/ink1500.xml"/><Relationship Id="rId1" Type="http://schemas.openxmlformats.org/officeDocument/2006/relationships/slideLayout" Target="../slideLayouts/slideLayout2.xml"/><Relationship Id="rId6" Type="http://schemas.openxmlformats.org/officeDocument/2006/relationships/image" Target="../media/image311.png"/><Relationship Id="rId15" Type="http://schemas.openxmlformats.org/officeDocument/2006/relationships/customXml" Target="../ink/ink1470.xml"/><Relationship Id="rId23" Type="http://schemas.openxmlformats.org/officeDocument/2006/relationships/customXml" Target="../ink/ink1474.xml"/><Relationship Id="rId28" Type="http://schemas.openxmlformats.org/officeDocument/2006/relationships/image" Target="../media/image322.png"/><Relationship Id="rId36" Type="http://schemas.openxmlformats.org/officeDocument/2006/relationships/image" Target="../media/image326.png"/><Relationship Id="rId49" Type="http://schemas.openxmlformats.org/officeDocument/2006/relationships/customXml" Target="../ink/ink1487.xml"/><Relationship Id="rId57" Type="http://schemas.openxmlformats.org/officeDocument/2006/relationships/customXml" Target="../ink/ink1491.xml"/><Relationship Id="rId10" Type="http://schemas.openxmlformats.org/officeDocument/2006/relationships/image" Target="../media/image313.png"/><Relationship Id="rId31" Type="http://schemas.openxmlformats.org/officeDocument/2006/relationships/customXml" Target="../ink/ink1478.xml"/><Relationship Id="rId44" Type="http://schemas.openxmlformats.org/officeDocument/2006/relationships/image" Target="../media/image330.png"/><Relationship Id="rId52" Type="http://schemas.openxmlformats.org/officeDocument/2006/relationships/image" Target="../media/image334.png"/><Relationship Id="rId60" Type="http://schemas.openxmlformats.org/officeDocument/2006/relationships/image" Target="../media/image338.png"/><Relationship Id="rId65" Type="http://schemas.openxmlformats.org/officeDocument/2006/relationships/customXml" Target="../ink/ink1495.xml"/><Relationship Id="rId73" Type="http://schemas.openxmlformats.org/officeDocument/2006/relationships/customXml" Target="../ink/ink1499.xml"/><Relationship Id="rId78" Type="http://schemas.openxmlformats.org/officeDocument/2006/relationships/image" Target="../media/image347.png"/><Relationship Id="rId4" Type="http://schemas.openxmlformats.org/officeDocument/2006/relationships/image" Target="../media/image310.png"/><Relationship Id="rId9" Type="http://schemas.openxmlformats.org/officeDocument/2006/relationships/customXml" Target="../ink/ink1467.xml"/><Relationship Id="rId13" Type="http://schemas.openxmlformats.org/officeDocument/2006/relationships/customXml" Target="../ink/ink1469.xml"/><Relationship Id="rId18" Type="http://schemas.openxmlformats.org/officeDocument/2006/relationships/image" Target="../media/image317.png"/><Relationship Id="rId39" Type="http://schemas.openxmlformats.org/officeDocument/2006/relationships/customXml" Target="../ink/ink1482.xml"/><Relationship Id="rId34" Type="http://schemas.openxmlformats.org/officeDocument/2006/relationships/image" Target="../media/image325.png"/><Relationship Id="rId50" Type="http://schemas.openxmlformats.org/officeDocument/2006/relationships/image" Target="../media/image333.png"/><Relationship Id="rId55" Type="http://schemas.openxmlformats.org/officeDocument/2006/relationships/customXml" Target="../ink/ink1490.xml"/><Relationship Id="rId76" Type="http://schemas.openxmlformats.org/officeDocument/2006/relationships/image" Target="../media/image346.png"/><Relationship Id="rId7" Type="http://schemas.openxmlformats.org/officeDocument/2006/relationships/customXml" Target="../ink/ink1466.xml"/><Relationship Id="rId71" Type="http://schemas.openxmlformats.org/officeDocument/2006/relationships/customXml" Target="../ink/ink1498.xml"/><Relationship Id="rId2" Type="http://schemas.openxmlformats.org/officeDocument/2006/relationships/image" Target="../media/image293.png"/><Relationship Id="rId29" Type="http://schemas.openxmlformats.org/officeDocument/2006/relationships/customXml" Target="../ink/ink1477.xml"/></Relationships>
</file>

<file path=ppt/slides/_rels/slide64.xml.rels><?xml version="1.0" encoding="UTF-8" standalone="yes"?>
<Relationships xmlns="http://schemas.openxmlformats.org/package/2006/relationships"><Relationship Id="rId117" Type="http://schemas.openxmlformats.org/officeDocument/2006/relationships/customXml" Target="../ink/ink1560.xml"/><Relationship Id="rId21" Type="http://schemas.openxmlformats.org/officeDocument/2006/relationships/customXml" Target="../ink/ink1512.xml"/><Relationship Id="rId42" Type="http://schemas.openxmlformats.org/officeDocument/2006/relationships/image" Target="../media/image353.png"/><Relationship Id="rId63" Type="http://schemas.openxmlformats.org/officeDocument/2006/relationships/customXml" Target="../ink/ink1533.xml"/><Relationship Id="rId84" Type="http://schemas.openxmlformats.org/officeDocument/2006/relationships/image" Target="../media/image374.png"/><Relationship Id="rId16" Type="http://schemas.openxmlformats.org/officeDocument/2006/relationships/image" Target="../media/image316.png"/><Relationship Id="rId107" Type="http://schemas.openxmlformats.org/officeDocument/2006/relationships/customXml" Target="../ink/ink1555.xml"/><Relationship Id="rId11" Type="http://schemas.openxmlformats.org/officeDocument/2006/relationships/customXml" Target="../ink/ink1507.xml"/><Relationship Id="rId32" Type="http://schemas.openxmlformats.org/officeDocument/2006/relationships/image" Target="../media/image324.png"/><Relationship Id="rId37" Type="http://schemas.openxmlformats.org/officeDocument/2006/relationships/customXml" Target="../ink/ink1520.xml"/><Relationship Id="rId53" Type="http://schemas.openxmlformats.org/officeDocument/2006/relationships/customXml" Target="../ink/ink1528.xml"/><Relationship Id="rId58" Type="http://schemas.openxmlformats.org/officeDocument/2006/relationships/image" Target="../media/image361.png"/><Relationship Id="rId74" Type="http://schemas.openxmlformats.org/officeDocument/2006/relationships/image" Target="../media/image369.png"/><Relationship Id="rId79" Type="http://schemas.openxmlformats.org/officeDocument/2006/relationships/customXml" Target="../ink/ink1541.xml"/><Relationship Id="rId102" Type="http://schemas.openxmlformats.org/officeDocument/2006/relationships/image" Target="../media/image384.png"/><Relationship Id="rId123" Type="http://schemas.openxmlformats.org/officeDocument/2006/relationships/customXml" Target="../ink/ink1563.xml"/><Relationship Id="rId128" Type="http://schemas.openxmlformats.org/officeDocument/2006/relationships/image" Target="../media/image398.png"/><Relationship Id="rId5" Type="http://schemas.openxmlformats.org/officeDocument/2006/relationships/customXml" Target="../ink/ink1504.xml"/><Relationship Id="rId90" Type="http://schemas.openxmlformats.org/officeDocument/2006/relationships/image" Target="../media/image377.png"/><Relationship Id="rId95" Type="http://schemas.openxmlformats.org/officeDocument/2006/relationships/customXml" Target="../ink/ink1549.xml"/><Relationship Id="rId22" Type="http://schemas.openxmlformats.org/officeDocument/2006/relationships/image" Target="../media/image319.png"/><Relationship Id="rId27" Type="http://schemas.openxmlformats.org/officeDocument/2006/relationships/customXml" Target="../ink/ink1515.xml"/><Relationship Id="rId43" Type="http://schemas.openxmlformats.org/officeDocument/2006/relationships/customXml" Target="../ink/ink1523.xml"/><Relationship Id="rId48" Type="http://schemas.openxmlformats.org/officeDocument/2006/relationships/image" Target="../media/image356.png"/><Relationship Id="rId64" Type="http://schemas.openxmlformats.org/officeDocument/2006/relationships/image" Target="../media/image364.png"/><Relationship Id="rId69" Type="http://schemas.openxmlformats.org/officeDocument/2006/relationships/customXml" Target="../ink/ink1536.xml"/><Relationship Id="rId113" Type="http://schemas.openxmlformats.org/officeDocument/2006/relationships/customXml" Target="../ink/ink1558.xml"/><Relationship Id="rId118" Type="http://schemas.openxmlformats.org/officeDocument/2006/relationships/image" Target="../media/image393.png"/><Relationship Id="rId134" Type="http://schemas.openxmlformats.org/officeDocument/2006/relationships/image" Target="../media/image401.png"/><Relationship Id="rId80" Type="http://schemas.openxmlformats.org/officeDocument/2006/relationships/image" Target="../media/image372.png"/><Relationship Id="rId85" Type="http://schemas.openxmlformats.org/officeDocument/2006/relationships/customXml" Target="../ink/ink1544.xml"/><Relationship Id="rId12" Type="http://schemas.openxmlformats.org/officeDocument/2006/relationships/image" Target="../media/image314.png"/><Relationship Id="rId17" Type="http://schemas.openxmlformats.org/officeDocument/2006/relationships/customXml" Target="../ink/ink1510.xml"/><Relationship Id="rId33" Type="http://schemas.openxmlformats.org/officeDocument/2006/relationships/customXml" Target="../ink/ink1518.xml"/><Relationship Id="rId38" Type="http://schemas.openxmlformats.org/officeDocument/2006/relationships/image" Target="../media/image351.png"/><Relationship Id="rId59" Type="http://schemas.openxmlformats.org/officeDocument/2006/relationships/customXml" Target="../ink/ink1531.xml"/><Relationship Id="rId103" Type="http://schemas.openxmlformats.org/officeDocument/2006/relationships/customXml" Target="../ink/ink1553.xml"/><Relationship Id="rId108" Type="http://schemas.openxmlformats.org/officeDocument/2006/relationships/image" Target="../media/image387.png"/><Relationship Id="rId124" Type="http://schemas.openxmlformats.org/officeDocument/2006/relationships/image" Target="../media/image396.png"/><Relationship Id="rId129" Type="http://schemas.openxmlformats.org/officeDocument/2006/relationships/customXml" Target="../ink/ink1566.xml"/><Relationship Id="rId54" Type="http://schemas.openxmlformats.org/officeDocument/2006/relationships/image" Target="../media/image359.png"/><Relationship Id="rId70" Type="http://schemas.openxmlformats.org/officeDocument/2006/relationships/image" Target="../media/image367.png"/><Relationship Id="rId75" Type="http://schemas.openxmlformats.org/officeDocument/2006/relationships/customXml" Target="../ink/ink1539.xml"/><Relationship Id="rId91" Type="http://schemas.openxmlformats.org/officeDocument/2006/relationships/customXml" Target="../ink/ink1547.xml"/><Relationship Id="rId96"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311.png"/><Relationship Id="rId23" Type="http://schemas.openxmlformats.org/officeDocument/2006/relationships/customXml" Target="../ink/ink1513.xml"/><Relationship Id="rId28" Type="http://schemas.openxmlformats.org/officeDocument/2006/relationships/image" Target="../media/image322.png"/><Relationship Id="rId49" Type="http://schemas.openxmlformats.org/officeDocument/2006/relationships/customXml" Target="../ink/ink1526.xml"/><Relationship Id="rId114" Type="http://schemas.openxmlformats.org/officeDocument/2006/relationships/image" Target="../media/image391.png"/><Relationship Id="rId119" Type="http://schemas.openxmlformats.org/officeDocument/2006/relationships/customXml" Target="../ink/ink1561.xml"/><Relationship Id="rId44" Type="http://schemas.openxmlformats.org/officeDocument/2006/relationships/image" Target="../media/image354.png"/><Relationship Id="rId60" Type="http://schemas.openxmlformats.org/officeDocument/2006/relationships/image" Target="../media/image362.png"/><Relationship Id="rId65" Type="http://schemas.openxmlformats.org/officeDocument/2006/relationships/customXml" Target="../ink/ink1534.xml"/><Relationship Id="rId81" Type="http://schemas.openxmlformats.org/officeDocument/2006/relationships/customXml" Target="../ink/ink1542.xml"/><Relationship Id="rId86" Type="http://schemas.openxmlformats.org/officeDocument/2006/relationships/image" Target="../media/image375.png"/><Relationship Id="rId130" Type="http://schemas.openxmlformats.org/officeDocument/2006/relationships/image" Target="../media/image399.png"/><Relationship Id="rId135" Type="http://schemas.openxmlformats.org/officeDocument/2006/relationships/customXml" Target="../ink/ink1569.xml"/><Relationship Id="rId13" Type="http://schemas.openxmlformats.org/officeDocument/2006/relationships/customXml" Target="../ink/ink1508.xml"/><Relationship Id="rId18" Type="http://schemas.openxmlformats.org/officeDocument/2006/relationships/image" Target="../media/image317.png"/><Relationship Id="rId39" Type="http://schemas.openxmlformats.org/officeDocument/2006/relationships/customXml" Target="../ink/ink1521.xml"/><Relationship Id="rId109" Type="http://schemas.openxmlformats.org/officeDocument/2006/relationships/customXml" Target="../ink/ink1556.xml"/><Relationship Id="rId34" Type="http://schemas.openxmlformats.org/officeDocument/2006/relationships/image" Target="../media/image349.png"/><Relationship Id="rId50" Type="http://schemas.openxmlformats.org/officeDocument/2006/relationships/image" Target="../media/image357.png"/><Relationship Id="rId55" Type="http://schemas.openxmlformats.org/officeDocument/2006/relationships/customXml" Target="../ink/ink1529.xml"/><Relationship Id="rId76" Type="http://schemas.openxmlformats.org/officeDocument/2006/relationships/image" Target="../media/image370.png"/><Relationship Id="rId97" Type="http://schemas.openxmlformats.org/officeDocument/2006/relationships/customXml" Target="../ink/ink1550.xml"/><Relationship Id="rId104" Type="http://schemas.openxmlformats.org/officeDocument/2006/relationships/image" Target="../media/image385.png"/><Relationship Id="rId120" Type="http://schemas.openxmlformats.org/officeDocument/2006/relationships/image" Target="../media/image394.png"/><Relationship Id="rId125" Type="http://schemas.openxmlformats.org/officeDocument/2006/relationships/customXml" Target="../ink/ink1564.xml"/><Relationship Id="rId7" Type="http://schemas.openxmlformats.org/officeDocument/2006/relationships/customXml" Target="../ink/ink1505.xml"/><Relationship Id="rId71" Type="http://schemas.openxmlformats.org/officeDocument/2006/relationships/customXml" Target="../ink/ink1537.xml"/><Relationship Id="rId92" Type="http://schemas.openxmlformats.org/officeDocument/2006/relationships/image" Target="../media/image378.png"/><Relationship Id="rId2" Type="http://schemas.openxmlformats.org/officeDocument/2006/relationships/image" Target="../media/image293.png"/><Relationship Id="rId29" Type="http://schemas.openxmlformats.org/officeDocument/2006/relationships/customXml" Target="../ink/ink1516.xml"/><Relationship Id="rId24" Type="http://schemas.openxmlformats.org/officeDocument/2006/relationships/image" Target="../media/image320.png"/><Relationship Id="rId40" Type="http://schemas.openxmlformats.org/officeDocument/2006/relationships/image" Target="../media/image352.png"/><Relationship Id="rId45" Type="http://schemas.openxmlformats.org/officeDocument/2006/relationships/customXml" Target="../ink/ink1524.xml"/><Relationship Id="rId66" Type="http://schemas.openxmlformats.org/officeDocument/2006/relationships/image" Target="../media/image365.png"/><Relationship Id="rId87" Type="http://schemas.openxmlformats.org/officeDocument/2006/relationships/customXml" Target="../ink/ink1545.xml"/><Relationship Id="rId110" Type="http://schemas.openxmlformats.org/officeDocument/2006/relationships/image" Target="../media/image388.png"/><Relationship Id="rId115" Type="http://schemas.openxmlformats.org/officeDocument/2006/relationships/customXml" Target="../ink/ink1559.xml"/><Relationship Id="rId131" Type="http://schemas.openxmlformats.org/officeDocument/2006/relationships/customXml" Target="../ink/ink1567.xml"/><Relationship Id="rId136" Type="http://schemas.openxmlformats.org/officeDocument/2006/relationships/image" Target="../media/image402.png"/><Relationship Id="rId61" Type="http://schemas.openxmlformats.org/officeDocument/2006/relationships/customXml" Target="../ink/ink1532.xml"/><Relationship Id="rId82" Type="http://schemas.openxmlformats.org/officeDocument/2006/relationships/image" Target="../media/image373.png"/><Relationship Id="rId19" Type="http://schemas.openxmlformats.org/officeDocument/2006/relationships/customXml" Target="../ink/ink1511.xml"/><Relationship Id="rId14" Type="http://schemas.openxmlformats.org/officeDocument/2006/relationships/image" Target="../media/image315.png"/><Relationship Id="rId30" Type="http://schemas.openxmlformats.org/officeDocument/2006/relationships/image" Target="../media/image323.png"/><Relationship Id="rId35" Type="http://schemas.openxmlformats.org/officeDocument/2006/relationships/customXml" Target="../ink/ink1519.xml"/><Relationship Id="rId56" Type="http://schemas.openxmlformats.org/officeDocument/2006/relationships/image" Target="../media/image360.png"/><Relationship Id="rId77" Type="http://schemas.openxmlformats.org/officeDocument/2006/relationships/customXml" Target="../ink/ink1540.xml"/><Relationship Id="rId100" Type="http://schemas.openxmlformats.org/officeDocument/2006/relationships/image" Target="../media/image383.png"/><Relationship Id="rId105" Type="http://schemas.openxmlformats.org/officeDocument/2006/relationships/customXml" Target="../ink/ink1554.xml"/><Relationship Id="rId126" Type="http://schemas.openxmlformats.org/officeDocument/2006/relationships/image" Target="../media/image397.png"/><Relationship Id="rId8" Type="http://schemas.openxmlformats.org/officeDocument/2006/relationships/image" Target="../media/image312.png"/><Relationship Id="rId51" Type="http://schemas.openxmlformats.org/officeDocument/2006/relationships/customXml" Target="../ink/ink1527.xml"/><Relationship Id="rId72" Type="http://schemas.openxmlformats.org/officeDocument/2006/relationships/image" Target="../media/image368.png"/><Relationship Id="rId93" Type="http://schemas.openxmlformats.org/officeDocument/2006/relationships/customXml" Target="../ink/ink1548.xml"/><Relationship Id="rId98" Type="http://schemas.openxmlformats.org/officeDocument/2006/relationships/image" Target="../media/image382.png"/><Relationship Id="rId121" Type="http://schemas.openxmlformats.org/officeDocument/2006/relationships/customXml" Target="../ink/ink1562.xml"/><Relationship Id="rId3" Type="http://schemas.openxmlformats.org/officeDocument/2006/relationships/customXml" Target="../ink/ink1503.xml"/><Relationship Id="rId25" Type="http://schemas.openxmlformats.org/officeDocument/2006/relationships/customXml" Target="../ink/ink1514.xml"/><Relationship Id="rId46" Type="http://schemas.openxmlformats.org/officeDocument/2006/relationships/image" Target="../media/image355.png"/><Relationship Id="rId67" Type="http://schemas.openxmlformats.org/officeDocument/2006/relationships/customXml" Target="../ink/ink1535.xml"/><Relationship Id="rId116" Type="http://schemas.openxmlformats.org/officeDocument/2006/relationships/image" Target="../media/image392.png"/><Relationship Id="rId20" Type="http://schemas.openxmlformats.org/officeDocument/2006/relationships/image" Target="../media/image318.png"/><Relationship Id="rId41" Type="http://schemas.openxmlformats.org/officeDocument/2006/relationships/customXml" Target="../ink/ink1522.xml"/><Relationship Id="rId62" Type="http://schemas.openxmlformats.org/officeDocument/2006/relationships/image" Target="../media/image363.png"/><Relationship Id="rId83" Type="http://schemas.openxmlformats.org/officeDocument/2006/relationships/customXml" Target="../ink/ink1543.xml"/><Relationship Id="rId88" Type="http://schemas.openxmlformats.org/officeDocument/2006/relationships/image" Target="../media/image376.png"/><Relationship Id="rId111" Type="http://schemas.openxmlformats.org/officeDocument/2006/relationships/customXml" Target="../ink/ink1557.xml"/><Relationship Id="rId132" Type="http://schemas.openxmlformats.org/officeDocument/2006/relationships/image" Target="../media/image400.png"/><Relationship Id="rId15" Type="http://schemas.openxmlformats.org/officeDocument/2006/relationships/customXml" Target="../ink/ink1509.xml"/><Relationship Id="rId36" Type="http://schemas.openxmlformats.org/officeDocument/2006/relationships/image" Target="../media/image350.png"/><Relationship Id="rId57" Type="http://schemas.openxmlformats.org/officeDocument/2006/relationships/customXml" Target="../ink/ink1530.xml"/><Relationship Id="rId106" Type="http://schemas.openxmlformats.org/officeDocument/2006/relationships/image" Target="../media/image386.png"/><Relationship Id="rId127" Type="http://schemas.openxmlformats.org/officeDocument/2006/relationships/customXml" Target="../ink/ink1565.xml"/><Relationship Id="rId10" Type="http://schemas.openxmlformats.org/officeDocument/2006/relationships/image" Target="../media/image313.png"/><Relationship Id="rId31" Type="http://schemas.openxmlformats.org/officeDocument/2006/relationships/customXml" Target="../ink/ink1517.xml"/><Relationship Id="rId52" Type="http://schemas.openxmlformats.org/officeDocument/2006/relationships/image" Target="../media/image358.png"/><Relationship Id="rId73" Type="http://schemas.openxmlformats.org/officeDocument/2006/relationships/customXml" Target="../ink/ink1538.xml"/><Relationship Id="rId78" Type="http://schemas.openxmlformats.org/officeDocument/2006/relationships/image" Target="../media/image371.png"/><Relationship Id="rId94" Type="http://schemas.openxmlformats.org/officeDocument/2006/relationships/image" Target="../media/image379.png"/><Relationship Id="rId99" Type="http://schemas.openxmlformats.org/officeDocument/2006/relationships/customXml" Target="../ink/ink1551.xml"/><Relationship Id="rId101" Type="http://schemas.openxmlformats.org/officeDocument/2006/relationships/customXml" Target="../ink/ink1552.xml"/><Relationship Id="rId122" Type="http://schemas.openxmlformats.org/officeDocument/2006/relationships/image" Target="../media/image395.png"/><Relationship Id="rId4" Type="http://schemas.openxmlformats.org/officeDocument/2006/relationships/image" Target="../media/image310.png"/><Relationship Id="rId9" Type="http://schemas.openxmlformats.org/officeDocument/2006/relationships/customXml" Target="../ink/ink1506.xml"/><Relationship Id="rId26" Type="http://schemas.openxmlformats.org/officeDocument/2006/relationships/image" Target="../media/image321.png"/><Relationship Id="rId47" Type="http://schemas.openxmlformats.org/officeDocument/2006/relationships/customXml" Target="../ink/ink1525.xml"/><Relationship Id="rId68" Type="http://schemas.openxmlformats.org/officeDocument/2006/relationships/image" Target="../media/image366.png"/><Relationship Id="rId89" Type="http://schemas.openxmlformats.org/officeDocument/2006/relationships/customXml" Target="../ink/ink1546.xml"/><Relationship Id="rId112" Type="http://schemas.openxmlformats.org/officeDocument/2006/relationships/image" Target="../media/image389.png"/><Relationship Id="rId133" Type="http://schemas.openxmlformats.org/officeDocument/2006/relationships/customXml" Target="../ink/ink1568.xml"/></Relationships>
</file>

<file path=ppt/slides/_rels/slide65.xml.rels><?xml version="1.0" encoding="UTF-8" standalone="yes"?>
<Relationships xmlns="http://schemas.openxmlformats.org/package/2006/relationships"><Relationship Id="rId117" Type="http://schemas.openxmlformats.org/officeDocument/2006/relationships/customXml" Target="../ink/ink1627.xml"/><Relationship Id="rId21" Type="http://schemas.openxmlformats.org/officeDocument/2006/relationships/customXml" Target="../ink/ink1579.xml"/><Relationship Id="rId42" Type="http://schemas.openxmlformats.org/officeDocument/2006/relationships/image" Target="../media/image353.png"/><Relationship Id="rId63" Type="http://schemas.openxmlformats.org/officeDocument/2006/relationships/customXml" Target="../ink/ink1600.xml"/><Relationship Id="rId84" Type="http://schemas.openxmlformats.org/officeDocument/2006/relationships/image" Target="../media/image404.png"/><Relationship Id="rId16" Type="http://schemas.openxmlformats.org/officeDocument/2006/relationships/image" Target="../media/image316.png"/><Relationship Id="rId107" Type="http://schemas.openxmlformats.org/officeDocument/2006/relationships/customXml" Target="../ink/ink1622.xml"/><Relationship Id="rId11" Type="http://schemas.openxmlformats.org/officeDocument/2006/relationships/customXml" Target="../ink/ink1574.xml"/><Relationship Id="rId32" Type="http://schemas.openxmlformats.org/officeDocument/2006/relationships/image" Target="../media/image324.png"/><Relationship Id="rId37" Type="http://schemas.openxmlformats.org/officeDocument/2006/relationships/customXml" Target="../ink/ink1587.xml"/><Relationship Id="rId53" Type="http://schemas.openxmlformats.org/officeDocument/2006/relationships/customXml" Target="../ink/ink1595.xml"/><Relationship Id="rId58" Type="http://schemas.openxmlformats.org/officeDocument/2006/relationships/image" Target="../media/image361.png"/><Relationship Id="rId74" Type="http://schemas.openxmlformats.org/officeDocument/2006/relationships/image" Target="../media/image369.png"/><Relationship Id="rId79" Type="http://schemas.openxmlformats.org/officeDocument/2006/relationships/customXml" Target="../ink/ink1608.xml"/><Relationship Id="rId102" Type="http://schemas.openxmlformats.org/officeDocument/2006/relationships/image" Target="../media/image413.png"/><Relationship Id="rId123" Type="http://schemas.openxmlformats.org/officeDocument/2006/relationships/customXml" Target="../ink/ink1630.xml"/><Relationship Id="rId128" Type="http://schemas.openxmlformats.org/officeDocument/2006/relationships/image" Target="../media/image426.png"/><Relationship Id="rId5" Type="http://schemas.openxmlformats.org/officeDocument/2006/relationships/customXml" Target="../ink/ink1571.xml"/><Relationship Id="rId90" Type="http://schemas.openxmlformats.org/officeDocument/2006/relationships/image" Target="../media/image407.png"/><Relationship Id="rId95" Type="http://schemas.openxmlformats.org/officeDocument/2006/relationships/customXml" Target="../ink/ink1616.xml"/><Relationship Id="rId22" Type="http://schemas.openxmlformats.org/officeDocument/2006/relationships/image" Target="../media/image319.png"/><Relationship Id="rId27" Type="http://schemas.openxmlformats.org/officeDocument/2006/relationships/customXml" Target="../ink/ink1582.xml"/><Relationship Id="rId43" Type="http://schemas.openxmlformats.org/officeDocument/2006/relationships/customXml" Target="../ink/ink1590.xml"/><Relationship Id="rId48" Type="http://schemas.openxmlformats.org/officeDocument/2006/relationships/image" Target="../media/image356.png"/><Relationship Id="rId64" Type="http://schemas.openxmlformats.org/officeDocument/2006/relationships/image" Target="../media/image364.png"/><Relationship Id="rId69" Type="http://schemas.openxmlformats.org/officeDocument/2006/relationships/customXml" Target="../ink/ink1603.xml"/><Relationship Id="rId113" Type="http://schemas.openxmlformats.org/officeDocument/2006/relationships/customXml" Target="../ink/ink1625.xml"/><Relationship Id="rId118" Type="http://schemas.openxmlformats.org/officeDocument/2006/relationships/image" Target="../media/image421.png"/><Relationship Id="rId134" Type="http://schemas.openxmlformats.org/officeDocument/2006/relationships/image" Target="../media/image429.png"/><Relationship Id="rId80" Type="http://schemas.openxmlformats.org/officeDocument/2006/relationships/image" Target="../media/image372.png"/><Relationship Id="rId85" Type="http://schemas.openxmlformats.org/officeDocument/2006/relationships/customXml" Target="../ink/ink1611.xml"/><Relationship Id="rId12" Type="http://schemas.openxmlformats.org/officeDocument/2006/relationships/image" Target="../media/image314.png"/><Relationship Id="rId17" Type="http://schemas.openxmlformats.org/officeDocument/2006/relationships/customXml" Target="../ink/ink1577.xml"/><Relationship Id="rId33" Type="http://schemas.openxmlformats.org/officeDocument/2006/relationships/customXml" Target="../ink/ink1585.xml"/><Relationship Id="rId38" Type="http://schemas.openxmlformats.org/officeDocument/2006/relationships/image" Target="../media/image351.png"/><Relationship Id="rId59" Type="http://schemas.openxmlformats.org/officeDocument/2006/relationships/customXml" Target="../ink/ink1598.xml"/><Relationship Id="rId103" Type="http://schemas.openxmlformats.org/officeDocument/2006/relationships/customXml" Target="../ink/ink1620.xml"/><Relationship Id="rId108" Type="http://schemas.openxmlformats.org/officeDocument/2006/relationships/image" Target="../media/image416.png"/><Relationship Id="rId124" Type="http://schemas.openxmlformats.org/officeDocument/2006/relationships/image" Target="../media/image424.png"/><Relationship Id="rId129" Type="http://schemas.openxmlformats.org/officeDocument/2006/relationships/customXml" Target="../ink/ink1633.xml"/><Relationship Id="rId54" Type="http://schemas.openxmlformats.org/officeDocument/2006/relationships/image" Target="../media/image359.png"/><Relationship Id="rId70" Type="http://schemas.openxmlformats.org/officeDocument/2006/relationships/image" Target="../media/image367.png"/><Relationship Id="rId75" Type="http://schemas.openxmlformats.org/officeDocument/2006/relationships/customXml" Target="../ink/ink1606.xml"/><Relationship Id="rId91" Type="http://schemas.openxmlformats.org/officeDocument/2006/relationships/customXml" Target="../ink/ink1614.xml"/><Relationship Id="rId9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11.png"/><Relationship Id="rId23" Type="http://schemas.openxmlformats.org/officeDocument/2006/relationships/customXml" Target="../ink/ink1580.xml"/><Relationship Id="rId28" Type="http://schemas.openxmlformats.org/officeDocument/2006/relationships/image" Target="../media/image322.png"/><Relationship Id="rId49" Type="http://schemas.openxmlformats.org/officeDocument/2006/relationships/customXml" Target="../ink/ink1593.xml"/><Relationship Id="rId114" Type="http://schemas.openxmlformats.org/officeDocument/2006/relationships/image" Target="../media/image419.png"/><Relationship Id="rId119" Type="http://schemas.openxmlformats.org/officeDocument/2006/relationships/customXml" Target="../ink/ink1628.xml"/><Relationship Id="rId44" Type="http://schemas.openxmlformats.org/officeDocument/2006/relationships/image" Target="../media/image354.png"/><Relationship Id="rId60" Type="http://schemas.openxmlformats.org/officeDocument/2006/relationships/image" Target="../media/image362.png"/><Relationship Id="rId65" Type="http://schemas.openxmlformats.org/officeDocument/2006/relationships/customXml" Target="../ink/ink1601.xml"/><Relationship Id="rId81" Type="http://schemas.openxmlformats.org/officeDocument/2006/relationships/customXml" Target="../ink/ink1609.xml"/><Relationship Id="rId86" Type="http://schemas.openxmlformats.org/officeDocument/2006/relationships/image" Target="../media/image405.png"/><Relationship Id="rId130" Type="http://schemas.openxmlformats.org/officeDocument/2006/relationships/image" Target="../media/image427.png"/><Relationship Id="rId135" Type="http://schemas.openxmlformats.org/officeDocument/2006/relationships/customXml" Target="../ink/ink1636.xml"/><Relationship Id="rId13" Type="http://schemas.openxmlformats.org/officeDocument/2006/relationships/customXml" Target="../ink/ink1575.xml"/><Relationship Id="rId18" Type="http://schemas.openxmlformats.org/officeDocument/2006/relationships/image" Target="../media/image317.png"/><Relationship Id="rId39" Type="http://schemas.openxmlformats.org/officeDocument/2006/relationships/customXml" Target="../ink/ink1588.xml"/><Relationship Id="rId109" Type="http://schemas.openxmlformats.org/officeDocument/2006/relationships/customXml" Target="../ink/ink1623.xml"/><Relationship Id="rId34" Type="http://schemas.openxmlformats.org/officeDocument/2006/relationships/image" Target="../media/image349.png"/><Relationship Id="rId50" Type="http://schemas.openxmlformats.org/officeDocument/2006/relationships/image" Target="../media/image357.png"/><Relationship Id="rId55" Type="http://schemas.openxmlformats.org/officeDocument/2006/relationships/customXml" Target="../ink/ink1596.xml"/><Relationship Id="rId76" Type="http://schemas.openxmlformats.org/officeDocument/2006/relationships/image" Target="../media/image370.png"/><Relationship Id="rId97" Type="http://schemas.openxmlformats.org/officeDocument/2006/relationships/customXml" Target="../ink/ink1617.xml"/><Relationship Id="rId104" Type="http://schemas.openxmlformats.org/officeDocument/2006/relationships/image" Target="../media/image414.png"/><Relationship Id="rId120" Type="http://schemas.openxmlformats.org/officeDocument/2006/relationships/image" Target="../media/image422.png"/><Relationship Id="rId125" Type="http://schemas.openxmlformats.org/officeDocument/2006/relationships/customXml" Target="../ink/ink1631.xml"/><Relationship Id="rId7" Type="http://schemas.openxmlformats.org/officeDocument/2006/relationships/customXml" Target="../ink/ink1572.xml"/><Relationship Id="rId71" Type="http://schemas.openxmlformats.org/officeDocument/2006/relationships/customXml" Target="../ink/ink1604.xml"/><Relationship Id="rId92" Type="http://schemas.openxmlformats.org/officeDocument/2006/relationships/image" Target="../media/image408.png"/><Relationship Id="rId2" Type="http://schemas.openxmlformats.org/officeDocument/2006/relationships/image" Target="../media/image293.png"/><Relationship Id="rId29" Type="http://schemas.openxmlformats.org/officeDocument/2006/relationships/customXml" Target="../ink/ink1583.xml"/><Relationship Id="rId24" Type="http://schemas.openxmlformats.org/officeDocument/2006/relationships/image" Target="../media/image320.png"/><Relationship Id="rId40" Type="http://schemas.openxmlformats.org/officeDocument/2006/relationships/image" Target="../media/image352.png"/><Relationship Id="rId45" Type="http://schemas.openxmlformats.org/officeDocument/2006/relationships/customXml" Target="../ink/ink1591.xml"/><Relationship Id="rId66" Type="http://schemas.openxmlformats.org/officeDocument/2006/relationships/image" Target="../media/image365.png"/><Relationship Id="rId87" Type="http://schemas.openxmlformats.org/officeDocument/2006/relationships/customXml" Target="../ink/ink1612.xml"/><Relationship Id="rId110" Type="http://schemas.openxmlformats.org/officeDocument/2006/relationships/image" Target="../media/image417.png"/><Relationship Id="rId115" Type="http://schemas.openxmlformats.org/officeDocument/2006/relationships/customXml" Target="../ink/ink1626.xml"/><Relationship Id="rId131" Type="http://schemas.openxmlformats.org/officeDocument/2006/relationships/customXml" Target="../ink/ink1634.xml"/><Relationship Id="rId136" Type="http://schemas.openxmlformats.org/officeDocument/2006/relationships/image" Target="../media/image430.png"/><Relationship Id="rId61" Type="http://schemas.openxmlformats.org/officeDocument/2006/relationships/customXml" Target="../ink/ink1599.xml"/><Relationship Id="rId82" Type="http://schemas.openxmlformats.org/officeDocument/2006/relationships/image" Target="../media/image403.png"/><Relationship Id="rId19" Type="http://schemas.openxmlformats.org/officeDocument/2006/relationships/customXml" Target="../ink/ink1578.xml"/><Relationship Id="rId14" Type="http://schemas.openxmlformats.org/officeDocument/2006/relationships/image" Target="../media/image315.png"/><Relationship Id="rId30" Type="http://schemas.openxmlformats.org/officeDocument/2006/relationships/image" Target="../media/image323.png"/><Relationship Id="rId35" Type="http://schemas.openxmlformats.org/officeDocument/2006/relationships/customXml" Target="../ink/ink1586.xml"/><Relationship Id="rId56" Type="http://schemas.openxmlformats.org/officeDocument/2006/relationships/image" Target="../media/image360.png"/><Relationship Id="rId77" Type="http://schemas.openxmlformats.org/officeDocument/2006/relationships/customXml" Target="../ink/ink1607.xml"/><Relationship Id="rId100" Type="http://schemas.openxmlformats.org/officeDocument/2006/relationships/image" Target="../media/image412.png"/><Relationship Id="rId105" Type="http://schemas.openxmlformats.org/officeDocument/2006/relationships/customXml" Target="../ink/ink1621.xml"/><Relationship Id="rId126" Type="http://schemas.openxmlformats.org/officeDocument/2006/relationships/image" Target="../media/image425.png"/><Relationship Id="rId8" Type="http://schemas.openxmlformats.org/officeDocument/2006/relationships/image" Target="../media/image312.png"/><Relationship Id="rId51" Type="http://schemas.openxmlformats.org/officeDocument/2006/relationships/customXml" Target="../ink/ink1594.xml"/><Relationship Id="rId72" Type="http://schemas.openxmlformats.org/officeDocument/2006/relationships/image" Target="../media/image368.png"/><Relationship Id="rId93" Type="http://schemas.openxmlformats.org/officeDocument/2006/relationships/customXml" Target="../ink/ink1615.xml"/><Relationship Id="rId98" Type="http://schemas.openxmlformats.org/officeDocument/2006/relationships/image" Target="../media/image411.png"/><Relationship Id="rId121" Type="http://schemas.openxmlformats.org/officeDocument/2006/relationships/customXml" Target="../ink/ink1629.xml"/><Relationship Id="rId3" Type="http://schemas.openxmlformats.org/officeDocument/2006/relationships/customXml" Target="../ink/ink1570.xml"/><Relationship Id="rId25" Type="http://schemas.openxmlformats.org/officeDocument/2006/relationships/customXml" Target="../ink/ink1581.xml"/><Relationship Id="rId46" Type="http://schemas.openxmlformats.org/officeDocument/2006/relationships/image" Target="../media/image355.png"/><Relationship Id="rId67" Type="http://schemas.openxmlformats.org/officeDocument/2006/relationships/customXml" Target="../ink/ink1602.xml"/><Relationship Id="rId116" Type="http://schemas.openxmlformats.org/officeDocument/2006/relationships/image" Target="../media/image420.png"/><Relationship Id="rId20" Type="http://schemas.openxmlformats.org/officeDocument/2006/relationships/image" Target="../media/image318.png"/><Relationship Id="rId41" Type="http://schemas.openxmlformats.org/officeDocument/2006/relationships/customXml" Target="../ink/ink1589.xml"/><Relationship Id="rId62" Type="http://schemas.openxmlformats.org/officeDocument/2006/relationships/image" Target="../media/image363.png"/><Relationship Id="rId83" Type="http://schemas.openxmlformats.org/officeDocument/2006/relationships/customXml" Target="../ink/ink1610.xml"/><Relationship Id="rId88" Type="http://schemas.openxmlformats.org/officeDocument/2006/relationships/image" Target="../media/image406.png"/><Relationship Id="rId111" Type="http://schemas.openxmlformats.org/officeDocument/2006/relationships/customXml" Target="../ink/ink1624.xml"/><Relationship Id="rId132" Type="http://schemas.openxmlformats.org/officeDocument/2006/relationships/image" Target="../media/image428.png"/><Relationship Id="rId15" Type="http://schemas.openxmlformats.org/officeDocument/2006/relationships/customXml" Target="../ink/ink1576.xml"/><Relationship Id="rId36" Type="http://schemas.openxmlformats.org/officeDocument/2006/relationships/image" Target="../media/image350.png"/><Relationship Id="rId57" Type="http://schemas.openxmlformats.org/officeDocument/2006/relationships/customXml" Target="../ink/ink1597.xml"/><Relationship Id="rId106" Type="http://schemas.openxmlformats.org/officeDocument/2006/relationships/image" Target="../media/image415.png"/><Relationship Id="rId127" Type="http://schemas.openxmlformats.org/officeDocument/2006/relationships/customXml" Target="../ink/ink1632.xml"/><Relationship Id="rId10" Type="http://schemas.openxmlformats.org/officeDocument/2006/relationships/image" Target="../media/image313.png"/><Relationship Id="rId31" Type="http://schemas.openxmlformats.org/officeDocument/2006/relationships/customXml" Target="../ink/ink1584.xml"/><Relationship Id="rId52" Type="http://schemas.openxmlformats.org/officeDocument/2006/relationships/image" Target="../media/image358.png"/><Relationship Id="rId73" Type="http://schemas.openxmlformats.org/officeDocument/2006/relationships/customXml" Target="../ink/ink1605.xml"/><Relationship Id="rId78" Type="http://schemas.openxmlformats.org/officeDocument/2006/relationships/image" Target="../media/image371.png"/><Relationship Id="rId94" Type="http://schemas.openxmlformats.org/officeDocument/2006/relationships/image" Target="../media/image409.png"/><Relationship Id="rId99" Type="http://schemas.openxmlformats.org/officeDocument/2006/relationships/customXml" Target="../ink/ink1618.xml"/><Relationship Id="rId101" Type="http://schemas.openxmlformats.org/officeDocument/2006/relationships/customXml" Target="../ink/ink1619.xml"/><Relationship Id="rId122" Type="http://schemas.openxmlformats.org/officeDocument/2006/relationships/image" Target="../media/image423.png"/><Relationship Id="rId4" Type="http://schemas.openxmlformats.org/officeDocument/2006/relationships/image" Target="../media/image310.png"/><Relationship Id="rId9" Type="http://schemas.openxmlformats.org/officeDocument/2006/relationships/customXml" Target="../ink/ink1573.xml"/><Relationship Id="rId26" Type="http://schemas.openxmlformats.org/officeDocument/2006/relationships/image" Target="../media/image321.png"/><Relationship Id="rId47" Type="http://schemas.openxmlformats.org/officeDocument/2006/relationships/customXml" Target="../ink/ink1592.xml"/><Relationship Id="rId68" Type="http://schemas.openxmlformats.org/officeDocument/2006/relationships/image" Target="../media/image366.png"/><Relationship Id="rId89" Type="http://schemas.openxmlformats.org/officeDocument/2006/relationships/customXml" Target="../ink/ink1613.xml"/><Relationship Id="rId112" Type="http://schemas.openxmlformats.org/officeDocument/2006/relationships/image" Target="../media/image418.png"/><Relationship Id="rId133" Type="http://schemas.openxmlformats.org/officeDocument/2006/relationships/customXml" Target="../ink/ink1635.xml"/></Relationships>
</file>

<file path=ppt/slides/_rels/slide66.xml.rels><?xml version="1.0" encoding="UTF-8" standalone="yes"?>
<Relationships xmlns="http://schemas.openxmlformats.org/package/2006/relationships"><Relationship Id="rId117" Type="http://schemas.openxmlformats.org/officeDocument/2006/relationships/customXml" Target="../ink/ink1694.xml"/><Relationship Id="rId21" Type="http://schemas.openxmlformats.org/officeDocument/2006/relationships/customXml" Target="../ink/ink1646.xml"/><Relationship Id="rId42" Type="http://schemas.openxmlformats.org/officeDocument/2006/relationships/image" Target="../media/image353.png"/><Relationship Id="rId63" Type="http://schemas.openxmlformats.org/officeDocument/2006/relationships/customXml" Target="../ink/ink1667.xml"/><Relationship Id="rId84" Type="http://schemas.openxmlformats.org/officeDocument/2006/relationships/image" Target="../media/image404.png"/><Relationship Id="rId16" Type="http://schemas.openxmlformats.org/officeDocument/2006/relationships/image" Target="../media/image316.png"/><Relationship Id="rId107" Type="http://schemas.openxmlformats.org/officeDocument/2006/relationships/customXml" Target="../ink/ink1689.xml"/><Relationship Id="rId11" Type="http://schemas.openxmlformats.org/officeDocument/2006/relationships/customXml" Target="../ink/ink1641.xml"/><Relationship Id="rId32" Type="http://schemas.openxmlformats.org/officeDocument/2006/relationships/image" Target="../media/image324.png"/><Relationship Id="rId37" Type="http://schemas.openxmlformats.org/officeDocument/2006/relationships/customXml" Target="../ink/ink1654.xml"/><Relationship Id="rId53" Type="http://schemas.openxmlformats.org/officeDocument/2006/relationships/customXml" Target="../ink/ink1662.xml"/><Relationship Id="rId58" Type="http://schemas.openxmlformats.org/officeDocument/2006/relationships/image" Target="../media/image361.png"/><Relationship Id="rId74" Type="http://schemas.openxmlformats.org/officeDocument/2006/relationships/image" Target="../media/image369.png"/><Relationship Id="rId79" Type="http://schemas.openxmlformats.org/officeDocument/2006/relationships/customXml" Target="../ink/ink1675.xml"/><Relationship Id="rId102" Type="http://schemas.openxmlformats.org/officeDocument/2006/relationships/image" Target="../media/image413.png"/><Relationship Id="rId123" Type="http://schemas.openxmlformats.org/officeDocument/2006/relationships/customXml" Target="../ink/ink1697.xml"/><Relationship Id="rId128" Type="http://schemas.openxmlformats.org/officeDocument/2006/relationships/image" Target="../media/image426.png"/><Relationship Id="rId5" Type="http://schemas.openxmlformats.org/officeDocument/2006/relationships/customXml" Target="../ink/ink1638.xml"/><Relationship Id="rId90" Type="http://schemas.openxmlformats.org/officeDocument/2006/relationships/image" Target="../media/image407.png"/><Relationship Id="rId95" Type="http://schemas.openxmlformats.org/officeDocument/2006/relationships/customXml" Target="../ink/ink1683.xml"/><Relationship Id="rId22" Type="http://schemas.openxmlformats.org/officeDocument/2006/relationships/image" Target="../media/image319.png"/><Relationship Id="rId27" Type="http://schemas.openxmlformats.org/officeDocument/2006/relationships/customXml" Target="../ink/ink1649.xml"/><Relationship Id="rId43" Type="http://schemas.openxmlformats.org/officeDocument/2006/relationships/customXml" Target="../ink/ink1657.xml"/><Relationship Id="rId48" Type="http://schemas.openxmlformats.org/officeDocument/2006/relationships/image" Target="../media/image356.png"/><Relationship Id="rId64" Type="http://schemas.openxmlformats.org/officeDocument/2006/relationships/image" Target="../media/image364.png"/><Relationship Id="rId69" Type="http://schemas.openxmlformats.org/officeDocument/2006/relationships/customXml" Target="../ink/ink1670.xml"/><Relationship Id="rId113" Type="http://schemas.openxmlformats.org/officeDocument/2006/relationships/customXml" Target="../ink/ink1692.xml"/><Relationship Id="rId118" Type="http://schemas.openxmlformats.org/officeDocument/2006/relationships/image" Target="../media/image421.png"/><Relationship Id="rId134" Type="http://schemas.openxmlformats.org/officeDocument/2006/relationships/image" Target="../media/image429.png"/><Relationship Id="rId80" Type="http://schemas.openxmlformats.org/officeDocument/2006/relationships/image" Target="../media/image372.png"/><Relationship Id="rId85" Type="http://schemas.openxmlformats.org/officeDocument/2006/relationships/customXml" Target="../ink/ink1678.xml"/><Relationship Id="rId12" Type="http://schemas.openxmlformats.org/officeDocument/2006/relationships/image" Target="../media/image314.png"/><Relationship Id="rId17" Type="http://schemas.openxmlformats.org/officeDocument/2006/relationships/customXml" Target="../ink/ink1644.xml"/><Relationship Id="rId33" Type="http://schemas.openxmlformats.org/officeDocument/2006/relationships/customXml" Target="../ink/ink1652.xml"/><Relationship Id="rId38" Type="http://schemas.openxmlformats.org/officeDocument/2006/relationships/image" Target="../media/image351.png"/><Relationship Id="rId59" Type="http://schemas.openxmlformats.org/officeDocument/2006/relationships/customXml" Target="../ink/ink1665.xml"/><Relationship Id="rId103" Type="http://schemas.openxmlformats.org/officeDocument/2006/relationships/customXml" Target="../ink/ink1687.xml"/><Relationship Id="rId108" Type="http://schemas.openxmlformats.org/officeDocument/2006/relationships/image" Target="../media/image416.png"/><Relationship Id="rId124" Type="http://schemas.openxmlformats.org/officeDocument/2006/relationships/image" Target="../media/image424.png"/><Relationship Id="rId129" Type="http://schemas.openxmlformats.org/officeDocument/2006/relationships/customXml" Target="../ink/ink1700.xml"/><Relationship Id="rId54" Type="http://schemas.openxmlformats.org/officeDocument/2006/relationships/image" Target="../media/image359.png"/><Relationship Id="rId70" Type="http://schemas.openxmlformats.org/officeDocument/2006/relationships/image" Target="../media/image367.png"/><Relationship Id="rId75" Type="http://schemas.openxmlformats.org/officeDocument/2006/relationships/customXml" Target="../ink/ink1673.xml"/><Relationship Id="rId91" Type="http://schemas.openxmlformats.org/officeDocument/2006/relationships/customXml" Target="../ink/ink1681.xml"/><Relationship Id="rId9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11.png"/><Relationship Id="rId23" Type="http://schemas.openxmlformats.org/officeDocument/2006/relationships/customXml" Target="../ink/ink1647.xml"/><Relationship Id="rId28" Type="http://schemas.openxmlformats.org/officeDocument/2006/relationships/image" Target="../media/image322.png"/><Relationship Id="rId49" Type="http://schemas.openxmlformats.org/officeDocument/2006/relationships/customXml" Target="../ink/ink1660.xml"/><Relationship Id="rId114" Type="http://schemas.openxmlformats.org/officeDocument/2006/relationships/image" Target="../media/image419.png"/><Relationship Id="rId119" Type="http://schemas.openxmlformats.org/officeDocument/2006/relationships/customXml" Target="../ink/ink1695.xml"/><Relationship Id="rId44" Type="http://schemas.openxmlformats.org/officeDocument/2006/relationships/image" Target="../media/image354.png"/><Relationship Id="rId60" Type="http://schemas.openxmlformats.org/officeDocument/2006/relationships/image" Target="../media/image362.png"/><Relationship Id="rId65" Type="http://schemas.openxmlformats.org/officeDocument/2006/relationships/customXml" Target="../ink/ink1668.xml"/><Relationship Id="rId81" Type="http://schemas.openxmlformats.org/officeDocument/2006/relationships/customXml" Target="../ink/ink1676.xml"/><Relationship Id="rId86" Type="http://schemas.openxmlformats.org/officeDocument/2006/relationships/image" Target="../media/image405.png"/><Relationship Id="rId130" Type="http://schemas.openxmlformats.org/officeDocument/2006/relationships/image" Target="../media/image427.png"/><Relationship Id="rId135" Type="http://schemas.openxmlformats.org/officeDocument/2006/relationships/customXml" Target="../ink/ink1703.xml"/><Relationship Id="rId13" Type="http://schemas.openxmlformats.org/officeDocument/2006/relationships/customXml" Target="../ink/ink1642.xml"/><Relationship Id="rId18" Type="http://schemas.openxmlformats.org/officeDocument/2006/relationships/image" Target="../media/image317.png"/><Relationship Id="rId39" Type="http://schemas.openxmlformats.org/officeDocument/2006/relationships/customXml" Target="../ink/ink1655.xml"/><Relationship Id="rId109" Type="http://schemas.openxmlformats.org/officeDocument/2006/relationships/customXml" Target="../ink/ink1690.xml"/><Relationship Id="rId34" Type="http://schemas.openxmlformats.org/officeDocument/2006/relationships/image" Target="../media/image349.png"/><Relationship Id="rId50" Type="http://schemas.openxmlformats.org/officeDocument/2006/relationships/image" Target="../media/image357.png"/><Relationship Id="rId55" Type="http://schemas.openxmlformats.org/officeDocument/2006/relationships/customXml" Target="../ink/ink1663.xml"/><Relationship Id="rId76" Type="http://schemas.openxmlformats.org/officeDocument/2006/relationships/image" Target="../media/image370.png"/><Relationship Id="rId97" Type="http://schemas.openxmlformats.org/officeDocument/2006/relationships/customXml" Target="../ink/ink1684.xml"/><Relationship Id="rId104" Type="http://schemas.openxmlformats.org/officeDocument/2006/relationships/image" Target="../media/image414.png"/><Relationship Id="rId120" Type="http://schemas.openxmlformats.org/officeDocument/2006/relationships/image" Target="../media/image422.png"/><Relationship Id="rId125" Type="http://schemas.openxmlformats.org/officeDocument/2006/relationships/customXml" Target="../ink/ink1698.xml"/><Relationship Id="rId7" Type="http://schemas.openxmlformats.org/officeDocument/2006/relationships/customXml" Target="../ink/ink1639.xml"/><Relationship Id="rId71" Type="http://schemas.openxmlformats.org/officeDocument/2006/relationships/customXml" Target="../ink/ink1671.xml"/><Relationship Id="rId92" Type="http://schemas.openxmlformats.org/officeDocument/2006/relationships/image" Target="../media/image408.png"/><Relationship Id="rId2" Type="http://schemas.openxmlformats.org/officeDocument/2006/relationships/image" Target="../media/image293.png"/><Relationship Id="rId29" Type="http://schemas.openxmlformats.org/officeDocument/2006/relationships/customXml" Target="../ink/ink1650.xml"/><Relationship Id="rId24" Type="http://schemas.openxmlformats.org/officeDocument/2006/relationships/image" Target="../media/image320.png"/><Relationship Id="rId40" Type="http://schemas.openxmlformats.org/officeDocument/2006/relationships/image" Target="../media/image352.png"/><Relationship Id="rId45" Type="http://schemas.openxmlformats.org/officeDocument/2006/relationships/customXml" Target="../ink/ink1658.xml"/><Relationship Id="rId66" Type="http://schemas.openxmlformats.org/officeDocument/2006/relationships/image" Target="../media/image365.png"/><Relationship Id="rId87" Type="http://schemas.openxmlformats.org/officeDocument/2006/relationships/customXml" Target="../ink/ink1679.xml"/><Relationship Id="rId110" Type="http://schemas.openxmlformats.org/officeDocument/2006/relationships/image" Target="../media/image417.png"/><Relationship Id="rId115" Type="http://schemas.openxmlformats.org/officeDocument/2006/relationships/customXml" Target="../ink/ink1693.xml"/><Relationship Id="rId131" Type="http://schemas.openxmlformats.org/officeDocument/2006/relationships/customXml" Target="../ink/ink1701.xml"/><Relationship Id="rId136" Type="http://schemas.openxmlformats.org/officeDocument/2006/relationships/image" Target="../media/image430.png"/><Relationship Id="rId61" Type="http://schemas.openxmlformats.org/officeDocument/2006/relationships/customXml" Target="../ink/ink1666.xml"/><Relationship Id="rId82" Type="http://schemas.openxmlformats.org/officeDocument/2006/relationships/image" Target="../media/image403.png"/><Relationship Id="rId19" Type="http://schemas.openxmlformats.org/officeDocument/2006/relationships/customXml" Target="../ink/ink1645.xml"/><Relationship Id="rId14" Type="http://schemas.openxmlformats.org/officeDocument/2006/relationships/image" Target="../media/image315.png"/><Relationship Id="rId30" Type="http://schemas.openxmlformats.org/officeDocument/2006/relationships/image" Target="../media/image323.png"/><Relationship Id="rId35" Type="http://schemas.openxmlformats.org/officeDocument/2006/relationships/customXml" Target="../ink/ink1653.xml"/><Relationship Id="rId56" Type="http://schemas.openxmlformats.org/officeDocument/2006/relationships/image" Target="../media/image360.png"/><Relationship Id="rId77" Type="http://schemas.openxmlformats.org/officeDocument/2006/relationships/customXml" Target="../ink/ink1674.xml"/><Relationship Id="rId100" Type="http://schemas.openxmlformats.org/officeDocument/2006/relationships/image" Target="../media/image412.png"/><Relationship Id="rId105" Type="http://schemas.openxmlformats.org/officeDocument/2006/relationships/customXml" Target="../ink/ink1688.xml"/><Relationship Id="rId126" Type="http://schemas.openxmlformats.org/officeDocument/2006/relationships/image" Target="../media/image425.png"/><Relationship Id="rId8" Type="http://schemas.openxmlformats.org/officeDocument/2006/relationships/image" Target="../media/image312.png"/><Relationship Id="rId51" Type="http://schemas.openxmlformats.org/officeDocument/2006/relationships/customXml" Target="../ink/ink1661.xml"/><Relationship Id="rId72" Type="http://schemas.openxmlformats.org/officeDocument/2006/relationships/image" Target="../media/image368.png"/><Relationship Id="rId93" Type="http://schemas.openxmlformats.org/officeDocument/2006/relationships/customXml" Target="../ink/ink1682.xml"/><Relationship Id="rId98" Type="http://schemas.openxmlformats.org/officeDocument/2006/relationships/image" Target="../media/image411.png"/><Relationship Id="rId121" Type="http://schemas.openxmlformats.org/officeDocument/2006/relationships/customXml" Target="../ink/ink1696.xml"/><Relationship Id="rId3" Type="http://schemas.openxmlformats.org/officeDocument/2006/relationships/customXml" Target="../ink/ink1637.xml"/><Relationship Id="rId25" Type="http://schemas.openxmlformats.org/officeDocument/2006/relationships/customXml" Target="../ink/ink1648.xml"/><Relationship Id="rId46" Type="http://schemas.openxmlformats.org/officeDocument/2006/relationships/image" Target="../media/image355.png"/><Relationship Id="rId67" Type="http://schemas.openxmlformats.org/officeDocument/2006/relationships/customXml" Target="../ink/ink1669.xml"/><Relationship Id="rId116" Type="http://schemas.openxmlformats.org/officeDocument/2006/relationships/image" Target="../media/image420.png"/><Relationship Id="rId137" Type="http://schemas.openxmlformats.org/officeDocument/2006/relationships/image" Target="../media/image431.png"/><Relationship Id="rId20" Type="http://schemas.openxmlformats.org/officeDocument/2006/relationships/image" Target="../media/image318.png"/><Relationship Id="rId41" Type="http://schemas.openxmlformats.org/officeDocument/2006/relationships/customXml" Target="../ink/ink1656.xml"/><Relationship Id="rId62" Type="http://schemas.openxmlformats.org/officeDocument/2006/relationships/image" Target="../media/image363.png"/><Relationship Id="rId83" Type="http://schemas.openxmlformats.org/officeDocument/2006/relationships/customXml" Target="../ink/ink1677.xml"/><Relationship Id="rId88" Type="http://schemas.openxmlformats.org/officeDocument/2006/relationships/image" Target="../media/image406.png"/><Relationship Id="rId111" Type="http://schemas.openxmlformats.org/officeDocument/2006/relationships/customXml" Target="../ink/ink1691.xml"/><Relationship Id="rId132" Type="http://schemas.openxmlformats.org/officeDocument/2006/relationships/image" Target="../media/image428.png"/><Relationship Id="rId15" Type="http://schemas.openxmlformats.org/officeDocument/2006/relationships/customXml" Target="../ink/ink1643.xml"/><Relationship Id="rId36" Type="http://schemas.openxmlformats.org/officeDocument/2006/relationships/image" Target="../media/image350.png"/><Relationship Id="rId57" Type="http://schemas.openxmlformats.org/officeDocument/2006/relationships/customXml" Target="../ink/ink1664.xml"/><Relationship Id="rId106" Type="http://schemas.openxmlformats.org/officeDocument/2006/relationships/image" Target="../media/image415.png"/><Relationship Id="rId127" Type="http://schemas.openxmlformats.org/officeDocument/2006/relationships/customXml" Target="../ink/ink1699.xml"/><Relationship Id="rId10" Type="http://schemas.openxmlformats.org/officeDocument/2006/relationships/image" Target="../media/image313.png"/><Relationship Id="rId31" Type="http://schemas.openxmlformats.org/officeDocument/2006/relationships/customXml" Target="../ink/ink1651.xml"/><Relationship Id="rId52" Type="http://schemas.openxmlformats.org/officeDocument/2006/relationships/image" Target="../media/image358.png"/><Relationship Id="rId73" Type="http://schemas.openxmlformats.org/officeDocument/2006/relationships/customXml" Target="../ink/ink1672.xml"/><Relationship Id="rId78" Type="http://schemas.openxmlformats.org/officeDocument/2006/relationships/image" Target="../media/image371.png"/><Relationship Id="rId94" Type="http://schemas.openxmlformats.org/officeDocument/2006/relationships/image" Target="../media/image409.png"/><Relationship Id="rId99" Type="http://schemas.openxmlformats.org/officeDocument/2006/relationships/customXml" Target="../ink/ink1685.xml"/><Relationship Id="rId101" Type="http://schemas.openxmlformats.org/officeDocument/2006/relationships/customXml" Target="../ink/ink1686.xml"/><Relationship Id="rId122" Type="http://schemas.openxmlformats.org/officeDocument/2006/relationships/image" Target="../media/image423.png"/><Relationship Id="rId4" Type="http://schemas.openxmlformats.org/officeDocument/2006/relationships/image" Target="../media/image310.png"/><Relationship Id="rId9" Type="http://schemas.openxmlformats.org/officeDocument/2006/relationships/customXml" Target="../ink/ink1640.xml"/><Relationship Id="rId26" Type="http://schemas.openxmlformats.org/officeDocument/2006/relationships/image" Target="../media/image321.png"/><Relationship Id="rId47" Type="http://schemas.openxmlformats.org/officeDocument/2006/relationships/customXml" Target="../ink/ink1659.xml"/><Relationship Id="rId68" Type="http://schemas.openxmlformats.org/officeDocument/2006/relationships/image" Target="../media/image366.png"/><Relationship Id="rId89" Type="http://schemas.openxmlformats.org/officeDocument/2006/relationships/customXml" Target="../ink/ink1680.xml"/><Relationship Id="rId112" Type="http://schemas.openxmlformats.org/officeDocument/2006/relationships/image" Target="../media/image418.png"/><Relationship Id="rId133" Type="http://schemas.openxmlformats.org/officeDocument/2006/relationships/customXml" Target="../ink/ink1702.xml"/></Relationships>
</file>

<file path=ppt/slides/_rels/slide67.xml.rels><?xml version="1.0" encoding="UTF-8" standalone="yes"?>
<Relationships xmlns="http://schemas.openxmlformats.org/package/2006/relationships"><Relationship Id="rId117" Type="http://schemas.openxmlformats.org/officeDocument/2006/relationships/customXml" Target="../ink/ink1761.xml"/><Relationship Id="rId21" Type="http://schemas.openxmlformats.org/officeDocument/2006/relationships/customXml" Target="../ink/ink1713.xml"/><Relationship Id="rId42" Type="http://schemas.openxmlformats.org/officeDocument/2006/relationships/image" Target="../media/image353.png"/><Relationship Id="rId63" Type="http://schemas.openxmlformats.org/officeDocument/2006/relationships/customXml" Target="../ink/ink1734.xml"/><Relationship Id="rId84" Type="http://schemas.openxmlformats.org/officeDocument/2006/relationships/image" Target="../media/image404.png"/><Relationship Id="rId16" Type="http://schemas.openxmlformats.org/officeDocument/2006/relationships/image" Target="../media/image316.png"/><Relationship Id="rId107" Type="http://schemas.openxmlformats.org/officeDocument/2006/relationships/customXml" Target="../ink/ink1756.xml"/><Relationship Id="rId11" Type="http://schemas.openxmlformats.org/officeDocument/2006/relationships/customXml" Target="../ink/ink1708.xml"/><Relationship Id="rId32" Type="http://schemas.openxmlformats.org/officeDocument/2006/relationships/image" Target="../media/image324.png"/><Relationship Id="rId37" Type="http://schemas.openxmlformats.org/officeDocument/2006/relationships/customXml" Target="../ink/ink1721.xml"/><Relationship Id="rId53" Type="http://schemas.openxmlformats.org/officeDocument/2006/relationships/customXml" Target="../ink/ink1729.xml"/><Relationship Id="rId58" Type="http://schemas.openxmlformats.org/officeDocument/2006/relationships/image" Target="../media/image361.png"/><Relationship Id="rId74" Type="http://schemas.openxmlformats.org/officeDocument/2006/relationships/image" Target="../media/image369.png"/><Relationship Id="rId79" Type="http://schemas.openxmlformats.org/officeDocument/2006/relationships/customXml" Target="../ink/ink1742.xml"/><Relationship Id="rId102" Type="http://schemas.openxmlformats.org/officeDocument/2006/relationships/image" Target="../media/image413.png"/><Relationship Id="rId123" Type="http://schemas.openxmlformats.org/officeDocument/2006/relationships/customXml" Target="../ink/ink1764.xml"/><Relationship Id="rId128" Type="http://schemas.openxmlformats.org/officeDocument/2006/relationships/image" Target="../media/image426.png"/><Relationship Id="rId5" Type="http://schemas.openxmlformats.org/officeDocument/2006/relationships/customXml" Target="../ink/ink1705.xml"/><Relationship Id="rId90" Type="http://schemas.openxmlformats.org/officeDocument/2006/relationships/image" Target="../media/image407.png"/><Relationship Id="rId95" Type="http://schemas.openxmlformats.org/officeDocument/2006/relationships/customXml" Target="../ink/ink1750.xml"/><Relationship Id="rId22" Type="http://schemas.openxmlformats.org/officeDocument/2006/relationships/image" Target="../media/image319.png"/><Relationship Id="rId27" Type="http://schemas.openxmlformats.org/officeDocument/2006/relationships/customXml" Target="../ink/ink1716.xml"/><Relationship Id="rId43" Type="http://schemas.openxmlformats.org/officeDocument/2006/relationships/customXml" Target="../ink/ink1724.xml"/><Relationship Id="rId48" Type="http://schemas.openxmlformats.org/officeDocument/2006/relationships/image" Target="../media/image356.png"/><Relationship Id="rId64" Type="http://schemas.openxmlformats.org/officeDocument/2006/relationships/image" Target="../media/image364.png"/><Relationship Id="rId69" Type="http://schemas.openxmlformats.org/officeDocument/2006/relationships/customXml" Target="../ink/ink1737.xml"/><Relationship Id="rId113" Type="http://schemas.openxmlformats.org/officeDocument/2006/relationships/customXml" Target="../ink/ink1759.xml"/><Relationship Id="rId118" Type="http://schemas.openxmlformats.org/officeDocument/2006/relationships/image" Target="../media/image421.png"/><Relationship Id="rId134" Type="http://schemas.openxmlformats.org/officeDocument/2006/relationships/image" Target="../media/image429.png"/><Relationship Id="rId80" Type="http://schemas.openxmlformats.org/officeDocument/2006/relationships/image" Target="../media/image372.png"/><Relationship Id="rId85" Type="http://schemas.openxmlformats.org/officeDocument/2006/relationships/customXml" Target="../ink/ink1745.xml"/><Relationship Id="rId12" Type="http://schemas.openxmlformats.org/officeDocument/2006/relationships/image" Target="../media/image314.png"/><Relationship Id="rId17" Type="http://schemas.openxmlformats.org/officeDocument/2006/relationships/customXml" Target="../ink/ink1711.xml"/><Relationship Id="rId33" Type="http://schemas.openxmlformats.org/officeDocument/2006/relationships/customXml" Target="../ink/ink1719.xml"/><Relationship Id="rId38" Type="http://schemas.openxmlformats.org/officeDocument/2006/relationships/image" Target="../media/image351.png"/><Relationship Id="rId59" Type="http://schemas.openxmlformats.org/officeDocument/2006/relationships/customXml" Target="../ink/ink1732.xml"/><Relationship Id="rId103" Type="http://schemas.openxmlformats.org/officeDocument/2006/relationships/customXml" Target="../ink/ink1754.xml"/><Relationship Id="rId108" Type="http://schemas.openxmlformats.org/officeDocument/2006/relationships/image" Target="../media/image416.png"/><Relationship Id="rId124" Type="http://schemas.openxmlformats.org/officeDocument/2006/relationships/image" Target="../media/image424.png"/><Relationship Id="rId129" Type="http://schemas.openxmlformats.org/officeDocument/2006/relationships/customXml" Target="../ink/ink1767.xml"/><Relationship Id="rId54" Type="http://schemas.openxmlformats.org/officeDocument/2006/relationships/image" Target="../media/image359.png"/><Relationship Id="rId70" Type="http://schemas.openxmlformats.org/officeDocument/2006/relationships/image" Target="../media/image367.png"/><Relationship Id="rId75" Type="http://schemas.openxmlformats.org/officeDocument/2006/relationships/customXml" Target="../ink/ink1740.xml"/><Relationship Id="rId91" Type="http://schemas.openxmlformats.org/officeDocument/2006/relationships/customXml" Target="../ink/ink1748.xml"/><Relationship Id="rId9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11.png"/><Relationship Id="rId23" Type="http://schemas.openxmlformats.org/officeDocument/2006/relationships/customXml" Target="../ink/ink1714.xml"/><Relationship Id="rId28" Type="http://schemas.openxmlformats.org/officeDocument/2006/relationships/image" Target="../media/image322.png"/><Relationship Id="rId49" Type="http://schemas.openxmlformats.org/officeDocument/2006/relationships/customXml" Target="../ink/ink1727.xml"/><Relationship Id="rId114" Type="http://schemas.openxmlformats.org/officeDocument/2006/relationships/image" Target="../media/image419.png"/><Relationship Id="rId119" Type="http://schemas.openxmlformats.org/officeDocument/2006/relationships/customXml" Target="../ink/ink1762.xml"/><Relationship Id="rId44" Type="http://schemas.openxmlformats.org/officeDocument/2006/relationships/image" Target="../media/image354.png"/><Relationship Id="rId60" Type="http://schemas.openxmlformats.org/officeDocument/2006/relationships/image" Target="../media/image362.png"/><Relationship Id="rId65" Type="http://schemas.openxmlformats.org/officeDocument/2006/relationships/customXml" Target="../ink/ink1735.xml"/><Relationship Id="rId81" Type="http://schemas.openxmlformats.org/officeDocument/2006/relationships/customXml" Target="../ink/ink1743.xml"/><Relationship Id="rId86" Type="http://schemas.openxmlformats.org/officeDocument/2006/relationships/image" Target="../media/image405.png"/><Relationship Id="rId130" Type="http://schemas.openxmlformats.org/officeDocument/2006/relationships/image" Target="../media/image427.png"/><Relationship Id="rId135" Type="http://schemas.openxmlformats.org/officeDocument/2006/relationships/customXml" Target="../ink/ink1770.xml"/><Relationship Id="rId13" Type="http://schemas.openxmlformats.org/officeDocument/2006/relationships/customXml" Target="../ink/ink1709.xml"/><Relationship Id="rId18" Type="http://schemas.openxmlformats.org/officeDocument/2006/relationships/image" Target="../media/image317.png"/><Relationship Id="rId39" Type="http://schemas.openxmlformats.org/officeDocument/2006/relationships/customXml" Target="../ink/ink1722.xml"/><Relationship Id="rId109" Type="http://schemas.openxmlformats.org/officeDocument/2006/relationships/customXml" Target="../ink/ink1757.xml"/><Relationship Id="rId34" Type="http://schemas.openxmlformats.org/officeDocument/2006/relationships/image" Target="../media/image349.png"/><Relationship Id="rId50" Type="http://schemas.openxmlformats.org/officeDocument/2006/relationships/image" Target="../media/image357.png"/><Relationship Id="rId55" Type="http://schemas.openxmlformats.org/officeDocument/2006/relationships/customXml" Target="../ink/ink1730.xml"/><Relationship Id="rId76" Type="http://schemas.openxmlformats.org/officeDocument/2006/relationships/image" Target="../media/image370.png"/><Relationship Id="rId97" Type="http://schemas.openxmlformats.org/officeDocument/2006/relationships/customXml" Target="../ink/ink1751.xml"/><Relationship Id="rId104" Type="http://schemas.openxmlformats.org/officeDocument/2006/relationships/image" Target="../media/image414.png"/><Relationship Id="rId120" Type="http://schemas.openxmlformats.org/officeDocument/2006/relationships/image" Target="../media/image422.png"/><Relationship Id="rId125" Type="http://schemas.openxmlformats.org/officeDocument/2006/relationships/customXml" Target="../ink/ink1765.xml"/><Relationship Id="rId7" Type="http://schemas.openxmlformats.org/officeDocument/2006/relationships/customXml" Target="../ink/ink1706.xml"/><Relationship Id="rId71" Type="http://schemas.openxmlformats.org/officeDocument/2006/relationships/customXml" Target="../ink/ink1738.xml"/><Relationship Id="rId92" Type="http://schemas.openxmlformats.org/officeDocument/2006/relationships/image" Target="../media/image408.png"/><Relationship Id="rId2" Type="http://schemas.openxmlformats.org/officeDocument/2006/relationships/image" Target="../media/image432.png"/><Relationship Id="rId29" Type="http://schemas.openxmlformats.org/officeDocument/2006/relationships/customXml" Target="../ink/ink1717.xml"/><Relationship Id="rId24" Type="http://schemas.openxmlformats.org/officeDocument/2006/relationships/image" Target="../media/image320.png"/><Relationship Id="rId40" Type="http://schemas.openxmlformats.org/officeDocument/2006/relationships/image" Target="../media/image352.png"/><Relationship Id="rId45" Type="http://schemas.openxmlformats.org/officeDocument/2006/relationships/customXml" Target="../ink/ink1725.xml"/><Relationship Id="rId66" Type="http://schemas.openxmlformats.org/officeDocument/2006/relationships/image" Target="../media/image365.png"/><Relationship Id="rId87" Type="http://schemas.openxmlformats.org/officeDocument/2006/relationships/customXml" Target="../ink/ink1746.xml"/><Relationship Id="rId110" Type="http://schemas.openxmlformats.org/officeDocument/2006/relationships/image" Target="../media/image417.png"/><Relationship Id="rId115" Type="http://schemas.openxmlformats.org/officeDocument/2006/relationships/customXml" Target="../ink/ink1760.xml"/><Relationship Id="rId131" Type="http://schemas.openxmlformats.org/officeDocument/2006/relationships/customXml" Target="../ink/ink1768.xml"/><Relationship Id="rId136" Type="http://schemas.openxmlformats.org/officeDocument/2006/relationships/image" Target="../media/image430.png"/><Relationship Id="rId61" Type="http://schemas.openxmlformats.org/officeDocument/2006/relationships/customXml" Target="../ink/ink1733.xml"/><Relationship Id="rId82" Type="http://schemas.openxmlformats.org/officeDocument/2006/relationships/image" Target="../media/image403.png"/><Relationship Id="rId19" Type="http://schemas.openxmlformats.org/officeDocument/2006/relationships/customXml" Target="../ink/ink1712.xml"/><Relationship Id="rId14" Type="http://schemas.openxmlformats.org/officeDocument/2006/relationships/image" Target="../media/image315.png"/><Relationship Id="rId30" Type="http://schemas.openxmlformats.org/officeDocument/2006/relationships/image" Target="../media/image323.png"/><Relationship Id="rId35" Type="http://schemas.openxmlformats.org/officeDocument/2006/relationships/customXml" Target="../ink/ink1720.xml"/><Relationship Id="rId56" Type="http://schemas.openxmlformats.org/officeDocument/2006/relationships/image" Target="../media/image360.png"/><Relationship Id="rId77" Type="http://schemas.openxmlformats.org/officeDocument/2006/relationships/customXml" Target="../ink/ink1741.xml"/><Relationship Id="rId100" Type="http://schemas.openxmlformats.org/officeDocument/2006/relationships/image" Target="../media/image412.png"/><Relationship Id="rId105" Type="http://schemas.openxmlformats.org/officeDocument/2006/relationships/customXml" Target="../ink/ink1755.xml"/><Relationship Id="rId126" Type="http://schemas.openxmlformats.org/officeDocument/2006/relationships/image" Target="../media/image425.png"/><Relationship Id="rId8" Type="http://schemas.openxmlformats.org/officeDocument/2006/relationships/image" Target="../media/image312.png"/><Relationship Id="rId51" Type="http://schemas.openxmlformats.org/officeDocument/2006/relationships/customXml" Target="../ink/ink1728.xml"/><Relationship Id="rId72" Type="http://schemas.openxmlformats.org/officeDocument/2006/relationships/image" Target="../media/image368.png"/><Relationship Id="rId93" Type="http://schemas.openxmlformats.org/officeDocument/2006/relationships/customXml" Target="../ink/ink1749.xml"/><Relationship Id="rId98" Type="http://schemas.openxmlformats.org/officeDocument/2006/relationships/image" Target="../media/image411.png"/><Relationship Id="rId121" Type="http://schemas.openxmlformats.org/officeDocument/2006/relationships/customXml" Target="../ink/ink1763.xml"/><Relationship Id="rId3" Type="http://schemas.openxmlformats.org/officeDocument/2006/relationships/customXml" Target="../ink/ink1704.xml"/><Relationship Id="rId25" Type="http://schemas.openxmlformats.org/officeDocument/2006/relationships/customXml" Target="../ink/ink1715.xml"/><Relationship Id="rId46" Type="http://schemas.openxmlformats.org/officeDocument/2006/relationships/image" Target="../media/image355.png"/><Relationship Id="rId67" Type="http://schemas.openxmlformats.org/officeDocument/2006/relationships/customXml" Target="../ink/ink1736.xml"/><Relationship Id="rId116" Type="http://schemas.openxmlformats.org/officeDocument/2006/relationships/image" Target="../media/image420.png"/><Relationship Id="rId137" Type="http://schemas.openxmlformats.org/officeDocument/2006/relationships/image" Target="../media/image433.png"/><Relationship Id="rId20" Type="http://schemas.openxmlformats.org/officeDocument/2006/relationships/image" Target="../media/image318.png"/><Relationship Id="rId41" Type="http://schemas.openxmlformats.org/officeDocument/2006/relationships/customXml" Target="../ink/ink1723.xml"/><Relationship Id="rId62" Type="http://schemas.openxmlformats.org/officeDocument/2006/relationships/image" Target="../media/image363.png"/><Relationship Id="rId83" Type="http://schemas.openxmlformats.org/officeDocument/2006/relationships/customXml" Target="../ink/ink1744.xml"/><Relationship Id="rId88" Type="http://schemas.openxmlformats.org/officeDocument/2006/relationships/image" Target="../media/image406.png"/><Relationship Id="rId111" Type="http://schemas.openxmlformats.org/officeDocument/2006/relationships/customXml" Target="../ink/ink1758.xml"/><Relationship Id="rId132" Type="http://schemas.openxmlformats.org/officeDocument/2006/relationships/image" Target="../media/image428.png"/><Relationship Id="rId15" Type="http://schemas.openxmlformats.org/officeDocument/2006/relationships/customXml" Target="../ink/ink1710.xml"/><Relationship Id="rId36" Type="http://schemas.openxmlformats.org/officeDocument/2006/relationships/image" Target="../media/image350.png"/><Relationship Id="rId57" Type="http://schemas.openxmlformats.org/officeDocument/2006/relationships/customXml" Target="../ink/ink1731.xml"/><Relationship Id="rId106" Type="http://schemas.openxmlformats.org/officeDocument/2006/relationships/image" Target="../media/image415.png"/><Relationship Id="rId127" Type="http://schemas.openxmlformats.org/officeDocument/2006/relationships/customXml" Target="../ink/ink1766.xml"/><Relationship Id="rId10" Type="http://schemas.openxmlformats.org/officeDocument/2006/relationships/image" Target="../media/image313.png"/><Relationship Id="rId31" Type="http://schemas.openxmlformats.org/officeDocument/2006/relationships/customXml" Target="../ink/ink1718.xml"/><Relationship Id="rId52" Type="http://schemas.openxmlformats.org/officeDocument/2006/relationships/image" Target="../media/image358.png"/><Relationship Id="rId73" Type="http://schemas.openxmlformats.org/officeDocument/2006/relationships/customXml" Target="../ink/ink1739.xml"/><Relationship Id="rId78" Type="http://schemas.openxmlformats.org/officeDocument/2006/relationships/image" Target="../media/image371.png"/><Relationship Id="rId94" Type="http://schemas.openxmlformats.org/officeDocument/2006/relationships/image" Target="../media/image409.png"/><Relationship Id="rId99" Type="http://schemas.openxmlformats.org/officeDocument/2006/relationships/customXml" Target="../ink/ink1752.xml"/><Relationship Id="rId101" Type="http://schemas.openxmlformats.org/officeDocument/2006/relationships/customXml" Target="../ink/ink1753.xml"/><Relationship Id="rId122" Type="http://schemas.openxmlformats.org/officeDocument/2006/relationships/image" Target="../media/image423.png"/><Relationship Id="rId4" Type="http://schemas.openxmlformats.org/officeDocument/2006/relationships/image" Target="../media/image310.png"/><Relationship Id="rId9" Type="http://schemas.openxmlformats.org/officeDocument/2006/relationships/customXml" Target="../ink/ink1707.xml"/><Relationship Id="rId26" Type="http://schemas.openxmlformats.org/officeDocument/2006/relationships/image" Target="../media/image321.png"/><Relationship Id="rId47" Type="http://schemas.openxmlformats.org/officeDocument/2006/relationships/customXml" Target="../ink/ink1726.xml"/><Relationship Id="rId68" Type="http://schemas.openxmlformats.org/officeDocument/2006/relationships/image" Target="../media/image366.png"/><Relationship Id="rId89" Type="http://schemas.openxmlformats.org/officeDocument/2006/relationships/customXml" Target="../ink/ink1747.xml"/><Relationship Id="rId112" Type="http://schemas.openxmlformats.org/officeDocument/2006/relationships/image" Target="../media/image418.png"/><Relationship Id="rId133" Type="http://schemas.openxmlformats.org/officeDocument/2006/relationships/customXml" Target="../ink/ink1769.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13.xml"/><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7.png"/><Relationship Id="rId2" Type="http://schemas.openxmlformats.org/officeDocument/2006/relationships/image" Target="../media/image811.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11.xml"/><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7.png"/><Relationship Id="rId2" Type="http://schemas.openxmlformats.org/officeDocument/2006/relationships/image" Target="../media/image911.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18.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7EBF-454E-4A90-ACCD-4FCD12EA54D1}"/>
              </a:ext>
            </a:extLst>
          </p:cNvPr>
          <p:cNvSpPr>
            <a:spLocks noGrp="1"/>
          </p:cNvSpPr>
          <p:nvPr>
            <p:ph type="ctrTitle"/>
          </p:nvPr>
        </p:nvSpPr>
        <p:spPr/>
        <p:txBody>
          <a:bodyPr/>
          <a:lstStyle/>
          <a:p>
            <a:r>
              <a:rPr lang="en-US" dirty="0"/>
              <a:t>Systems of Equations</a:t>
            </a:r>
          </a:p>
        </p:txBody>
      </p:sp>
      <p:sp>
        <p:nvSpPr>
          <p:cNvPr id="3" name="Subtitle 2">
            <a:extLst>
              <a:ext uri="{FF2B5EF4-FFF2-40B4-BE49-F238E27FC236}">
                <a16:creationId xmlns:a16="http://schemas.microsoft.com/office/drawing/2014/main" id="{E8952F0E-3061-4CA3-8128-63A3483A42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568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=8</m:t>
                    </m:r>
                  </m:oMath>
                </a14:m>
                <a:r>
                  <a:rPr lang="en-US" dirty="0"/>
                  <a:t>       ①</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=15</m:t>
                    </m:r>
                  </m:oMath>
                </a14:m>
                <a:r>
                  <a:rPr lang="en-US" dirty="0"/>
                  <a:t>     ②</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2365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=8</m:t>
                    </m:r>
                  </m:oMath>
                </a14:m>
                <a:r>
                  <a:rPr lang="en-US" dirty="0"/>
                  <a:t>       ①</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=15</m:t>
                    </m:r>
                  </m:oMath>
                </a14:m>
                <a:r>
                  <a:rPr lang="en-US" dirty="0"/>
                  <a:t>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8</m:t>
                              </m:r>
                            </m:e>
                          </m:mr>
                          <m:mr>
                            <m:e>
                              <m:r>
                                <a:rPr lang="en-US" b="0" i="1" smtClean="0">
                                  <a:latin typeface="Cambria Math" panose="02040503050406030204" pitchFamily="18" charset="0"/>
                                </a:rPr>
                                <m:t>6</m:t>
                              </m:r>
                            </m:e>
                            <m:e>
                              <m:r>
                                <a:rPr lang="en-US" b="0" i="1" smtClean="0">
                                  <a:latin typeface="Cambria Math" panose="02040503050406030204" pitchFamily="18" charset="0"/>
                                </a:rPr>
                                <m:t>8</m:t>
                              </m:r>
                            </m:e>
                            <m:e>
                              <m:r>
                                <a:rPr lang="en-US" b="0" i="1" smtClean="0">
                                  <a:latin typeface="Cambria Math" panose="02040503050406030204" pitchFamily="18" charset="0"/>
                                </a:rPr>
                                <m:t>15</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16</m:t>
                              </m:r>
                            </m:e>
                          </m:mr>
                          <m:mr>
                            <m:e>
                              <m: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15</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16</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A3F7523-6854-42A9-895F-B699911D252C}"/>
                  </a:ext>
                </a:extLst>
              </p14:cNvPr>
              <p14:cNvContentPartPr/>
              <p14:nvPr/>
            </p14:nvContentPartPr>
            <p14:xfrm>
              <a:off x="4969800" y="4275233"/>
              <a:ext cx="648360" cy="265320"/>
            </p14:xfrm>
          </p:contentPart>
        </mc:Choice>
        <mc:Fallback xmlns="">
          <p:pic>
            <p:nvPicPr>
              <p:cNvPr id="8" name="Ink 7">
                <a:extLst>
                  <a:ext uri="{FF2B5EF4-FFF2-40B4-BE49-F238E27FC236}">
                    <a16:creationId xmlns:a16="http://schemas.microsoft.com/office/drawing/2014/main" id="{5A3F7523-6854-42A9-895F-B699911D252C}"/>
                  </a:ext>
                </a:extLst>
              </p:cNvPr>
              <p:cNvPicPr/>
              <p:nvPr/>
            </p:nvPicPr>
            <p:blipFill>
              <a:blip r:embed="rId4"/>
              <a:stretch>
                <a:fillRect/>
              </a:stretch>
            </p:blipFill>
            <p:spPr>
              <a:xfrm>
                <a:off x="4952160" y="4257233"/>
                <a:ext cx="6840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63D87BF6-E9DB-4AD9-9E47-7A9A2A718FA4}"/>
                  </a:ext>
                </a:extLst>
              </p14:cNvPr>
              <p14:cNvContentPartPr/>
              <p14:nvPr/>
            </p14:nvContentPartPr>
            <p14:xfrm>
              <a:off x="5042160" y="4699313"/>
              <a:ext cx="693360" cy="237960"/>
            </p14:xfrm>
          </p:contentPart>
        </mc:Choice>
        <mc:Fallback xmlns="">
          <p:pic>
            <p:nvPicPr>
              <p:cNvPr id="21" name="Ink 20">
                <a:extLst>
                  <a:ext uri="{FF2B5EF4-FFF2-40B4-BE49-F238E27FC236}">
                    <a16:creationId xmlns:a16="http://schemas.microsoft.com/office/drawing/2014/main" id="{63D87BF6-E9DB-4AD9-9E47-7A9A2A718FA4}"/>
                  </a:ext>
                </a:extLst>
              </p:cNvPr>
              <p:cNvPicPr/>
              <p:nvPr/>
            </p:nvPicPr>
            <p:blipFill>
              <a:blip r:embed="rId6"/>
              <a:stretch>
                <a:fillRect/>
              </a:stretch>
            </p:blipFill>
            <p:spPr>
              <a:xfrm>
                <a:off x="4923000" y="4591313"/>
                <a:ext cx="153396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0DCBC778-C53F-4AFB-81DF-7F17BC8DFBE2}"/>
                  </a:ext>
                </a:extLst>
              </p14:cNvPr>
              <p14:cNvContentPartPr/>
              <p14:nvPr/>
            </p14:nvContentPartPr>
            <p14:xfrm>
              <a:off x="8729280" y="4271993"/>
              <a:ext cx="2612160" cy="695160"/>
            </p14:xfrm>
          </p:contentPart>
        </mc:Choice>
        <mc:Fallback xmlns="">
          <p:pic>
            <p:nvPicPr>
              <p:cNvPr id="44" name="Ink 43">
                <a:extLst>
                  <a:ext uri="{FF2B5EF4-FFF2-40B4-BE49-F238E27FC236}">
                    <a16:creationId xmlns:a16="http://schemas.microsoft.com/office/drawing/2014/main" id="{0DCBC778-C53F-4AFB-81DF-7F17BC8DFBE2}"/>
                  </a:ext>
                </a:extLst>
              </p:cNvPr>
              <p:cNvPicPr/>
              <p:nvPr/>
            </p:nvPicPr>
            <p:blipFill>
              <a:blip r:embed="rId8"/>
              <a:stretch>
                <a:fillRect/>
              </a:stretch>
            </p:blipFill>
            <p:spPr>
              <a:xfrm>
                <a:off x="8663038" y="4163641"/>
                <a:ext cx="2696765" cy="820784"/>
              </a:xfrm>
              <a:prstGeom prst="rect">
                <a:avLst/>
              </a:prstGeom>
            </p:spPr>
          </p:pic>
        </mc:Fallback>
      </mc:AlternateContent>
      <p:cxnSp>
        <p:nvCxnSpPr>
          <p:cNvPr id="5" name="Straight Connector 4">
            <a:extLst>
              <a:ext uri="{FF2B5EF4-FFF2-40B4-BE49-F238E27FC236}">
                <a16:creationId xmlns:a16="http://schemas.microsoft.com/office/drawing/2014/main" id="{7C8D24B0-F411-4671-9301-2D03AD1B60F2}"/>
              </a:ext>
            </a:extLst>
          </p:cNvPr>
          <p:cNvCxnSpPr/>
          <p:nvPr/>
        </p:nvCxnSpPr>
        <p:spPr>
          <a:xfrm>
            <a:off x="2086984" y="4275233"/>
            <a:ext cx="0" cy="73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70ACA-1CAD-420D-ADB9-E67DE013754B}"/>
              </a:ext>
            </a:extLst>
          </p:cNvPr>
          <p:cNvCxnSpPr/>
          <p:nvPr/>
        </p:nvCxnSpPr>
        <p:spPr>
          <a:xfrm>
            <a:off x="4163209" y="4275233"/>
            <a:ext cx="0" cy="73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21D6BD-992B-4C44-ABD9-E13F5883D436}"/>
              </a:ext>
            </a:extLst>
          </p:cNvPr>
          <p:cNvCxnSpPr/>
          <p:nvPr/>
        </p:nvCxnSpPr>
        <p:spPr>
          <a:xfrm>
            <a:off x="7939144" y="4356847"/>
            <a:ext cx="0" cy="6578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FC50E963-8856-4378-A0D3-09794D12339A}"/>
                  </a:ext>
                </a:extLst>
              </p14:cNvPr>
              <p14:cNvContentPartPr/>
              <p14:nvPr/>
            </p14:nvContentPartPr>
            <p14:xfrm>
              <a:off x="4879440" y="4165073"/>
              <a:ext cx="98640" cy="344160"/>
            </p14:xfrm>
          </p:contentPart>
        </mc:Choice>
        <mc:Fallback xmlns="">
          <p:pic>
            <p:nvPicPr>
              <p:cNvPr id="4" name="Ink 3">
                <a:extLst>
                  <a:ext uri="{FF2B5EF4-FFF2-40B4-BE49-F238E27FC236}">
                    <a16:creationId xmlns:a16="http://schemas.microsoft.com/office/drawing/2014/main" id="{FC50E963-8856-4378-A0D3-09794D12339A}"/>
                  </a:ext>
                </a:extLst>
              </p:cNvPr>
              <p:cNvPicPr/>
              <p:nvPr/>
            </p:nvPicPr>
            <p:blipFill>
              <a:blip r:embed="rId10"/>
              <a:stretch>
                <a:fillRect/>
              </a:stretch>
            </p:blipFill>
            <p:spPr>
              <a:xfrm>
                <a:off x="4861440" y="4147073"/>
                <a:ext cx="134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7EFFA27E-FF89-4B0D-857E-165AA8ACF815}"/>
                  </a:ext>
                </a:extLst>
              </p14:cNvPr>
              <p14:cNvContentPartPr/>
              <p14:nvPr/>
            </p14:nvContentPartPr>
            <p14:xfrm>
              <a:off x="5672160" y="4227353"/>
              <a:ext cx="634680" cy="339120"/>
            </p14:xfrm>
          </p:contentPart>
        </mc:Choice>
        <mc:Fallback xmlns="">
          <p:pic>
            <p:nvPicPr>
              <p:cNvPr id="14" name="Ink 13">
                <a:extLst>
                  <a:ext uri="{FF2B5EF4-FFF2-40B4-BE49-F238E27FC236}">
                    <a16:creationId xmlns:a16="http://schemas.microsoft.com/office/drawing/2014/main" id="{7EFFA27E-FF89-4B0D-857E-165AA8ACF815}"/>
                  </a:ext>
                </a:extLst>
              </p:cNvPr>
              <p:cNvPicPr/>
              <p:nvPr/>
            </p:nvPicPr>
            <p:blipFill>
              <a:blip r:embed="rId12"/>
              <a:stretch>
                <a:fillRect/>
              </a:stretch>
            </p:blipFill>
            <p:spPr>
              <a:xfrm>
                <a:off x="5654510" y="4209353"/>
                <a:ext cx="670340" cy="374760"/>
              </a:xfrm>
              <a:prstGeom prst="rect">
                <a:avLst/>
              </a:prstGeom>
            </p:spPr>
          </p:pic>
        </mc:Fallback>
      </mc:AlternateContent>
    </p:spTree>
    <p:extLst>
      <p:ext uri="{BB962C8B-B14F-4D97-AF65-F5344CB8AC3E}">
        <p14:creationId xmlns:p14="http://schemas.microsoft.com/office/powerpoint/2010/main" val="197279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=8</m:t>
                    </m:r>
                  </m:oMath>
                </a14:m>
                <a:r>
                  <a:rPr lang="en-US" dirty="0"/>
                  <a:t>       ①</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=15</m:t>
                    </m:r>
                  </m:oMath>
                </a14:m>
                <a:r>
                  <a:rPr lang="en-US" dirty="0"/>
                  <a:t>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8</m:t>
                              </m:r>
                            </m:e>
                          </m:mr>
                          <m:mr>
                            <m:e>
                              <m:r>
                                <a:rPr lang="en-US" b="0" i="1" smtClean="0">
                                  <a:latin typeface="Cambria Math" panose="02040503050406030204" pitchFamily="18" charset="0"/>
                                </a:rPr>
                                <m:t>6</m:t>
                              </m:r>
                            </m:e>
                            <m:e>
                              <m:r>
                                <a:rPr lang="en-US" b="0" i="1" smtClean="0">
                                  <a:latin typeface="Cambria Math" panose="02040503050406030204" pitchFamily="18" charset="0"/>
                                </a:rPr>
                                <m:t>8</m:t>
                              </m:r>
                            </m:e>
                            <m:e>
                              <m:r>
                                <a:rPr lang="en-US" b="0" i="1" smtClean="0">
                                  <a:latin typeface="Cambria Math" panose="02040503050406030204" pitchFamily="18" charset="0"/>
                                </a:rPr>
                                <m:t>15</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16</m:t>
                              </m:r>
                            </m:e>
                          </m:mr>
                          <m:mr>
                            <m:e>
                              <m: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15</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6</m:t>
                              </m:r>
                            </m:e>
                            <m:e>
                              <m:r>
                                <a:rPr lang="en-US" b="0" i="1" dirty="0" smtClean="0">
                                  <a:latin typeface="Cambria Math" panose="02040503050406030204" pitchFamily="18" charset="0"/>
                                </a:rPr>
                                <m:t>8</m:t>
                              </m:r>
                            </m:e>
                            <m:e>
                              <m:r>
                                <a:rPr lang="en-US" b="0" i="1" dirty="0" smtClean="0">
                                  <a:latin typeface="Cambria Math" panose="02040503050406030204" pitchFamily="18" charset="0"/>
                                </a:rPr>
                                <m:t>16</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
                      </m:e>
                    </m:d>
                  </m:oMath>
                </a14:m>
                <a:endParaRPr lang="en-US" dirty="0"/>
              </a:p>
              <a:p>
                <a:pPr marL="0" indent="0">
                  <a:buNone/>
                </a:pPr>
                <a:r>
                  <a:rPr lang="en-US" dirty="0"/>
                  <a:t>From the last row, we get 0x + 0y = 1. This is impossible.</a:t>
                </a:r>
              </a:p>
              <a:p>
                <a:pPr marL="0" indent="0">
                  <a:buNone/>
                </a:pPr>
                <a:r>
                  <a:rPr lang="en-US" dirty="0">
                    <a:solidFill>
                      <a:srgbClr val="FF0000"/>
                    </a:solidFill>
                  </a:rPr>
                  <a:t>Therefore there are zero solutions to this system of equations.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r="-348" b="-1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A3F7523-6854-42A9-895F-B699911D252C}"/>
                  </a:ext>
                </a:extLst>
              </p14:cNvPr>
              <p14:cNvContentPartPr/>
              <p14:nvPr/>
            </p14:nvContentPartPr>
            <p14:xfrm>
              <a:off x="4969800" y="4275233"/>
              <a:ext cx="648360" cy="265320"/>
            </p14:xfrm>
          </p:contentPart>
        </mc:Choice>
        <mc:Fallback xmlns="">
          <p:pic>
            <p:nvPicPr>
              <p:cNvPr id="8" name="Ink 7">
                <a:extLst>
                  <a:ext uri="{FF2B5EF4-FFF2-40B4-BE49-F238E27FC236}">
                    <a16:creationId xmlns:a16="http://schemas.microsoft.com/office/drawing/2014/main" id="{5A3F7523-6854-42A9-895F-B699911D252C}"/>
                  </a:ext>
                </a:extLst>
              </p:cNvPr>
              <p:cNvPicPr/>
              <p:nvPr/>
            </p:nvPicPr>
            <p:blipFill>
              <a:blip r:embed="rId4"/>
              <a:stretch>
                <a:fillRect/>
              </a:stretch>
            </p:blipFill>
            <p:spPr>
              <a:xfrm>
                <a:off x="4952160" y="4257233"/>
                <a:ext cx="6840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63D87BF6-E9DB-4AD9-9E47-7A9A2A718FA4}"/>
                  </a:ext>
                </a:extLst>
              </p14:cNvPr>
              <p14:cNvContentPartPr/>
              <p14:nvPr/>
            </p14:nvContentPartPr>
            <p14:xfrm>
              <a:off x="5042160" y="4699313"/>
              <a:ext cx="693360" cy="237960"/>
            </p14:xfrm>
          </p:contentPart>
        </mc:Choice>
        <mc:Fallback xmlns="">
          <p:pic>
            <p:nvPicPr>
              <p:cNvPr id="21" name="Ink 20">
                <a:extLst>
                  <a:ext uri="{FF2B5EF4-FFF2-40B4-BE49-F238E27FC236}">
                    <a16:creationId xmlns:a16="http://schemas.microsoft.com/office/drawing/2014/main" id="{63D87BF6-E9DB-4AD9-9E47-7A9A2A718FA4}"/>
                  </a:ext>
                </a:extLst>
              </p:cNvPr>
              <p:cNvPicPr/>
              <p:nvPr/>
            </p:nvPicPr>
            <p:blipFill>
              <a:blip r:embed="rId6"/>
              <a:stretch>
                <a:fillRect/>
              </a:stretch>
            </p:blipFill>
            <p:spPr>
              <a:xfrm>
                <a:off x="4923000" y="4591313"/>
                <a:ext cx="153396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0DCBC778-C53F-4AFB-81DF-7F17BC8DFBE2}"/>
                  </a:ext>
                </a:extLst>
              </p14:cNvPr>
              <p14:cNvContentPartPr/>
              <p14:nvPr/>
            </p14:nvContentPartPr>
            <p14:xfrm>
              <a:off x="8680680" y="4181633"/>
              <a:ext cx="2661120" cy="785160"/>
            </p14:xfrm>
          </p:contentPart>
        </mc:Choice>
        <mc:Fallback xmlns="">
          <p:pic>
            <p:nvPicPr>
              <p:cNvPr id="44" name="Ink 43">
                <a:extLst>
                  <a:ext uri="{FF2B5EF4-FFF2-40B4-BE49-F238E27FC236}">
                    <a16:creationId xmlns:a16="http://schemas.microsoft.com/office/drawing/2014/main" id="{0DCBC778-C53F-4AFB-81DF-7F17BC8DFBE2}"/>
                  </a:ext>
                </a:extLst>
              </p:cNvPr>
              <p:cNvPicPr/>
              <p:nvPr/>
            </p:nvPicPr>
            <p:blipFill>
              <a:blip r:embed="rId8"/>
              <a:stretch>
                <a:fillRect/>
              </a:stretch>
            </p:blipFill>
            <p:spPr>
              <a:xfrm>
                <a:off x="8663038" y="4163641"/>
                <a:ext cx="2696765" cy="820784"/>
              </a:xfrm>
              <a:prstGeom prst="rect">
                <a:avLst/>
              </a:prstGeom>
            </p:spPr>
          </p:pic>
        </mc:Fallback>
      </mc:AlternateContent>
      <p:cxnSp>
        <p:nvCxnSpPr>
          <p:cNvPr id="5" name="Straight Connector 4">
            <a:extLst>
              <a:ext uri="{FF2B5EF4-FFF2-40B4-BE49-F238E27FC236}">
                <a16:creationId xmlns:a16="http://schemas.microsoft.com/office/drawing/2014/main" id="{7C8D24B0-F411-4671-9301-2D03AD1B60F2}"/>
              </a:ext>
            </a:extLst>
          </p:cNvPr>
          <p:cNvCxnSpPr/>
          <p:nvPr/>
        </p:nvCxnSpPr>
        <p:spPr>
          <a:xfrm>
            <a:off x="2086984" y="4275233"/>
            <a:ext cx="0" cy="73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70ACA-1CAD-420D-ADB9-E67DE013754B}"/>
              </a:ext>
            </a:extLst>
          </p:cNvPr>
          <p:cNvCxnSpPr/>
          <p:nvPr/>
        </p:nvCxnSpPr>
        <p:spPr>
          <a:xfrm>
            <a:off x="4163209" y="4275233"/>
            <a:ext cx="0" cy="73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21D6BD-992B-4C44-ABD9-E13F5883D436}"/>
              </a:ext>
            </a:extLst>
          </p:cNvPr>
          <p:cNvCxnSpPr/>
          <p:nvPr/>
        </p:nvCxnSpPr>
        <p:spPr>
          <a:xfrm>
            <a:off x="7939144" y="4356847"/>
            <a:ext cx="0" cy="6578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CA419D5B-461A-4E7F-AEC0-500813D6B907}"/>
                  </a:ext>
                </a:extLst>
              </p14:cNvPr>
              <p14:cNvContentPartPr/>
              <p14:nvPr/>
            </p14:nvContentPartPr>
            <p14:xfrm>
              <a:off x="4910760" y="4097753"/>
              <a:ext cx="91800" cy="435960"/>
            </p14:xfrm>
          </p:contentPart>
        </mc:Choice>
        <mc:Fallback xmlns="">
          <p:pic>
            <p:nvPicPr>
              <p:cNvPr id="4" name="Ink 3">
                <a:extLst>
                  <a:ext uri="{FF2B5EF4-FFF2-40B4-BE49-F238E27FC236}">
                    <a16:creationId xmlns:a16="http://schemas.microsoft.com/office/drawing/2014/main" id="{CA419D5B-461A-4E7F-AEC0-500813D6B907}"/>
                  </a:ext>
                </a:extLst>
              </p:cNvPr>
              <p:cNvPicPr/>
              <p:nvPr/>
            </p:nvPicPr>
            <p:blipFill>
              <a:blip r:embed="rId10"/>
              <a:stretch>
                <a:fillRect/>
              </a:stretch>
            </p:blipFill>
            <p:spPr>
              <a:xfrm>
                <a:off x="4892760" y="4079753"/>
                <a:ext cx="12744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709BDAC-A9E1-4989-A5A1-C099C8A0F1F4}"/>
                  </a:ext>
                </a:extLst>
              </p14:cNvPr>
              <p14:cNvContentPartPr/>
              <p14:nvPr/>
            </p14:nvContentPartPr>
            <p14:xfrm>
              <a:off x="5662440" y="4225913"/>
              <a:ext cx="102600" cy="392760"/>
            </p14:xfrm>
          </p:contentPart>
        </mc:Choice>
        <mc:Fallback xmlns="">
          <p:pic>
            <p:nvPicPr>
              <p:cNvPr id="6" name="Ink 5">
                <a:extLst>
                  <a:ext uri="{FF2B5EF4-FFF2-40B4-BE49-F238E27FC236}">
                    <a16:creationId xmlns:a16="http://schemas.microsoft.com/office/drawing/2014/main" id="{7709BDAC-A9E1-4989-A5A1-C099C8A0F1F4}"/>
                  </a:ext>
                </a:extLst>
              </p:cNvPr>
              <p:cNvPicPr/>
              <p:nvPr/>
            </p:nvPicPr>
            <p:blipFill>
              <a:blip r:embed="rId12"/>
              <a:stretch>
                <a:fillRect/>
              </a:stretch>
            </p:blipFill>
            <p:spPr>
              <a:xfrm>
                <a:off x="5644800" y="4208273"/>
                <a:ext cx="13824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DEB62190-7866-4DC2-89C5-A08A7FD97E1D}"/>
                  </a:ext>
                </a:extLst>
              </p14:cNvPr>
              <p14:cNvContentPartPr/>
              <p14:nvPr/>
            </p14:nvContentPartPr>
            <p14:xfrm>
              <a:off x="5915160" y="4235633"/>
              <a:ext cx="398520" cy="309960"/>
            </p14:xfrm>
          </p:contentPart>
        </mc:Choice>
        <mc:Fallback xmlns="">
          <p:pic>
            <p:nvPicPr>
              <p:cNvPr id="13" name="Ink 12">
                <a:extLst>
                  <a:ext uri="{FF2B5EF4-FFF2-40B4-BE49-F238E27FC236}">
                    <a16:creationId xmlns:a16="http://schemas.microsoft.com/office/drawing/2014/main" id="{DEB62190-7866-4DC2-89C5-A08A7FD97E1D}"/>
                  </a:ext>
                </a:extLst>
              </p:cNvPr>
              <p:cNvPicPr/>
              <p:nvPr/>
            </p:nvPicPr>
            <p:blipFill>
              <a:blip r:embed="rId14"/>
              <a:stretch>
                <a:fillRect/>
              </a:stretch>
            </p:blipFill>
            <p:spPr>
              <a:xfrm>
                <a:off x="5897176" y="4217633"/>
                <a:ext cx="434128" cy="345600"/>
              </a:xfrm>
              <a:prstGeom prst="rect">
                <a:avLst/>
              </a:prstGeom>
            </p:spPr>
          </p:pic>
        </mc:Fallback>
      </mc:AlternateContent>
    </p:spTree>
    <p:extLst>
      <p:ext uri="{BB962C8B-B14F-4D97-AF65-F5344CB8AC3E}">
        <p14:creationId xmlns:p14="http://schemas.microsoft.com/office/powerpoint/2010/main" val="255019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=11</m:t>
                    </m:r>
                  </m:oMath>
                </a14:m>
                <a:r>
                  <a:rPr lang="en-US" dirty="0"/>
                  <a:t>            ①</a:t>
                </a:r>
              </a:p>
              <a:p>
                <a:pPr marL="0" indent="0">
                  <a:buNone/>
                </a:pP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−22</m:t>
                    </m:r>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21     ②</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7084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=11</m:t>
                    </m:r>
                  </m:oMath>
                </a14:m>
                <a:r>
                  <a:rPr lang="en-US" dirty="0"/>
                  <a:t>            ①</a:t>
                </a:r>
              </a:p>
              <a:p>
                <a:pPr marL="0" indent="0">
                  <a:buNone/>
                </a:pP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−22</m:t>
                    </m:r>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21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−2</m:t>
                              </m:r>
                            </m:e>
                            <m:e>
                              <m:r>
                                <a:rPr lang="en-US" b="0" i="1" smtClean="0">
                                  <a:latin typeface="Cambria Math" panose="02040503050406030204" pitchFamily="18" charset="0"/>
                                </a:rPr>
                                <m:t>11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D7E63AFF-C74E-4ABB-9C13-9CDDF2FC3511}"/>
                  </a:ext>
                </a:extLst>
              </p14:cNvPr>
              <p14:cNvContentPartPr/>
              <p14:nvPr/>
            </p14:nvContentPartPr>
            <p14:xfrm>
              <a:off x="6639840" y="4211513"/>
              <a:ext cx="821880" cy="690840"/>
            </p14:xfrm>
          </p:contentPart>
        </mc:Choice>
        <mc:Fallback xmlns="">
          <p:pic>
            <p:nvPicPr>
              <p:cNvPr id="51" name="Ink 50">
                <a:extLst>
                  <a:ext uri="{FF2B5EF4-FFF2-40B4-BE49-F238E27FC236}">
                    <a16:creationId xmlns:a16="http://schemas.microsoft.com/office/drawing/2014/main" id="{D7E63AFF-C74E-4ABB-9C13-9CDDF2FC3511}"/>
                  </a:ext>
                </a:extLst>
              </p:cNvPr>
              <p:cNvPicPr/>
              <p:nvPr/>
            </p:nvPicPr>
            <p:blipFill>
              <a:blip r:embed="rId4"/>
              <a:stretch>
                <a:fillRect/>
              </a:stretch>
            </p:blipFill>
            <p:spPr>
              <a:xfrm>
                <a:off x="6621840" y="4193513"/>
                <a:ext cx="85752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0" name="Ink 79">
                <a:extLst>
                  <a:ext uri="{FF2B5EF4-FFF2-40B4-BE49-F238E27FC236}">
                    <a16:creationId xmlns:a16="http://schemas.microsoft.com/office/drawing/2014/main" id="{13BE29FB-B1BA-4AF0-91F8-B4DB42E6EA3F}"/>
                  </a:ext>
                </a:extLst>
              </p14:cNvPr>
              <p14:cNvContentPartPr/>
              <p14:nvPr/>
            </p14:nvContentPartPr>
            <p14:xfrm>
              <a:off x="10612440" y="4311953"/>
              <a:ext cx="781200" cy="786240"/>
            </p14:xfrm>
          </p:contentPart>
        </mc:Choice>
        <mc:Fallback xmlns="">
          <p:pic>
            <p:nvPicPr>
              <p:cNvPr id="80" name="Ink 79">
                <a:extLst>
                  <a:ext uri="{FF2B5EF4-FFF2-40B4-BE49-F238E27FC236}">
                    <a16:creationId xmlns:a16="http://schemas.microsoft.com/office/drawing/2014/main" id="{13BE29FB-B1BA-4AF0-91F8-B4DB42E6EA3F}"/>
                  </a:ext>
                </a:extLst>
              </p:cNvPr>
              <p:cNvPicPr/>
              <p:nvPr/>
            </p:nvPicPr>
            <p:blipFill>
              <a:blip r:embed="rId6"/>
              <a:stretch>
                <a:fillRect/>
              </a:stretch>
            </p:blipFill>
            <p:spPr>
              <a:xfrm>
                <a:off x="10594440" y="4294313"/>
                <a:ext cx="816840" cy="821880"/>
              </a:xfrm>
              <a:prstGeom prst="rect">
                <a:avLst/>
              </a:prstGeom>
            </p:spPr>
          </p:pic>
        </mc:Fallback>
      </mc:AlternateContent>
    </p:spTree>
    <p:extLst>
      <p:ext uri="{BB962C8B-B14F-4D97-AF65-F5344CB8AC3E}">
        <p14:creationId xmlns:p14="http://schemas.microsoft.com/office/powerpoint/2010/main" val="236109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=11</m:t>
                    </m:r>
                  </m:oMath>
                </a14:m>
                <a:r>
                  <a:rPr lang="en-US" dirty="0"/>
                  <a:t>            ①</a:t>
                </a:r>
              </a:p>
              <a:p>
                <a:pPr marL="0" indent="0">
                  <a:buNone/>
                </a:pP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−22</m:t>
                    </m:r>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21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−2</m:t>
                              </m:r>
                            </m:e>
                            <m:e>
                              <m:r>
                                <a:rPr lang="en-US" b="0" i="1" smtClean="0">
                                  <a:latin typeface="Cambria Math" panose="02040503050406030204" pitchFamily="18" charset="0"/>
                                </a:rPr>
                                <m:t>11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a:p>
                <a:pPr marL="0" indent="0">
                  <a:buNone/>
                </a:pPr>
                <a:r>
                  <a:rPr lang="en-US" dirty="0"/>
                  <a:t>The last row becomes all zeros, essentially eliminating it.</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D7E63AFF-C74E-4ABB-9C13-9CDDF2FC3511}"/>
                  </a:ext>
                </a:extLst>
              </p14:cNvPr>
              <p14:cNvContentPartPr/>
              <p14:nvPr/>
            </p14:nvContentPartPr>
            <p14:xfrm>
              <a:off x="6639840" y="4211513"/>
              <a:ext cx="821880" cy="690840"/>
            </p14:xfrm>
          </p:contentPart>
        </mc:Choice>
        <mc:Fallback xmlns="">
          <p:pic>
            <p:nvPicPr>
              <p:cNvPr id="51" name="Ink 50">
                <a:extLst>
                  <a:ext uri="{FF2B5EF4-FFF2-40B4-BE49-F238E27FC236}">
                    <a16:creationId xmlns:a16="http://schemas.microsoft.com/office/drawing/2014/main" id="{D7E63AFF-C74E-4ABB-9C13-9CDDF2FC3511}"/>
                  </a:ext>
                </a:extLst>
              </p:cNvPr>
              <p:cNvPicPr/>
              <p:nvPr/>
            </p:nvPicPr>
            <p:blipFill>
              <a:blip r:embed="rId4"/>
              <a:stretch>
                <a:fillRect/>
              </a:stretch>
            </p:blipFill>
            <p:spPr>
              <a:xfrm>
                <a:off x="6621840" y="4193513"/>
                <a:ext cx="85752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0" name="Ink 79">
                <a:extLst>
                  <a:ext uri="{FF2B5EF4-FFF2-40B4-BE49-F238E27FC236}">
                    <a16:creationId xmlns:a16="http://schemas.microsoft.com/office/drawing/2014/main" id="{13BE29FB-B1BA-4AF0-91F8-B4DB42E6EA3F}"/>
                  </a:ext>
                </a:extLst>
              </p14:cNvPr>
              <p14:cNvContentPartPr/>
              <p14:nvPr/>
            </p14:nvContentPartPr>
            <p14:xfrm>
              <a:off x="10612440" y="4311953"/>
              <a:ext cx="781200" cy="786240"/>
            </p14:xfrm>
          </p:contentPart>
        </mc:Choice>
        <mc:Fallback xmlns="">
          <p:pic>
            <p:nvPicPr>
              <p:cNvPr id="80" name="Ink 79">
                <a:extLst>
                  <a:ext uri="{FF2B5EF4-FFF2-40B4-BE49-F238E27FC236}">
                    <a16:creationId xmlns:a16="http://schemas.microsoft.com/office/drawing/2014/main" id="{13BE29FB-B1BA-4AF0-91F8-B4DB42E6EA3F}"/>
                  </a:ext>
                </a:extLst>
              </p:cNvPr>
              <p:cNvPicPr/>
              <p:nvPr/>
            </p:nvPicPr>
            <p:blipFill>
              <a:blip r:embed="rId6"/>
              <a:stretch>
                <a:fillRect/>
              </a:stretch>
            </p:blipFill>
            <p:spPr>
              <a:xfrm>
                <a:off x="10594440" y="4294313"/>
                <a:ext cx="816840" cy="821880"/>
              </a:xfrm>
              <a:prstGeom prst="rect">
                <a:avLst/>
              </a:prstGeom>
            </p:spPr>
          </p:pic>
        </mc:Fallback>
      </mc:AlternateContent>
      <p:cxnSp>
        <p:nvCxnSpPr>
          <p:cNvPr id="5" name="Straight Connector 4">
            <a:extLst>
              <a:ext uri="{FF2B5EF4-FFF2-40B4-BE49-F238E27FC236}">
                <a16:creationId xmlns:a16="http://schemas.microsoft.com/office/drawing/2014/main" id="{35C9432C-68F9-4012-B9A0-98FE92D36F03}"/>
              </a:ext>
            </a:extLst>
          </p:cNvPr>
          <p:cNvCxnSpPr/>
          <p:nvPr/>
        </p:nvCxnSpPr>
        <p:spPr>
          <a:xfrm>
            <a:off x="2581835" y="4311953"/>
            <a:ext cx="0" cy="59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D33545-170C-4910-8598-3C95D0D9DE24}"/>
              </a:ext>
            </a:extLst>
          </p:cNvPr>
          <p:cNvCxnSpPr/>
          <p:nvPr/>
        </p:nvCxnSpPr>
        <p:spPr>
          <a:xfrm>
            <a:off x="5787614" y="4311953"/>
            <a:ext cx="0" cy="701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83CCA6-BB84-4303-8ECE-581AEFA11A51}"/>
              </a:ext>
            </a:extLst>
          </p:cNvPr>
          <p:cNvCxnSpPr/>
          <p:nvPr/>
        </p:nvCxnSpPr>
        <p:spPr>
          <a:xfrm>
            <a:off x="9692640" y="4311953"/>
            <a:ext cx="0" cy="7862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1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=11</m:t>
                    </m:r>
                  </m:oMath>
                </a14:m>
                <a:r>
                  <a:rPr lang="en-US" dirty="0"/>
                  <a:t>            ①</a:t>
                </a:r>
              </a:p>
              <a:p>
                <a:pPr marL="0" indent="0">
                  <a:buNone/>
                </a:pP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−22</m:t>
                    </m:r>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21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−2</m:t>
                              </m:r>
                            </m:e>
                            <m:e>
                              <m:r>
                                <a:rPr lang="en-US" b="0" i="1" smtClean="0">
                                  <a:latin typeface="Cambria Math" panose="02040503050406030204" pitchFamily="18" charset="0"/>
                                </a:rPr>
                                <m:t>11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55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5</m:t>
                              </m:r>
                            </m:e>
                            <m:e>
                              <m:r>
                                <a:rPr lang="en-US" b="0" i="1" smtClean="0">
                                  <a:latin typeface="Cambria Math" panose="02040503050406030204" pitchFamily="18" charset="0"/>
                                </a:rPr>
                                <m:t>−22</m:t>
                              </m:r>
                            </m:e>
                            <m:e>
                              <m:r>
                                <a:rPr lang="en-US" b="0" i="1" smtClean="0">
                                  <a:latin typeface="Cambria Math" panose="02040503050406030204" pitchFamily="18" charset="0"/>
                                </a:rPr>
                                <m:t>121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a:p>
                <a:pPr marL="0" indent="0">
                  <a:buNone/>
                </a:pPr>
                <a:r>
                  <a:rPr lang="en-US" dirty="0"/>
                  <a:t>We have one equation with two unknown values, meaning that </a:t>
                </a:r>
                <a:r>
                  <a:rPr lang="en-US" dirty="0">
                    <a:solidFill>
                      <a:srgbClr val="FF0000"/>
                    </a:solidFill>
                  </a:rPr>
                  <a:t>we have an infinite number of solutions.</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D7E63AFF-C74E-4ABB-9C13-9CDDF2FC3511}"/>
                  </a:ext>
                </a:extLst>
              </p14:cNvPr>
              <p14:cNvContentPartPr/>
              <p14:nvPr/>
            </p14:nvContentPartPr>
            <p14:xfrm>
              <a:off x="6639840" y="4211513"/>
              <a:ext cx="821880" cy="690840"/>
            </p14:xfrm>
          </p:contentPart>
        </mc:Choice>
        <mc:Fallback xmlns="">
          <p:pic>
            <p:nvPicPr>
              <p:cNvPr id="51" name="Ink 50">
                <a:extLst>
                  <a:ext uri="{FF2B5EF4-FFF2-40B4-BE49-F238E27FC236}">
                    <a16:creationId xmlns:a16="http://schemas.microsoft.com/office/drawing/2014/main" id="{D7E63AFF-C74E-4ABB-9C13-9CDDF2FC3511}"/>
                  </a:ext>
                </a:extLst>
              </p:cNvPr>
              <p:cNvPicPr/>
              <p:nvPr/>
            </p:nvPicPr>
            <p:blipFill>
              <a:blip r:embed="rId4"/>
              <a:stretch>
                <a:fillRect/>
              </a:stretch>
            </p:blipFill>
            <p:spPr>
              <a:xfrm>
                <a:off x="6621840" y="4193513"/>
                <a:ext cx="85752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0" name="Ink 79">
                <a:extLst>
                  <a:ext uri="{FF2B5EF4-FFF2-40B4-BE49-F238E27FC236}">
                    <a16:creationId xmlns:a16="http://schemas.microsoft.com/office/drawing/2014/main" id="{13BE29FB-B1BA-4AF0-91F8-B4DB42E6EA3F}"/>
                  </a:ext>
                </a:extLst>
              </p14:cNvPr>
              <p14:cNvContentPartPr/>
              <p14:nvPr/>
            </p14:nvContentPartPr>
            <p14:xfrm>
              <a:off x="10612440" y="4311953"/>
              <a:ext cx="781200" cy="786240"/>
            </p14:xfrm>
          </p:contentPart>
        </mc:Choice>
        <mc:Fallback xmlns="">
          <p:pic>
            <p:nvPicPr>
              <p:cNvPr id="80" name="Ink 79">
                <a:extLst>
                  <a:ext uri="{FF2B5EF4-FFF2-40B4-BE49-F238E27FC236}">
                    <a16:creationId xmlns:a16="http://schemas.microsoft.com/office/drawing/2014/main" id="{13BE29FB-B1BA-4AF0-91F8-B4DB42E6EA3F}"/>
                  </a:ext>
                </a:extLst>
              </p:cNvPr>
              <p:cNvPicPr/>
              <p:nvPr/>
            </p:nvPicPr>
            <p:blipFill>
              <a:blip r:embed="rId6"/>
              <a:stretch>
                <a:fillRect/>
              </a:stretch>
            </p:blipFill>
            <p:spPr>
              <a:xfrm>
                <a:off x="10594440" y="4294313"/>
                <a:ext cx="816840" cy="821880"/>
              </a:xfrm>
              <a:prstGeom prst="rect">
                <a:avLst/>
              </a:prstGeom>
            </p:spPr>
          </p:pic>
        </mc:Fallback>
      </mc:AlternateContent>
      <p:cxnSp>
        <p:nvCxnSpPr>
          <p:cNvPr id="5" name="Straight Connector 4">
            <a:extLst>
              <a:ext uri="{FF2B5EF4-FFF2-40B4-BE49-F238E27FC236}">
                <a16:creationId xmlns:a16="http://schemas.microsoft.com/office/drawing/2014/main" id="{1F51188B-6311-48C7-BEA6-B5E29DA5100D}"/>
              </a:ext>
            </a:extLst>
          </p:cNvPr>
          <p:cNvCxnSpPr/>
          <p:nvPr/>
        </p:nvCxnSpPr>
        <p:spPr>
          <a:xfrm>
            <a:off x="2678654" y="4311953"/>
            <a:ext cx="0" cy="786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5E609D-FCA6-485F-9959-90A2F47457B0}"/>
              </a:ext>
            </a:extLst>
          </p:cNvPr>
          <p:cNvCxnSpPr/>
          <p:nvPr/>
        </p:nvCxnSpPr>
        <p:spPr>
          <a:xfrm>
            <a:off x="5755341" y="4399878"/>
            <a:ext cx="0" cy="698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0B6781-99F3-452F-890E-EF9D27F7C60D}"/>
              </a:ext>
            </a:extLst>
          </p:cNvPr>
          <p:cNvCxnSpPr/>
          <p:nvPr/>
        </p:nvCxnSpPr>
        <p:spPr>
          <a:xfrm>
            <a:off x="9638852" y="4311953"/>
            <a:ext cx="0" cy="590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64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r>
              <a:rPr lang="en-US" dirty="0"/>
              <a:t>Example with 3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+5=0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+32=0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−17=0</m:t>
                    </m:r>
                  </m:oMath>
                </a14:m>
                <a:r>
                  <a:rPr lang="en-US" dirty="0"/>
                  <a:t>  </a:t>
                </a:r>
              </a:p>
            </p:txBody>
          </p:sp>
        </mc:Choice>
        <mc:Fallback xmlns="">
          <p:sp>
            <p:nvSpPr>
              <p:cNvPr id="3" name="Content Placeholder 2">
                <a:extLst>
                  <a:ext uri="{FF2B5EF4-FFF2-40B4-BE49-F238E27FC236}">
                    <a16:creationId xmlns:a16="http://schemas.microsoft.com/office/drawing/2014/main" id="{3610DC62-159A-4618-BEF7-744FE69ABF0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7987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+5=0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+32=0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−17=0</m:t>
                    </m:r>
                  </m:oMath>
                </a14:m>
                <a:r>
                  <a:rPr lang="en-US" dirty="0"/>
                  <a:t>  </a:t>
                </a:r>
              </a:p>
              <a:p>
                <a:pPr marL="0" indent="0">
                  <a:buNone/>
                </a:pPr>
                <a:r>
                  <a:rPr lang="en-US" dirty="0"/>
                  <a:t>Solution:  We will first rewrite each of these equations so that there is an x term, then a y term, then a z term, then an equal sign, then a value. This allows us to put the vertical line representing the equals signs before the last column of the matrix. This is called an augmented matrix.</a:t>
                </a:r>
              </a:p>
            </p:txBody>
          </p:sp>
        </mc:Choice>
        <mc:Fallback xmlns="">
          <p:sp>
            <p:nvSpPr>
              <p:cNvPr id="3" name="Content Placeholder 2">
                <a:extLst>
                  <a:ext uri="{FF2B5EF4-FFF2-40B4-BE49-F238E27FC236}">
                    <a16:creationId xmlns:a16="http://schemas.microsoft.com/office/drawing/2014/main" id="{3610DC62-159A-4618-BEF7-744FE69ABF05}"/>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266018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lstStyle/>
              <a:p>
                <a:pPr marL="0" indent="0">
                  <a:buNone/>
                </a:pPr>
                <a:r>
                  <a:rPr lang="en-US" dirty="0"/>
                  <a:t>Solve the following system of equations</a:t>
                </a:r>
              </a:p>
              <a:p>
                <a:pPr marL="0" indent="0">
                  <a:buNone/>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+5=0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+32=0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−17=0</m:t>
                    </m:r>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𝑦</m:t>
                    </m:r>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=−5</m:t>
                    </m:r>
                  </m:oMath>
                </a14:m>
                <a:r>
                  <a:rPr lang="en-US" dirty="0"/>
                  <a:t>  </a:t>
                </a:r>
              </a:p>
              <a:p>
                <a:pPr marL="0" indent="0">
                  <a:buNone/>
                </a:pP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−7</m:t>
                    </m:r>
                    <m:r>
                      <a:rPr lang="en-US" i="1">
                        <a:latin typeface="Cambria Math" panose="02040503050406030204" pitchFamily="18" charset="0"/>
                      </a:rPr>
                      <m:t>𝑧</m:t>
                    </m:r>
                    <m:r>
                      <a:rPr lang="en-US" b="0" i="1" smtClean="0">
                        <a:latin typeface="Cambria Math" panose="02040503050406030204" pitchFamily="18" charset="0"/>
                      </a:rPr>
                      <m:t>=−</m:t>
                    </m:r>
                    <m:r>
                      <a:rPr lang="en-US" i="1">
                        <a:latin typeface="Cambria Math" panose="02040503050406030204" pitchFamily="18" charset="0"/>
                      </a:rPr>
                      <m:t>32</m:t>
                    </m:r>
                  </m:oMath>
                </a14:m>
                <a:r>
                  <a:rPr lang="en-US" dirty="0"/>
                  <a:t> </a:t>
                </a:r>
              </a:p>
              <a:p>
                <a:pPr marL="0" indent="0">
                  <a:buNone/>
                </a:pP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𝑦</m:t>
                    </m:r>
                    <m:r>
                      <a:rPr lang="en-US" i="1">
                        <a:latin typeface="Cambria Math" panose="02040503050406030204" pitchFamily="18" charset="0"/>
                      </a:rPr>
                      <m:t>+8</m:t>
                    </m:r>
                    <m:r>
                      <a:rPr lang="en-US" i="1">
                        <a:latin typeface="Cambria Math" panose="02040503050406030204" pitchFamily="18" charset="0"/>
                      </a:rPr>
                      <m:t>𝑧</m:t>
                    </m:r>
                    <m:r>
                      <a:rPr lang="en-US" b="0" i="1" smtClean="0">
                        <a:latin typeface="Cambria Math" panose="02040503050406030204" pitchFamily="18" charset="0"/>
                      </a:rPr>
                      <m:t>=17</m:t>
                    </m:r>
                  </m:oMath>
                </a14:m>
                <a:r>
                  <a:rPr lang="en-US" dirty="0"/>
                  <a:t>  </a:t>
                </a:r>
              </a:p>
            </p:txBody>
          </p:sp>
        </mc:Choice>
        <mc:Fallback xmlns="">
          <p:sp>
            <p:nvSpPr>
              <p:cNvPr id="3" name="Content Placeholder 2">
                <a:extLst>
                  <a:ext uri="{FF2B5EF4-FFF2-40B4-BE49-F238E27FC236}">
                    <a16:creationId xmlns:a16="http://schemas.microsoft.com/office/drawing/2014/main" id="{3610DC62-159A-4618-BEF7-744FE69ABF0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B79534C-5DF4-4C1F-AE92-3F0E2DB20542}"/>
              </a:ext>
            </a:extLst>
          </p:cNvPr>
          <p:cNvSpPr txBox="1"/>
          <p:nvPr/>
        </p:nvSpPr>
        <p:spPr>
          <a:xfrm>
            <a:off x="5217457" y="4996926"/>
            <a:ext cx="3808207" cy="369332"/>
          </a:xfrm>
          <a:prstGeom prst="rect">
            <a:avLst/>
          </a:prstGeom>
          <a:noFill/>
        </p:spPr>
        <p:txBody>
          <a:bodyPr wrap="square" rtlCol="0">
            <a:spAutoFit/>
          </a:bodyPr>
          <a:lstStyle/>
          <a:p>
            <a:r>
              <a:rPr lang="en-US" dirty="0"/>
              <a:t>Next, we will write out the matrix</a:t>
            </a:r>
          </a:p>
        </p:txBody>
      </p:sp>
    </p:spTree>
    <p:extLst>
      <p:ext uri="{BB962C8B-B14F-4D97-AF65-F5344CB8AC3E}">
        <p14:creationId xmlns:p14="http://schemas.microsoft.com/office/powerpoint/2010/main" val="419391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35DE-9624-4B17-824D-22282A86D2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2042385-9F11-4FF9-AB06-B6D9AC14B27F}"/>
              </a:ext>
            </a:extLst>
          </p:cNvPr>
          <p:cNvSpPr>
            <a:spLocks noGrp="1"/>
          </p:cNvSpPr>
          <p:nvPr>
            <p:ph idx="1"/>
          </p:nvPr>
        </p:nvSpPr>
        <p:spPr/>
        <p:txBody>
          <a:bodyPr>
            <a:normAutofit/>
          </a:bodyPr>
          <a:lstStyle/>
          <a:p>
            <a:pPr marL="0" indent="0">
              <a:buNone/>
            </a:pPr>
            <a:r>
              <a:rPr lang="en-US" dirty="0"/>
              <a:t>A linear system of equations can have zero, one, or an infinite number of solutions. Think of two lines. Those lines might be parallel and not intersect (no solutions), or they might not be parallel and intersect at one point (one solution), or they might be parallel and consistent (an infinite number of solutions).</a:t>
            </a:r>
          </a:p>
          <a:p>
            <a:pPr marL="0" indent="0">
              <a:buNone/>
            </a:pPr>
            <a:r>
              <a:rPr lang="en-US" dirty="0">
                <a:solidFill>
                  <a:srgbClr val="FF0000"/>
                </a:solidFill>
              </a:rPr>
              <a:t>An inconsistent system is a system of equation that has zero solutions.</a:t>
            </a:r>
          </a:p>
          <a:p>
            <a:pPr marL="0" indent="0">
              <a:buNone/>
            </a:pPr>
            <a:r>
              <a:rPr lang="en-US" dirty="0">
                <a:solidFill>
                  <a:srgbClr val="FF0000"/>
                </a:solidFill>
              </a:rPr>
              <a:t>A consistent system is a system of equations that has one solution or an infinite number of solutions.</a:t>
            </a:r>
          </a:p>
        </p:txBody>
      </p:sp>
    </p:spTree>
    <p:extLst>
      <p:ext uri="{BB962C8B-B14F-4D97-AF65-F5344CB8AC3E}">
        <p14:creationId xmlns:p14="http://schemas.microsoft.com/office/powerpoint/2010/main" val="379639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p:sp>
        <p:nvSpPr>
          <p:cNvPr id="32" name="TextBox 31">
            <a:extLst>
              <a:ext uri="{FF2B5EF4-FFF2-40B4-BE49-F238E27FC236}">
                <a16:creationId xmlns:a16="http://schemas.microsoft.com/office/drawing/2014/main" id="{1D5F1FA2-2343-4370-8E7D-7DB35CE2CB50}"/>
              </a:ext>
            </a:extLst>
          </p:cNvPr>
          <p:cNvSpPr txBox="1"/>
          <p:nvPr/>
        </p:nvSpPr>
        <p:spPr>
          <a:xfrm>
            <a:off x="1221840" y="3922673"/>
            <a:ext cx="3808207" cy="1200329"/>
          </a:xfrm>
          <a:prstGeom prst="rect">
            <a:avLst/>
          </a:prstGeom>
          <a:noFill/>
        </p:spPr>
        <p:txBody>
          <a:bodyPr wrap="square" rtlCol="0">
            <a:spAutoFit/>
          </a:bodyPr>
          <a:lstStyle/>
          <a:p>
            <a:r>
              <a:rPr lang="en-US" dirty="0"/>
              <a:t>We want to get one of the columns to have all of the same values. I usually choose to make all of the values in the x column the same first, out of habit.</a:t>
            </a:r>
          </a:p>
        </p:txBody>
      </p:sp>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CC4BE13C-CC99-43F5-A6B3-C2B5F9E3A50B}"/>
                  </a:ext>
                </a:extLst>
              </p14:cNvPr>
              <p14:cNvContentPartPr/>
              <p14:nvPr/>
            </p14:nvContentPartPr>
            <p14:xfrm>
              <a:off x="3686760" y="3013073"/>
              <a:ext cx="266760" cy="225360"/>
            </p14:xfrm>
          </p:contentPart>
        </mc:Choice>
        <mc:Fallback xmlns="">
          <p:pic>
            <p:nvPicPr>
              <p:cNvPr id="40" name="Ink 39">
                <a:extLst>
                  <a:ext uri="{FF2B5EF4-FFF2-40B4-BE49-F238E27FC236}">
                    <a16:creationId xmlns:a16="http://schemas.microsoft.com/office/drawing/2014/main" id="{CC4BE13C-CC99-43F5-A6B3-C2B5F9E3A50B}"/>
                  </a:ext>
                </a:extLst>
              </p:cNvPr>
              <p:cNvPicPr/>
              <p:nvPr/>
            </p:nvPicPr>
            <p:blipFill>
              <a:blip r:embed="rId27"/>
              <a:stretch>
                <a:fillRect/>
              </a:stretch>
            </p:blipFill>
            <p:spPr>
              <a:xfrm>
                <a:off x="3677760" y="3004073"/>
                <a:ext cx="2844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 name="Ink 3">
                <a:extLst>
                  <a:ext uri="{FF2B5EF4-FFF2-40B4-BE49-F238E27FC236}">
                    <a16:creationId xmlns:a16="http://schemas.microsoft.com/office/drawing/2014/main" id="{A54B5E11-AC3B-449A-98CF-A6E61DF7ACE5}"/>
                  </a:ext>
                </a:extLst>
              </p14:cNvPr>
              <p14:cNvContentPartPr/>
              <p14:nvPr/>
            </p14:nvContentPartPr>
            <p14:xfrm>
              <a:off x="3590280" y="2200913"/>
              <a:ext cx="101880" cy="10080"/>
            </p14:xfrm>
          </p:contentPart>
        </mc:Choice>
        <mc:Fallback xmlns="">
          <p:pic>
            <p:nvPicPr>
              <p:cNvPr id="4" name="Ink 3">
                <a:extLst>
                  <a:ext uri="{FF2B5EF4-FFF2-40B4-BE49-F238E27FC236}">
                    <a16:creationId xmlns:a16="http://schemas.microsoft.com/office/drawing/2014/main" id="{A54B5E11-AC3B-449A-98CF-A6E61DF7ACE5}"/>
                  </a:ext>
                </a:extLst>
              </p:cNvPr>
              <p:cNvPicPr/>
              <p:nvPr/>
            </p:nvPicPr>
            <p:blipFill>
              <a:blip r:embed="rId29"/>
              <a:stretch>
                <a:fillRect/>
              </a:stretch>
            </p:blipFill>
            <p:spPr>
              <a:xfrm>
                <a:off x="3581640" y="2192273"/>
                <a:ext cx="119520" cy="27720"/>
              </a:xfrm>
              <a:prstGeom prst="rect">
                <a:avLst/>
              </a:prstGeom>
            </p:spPr>
          </p:pic>
        </mc:Fallback>
      </mc:AlternateContent>
    </p:spTree>
    <p:extLst>
      <p:ext uri="{BB962C8B-B14F-4D97-AF65-F5344CB8AC3E}">
        <p14:creationId xmlns:p14="http://schemas.microsoft.com/office/powerpoint/2010/main" val="78259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p:sp>
        <p:nvSpPr>
          <p:cNvPr id="32" name="TextBox 31">
            <a:extLst>
              <a:ext uri="{FF2B5EF4-FFF2-40B4-BE49-F238E27FC236}">
                <a16:creationId xmlns:a16="http://schemas.microsoft.com/office/drawing/2014/main" id="{1D5F1FA2-2343-4370-8E7D-7DB35CE2CB50}"/>
              </a:ext>
            </a:extLst>
          </p:cNvPr>
          <p:cNvSpPr txBox="1"/>
          <p:nvPr/>
        </p:nvSpPr>
        <p:spPr>
          <a:xfrm>
            <a:off x="1221840" y="3922673"/>
            <a:ext cx="3808207" cy="1200329"/>
          </a:xfrm>
          <a:prstGeom prst="rect">
            <a:avLst/>
          </a:prstGeom>
          <a:noFill/>
        </p:spPr>
        <p:txBody>
          <a:bodyPr wrap="square" rtlCol="0">
            <a:spAutoFit/>
          </a:bodyPr>
          <a:lstStyle/>
          <a:p>
            <a:r>
              <a:rPr lang="en-US" dirty="0"/>
              <a:t>We want to get one of the columns to have all of the same values. I usually choose to make all of the values in the x column the same first, out of habit.</a:t>
            </a:r>
          </a:p>
        </p:txBody>
      </p:sp>
      <p:sp>
        <p:nvSpPr>
          <p:cNvPr id="4" name="TextBox 3">
            <a:extLst>
              <a:ext uri="{FF2B5EF4-FFF2-40B4-BE49-F238E27FC236}">
                <a16:creationId xmlns:a16="http://schemas.microsoft.com/office/drawing/2014/main" id="{239F6B5A-7B9A-4B65-ACA9-18A863CED62E}"/>
              </a:ext>
            </a:extLst>
          </p:cNvPr>
          <p:cNvSpPr txBox="1"/>
          <p:nvPr/>
        </p:nvSpPr>
        <p:spPr>
          <a:xfrm>
            <a:off x="5787613" y="3784173"/>
            <a:ext cx="4572001" cy="1200329"/>
          </a:xfrm>
          <a:prstGeom prst="rect">
            <a:avLst/>
          </a:prstGeom>
          <a:noFill/>
        </p:spPr>
        <p:txBody>
          <a:bodyPr wrap="square" rtlCol="0">
            <a:spAutoFit/>
          </a:bodyPr>
          <a:lstStyle/>
          <a:p>
            <a:r>
              <a:rPr lang="en-US" dirty="0"/>
              <a:t>We see that we can get all of the values in the x-column to be the same if we multiply row 1 by 2, multiply row 2 by 3 and multiply row 3 by 3. This will make each coefficient of x a 6.</a:t>
            </a:r>
          </a:p>
        </p:txBody>
      </p:sp>
      <mc:AlternateContent xmlns:mc="http://schemas.openxmlformats.org/markup-compatibility/2006" xmlns:p14="http://schemas.microsoft.com/office/powerpoint/2010/main">
        <mc:Choice Requires="p14">
          <p:contentPart p14:bwMode="auto" r:id="rId26">
            <p14:nvContentPartPr>
              <p14:cNvPr id="98" name="Ink 97">
                <a:extLst>
                  <a:ext uri="{FF2B5EF4-FFF2-40B4-BE49-F238E27FC236}">
                    <a16:creationId xmlns:a16="http://schemas.microsoft.com/office/drawing/2014/main" id="{C0090B6D-7F68-44CE-B0AF-0C4F7A6DFAF4}"/>
                  </a:ext>
                </a:extLst>
              </p14:cNvPr>
              <p14:cNvContentPartPr/>
              <p14:nvPr/>
            </p14:nvContentPartPr>
            <p14:xfrm>
              <a:off x="3724560" y="2968073"/>
              <a:ext cx="244440" cy="281520"/>
            </p14:xfrm>
          </p:contentPart>
        </mc:Choice>
        <mc:Fallback xmlns="">
          <p:pic>
            <p:nvPicPr>
              <p:cNvPr id="98" name="Ink 97">
                <a:extLst>
                  <a:ext uri="{FF2B5EF4-FFF2-40B4-BE49-F238E27FC236}">
                    <a16:creationId xmlns:a16="http://schemas.microsoft.com/office/drawing/2014/main" id="{C0090B6D-7F68-44CE-B0AF-0C4F7A6DFAF4}"/>
                  </a:ext>
                </a:extLst>
              </p:cNvPr>
              <p:cNvPicPr/>
              <p:nvPr/>
            </p:nvPicPr>
            <p:blipFill>
              <a:blip r:embed="rId27"/>
              <a:stretch>
                <a:fillRect/>
              </a:stretch>
            </p:blipFill>
            <p:spPr>
              <a:xfrm>
                <a:off x="3715920" y="2959084"/>
                <a:ext cx="262080" cy="29913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 name="Ink 4">
                <a:extLst>
                  <a:ext uri="{FF2B5EF4-FFF2-40B4-BE49-F238E27FC236}">
                    <a16:creationId xmlns:a16="http://schemas.microsoft.com/office/drawing/2014/main" id="{D30B8954-2AD8-4659-B5B3-DB681299C071}"/>
                  </a:ext>
                </a:extLst>
              </p14:cNvPr>
              <p14:cNvContentPartPr/>
              <p14:nvPr/>
            </p14:nvContentPartPr>
            <p14:xfrm>
              <a:off x="3592440" y="2205953"/>
              <a:ext cx="78480" cy="9360"/>
            </p14:xfrm>
          </p:contentPart>
        </mc:Choice>
        <mc:Fallback xmlns="">
          <p:pic>
            <p:nvPicPr>
              <p:cNvPr id="5" name="Ink 4">
                <a:extLst>
                  <a:ext uri="{FF2B5EF4-FFF2-40B4-BE49-F238E27FC236}">
                    <a16:creationId xmlns:a16="http://schemas.microsoft.com/office/drawing/2014/main" id="{D30B8954-2AD8-4659-B5B3-DB681299C071}"/>
                  </a:ext>
                </a:extLst>
              </p:cNvPr>
              <p:cNvPicPr/>
              <p:nvPr/>
            </p:nvPicPr>
            <p:blipFill>
              <a:blip r:embed="rId29"/>
              <a:stretch>
                <a:fillRect/>
              </a:stretch>
            </p:blipFill>
            <p:spPr>
              <a:xfrm>
                <a:off x="3583440" y="2196953"/>
                <a:ext cx="96120" cy="27000"/>
              </a:xfrm>
              <a:prstGeom prst="rect">
                <a:avLst/>
              </a:prstGeom>
            </p:spPr>
          </p:pic>
        </mc:Fallback>
      </mc:AlternateContent>
    </p:spTree>
    <p:extLst>
      <p:ext uri="{BB962C8B-B14F-4D97-AF65-F5344CB8AC3E}">
        <p14:creationId xmlns:p14="http://schemas.microsoft.com/office/powerpoint/2010/main" val="112267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41CD932A-9DE8-4DF4-9CF4-48788FC3CCD1}"/>
                  </a:ext>
                </a:extLst>
              </p14:cNvPr>
              <p14:cNvContentPartPr/>
              <p14:nvPr/>
            </p14:nvContentPartPr>
            <p14:xfrm>
              <a:off x="4476240" y="2541113"/>
              <a:ext cx="511920" cy="175320"/>
            </p14:xfrm>
          </p:contentPart>
        </mc:Choice>
        <mc:Fallback xmlns="">
          <p:pic>
            <p:nvPicPr>
              <p:cNvPr id="8" name="Ink 7">
                <a:extLst>
                  <a:ext uri="{FF2B5EF4-FFF2-40B4-BE49-F238E27FC236}">
                    <a16:creationId xmlns:a16="http://schemas.microsoft.com/office/drawing/2014/main" id="{41CD932A-9DE8-4DF4-9CF4-48788FC3CCD1}"/>
                  </a:ext>
                </a:extLst>
              </p:cNvPr>
              <p:cNvPicPr/>
              <p:nvPr/>
            </p:nvPicPr>
            <p:blipFill>
              <a:blip r:embed="rId27"/>
              <a:stretch>
                <a:fillRect/>
              </a:stretch>
            </p:blipFill>
            <p:spPr>
              <a:xfrm>
                <a:off x="4467246" y="2532473"/>
                <a:ext cx="529548"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6F29FBB9-0258-42F0-8EF4-A19F7F658476}"/>
                  </a:ext>
                </a:extLst>
              </p14:cNvPr>
              <p14:cNvContentPartPr/>
              <p14:nvPr/>
            </p14:nvContentPartPr>
            <p14:xfrm>
              <a:off x="5274720" y="1985993"/>
              <a:ext cx="176040" cy="1234080"/>
            </p14:xfrm>
          </p:contentPart>
        </mc:Choice>
        <mc:Fallback xmlns="">
          <p:pic>
            <p:nvPicPr>
              <p:cNvPr id="9" name="Ink 8">
                <a:extLst>
                  <a:ext uri="{FF2B5EF4-FFF2-40B4-BE49-F238E27FC236}">
                    <a16:creationId xmlns:a16="http://schemas.microsoft.com/office/drawing/2014/main" id="{6F29FBB9-0258-42F0-8EF4-A19F7F658476}"/>
                  </a:ext>
                </a:extLst>
              </p:cNvPr>
              <p:cNvPicPr/>
              <p:nvPr/>
            </p:nvPicPr>
            <p:blipFill>
              <a:blip r:embed="rId29"/>
              <a:stretch>
                <a:fillRect/>
              </a:stretch>
            </p:blipFill>
            <p:spPr>
              <a:xfrm>
                <a:off x="5265720" y="1976993"/>
                <a:ext cx="19368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7ABC0FBB-40F1-47EB-B8E6-17A6427D1390}"/>
                  </a:ext>
                </a:extLst>
              </p14:cNvPr>
              <p14:cNvContentPartPr/>
              <p14:nvPr/>
            </p14:nvContentPartPr>
            <p14:xfrm>
              <a:off x="5614560" y="2083553"/>
              <a:ext cx="176760" cy="259560"/>
            </p14:xfrm>
          </p:contentPart>
        </mc:Choice>
        <mc:Fallback xmlns="">
          <p:pic>
            <p:nvPicPr>
              <p:cNvPr id="13" name="Ink 12">
                <a:extLst>
                  <a:ext uri="{FF2B5EF4-FFF2-40B4-BE49-F238E27FC236}">
                    <a16:creationId xmlns:a16="http://schemas.microsoft.com/office/drawing/2014/main" id="{7ABC0FBB-40F1-47EB-B8E6-17A6427D1390}"/>
                  </a:ext>
                </a:extLst>
              </p:cNvPr>
              <p:cNvPicPr/>
              <p:nvPr/>
            </p:nvPicPr>
            <p:blipFill>
              <a:blip r:embed="rId31"/>
              <a:stretch>
                <a:fillRect/>
              </a:stretch>
            </p:blipFill>
            <p:spPr>
              <a:xfrm>
                <a:off x="5605560" y="2074913"/>
                <a:ext cx="194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9A6D540-CCE8-4C7B-9854-F625CC839BA8}"/>
                  </a:ext>
                </a:extLst>
              </p14:cNvPr>
              <p14:cNvContentPartPr/>
              <p14:nvPr/>
            </p14:nvContentPartPr>
            <p14:xfrm>
              <a:off x="6231600" y="2025953"/>
              <a:ext cx="387720" cy="239040"/>
            </p14:xfrm>
          </p:contentPart>
        </mc:Choice>
        <mc:Fallback xmlns="">
          <p:pic>
            <p:nvPicPr>
              <p:cNvPr id="21" name="Ink 20">
                <a:extLst>
                  <a:ext uri="{FF2B5EF4-FFF2-40B4-BE49-F238E27FC236}">
                    <a16:creationId xmlns:a16="http://schemas.microsoft.com/office/drawing/2014/main" id="{99A6D540-CCE8-4C7B-9854-F625CC839BA8}"/>
                  </a:ext>
                </a:extLst>
              </p:cNvPr>
              <p:cNvPicPr/>
              <p:nvPr/>
            </p:nvPicPr>
            <p:blipFill>
              <a:blip r:embed="rId33"/>
              <a:stretch>
                <a:fillRect/>
              </a:stretch>
            </p:blipFill>
            <p:spPr>
              <a:xfrm>
                <a:off x="6222960" y="2016953"/>
                <a:ext cx="40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D75A101-FF7B-4262-B476-A655624DD48E}"/>
                  </a:ext>
                </a:extLst>
              </p14:cNvPr>
              <p14:cNvContentPartPr/>
              <p14:nvPr/>
            </p14:nvContentPartPr>
            <p14:xfrm>
              <a:off x="7772760" y="2044673"/>
              <a:ext cx="32760" cy="1127880"/>
            </p14:xfrm>
          </p:contentPart>
        </mc:Choice>
        <mc:Fallback xmlns="">
          <p:pic>
            <p:nvPicPr>
              <p:cNvPr id="26" name="Ink 25">
                <a:extLst>
                  <a:ext uri="{FF2B5EF4-FFF2-40B4-BE49-F238E27FC236}">
                    <a16:creationId xmlns:a16="http://schemas.microsoft.com/office/drawing/2014/main" id="{3D75A101-FF7B-4262-B476-A655624DD48E}"/>
                  </a:ext>
                </a:extLst>
              </p:cNvPr>
              <p:cNvPicPr/>
              <p:nvPr/>
            </p:nvPicPr>
            <p:blipFill>
              <a:blip r:embed="rId35"/>
              <a:stretch>
                <a:fillRect/>
              </a:stretch>
            </p:blipFill>
            <p:spPr>
              <a:xfrm>
                <a:off x="7764120" y="2035673"/>
                <a:ext cx="5040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315D7D9B-9FC0-44A1-A0FF-6EA56BEC3482}"/>
                  </a:ext>
                </a:extLst>
              </p14:cNvPr>
              <p14:cNvContentPartPr/>
              <p14:nvPr/>
            </p14:nvContentPartPr>
            <p14:xfrm>
              <a:off x="7170480" y="2049353"/>
              <a:ext cx="175680" cy="244800"/>
            </p14:xfrm>
          </p:contentPart>
        </mc:Choice>
        <mc:Fallback xmlns="">
          <p:pic>
            <p:nvPicPr>
              <p:cNvPr id="27" name="Ink 26">
                <a:extLst>
                  <a:ext uri="{FF2B5EF4-FFF2-40B4-BE49-F238E27FC236}">
                    <a16:creationId xmlns:a16="http://schemas.microsoft.com/office/drawing/2014/main" id="{315D7D9B-9FC0-44A1-A0FF-6EA56BEC3482}"/>
                  </a:ext>
                </a:extLst>
              </p:cNvPr>
              <p:cNvPicPr/>
              <p:nvPr/>
            </p:nvPicPr>
            <p:blipFill>
              <a:blip r:embed="rId37"/>
              <a:stretch>
                <a:fillRect/>
              </a:stretch>
            </p:blipFill>
            <p:spPr>
              <a:xfrm>
                <a:off x="7161840" y="2040713"/>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2E5FA03-76C2-4D4B-8B05-08114D5CB379}"/>
                  </a:ext>
                </a:extLst>
              </p14:cNvPr>
              <p14:cNvContentPartPr/>
              <p14:nvPr/>
            </p14:nvContentPartPr>
            <p14:xfrm>
              <a:off x="8076960" y="2023073"/>
              <a:ext cx="207000" cy="241200"/>
            </p14:xfrm>
          </p:contentPart>
        </mc:Choice>
        <mc:Fallback xmlns="">
          <p:pic>
            <p:nvPicPr>
              <p:cNvPr id="35" name="Ink 34">
                <a:extLst>
                  <a:ext uri="{FF2B5EF4-FFF2-40B4-BE49-F238E27FC236}">
                    <a16:creationId xmlns:a16="http://schemas.microsoft.com/office/drawing/2014/main" id="{A2E5FA03-76C2-4D4B-8B05-08114D5CB379}"/>
                  </a:ext>
                </a:extLst>
              </p:cNvPr>
              <p:cNvPicPr/>
              <p:nvPr/>
            </p:nvPicPr>
            <p:blipFill>
              <a:blip r:embed="rId39"/>
              <a:stretch>
                <a:fillRect/>
              </a:stretch>
            </p:blipFill>
            <p:spPr>
              <a:xfrm>
                <a:off x="8067960" y="2014433"/>
                <a:ext cx="22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330DB17-127E-4303-B9D7-20803B9B84CB}"/>
                  </a:ext>
                </a:extLst>
              </p14:cNvPr>
              <p14:cNvContentPartPr/>
              <p14:nvPr/>
            </p14:nvContentPartPr>
            <p14:xfrm>
              <a:off x="5643720" y="2500793"/>
              <a:ext cx="134640" cy="253800"/>
            </p14:xfrm>
          </p:contentPart>
        </mc:Choice>
        <mc:Fallback xmlns="">
          <p:pic>
            <p:nvPicPr>
              <p:cNvPr id="36" name="Ink 35">
                <a:extLst>
                  <a:ext uri="{FF2B5EF4-FFF2-40B4-BE49-F238E27FC236}">
                    <a16:creationId xmlns:a16="http://schemas.microsoft.com/office/drawing/2014/main" id="{F330DB17-127E-4303-B9D7-20803B9B84CB}"/>
                  </a:ext>
                </a:extLst>
              </p:cNvPr>
              <p:cNvPicPr/>
              <p:nvPr/>
            </p:nvPicPr>
            <p:blipFill>
              <a:blip r:embed="rId41"/>
              <a:stretch>
                <a:fillRect/>
              </a:stretch>
            </p:blipFill>
            <p:spPr>
              <a:xfrm>
                <a:off x="5634720" y="2491793"/>
                <a:ext cx="1522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C37B67D-5BE2-4A62-844F-C6D0FA1B1BBB}"/>
                  </a:ext>
                </a:extLst>
              </p14:cNvPr>
              <p14:cNvContentPartPr/>
              <p14:nvPr/>
            </p14:nvContentPartPr>
            <p14:xfrm>
              <a:off x="6492600" y="2499353"/>
              <a:ext cx="102600" cy="219240"/>
            </p14:xfrm>
          </p:contentPart>
        </mc:Choice>
        <mc:Fallback xmlns="">
          <p:pic>
            <p:nvPicPr>
              <p:cNvPr id="37" name="Ink 36">
                <a:extLst>
                  <a:ext uri="{FF2B5EF4-FFF2-40B4-BE49-F238E27FC236}">
                    <a16:creationId xmlns:a16="http://schemas.microsoft.com/office/drawing/2014/main" id="{8C37B67D-5BE2-4A62-844F-C6D0FA1B1BBB}"/>
                  </a:ext>
                </a:extLst>
              </p:cNvPr>
              <p:cNvPicPr/>
              <p:nvPr/>
            </p:nvPicPr>
            <p:blipFill>
              <a:blip r:embed="rId43"/>
              <a:stretch>
                <a:fillRect/>
              </a:stretch>
            </p:blipFill>
            <p:spPr>
              <a:xfrm>
                <a:off x="6483600" y="2490713"/>
                <a:ext cx="120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0E4E592C-7F5E-463D-B3A0-5F5E912DA1F9}"/>
                  </a:ext>
                </a:extLst>
              </p14:cNvPr>
              <p14:cNvContentPartPr/>
              <p14:nvPr/>
            </p14:nvContentPartPr>
            <p14:xfrm>
              <a:off x="7124400" y="2479913"/>
              <a:ext cx="411840" cy="188640"/>
            </p14:xfrm>
          </p:contentPart>
        </mc:Choice>
        <mc:Fallback xmlns="">
          <p:pic>
            <p:nvPicPr>
              <p:cNvPr id="41" name="Ink 40">
                <a:extLst>
                  <a:ext uri="{FF2B5EF4-FFF2-40B4-BE49-F238E27FC236}">
                    <a16:creationId xmlns:a16="http://schemas.microsoft.com/office/drawing/2014/main" id="{0E4E592C-7F5E-463D-B3A0-5F5E912DA1F9}"/>
                  </a:ext>
                </a:extLst>
              </p:cNvPr>
              <p:cNvPicPr/>
              <p:nvPr/>
            </p:nvPicPr>
            <p:blipFill>
              <a:blip r:embed="rId45"/>
              <a:stretch>
                <a:fillRect/>
              </a:stretch>
            </p:blipFill>
            <p:spPr>
              <a:xfrm>
                <a:off x="7115408" y="2470913"/>
                <a:ext cx="429465"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C515EB7F-25F9-4605-A8BE-8F8426D576A5}"/>
                  </a:ext>
                </a:extLst>
              </p14:cNvPr>
              <p14:cNvContentPartPr/>
              <p14:nvPr/>
            </p14:nvContentPartPr>
            <p14:xfrm>
              <a:off x="7977600" y="2498993"/>
              <a:ext cx="494640" cy="230400"/>
            </p14:xfrm>
          </p:contentPart>
        </mc:Choice>
        <mc:Fallback xmlns="">
          <p:pic>
            <p:nvPicPr>
              <p:cNvPr id="45" name="Ink 44">
                <a:extLst>
                  <a:ext uri="{FF2B5EF4-FFF2-40B4-BE49-F238E27FC236}">
                    <a16:creationId xmlns:a16="http://schemas.microsoft.com/office/drawing/2014/main" id="{C515EB7F-25F9-4605-A8BE-8F8426D576A5}"/>
                  </a:ext>
                </a:extLst>
              </p:cNvPr>
              <p:cNvPicPr/>
              <p:nvPr/>
            </p:nvPicPr>
            <p:blipFill>
              <a:blip r:embed="rId47"/>
              <a:stretch>
                <a:fillRect/>
              </a:stretch>
            </p:blipFill>
            <p:spPr>
              <a:xfrm>
                <a:off x="7968960" y="2489993"/>
                <a:ext cx="512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1BA39426-ABC1-40B2-A276-954383C4985D}"/>
                  </a:ext>
                </a:extLst>
              </p14:cNvPr>
              <p14:cNvContentPartPr/>
              <p14:nvPr/>
            </p14:nvContentPartPr>
            <p14:xfrm>
              <a:off x="5646600" y="2872313"/>
              <a:ext cx="154800" cy="262080"/>
            </p14:xfrm>
          </p:contentPart>
        </mc:Choice>
        <mc:Fallback xmlns="">
          <p:pic>
            <p:nvPicPr>
              <p:cNvPr id="46" name="Ink 45">
                <a:extLst>
                  <a:ext uri="{FF2B5EF4-FFF2-40B4-BE49-F238E27FC236}">
                    <a16:creationId xmlns:a16="http://schemas.microsoft.com/office/drawing/2014/main" id="{1BA39426-ABC1-40B2-A276-954383C4985D}"/>
                  </a:ext>
                </a:extLst>
              </p:cNvPr>
              <p:cNvPicPr/>
              <p:nvPr/>
            </p:nvPicPr>
            <p:blipFill>
              <a:blip r:embed="rId49"/>
              <a:stretch>
                <a:fillRect/>
              </a:stretch>
            </p:blipFill>
            <p:spPr>
              <a:xfrm>
                <a:off x="5637960" y="2863673"/>
                <a:ext cx="1724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43814D0-A3BE-46C7-AC15-C5644394D683}"/>
                  </a:ext>
                </a:extLst>
              </p14:cNvPr>
              <p14:cNvContentPartPr/>
              <p14:nvPr/>
            </p14:nvContentPartPr>
            <p14:xfrm>
              <a:off x="6325560" y="2871233"/>
              <a:ext cx="310320" cy="264600"/>
            </p14:xfrm>
          </p:contentPart>
        </mc:Choice>
        <mc:Fallback xmlns="">
          <p:pic>
            <p:nvPicPr>
              <p:cNvPr id="49" name="Ink 48">
                <a:extLst>
                  <a:ext uri="{FF2B5EF4-FFF2-40B4-BE49-F238E27FC236}">
                    <a16:creationId xmlns:a16="http://schemas.microsoft.com/office/drawing/2014/main" id="{343814D0-A3BE-46C7-AC15-C5644394D683}"/>
                  </a:ext>
                </a:extLst>
              </p:cNvPr>
              <p:cNvPicPr/>
              <p:nvPr/>
            </p:nvPicPr>
            <p:blipFill>
              <a:blip r:embed="rId51"/>
              <a:stretch>
                <a:fillRect/>
              </a:stretch>
            </p:blipFill>
            <p:spPr>
              <a:xfrm>
                <a:off x="6316560" y="2862233"/>
                <a:ext cx="3279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1D4FDCB3-2F80-44FA-BBF5-824EED51399A}"/>
                  </a:ext>
                </a:extLst>
              </p14:cNvPr>
              <p14:cNvContentPartPr/>
              <p14:nvPr/>
            </p14:nvContentPartPr>
            <p14:xfrm>
              <a:off x="7210080" y="2875913"/>
              <a:ext cx="304920" cy="210960"/>
            </p14:xfrm>
          </p:contentPart>
        </mc:Choice>
        <mc:Fallback xmlns="">
          <p:pic>
            <p:nvPicPr>
              <p:cNvPr id="53" name="Ink 52">
                <a:extLst>
                  <a:ext uri="{FF2B5EF4-FFF2-40B4-BE49-F238E27FC236}">
                    <a16:creationId xmlns:a16="http://schemas.microsoft.com/office/drawing/2014/main" id="{1D4FDCB3-2F80-44FA-BBF5-824EED51399A}"/>
                  </a:ext>
                </a:extLst>
              </p:cNvPr>
              <p:cNvPicPr/>
              <p:nvPr/>
            </p:nvPicPr>
            <p:blipFill>
              <a:blip r:embed="rId53"/>
              <a:stretch>
                <a:fillRect/>
              </a:stretch>
            </p:blipFill>
            <p:spPr>
              <a:xfrm>
                <a:off x="7201080" y="2866913"/>
                <a:ext cx="322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AFDB0C44-35D9-4A9B-AD76-4448CB6082C0}"/>
                  </a:ext>
                </a:extLst>
              </p14:cNvPr>
              <p14:cNvContentPartPr/>
              <p14:nvPr/>
            </p14:nvContentPartPr>
            <p14:xfrm>
              <a:off x="8341920" y="1914713"/>
              <a:ext cx="1919880" cy="1260000"/>
            </p14:xfrm>
          </p:contentPart>
        </mc:Choice>
        <mc:Fallback xmlns="">
          <p:pic>
            <p:nvPicPr>
              <p:cNvPr id="90" name="Ink 89">
                <a:extLst>
                  <a:ext uri="{FF2B5EF4-FFF2-40B4-BE49-F238E27FC236}">
                    <a16:creationId xmlns:a16="http://schemas.microsoft.com/office/drawing/2014/main" id="{AFDB0C44-35D9-4A9B-AD76-4448CB6082C0}"/>
                  </a:ext>
                </a:extLst>
              </p:cNvPr>
              <p:cNvPicPr/>
              <p:nvPr/>
            </p:nvPicPr>
            <p:blipFill>
              <a:blip r:embed="rId55"/>
              <a:stretch>
                <a:fillRect/>
              </a:stretch>
            </p:blipFill>
            <p:spPr>
              <a:xfrm>
                <a:off x="8332920" y="1906073"/>
                <a:ext cx="193752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9A9CEEED-465E-472D-AF6B-862B2B47EF9A}"/>
                  </a:ext>
                </a:extLst>
              </p14:cNvPr>
              <p14:cNvContentPartPr/>
              <p14:nvPr/>
            </p14:nvContentPartPr>
            <p14:xfrm>
              <a:off x="3673080" y="2998313"/>
              <a:ext cx="219240" cy="195120"/>
            </p14:xfrm>
          </p:contentPart>
        </mc:Choice>
        <mc:Fallback xmlns="">
          <p:pic>
            <p:nvPicPr>
              <p:cNvPr id="42" name="Ink 41">
                <a:extLst>
                  <a:ext uri="{FF2B5EF4-FFF2-40B4-BE49-F238E27FC236}">
                    <a16:creationId xmlns:a16="http://schemas.microsoft.com/office/drawing/2014/main" id="{9A9CEEED-465E-472D-AF6B-862B2B47EF9A}"/>
                  </a:ext>
                </a:extLst>
              </p:cNvPr>
              <p:cNvPicPr/>
              <p:nvPr/>
            </p:nvPicPr>
            <p:blipFill>
              <a:blip r:embed="rId57"/>
              <a:stretch>
                <a:fillRect/>
              </a:stretch>
            </p:blipFill>
            <p:spPr>
              <a:xfrm>
                <a:off x="3664080" y="2989673"/>
                <a:ext cx="236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76E3D97A-65CC-409A-8F9B-F7A0E53556D8}"/>
                  </a:ext>
                </a:extLst>
              </p14:cNvPr>
              <p14:cNvContentPartPr/>
              <p14:nvPr/>
            </p14:nvContentPartPr>
            <p14:xfrm>
              <a:off x="8048160" y="2880953"/>
              <a:ext cx="195120" cy="231480"/>
            </p14:xfrm>
          </p:contentPart>
        </mc:Choice>
        <mc:Fallback xmlns="">
          <p:pic>
            <p:nvPicPr>
              <p:cNvPr id="47" name="Ink 46">
                <a:extLst>
                  <a:ext uri="{FF2B5EF4-FFF2-40B4-BE49-F238E27FC236}">
                    <a16:creationId xmlns:a16="http://schemas.microsoft.com/office/drawing/2014/main" id="{76E3D97A-65CC-409A-8F9B-F7A0E53556D8}"/>
                  </a:ext>
                </a:extLst>
              </p:cNvPr>
              <p:cNvPicPr/>
              <p:nvPr/>
            </p:nvPicPr>
            <p:blipFill>
              <a:blip r:embed="rId59"/>
              <a:stretch>
                <a:fillRect/>
              </a:stretch>
            </p:blipFill>
            <p:spPr>
              <a:xfrm>
                <a:off x="8039504" y="2871953"/>
                <a:ext cx="212793"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 name="Ink 3">
                <a:extLst>
                  <a:ext uri="{FF2B5EF4-FFF2-40B4-BE49-F238E27FC236}">
                    <a16:creationId xmlns:a16="http://schemas.microsoft.com/office/drawing/2014/main" id="{65435D5C-FBEB-4EE2-A5BE-D47F19CB23BF}"/>
                  </a:ext>
                </a:extLst>
              </p14:cNvPr>
              <p14:cNvContentPartPr/>
              <p14:nvPr/>
            </p14:nvContentPartPr>
            <p14:xfrm>
              <a:off x="3582000" y="2268233"/>
              <a:ext cx="72000" cy="7560"/>
            </p14:xfrm>
          </p:contentPart>
        </mc:Choice>
        <mc:Fallback xmlns="">
          <p:pic>
            <p:nvPicPr>
              <p:cNvPr id="4" name="Ink 3">
                <a:extLst>
                  <a:ext uri="{FF2B5EF4-FFF2-40B4-BE49-F238E27FC236}">
                    <a16:creationId xmlns:a16="http://schemas.microsoft.com/office/drawing/2014/main" id="{65435D5C-FBEB-4EE2-A5BE-D47F19CB23BF}"/>
                  </a:ext>
                </a:extLst>
              </p:cNvPr>
              <p:cNvPicPr/>
              <p:nvPr/>
            </p:nvPicPr>
            <p:blipFill>
              <a:blip r:embed="rId61"/>
              <a:stretch>
                <a:fillRect/>
              </a:stretch>
            </p:blipFill>
            <p:spPr>
              <a:xfrm>
                <a:off x="3573360" y="2259593"/>
                <a:ext cx="89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Ink 5">
                <a:extLst>
                  <a:ext uri="{FF2B5EF4-FFF2-40B4-BE49-F238E27FC236}">
                    <a16:creationId xmlns:a16="http://schemas.microsoft.com/office/drawing/2014/main" id="{1A130F19-3763-49F4-9145-AF8821641B49}"/>
                  </a:ext>
                </a:extLst>
              </p14:cNvPr>
              <p14:cNvContentPartPr/>
              <p14:nvPr/>
            </p14:nvContentPartPr>
            <p14:xfrm>
              <a:off x="7896240" y="2125313"/>
              <a:ext cx="115920" cy="33120"/>
            </p14:xfrm>
          </p:contentPart>
        </mc:Choice>
        <mc:Fallback xmlns="">
          <p:pic>
            <p:nvPicPr>
              <p:cNvPr id="6" name="Ink 5">
                <a:extLst>
                  <a:ext uri="{FF2B5EF4-FFF2-40B4-BE49-F238E27FC236}">
                    <a16:creationId xmlns:a16="http://schemas.microsoft.com/office/drawing/2014/main" id="{1A130F19-3763-49F4-9145-AF8821641B49}"/>
                  </a:ext>
                </a:extLst>
              </p:cNvPr>
              <p:cNvPicPr/>
              <p:nvPr/>
            </p:nvPicPr>
            <p:blipFill>
              <a:blip r:embed="rId63"/>
              <a:stretch>
                <a:fillRect/>
              </a:stretch>
            </p:blipFill>
            <p:spPr>
              <a:xfrm>
                <a:off x="7887600" y="2116313"/>
                <a:ext cx="133560" cy="50760"/>
              </a:xfrm>
              <a:prstGeom prst="rect">
                <a:avLst/>
              </a:prstGeom>
            </p:spPr>
          </p:pic>
        </mc:Fallback>
      </mc:AlternateContent>
    </p:spTree>
    <p:extLst>
      <p:ext uri="{BB962C8B-B14F-4D97-AF65-F5344CB8AC3E}">
        <p14:creationId xmlns:p14="http://schemas.microsoft.com/office/powerpoint/2010/main" val="291896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41CD932A-9DE8-4DF4-9CF4-48788FC3CCD1}"/>
                  </a:ext>
                </a:extLst>
              </p14:cNvPr>
              <p14:cNvContentPartPr/>
              <p14:nvPr/>
            </p14:nvContentPartPr>
            <p14:xfrm>
              <a:off x="4476240" y="2541113"/>
              <a:ext cx="511920" cy="175320"/>
            </p14:xfrm>
          </p:contentPart>
        </mc:Choice>
        <mc:Fallback xmlns="">
          <p:pic>
            <p:nvPicPr>
              <p:cNvPr id="8" name="Ink 7">
                <a:extLst>
                  <a:ext uri="{FF2B5EF4-FFF2-40B4-BE49-F238E27FC236}">
                    <a16:creationId xmlns:a16="http://schemas.microsoft.com/office/drawing/2014/main" id="{41CD932A-9DE8-4DF4-9CF4-48788FC3CCD1}"/>
                  </a:ext>
                </a:extLst>
              </p:cNvPr>
              <p:cNvPicPr/>
              <p:nvPr/>
            </p:nvPicPr>
            <p:blipFill>
              <a:blip r:embed="rId27"/>
              <a:stretch>
                <a:fillRect/>
              </a:stretch>
            </p:blipFill>
            <p:spPr>
              <a:xfrm>
                <a:off x="4467246" y="2532473"/>
                <a:ext cx="529548"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6F29FBB9-0258-42F0-8EF4-A19F7F658476}"/>
                  </a:ext>
                </a:extLst>
              </p14:cNvPr>
              <p14:cNvContentPartPr/>
              <p14:nvPr/>
            </p14:nvContentPartPr>
            <p14:xfrm>
              <a:off x="5274720" y="1985993"/>
              <a:ext cx="176040" cy="1234080"/>
            </p14:xfrm>
          </p:contentPart>
        </mc:Choice>
        <mc:Fallback xmlns="">
          <p:pic>
            <p:nvPicPr>
              <p:cNvPr id="9" name="Ink 8">
                <a:extLst>
                  <a:ext uri="{FF2B5EF4-FFF2-40B4-BE49-F238E27FC236}">
                    <a16:creationId xmlns:a16="http://schemas.microsoft.com/office/drawing/2014/main" id="{6F29FBB9-0258-42F0-8EF4-A19F7F658476}"/>
                  </a:ext>
                </a:extLst>
              </p:cNvPr>
              <p:cNvPicPr/>
              <p:nvPr/>
            </p:nvPicPr>
            <p:blipFill>
              <a:blip r:embed="rId29"/>
              <a:stretch>
                <a:fillRect/>
              </a:stretch>
            </p:blipFill>
            <p:spPr>
              <a:xfrm>
                <a:off x="5265720" y="1976993"/>
                <a:ext cx="19368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7ABC0FBB-40F1-47EB-B8E6-17A6427D1390}"/>
                  </a:ext>
                </a:extLst>
              </p14:cNvPr>
              <p14:cNvContentPartPr/>
              <p14:nvPr/>
            </p14:nvContentPartPr>
            <p14:xfrm>
              <a:off x="5614560" y="2083553"/>
              <a:ext cx="176760" cy="259560"/>
            </p14:xfrm>
          </p:contentPart>
        </mc:Choice>
        <mc:Fallback xmlns="">
          <p:pic>
            <p:nvPicPr>
              <p:cNvPr id="13" name="Ink 12">
                <a:extLst>
                  <a:ext uri="{FF2B5EF4-FFF2-40B4-BE49-F238E27FC236}">
                    <a16:creationId xmlns:a16="http://schemas.microsoft.com/office/drawing/2014/main" id="{7ABC0FBB-40F1-47EB-B8E6-17A6427D1390}"/>
                  </a:ext>
                </a:extLst>
              </p:cNvPr>
              <p:cNvPicPr/>
              <p:nvPr/>
            </p:nvPicPr>
            <p:blipFill>
              <a:blip r:embed="rId31"/>
              <a:stretch>
                <a:fillRect/>
              </a:stretch>
            </p:blipFill>
            <p:spPr>
              <a:xfrm>
                <a:off x="5605560" y="2074913"/>
                <a:ext cx="194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9A6D540-CCE8-4C7B-9854-F625CC839BA8}"/>
                  </a:ext>
                </a:extLst>
              </p14:cNvPr>
              <p14:cNvContentPartPr/>
              <p14:nvPr/>
            </p14:nvContentPartPr>
            <p14:xfrm>
              <a:off x="6231600" y="2025953"/>
              <a:ext cx="387720" cy="239040"/>
            </p14:xfrm>
          </p:contentPart>
        </mc:Choice>
        <mc:Fallback xmlns="">
          <p:pic>
            <p:nvPicPr>
              <p:cNvPr id="21" name="Ink 20">
                <a:extLst>
                  <a:ext uri="{FF2B5EF4-FFF2-40B4-BE49-F238E27FC236}">
                    <a16:creationId xmlns:a16="http://schemas.microsoft.com/office/drawing/2014/main" id="{99A6D540-CCE8-4C7B-9854-F625CC839BA8}"/>
                  </a:ext>
                </a:extLst>
              </p:cNvPr>
              <p:cNvPicPr/>
              <p:nvPr/>
            </p:nvPicPr>
            <p:blipFill>
              <a:blip r:embed="rId33"/>
              <a:stretch>
                <a:fillRect/>
              </a:stretch>
            </p:blipFill>
            <p:spPr>
              <a:xfrm>
                <a:off x="6222960" y="2016953"/>
                <a:ext cx="40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D75A101-FF7B-4262-B476-A655624DD48E}"/>
                  </a:ext>
                </a:extLst>
              </p14:cNvPr>
              <p14:cNvContentPartPr/>
              <p14:nvPr/>
            </p14:nvContentPartPr>
            <p14:xfrm>
              <a:off x="7772760" y="2044673"/>
              <a:ext cx="32760" cy="1127880"/>
            </p14:xfrm>
          </p:contentPart>
        </mc:Choice>
        <mc:Fallback xmlns="">
          <p:pic>
            <p:nvPicPr>
              <p:cNvPr id="26" name="Ink 25">
                <a:extLst>
                  <a:ext uri="{FF2B5EF4-FFF2-40B4-BE49-F238E27FC236}">
                    <a16:creationId xmlns:a16="http://schemas.microsoft.com/office/drawing/2014/main" id="{3D75A101-FF7B-4262-B476-A655624DD48E}"/>
                  </a:ext>
                </a:extLst>
              </p:cNvPr>
              <p:cNvPicPr/>
              <p:nvPr/>
            </p:nvPicPr>
            <p:blipFill>
              <a:blip r:embed="rId35"/>
              <a:stretch>
                <a:fillRect/>
              </a:stretch>
            </p:blipFill>
            <p:spPr>
              <a:xfrm>
                <a:off x="7764120" y="2035673"/>
                <a:ext cx="5040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315D7D9B-9FC0-44A1-A0FF-6EA56BEC3482}"/>
                  </a:ext>
                </a:extLst>
              </p14:cNvPr>
              <p14:cNvContentPartPr/>
              <p14:nvPr/>
            </p14:nvContentPartPr>
            <p14:xfrm>
              <a:off x="7170480" y="2049353"/>
              <a:ext cx="175680" cy="244800"/>
            </p14:xfrm>
          </p:contentPart>
        </mc:Choice>
        <mc:Fallback xmlns="">
          <p:pic>
            <p:nvPicPr>
              <p:cNvPr id="27" name="Ink 26">
                <a:extLst>
                  <a:ext uri="{FF2B5EF4-FFF2-40B4-BE49-F238E27FC236}">
                    <a16:creationId xmlns:a16="http://schemas.microsoft.com/office/drawing/2014/main" id="{315D7D9B-9FC0-44A1-A0FF-6EA56BEC3482}"/>
                  </a:ext>
                </a:extLst>
              </p:cNvPr>
              <p:cNvPicPr/>
              <p:nvPr/>
            </p:nvPicPr>
            <p:blipFill>
              <a:blip r:embed="rId37"/>
              <a:stretch>
                <a:fillRect/>
              </a:stretch>
            </p:blipFill>
            <p:spPr>
              <a:xfrm>
                <a:off x="7161840" y="2040713"/>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2E5FA03-76C2-4D4B-8B05-08114D5CB379}"/>
                  </a:ext>
                </a:extLst>
              </p14:cNvPr>
              <p14:cNvContentPartPr/>
              <p14:nvPr/>
            </p14:nvContentPartPr>
            <p14:xfrm>
              <a:off x="8076960" y="2023073"/>
              <a:ext cx="207000" cy="241200"/>
            </p14:xfrm>
          </p:contentPart>
        </mc:Choice>
        <mc:Fallback xmlns="">
          <p:pic>
            <p:nvPicPr>
              <p:cNvPr id="35" name="Ink 34">
                <a:extLst>
                  <a:ext uri="{FF2B5EF4-FFF2-40B4-BE49-F238E27FC236}">
                    <a16:creationId xmlns:a16="http://schemas.microsoft.com/office/drawing/2014/main" id="{A2E5FA03-76C2-4D4B-8B05-08114D5CB379}"/>
                  </a:ext>
                </a:extLst>
              </p:cNvPr>
              <p:cNvPicPr/>
              <p:nvPr/>
            </p:nvPicPr>
            <p:blipFill>
              <a:blip r:embed="rId39"/>
              <a:stretch>
                <a:fillRect/>
              </a:stretch>
            </p:blipFill>
            <p:spPr>
              <a:xfrm>
                <a:off x="8067960" y="2014433"/>
                <a:ext cx="22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330DB17-127E-4303-B9D7-20803B9B84CB}"/>
                  </a:ext>
                </a:extLst>
              </p14:cNvPr>
              <p14:cNvContentPartPr/>
              <p14:nvPr/>
            </p14:nvContentPartPr>
            <p14:xfrm>
              <a:off x="5643720" y="2500793"/>
              <a:ext cx="134640" cy="253800"/>
            </p14:xfrm>
          </p:contentPart>
        </mc:Choice>
        <mc:Fallback xmlns="">
          <p:pic>
            <p:nvPicPr>
              <p:cNvPr id="36" name="Ink 35">
                <a:extLst>
                  <a:ext uri="{FF2B5EF4-FFF2-40B4-BE49-F238E27FC236}">
                    <a16:creationId xmlns:a16="http://schemas.microsoft.com/office/drawing/2014/main" id="{F330DB17-127E-4303-B9D7-20803B9B84CB}"/>
                  </a:ext>
                </a:extLst>
              </p:cNvPr>
              <p:cNvPicPr/>
              <p:nvPr/>
            </p:nvPicPr>
            <p:blipFill>
              <a:blip r:embed="rId41"/>
              <a:stretch>
                <a:fillRect/>
              </a:stretch>
            </p:blipFill>
            <p:spPr>
              <a:xfrm>
                <a:off x="5634720" y="2491793"/>
                <a:ext cx="1522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C37B67D-5BE2-4A62-844F-C6D0FA1B1BBB}"/>
                  </a:ext>
                </a:extLst>
              </p14:cNvPr>
              <p14:cNvContentPartPr/>
              <p14:nvPr/>
            </p14:nvContentPartPr>
            <p14:xfrm>
              <a:off x="6492600" y="2499353"/>
              <a:ext cx="102600" cy="219240"/>
            </p14:xfrm>
          </p:contentPart>
        </mc:Choice>
        <mc:Fallback xmlns="">
          <p:pic>
            <p:nvPicPr>
              <p:cNvPr id="37" name="Ink 36">
                <a:extLst>
                  <a:ext uri="{FF2B5EF4-FFF2-40B4-BE49-F238E27FC236}">
                    <a16:creationId xmlns:a16="http://schemas.microsoft.com/office/drawing/2014/main" id="{8C37B67D-5BE2-4A62-844F-C6D0FA1B1BBB}"/>
                  </a:ext>
                </a:extLst>
              </p:cNvPr>
              <p:cNvPicPr/>
              <p:nvPr/>
            </p:nvPicPr>
            <p:blipFill>
              <a:blip r:embed="rId43"/>
              <a:stretch>
                <a:fillRect/>
              </a:stretch>
            </p:blipFill>
            <p:spPr>
              <a:xfrm>
                <a:off x="6483600" y="2490713"/>
                <a:ext cx="120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0E4E592C-7F5E-463D-B3A0-5F5E912DA1F9}"/>
                  </a:ext>
                </a:extLst>
              </p14:cNvPr>
              <p14:cNvContentPartPr/>
              <p14:nvPr/>
            </p14:nvContentPartPr>
            <p14:xfrm>
              <a:off x="7124400" y="2479913"/>
              <a:ext cx="411840" cy="188640"/>
            </p14:xfrm>
          </p:contentPart>
        </mc:Choice>
        <mc:Fallback xmlns="">
          <p:pic>
            <p:nvPicPr>
              <p:cNvPr id="41" name="Ink 40">
                <a:extLst>
                  <a:ext uri="{FF2B5EF4-FFF2-40B4-BE49-F238E27FC236}">
                    <a16:creationId xmlns:a16="http://schemas.microsoft.com/office/drawing/2014/main" id="{0E4E592C-7F5E-463D-B3A0-5F5E912DA1F9}"/>
                  </a:ext>
                </a:extLst>
              </p:cNvPr>
              <p:cNvPicPr/>
              <p:nvPr/>
            </p:nvPicPr>
            <p:blipFill>
              <a:blip r:embed="rId45"/>
              <a:stretch>
                <a:fillRect/>
              </a:stretch>
            </p:blipFill>
            <p:spPr>
              <a:xfrm>
                <a:off x="7115408" y="2470913"/>
                <a:ext cx="429465"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C515EB7F-25F9-4605-A8BE-8F8426D576A5}"/>
                  </a:ext>
                </a:extLst>
              </p14:cNvPr>
              <p14:cNvContentPartPr/>
              <p14:nvPr/>
            </p14:nvContentPartPr>
            <p14:xfrm>
              <a:off x="7977600" y="2498993"/>
              <a:ext cx="494640" cy="230400"/>
            </p14:xfrm>
          </p:contentPart>
        </mc:Choice>
        <mc:Fallback xmlns="">
          <p:pic>
            <p:nvPicPr>
              <p:cNvPr id="45" name="Ink 44">
                <a:extLst>
                  <a:ext uri="{FF2B5EF4-FFF2-40B4-BE49-F238E27FC236}">
                    <a16:creationId xmlns:a16="http://schemas.microsoft.com/office/drawing/2014/main" id="{C515EB7F-25F9-4605-A8BE-8F8426D576A5}"/>
                  </a:ext>
                </a:extLst>
              </p:cNvPr>
              <p:cNvPicPr/>
              <p:nvPr/>
            </p:nvPicPr>
            <p:blipFill>
              <a:blip r:embed="rId47"/>
              <a:stretch>
                <a:fillRect/>
              </a:stretch>
            </p:blipFill>
            <p:spPr>
              <a:xfrm>
                <a:off x="7968960" y="2489993"/>
                <a:ext cx="512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1BA39426-ABC1-40B2-A276-954383C4985D}"/>
                  </a:ext>
                </a:extLst>
              </p14:cNvPr>
              <p14:cNvContentPartPr/>
              <p14:nvPr/>
            </p14:nvContentPartPr>
            <p14:xfrm>
              <a:off x="5646600" y="2872313"/>
              <a:ext cx="154800" cy="262080"/>
            </p14:xfrm>
          </p:contentPart>
        </mc:Choice>
        <mc:Fallback xmlns="">
          <p:pic>
            <p:nvPicPr>
              <p:cNvPr id="46" name="Ink 45">
                <a:extLst>
                  <a:ext uri="{FF2B5EF4-FFF2-40B4-BE49-F238E27FC236}">
                    <a16:creationId xmlns:a16="http://schemas.microsoft.com/office/drawing/2014/main" id="{1BA39426-ABC1-40B2-A276-954383C4985D}"/>
                  </a:ext>
                </a:extLst>
              </p:cNvPr>
              <p:cNvPicPr/>
              <p:nvPr/>
            </p:nvPicPr>
            <p:blipFill>
              <a:blip r:embed="rId49"/>
              <a:stretch>
                <a:fillRect/>
              </a:stretch>
            </p:blipFill>
            <p:spPr>
              <a:xfrm>
                <a:off x="5637960" y="2863673"/>
                <a:ext cx="1724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43814D0-A3BE-46C7-AC15-C5644394D683}"/>
                  </a:ext>
                </a:extLst>
              </p14:cNvPr>
              <p14:cNvContentPartPr/>
              <p14:nvPr/>
            </p14:nvContentPartPr>
            <p14:xfrm>
              <a:off x="6325560" y="2871233"/>
              <a:ext cx="310320" cy="264600"/>
            </p14:xfrm>
          </p:contentPart>
        </mc:Choice>
        <mc:Fallback xmlns="">
          <p:pic>
            <p:nvPicPr>
              <p:cNvPr id="49" name="Ink 48">
                <a:extLst>
                  <a:ext uri="{FF2B5EF4-FFF2-40B4-BE49-F238E27FC236}">
                    <a16:creationId xmlns:a16="http://schemas.microsoft.com/office/drawing/2014/main" id="{343814D0-A3BE-46C7-AC15-C5644394D683}"/>
                  </a:ext>
                </a:extLst>
              </p:cNvPr>
              <p:cNvPicPr/>
              <p:nvPr/>
            </p:nvPicPr>
            <p:blipFill>
              <a:blip r:embed="rId51"/>
              <a:stretch>
                <a:fillRect/>
              </a:stretch>
            </p:blipFill>
            <p:spPr>
              <a:xfrm>
                <a:off x="6316560" y="2862233"/>
                <a:ext cx="3279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1D4FDCB3-2F80-44FA-BBF5-824EED51399A}"/>
                  </a:ext>
                </a:extLst>
              </p14:cNvPr>
              <p14:cNvContentPartPr/>
              <p14:nvPr/>
            </p14:nvContentPartPr>
            <p14:xfrm>
              <a:off x="7210080" y="2875913"/>
              <a:ext cx="304920" cy="210960"/>
            </p14:xfrm>
          </p:contentPart>
        </mc:Choice>
        <mc:Fallback xmlns="">
          <p:pic>
            <p:nvPicPr>
              <p:cNvPr id="53" name="Ink 52">
                <a:extLst>
                  <a:ext uri="{FF2B5EF4-FFF2-40B4-BE49-F238E27FC236}">
                    <a16:creationId xmlns:a16="http://schemas.microsoft.com/office/drawing/2014/main" id="{1D4FDCB3-2F80-44FA-BBF5-824EED51399A}"/>
                  </a:ext>
                </a:extLst>
              </p:cNvPr>
              <p:cNvPicPr/>
              <p:nvPr/>
            </p:nvPicPr>
            <p:blipFill>
              <a:blip r:embed="rId53"/>
              <a:stretch>
                <a:fillRect/>
              </a:stretch>
            </p:blipFill>
            <p:spPr>
              <a:xfrm>
                <a:off x="7201080" y="2866913"/>
                <a:ext cx="322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AFDB0C44-35D9-4A9B-AD76-4448CB6082C0}"/>
                  </a:ext>
                </a:extLst>
              </p14:cNvPr>
              <p14:cNvContentPartPr/>
              <p14:nvPr/>
            </p14:nvContentPartPr>
            <p14:xfrm>
              <a:off x="8341920" y="1914713"/>
              <a:ext cx="1919880" cy="1260000"/>
            </p14:xfrm>
          </p:contentPart>
        </mc:Choice>
        <mc:Fallback xmlns="">
          <p:pic>
            <p:nvPicPr>
              <p:cNvPr id="90" name="Ink 89">
                <a:extLst>
                  <a:ext uri="{FF2B5EF4-FFF2-40B4-BE49-F238E27FC236}">
                    <a16:creationId xmlns:a16="http://schemas.microsoft.com/office/drawing/2014/main" id="{AFDB0C44-35D9-4A9B-AD76-4448CB6082C0}"/>
                  </a:ext>
                </a:extLst>
              </p:cNvPr>
              <p:cNvPicPr/>
              <p:nvPr/>
            </p:nvPicPr>
            <p:blipFill>
              <a:blip r:embed="rId55"/>
              <a:stretch>
                <a:fillRect/>
              </a:stretch>
            </p:blipFill>
            <p:spPr>
              <a:xfrm>
                <a:off x="8332920" y="1906073"/>
                <a:ext cx="1937520" cy="1277640"/>
              </a:xfrm>
              <a:prstGeom prst="rect">
                <a:avLst/>
              </a:prstGeom>
            </p:spPr>
          </p:pic>
        </mc:Fallback>
      </mc:AlternateContent>
      <p:sp>
        <p:nvSpPr>
          <p:cNvPr id="5" name="TextBox 4">
            <a:extLst>
              <a:ext uri="{FF2B5EF4-FFF2-40B4-BE49-F238E27FC236}">
                <a16:creationId xmlns:a16="http://schemas.microsoft.com/office/drawing/2014/main" id="{9F7D2883-0007-44F6-B7DC-80C4403BFF68}"/>
              </a:ext>
            </a:extLst>
          </p:cNvPr>
          <p:cNvSpPr txBox="1"/>
          <p:nvPr/>
        </p:nvSpPr>
        <p:spPr>
          <a:xfrm>
            <a:off x="5767539" y="3683288"/>
            <a:ext cx="3765177" cy="1754326"/>
          </a:xfrm>
          <a:prstGeom prst="rect">
            <a:avLst/>
          </a:prstGeom>
          <a:noFill/>
        </p:spPr>
        <p:txBody>
          <a:bodyPr wrap="square" rtlCol="0">
            <a:spAutoFit/>
          </a:bodyPr>
          <a:lstStyle/>
          <a:p>
            <a:r>
              <a:rPr lang="en-US" dirty="0"/>
              <a:t>Next, we see that we can eliminate the coefficient of x in Row 2 and in Row 3 by subtracting Row 1 minus Row 2 and also Row 1 minus Row 3. This is one of our elementary row operations described earlier.</a:t>
            </a:r>
          </a:p>
        </p:txBody>
      </p:sp>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9A9CEEED-465E-472D-AF6B-862B2B47EF9A}"/>
                  </a:ext>
                </a:extLst>
              </p14:cNvPr>
              <p14:cNvContentPartPr/>
              <p14:nvPr/>
            </p14:nvContentPartPr>
            <p14:xfrm>
              <a:off x="3673080" y="2998313"/>
              <a:ext cx="219240" cy="195120"/>
            </p14:xfrm>
          </p:contentPart>
        </mc:Choice>
        <mc:Fallback xmlns="">
          <p:pic>
            <p:nvPicPr>
              <p:cNvPr id="42" name="Ink 41">
                <a:extLst>
                  <a:ext uri="{FF2B5EF4-FFF2-40B4-BE49-F238E27FC236}">
                    <a16:creationId xmlns:a16="http://schemas.microsoft.com/office/drawing/2014/main" id="{9A9CEEED-465E-472D-AF6B-862B2B47EF9A}"/>
                  </a:ext>
                </a:extLst>
              </p:cNvPr>
              <p:cNvPicPr/>
              <p:nvPr/>
            </p:nvPicPr>
            <p:blipFill>
              <a:blip r:embed="rId57"/>
              <a:stretch>
                <a:fillRect/>
              </a:stretch>
            </p:blipFill>
            <p:spPr>
              <a:xfrm>
                <a:off x="3664080" y="2989673"/>
                <a:ext cx="236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76E3D97A-65CC-409A-8F9B-F7A0E53556D8}"/>
                  </a:ext>
                </a:extLst>
              </p14:cNvPr>
              <p14:cNvContentPartPr/>
              <p14:nvPr/>
            </p14:nvContentPartPr>
            <p14:xfrm>
              <a:off x="8048160" y="2880953"/>
              <a:ext cx="195120" cy="231480"/>
            </p14:xfrm>
          </p:contentPart>
        </mc:Choice>
        <mc:Fallback xmlns="">
          <p:pic>
            <p:nvPicPr>
              <p:cNvPr id="47" name="Ink 46">
                <a:extLst>
                  <a:ext uri="{FF2B5EF4-FFF2-40B4-BE49-F238E27FC236}">
                    <a16:creationId xmlns:a16="http://schemas.microsoft.com/office/drawing/2014/main" id="{76E3D97A-65CC-409A-8F9B-F7A0E53556D8}"/>
                  </a:ext>
                </a:extLst>
              </p:cNvPr>
              <p:cNvPicPr/>
              <p:nvPr/>
            </p:nvPicPr>
            <p:blipFill>
              <a:blip r:embed="rId59"/>
              <a:stretch>
                <a:fillRect/>
              </a:stretch>
            </p:blipFill>
            <p:spPr>
              <a:xfrm>
                <a:off x="8039504" y="2871953"/>
                <a:ext cx="212793"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 name="Ink 3">
                <a:extLst>
                  <a:ext uri="{FF2B5EF4-FFF2-40B4-BE49-F238E27FC236}">
                    <a16:creationId xmlns:a16="http://schemas.microsoft.com/office/drawing/2014/main" id="{65435D5C-FBEB-4EE2-A5BE-D47F19CB23BF}"/>
                  </a:ext>
                </a:extLst>
              </p14:cNvPr>
              <p14:cNvContentPartPr/>
              <p14:nvPr/>
            </p14:nvContentPartPr>
            <p14:xfrm>
              <a:off x="3582000" y="2268233"/>
              <a:ext cx="72000" cy="7560"/>
            </p14:xfrm>
          </p:contentPart>
        </mc:Choice>
        <mc:Fallback xmlns="">
          <p:pic>
            <p:nvPicPr>
              <p:cNvPr id="4" name="Ink 3">
                <a:extLst>
                  <a:ext uri="{FF2B5EF4-FFF2-40B4-BE49-F238E27FC236}">
                    <a16:creationId xmlns:a16="http://schemas.microsoft.com/office/drawing/2014/main" id="{65435D5C-FBEB-4EE2-A5BE-D47F19CB23BF}"/>
                  </a:ext>
                </a:extLst>
              </p:cNvPr>
              <p:cNvPicPr/>
              <p:nvPr/>
            </p:nvPicPr>
            <p:blipFill>
              <a:blip r:embed="rId61"/>
              <a:stretch>
                <a:fillRect/>
              </a:stretch>
            </p:blipFill>
            <p:spPr>
              <a:xfrm>
                <a:off x="3573360" y="2259593"/>
                <a:ext cx="89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Ink 5">
                <a:extLst>
                  <a:ext uri="{FF2B5EF4-FFF2-40B4-BE49-F238E27FC236}">
                    <a16:creationId xmlns:a16="http://schemas.microsoft.com/office/drawing/2014/main" id="{1A130F19-3763-49F4-9145-AF8821641B49}"/>
                  </a:ext>
                </a:extLst>
              </p14:cNvPr>
              <p14:cNvContentPartPr/>
              <p14:nvPr/>
            </p14:nvContentPartPr>
            <p14:xfrm>
              <a:off x="7896240" y="2125313"/>
              <a:ext cx="115920" cy="33120"/>
            </p14:xfrm>
          </p:contentPart>
        </mc:Choice>
        <mc:Fallback xmlns="">
          <p:pic>
            <p:nvPicPr>
              <p:cNvPr id="6" name="Ink 5">
                <a:extLst>
                  <a:ext uri="{FF2B5EF4-FFF2-40B4-BE49-F238E27FC236}">
                    <a16:creationId xmlns:a16="http://schemas.microsoft.com/office/drawing/2014/main" id="{1A130F19-3763-49F4-9145-AF8821641B49}"/>
                  </a:ext>
                </a:extLst>
              </p:cNvPr>
              <p:cNvPicPr/>
              <p:nvPr/>
            </p:nvPicPr>
            <p:blipFill>
              <a:blip r:embed="rId63"/>
              <a:stretch>
                <a:fillRect/>
              </a:stretch>
            </p:blipFill>
            <p:spPr>
              <a:xfrm>
                <a:off x="7887600" y="2116313"/>
                <a:ext cx="133560" cy="50760"/>
              </a:xfrm>
              <a:prstGeom prst="rect">
                <a:avLst/>
              </a:prstGeom>
            </p:spPr>
          </p:pic>
        </mc:Fallback>
      </mc:AlternateContent>
    </p:spTree>
    <p:extLst>
      <p:ext uri="{BB962C8B-B14F-4D97-AF65-F5344CB8AC3E}">
        <p14:creationId xmlns:p14="http://schemas.microsoft.com/office/powerpoint/2010/main" val="408949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41CD932A-9DE8-4DF4-9CF4-48788FC3CCD1}"/>
                  </a:ext>
                </a:extLst>
              </p14:cNvPr>
              <p14:cNvContentPartPr/>
              <p14:nvPr/>
            </p14:nvContentPartPr>
            <p14:xfrm>
              <a:off x="4476240" y="2541113"/>
              <a:ext cx="511920" cy="175320"/>
            </p14:xfrm>
          </p:contentPart>
        </mc:Choice>
        <mc:Fallback xmlns="">
          <p:pic>
            <p:nvPicPr>
              <p:cNvPr id="8" name="Ink 7">
                <a:extLst>
                  <a:ext uri="{FF2B5EF4-FFF2-40B4-BE49-F238E27FC236}">
                    <a16:creationId xmlns:a16="http://schemas.microsoft.com/office/drawing/2014/main" id="{41CD932A-9DE8-4DF4-9CF4-48788FC3CCD1}"/>
                  </a:ext>
                </a:extLst>
              </p:cNvPr>
              <p:cNvPicPr/>
              <p:nvPr/>
            </p:nvPicPr>
            <p:blipFill>
              <a:blip r:embed="rId27"/>
              <a:stretch>
                <a:fillRect/>
              </a:stretch>
            </p:blipFill>
            <p:spPr>
              <a:xfrm>
                <a:off x="4467246" y="2532473"/>
                <a:ext cx="529548"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6F29FBB9-0258-42F0-8EF4-A19F7F658476}"/>
                  </a:ext>
                </a:extLst>
              </p14:cNvPr>
              <p14:cNvContentPartPr/>
              <p14:nvPr/>
            </p14:nvContentPartPr>
            <p14:xfrm>
              <a:off x="5274720" y="1985993"/>
              <a:ext cx="176040" cy="1234080"/>
            </p14:xfrm>
          </p:contentPart>
        </mc:Choice>
        <mc:Fallback xmlns="">
          <p:pic>
            <p:nvPicPr>
              <p:cNvPr id="9" name="Ink 8">
                <a:extLst>
                  <a:ext uri="{FF2B5EF4-FFF2-40B4-BE49-F238E27FC236}">
                    <a16:creationId xmlns:a16="http://schemas.microsoft.com/office/drawing/2014/main" id="{6F29FBB9-0258-42F0-8EF4-A19F7F658476}"/>
                  </a:ext>
                </a:extLst>
              </p:cNvPr>
              <p:cNvPicPr/>
              <p:nvPr/>
            </p:nvPicPr>
            <p:blipFill>
              <a:blip r:embed="rId29"/>
              <a:stretch>
                <a:fillRect/>
              </a:stretch>
            </p:blipFill>
            <p:spPr>
              <a:xfrm>
                <a:off x="5265720" y="1976993"/>
                <a:ext cx="19368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7ABC0FBB-40F1-47EB-B8E6-17A6427D1390}"/>
                  </a:ext>
                </a:extLst>
              </p14:cNvPr>
              <p14:cNvContentPartPr/>
              <p14:nvPr/>
            </p14:nvContentPartPr>
            <p14:xfrm>
              <a:off x="5614560" y="2083553"/>
              <a:ext cx="176760" cy="259560"/>
            </p14:xfrm>
          </p:contentPart>
        </mc:Choice>
        <mc:Fallback xmlns="">
          <p:pic>
            <p:nvPicPr>
              <p:cNvPr id="13" name="Ink 12">
                <a:extLst>
                  <a:ext uri="{FF2B5EF4-FFF2-40B4-BE49-F238E27FC236}">
                    <a16:creationId xmlns:a16="http://schemas.microsoft.com/office/drawing/2014/main" id="{7ABC0FBB-40F1-47EB-B8E6-17A6427D1390}"/>
                  </a:ext>
                </a:extLst>
              </p:cNvPr>
              <p:cNvPicPr/>
              <p:nvPr/>
            </p:nvPicPr>
            <p:blipFill>
              <a:blip r:embed="rId31"/>
              <a:stretch>
                <a:fillRect/>
              </a:stretch>
            </p:blipFill>
            <p:spPr>
              <a:xfrm>
                <a:off x="5605560" y="2074913"/>
                <a:ext cx="194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9A6D540-CCE8-4C7B-9854-F625CC839BA8}"/>
                  </a:ext>
                </a:extLst>
              </p14:cNvPr>
              <p14:cNvContentPartPr/>
              <p14:nvPr/>
            </p14:nvContentPartPr>
            <p14:xfrm>
              <a:off x="6231600" y="2025953"/>
              <a:ext cx="387720" cy="239040"/>
            </p14:xfrm>
          </p:contentPart>
        </mc:Choice>
        <mc:Fallback xmlns="">
          <p:pic>
            <p:nvPicPr>
              <p:cNvPr id="21" name="Ink 20">
                <a:extLst>
                  <a:ext uri="{FF2B5EF4-FFF2-40B4-BE49-F238E27FC236}">
                    <a16:creationId xmlns:a16="http://schemas.microsoft.com/office/drawing/2014/main" id="{99A6D540-CCE8-4C7B-9854-F625CC839BA8}"/>
                  </a:ext>
                </a:extLst>
              </p:cNvPr>
              <p:cNvPicPr/>
              <p:nvPr/>
            </p:nvPicPr>
            <p:blipFill>
              <a:blip r:embed="rId33"/>
              <a:stretch>
                <a:fillRect/>
              </a:stretch>
            </p:blipFill>
            <p:spPr>
              <a:xfrm>
                <a:off x="6222960" y="2016953"/>
                <a:ext cx="40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D75A101-FF7B-4262-B476-A655624DD48E}"/>
                  </a:ext>
                </a:extLst>
              </p14:cNvPr>
              <p14:cNvContentPartPr/>
              <p14:nvPr/>
            </p14:nvContentPartPr>
            <p14:xfrm>
              <a:off x="7772760" y="2044673"/>
              <a:ext cx="32760" cy="1127880"/>
            </p14:xfrm>
          </p:contentPart>
        </mc:Choice>
        <mc:Fallback xmlns="">
          <p:pic>
            <p:nvPicPr>
              <p:cNvPr id="26" name="Ink 25">
                <a:extLst>
                  <a:ext uri="{FF2B5EF4-FFF2-40B4-BE49-F238E27FC236}">
                    <a16:creationId xmlns:a16="http://schemas.microsoft.com/office/drawing/2014/main" id="{3D75A101-FF7B-4262-B476-A655624DD48E}"/>
                  </a:ext>
                </a:extLst>
              </p:cNvPr>
              <p:cNvPicPr/>
              <p:nvPr/>
            </p:nvPicPr>
            <p:blipFill>
              <a:blip r:embed="rId35"/>
              <a:stretch>
                <a:fillRect/>
              </a:stretch>
            </p:blipFill>
            <p:spPr>
              <a:xfrm>
                <a:off x="7764120" y="2035673"/>
                <a:ext cx="5040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315D7D9B-9FC0-44A1-A0FF-6EA56BEC3482}"/>
                  </a:ext>
                </a:extLst>
              </p14:cNvPr>
              <p14:cNvContentPartPr/>
              <p14:nvPr/>
            </p14:nvContentPartPr>
            <p14:xfrm>
              <a:off x="7170480" y="2049353"/>
              <a:ext cx="175680" cy="244800"/>
            </p14:xfrm>
          </p:contentPart>
        </mc:Choice>
        <mc:Fallback xmlns="">
          <p:pic>
            <p:nvPicPr>
              <p:cNvPr id="27" name="Ink 26">
                <a:extLst>
                  <a:ext uri="{FF2B5EF4-FFF2-40B4-BE49-F238E27FC236}">
                    <a16:creationId xmlns:a16="http://schemas.microsoft.com/office/drawing/2014/main" id="{315D7D9B-9FC0-44A1-A0FF-6EA56BEC3482}"/>
                  </a:ext>
                </a:extLst>
              </p:cNvPr>
              <p:cNvPicPr/>
              <p:nvPr/>
            </p:nvPicPr>
            <p:blipFill>
              <a:blip r:embed="rId37"/>
              <a:stretch>
                <a:fillRect/>
              </a:stretch>
            </p:blipFill>
            <p:spPr>
              <a:xfrm>
                <a:off x="7161840" y="2040713"/>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2E5FA03-76C2-4D4B-8B05-08114D5CB379}"/>
                  </a:ext>
                </a:extLst>
              </p14:cNvPr>
              <p14:cNvContentPartPr/>
              <p14:nvPr/>
            </p14:nvContentPartPr>
            <p14:xfrm>
              <a:off x="8076960" y="2023073"/>
              <a:ext cx="207000" cy="241200"/>
            </p14:xfrm>
          </p:contentPart>
        </mc:Choice>
        <mc:Fallback xmlns="">
          <p:pic>
            <p:nvPicPr>
              <p:cNvPr id="35" name="Ink 34">
                <a:extLst>
                  <a:ext uri="{FF2B5EF4-FFF2-40B4-BE49-F238E27FC236}">
                    <a16:creationId xmlns:a16="http://schemas.microsoft.com/office/drawing/2014/main" id="{A2E5FA03-76C2-4D4B-8B05-08114D5CB379}"/>
                  </a:ext>
                </a:extLst>
              </p:cNvPr>
              <p:cNvPicPr/>
              <p:nvPr/>
            </p:nvPicPr>
            <p:blipFill>
              <a:blip r:embed="rId39"/>
              <a:stretch>
                <a:fillRect/>
              </a:stretch>
            </p:blipFill>
            <p:spPr>
              <a:xfrm>
                <a:off x="8067960" y="2014433"/>
                <a:ext cx="22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330DB17-127E-4303-B9D7-20803B9B84CB}"/>
                  </a:ext>
                </a:extLst>
              </p14:cNvPr>
              <p14:cNvContentPartPr/>
              <p14:nvPr/>
            </p14:nvContentPartPr>
            <p14:xfrm>
              <a:off x="5643720" y="2500793"/>
              <a:ext cx="134640" cy="253800"/>
            </p14:xfrm>
          </p:contentPart>
        </mc:Choice>
        <mc:Fallback xmlns="">
          <p:pic>
            <p:nvPicPr>
              <p:cNvPr id="36" name="Ink 35">
                <a:extLst>
                  <a:ext uri="{FF2B5EF4-FFF2-40B4-BE49-F238E27FC236}">
                    <a16:creationId xmlns:a16="http://schemas.microsoft.com/office/drawing/2014/main" id="{F330DB17-127E-4303-B9D7-20803B9B84CB}"/>
                  </a:ext>
                </a:extLst>
              </p:cNvPr>
              <p:cNvPicPr/>
              <p:nvPr/>
            </p:nvPicPr>
            <p:blipFill>
              <a:blip r:embed="rId41"/>
              <a:stretch>
                <a:fillRect/>
              </a:stretch>
            </p:blipFill>
            <p:spPr>
              <a:xfrm>
                <a:off x="5634720" y="2491793"/>
                <a:ext cx="1522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C37B67D-5BE2-4A62-844F-C6D0FA1B1BBB}"/>
                  </a:ext>
                </a:extLst>
              </p14:cNvPr>
              <p14:cNvContentPartPr/>
              <p14:nvPr/>
            </p14:nvContentPartPr>
            <p14:xfrm>
              <a:off x="6492600" y="2499353"/>
              <a:ext cx="102600" cy="219240"/>
            </p14:xfrm>
          </p:contentPart>
        </mc:Choice>
        <mc:Fallback xmlns="">
          <p:pic>
            <p:nvPicPr>
              <p:cNvPr id="37" name="Ink 36">
                <a:extLst>
                  <a:ext uri="{FF2B5EF4-FFF2-40B4-BE49-F238E27FC236}">
                    <a16:creationId xmlns:a16="http://schemas.microsoft.com/office/drawing/2014/main" id="{8C37B67D-5BE2-4A62-844F-C6D0FA1B1BBB}"/>
                  </a:ext>
                </a:extLst>
              </p:cNvPr>
              <p:cNvPicPr/>
              <p:nvPr/>
            </p:nvPicPr>
            <p:blipFill>
              <a:blip r:embed="rId43"/>
              <a:stretch>
                <a:fillRect/>
              </a:stretch>
            </p:blipFill>
            <p:spPr>
              <a:xfrm>
                <a:off x="6483600" y="2490713"/>
                <a:ext cx="120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0E4E592C-7F5E-463D-B3A0-5F5E912DA1F9}"/>
                  </a:ext>
                </a:extLst>
              </p14:cNvPr>
              <p14:cNvContentPartPr/>
              <p14:nvPr/>
            </p14:nvContentPartPr>
            <p14:xfrm>
              <a:off x="7124400" y="2479913"/>
              <a:ext cx="411840" cy="188640"/>
            </p14:xfrm>
          </p:contentPart>
        </mc:Choice>
        <mc:Fallback xmlns="">
          <p:pic>
            <p:nvPicPr>
              <p:cNvPr id="41" name="Ink 40">
                <a:extLst>
                  <a:ext uri="{FF2B5EF4-FFF2-40B4-BE49-F238E27FC236}">
                    <a16:creationId xmlns:a16="http://schemas.microsoft.com/office/drawing/2014/main" id="{0E4E592C-7F5E-463D-B3A0-5F5E912DA1F9}"/>
                  </a:ext>
                </a:extLst>
              </p:cNvPr>
              <p:cNvPicPr/>
              <p:nvPr/>
            </p:nvPicPr>
            <p:blipFill>
              <a:blip r:embed="rId45"/>
              <a:stretch>
                <a:fillRect/>
              </a:stretch>
            </p:blipFill>
            <p:spPr>
              <a:xfrm>
                <a:off x="7115408" y="2470913"/>
                <a:ext cx="429465"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C515EB7F-25F9-4605-A8BE-8F8426D576A5}"/>
                  </a:ext>
                </a:extLst>
              </p14:cNvPr>
              <p14:cNvContentPartPr/>
              <p14:nvPr/>
            </p14:nvContentPartPr>
            <p14:xfrm>
              <a:off x="7977600" y="2498993"/>
              <a:ext cx="494640" cy="230400"/>
            </p14:xfrm>
          </p:contentPart>
        </mc:Choice>
        <mc:Fallback xmlns="">
          <p:pic>
            <p:nvPicPr>
              <p:cNvPr id="45" name="Ink 44">
                <a:extLst>
                  <a:ext uri="{FF2B5EF4-FFF2-40B4-BE49-F238E27FC236}">
                    <a16:creationId xmlns:a16="http://schemas.microsoft.com/office/drawing/2014/main" id="{C515EB7F-25F9-4605-A8BE-8F8426D576A5}"/>
                  </a:ext>
                </a:extLst>
              </p:cNvPr>
              <p:cNvPicPr/>
              <p:nvPr/>
            </p:nvPicPr>
            <p:blipFill>
              <a:blip r:embed="rId47"/>
              <a:stretch>
                <a:fillRect/>
              </a:stretch>
            </p:blipFill>
            <p:spPr>
              <a:xfrm>
                <a:off x="7968960" y="2489993"/>
                <a:ext cx="512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1BA39426-ABC1-40B2-A276-954383C4985D}"/>
                  </a:ext>
                </a:extLst>
              </p14:cNvPr>
              <p14:cNvContentPartPr/>
              <p14:nvPr/>
            </p14:nvContentPartPr>
            <p14:xfrm>
              <a:off x="5646600" y="2872313"/>
              <a:ext cx="154800" cy="262080"/>
            </p14:xfrm>
          </p:contentPart>
        </mc:Choice>
        <mc:Fallback xmlns="">
          <p:pic>
            <p:nvPicPr>
              <p:cNvPr id="46" name="Ink 45">
                <a:extLst>
                  <a:ext uri="{FF2B5EF4-FFF2-40B4-BE49-F238E27FC236}">
                    <a16:creationId xmlns:a16="http://schemas.microsoft.com/office/drawing/2014/main" id="{1BA39426-ABC1-40B2-A276-954383C4985D}"/>
                  </a:ext>
                </a:extLst>
              </p:cNvPr>
              <p:cNvPicPr/>
              <p:nvPr/>
            </p:nvPicPr>
            <p:blipFill>
              <a:blip r:embed="rId49"/>
              <a:stretch>
                <a:fillRect/>
              </a:stretch>
            </p:blipFill>
            <p:spPr>
              <a:xfrm>
                <a:off x="5637960" y="2863673"/>
                <a:ext cx="1724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43814D0-A3BE-46C7-AC15-C5644394D683}"/>
                  </a:ext>
                </a:extLst>
              </p14:cNvPr>
              <p14:cNvContentPartPr/>
              <p14:nvPr/>
            </p14:nvContentPartPr>
            <p14:xfrm>
              <a:off x="6325560" y="2871233"/>
              <a:ext cx="310320" cy="264600"/>
            </p14:xfrm>
          </p:contentPart>
        </mc:Choice>
        <mc:Fallback xmlns="">
          <p:pic>
            <p:nvPicPr>
              <p:cNvPr id="49" name="Ink 48">
                <a:extLst>
                  <a:ext uri="{FF2B5EF4-FFF2-40B4-BE49-F238E27FC236}">
                    <a16:creationId xmlns:a16="http://schemas.microsoft.com/office/drawing/2014/main" id="{343814D0-A3BE-46C7-AC15-C5644394D683}"/>
                  </a:ext>
                </a:extLst>
              </p:cNvPr>
              <p:cNvPicPr/>
              <p:nvPr/>
            </p:nvPicPr>
            <p:blipFill>
              <a:blip r:embed="rId51"/>
              <a:stretch>
                <a:fillRect/>
              </a:stretch>
            </p:blipFill>
            <p:spPr>
              <a:xfrm>
                <a:off x="6316560" y="2862233"/>
                <a:ext cx="3279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1D4FDCB3-2F80-44FA-BBF5-824EED51399A}"/>
                  </a:ext>
                </a:extLst>
              </p14:cNvPr>
              <p14:cNvContentPartPr/>
              <p14:nvPr/>
            </p14:nvContentPartPr>
            <p14:xfrm>
              <a:off x="7210080" y="2875913"/>
              <a:ext cx="304920" cy="210960"/>
            </p14:xfrm>
          </p:contentPart>
        </mc:Choice>
        <mc:Fallback xmlns="">
          <p:pic>
            <p:nvPicPr>
              <p:cNvPr id="53" name="Ink 52">
                <a:extLst>
                  <a:ext uri="{FF2B5EF4-FFF2-40B4-BE49-F238E27FC236}">
                    <a16:creationId xmlns:a16="http://schemas.microsoft.com/office/drawing/2014/main" id="{1D4FDCB3-2F80-44FA-BBF5-824EED51399A}"/>
                  </a:ext>
                </a:extLst>
              </p:cNvPr>
              <p:cNvPicPr/>
              <p:nvPr/>
            </p:nvPicPr>
            <p:blipFill>
              <a:blip r:embed="rId53"/>
              <a:stretch>
                <a:fillRect/>
              </a:stretch>
            </p:blipFill>
            <p:spPr>
              <a:xfrm>
                <a:off x="7201080" y="2866913"/>
                <a:ext cx="322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AFDB0C44-35D9-4A9B-AD76-4448CB6082C0}"/>
                  </a:ext>
                </a:extLst>
              </p14:cNvPr>
              <p14:cNvContentPartPr/>
              <p14:nvPr/>
            </p14:nvContentPartPr>
            <p14:xfrm>
              <a:off x="8341920" y="1914713"/>
              <a:ext cx="1919880" cy="1260000"/>
            </p14:xfrm>
          </p:contentPart>
        </mc:Choice>
        <mc:Fallback xmlns="">
          <p:pic>
            <p:nvPicPr>
              <p:cNvPr id="90" name="Ink 89">
                <a:extLst>
                  <a:ext uri="{FF2B5EF4-FFF2-40B4-BE49-F238E27FC236}">
                    <a16:creationId xmlns:a16="http://schemas.microsoft.com/office/drawing/2014/main" id="{AFDB0C44-35D9-4A9B-AD76-4448CB6082C0}"/>
                  </a:ext>
                </a:extLst>
              </p:cNvPr>
              <p:cNvPicPr/>
              <p:nvPr/>
            </p:nvPicPr>
            <p:blipFill>
              <a:blip r:embed="rId55"/>
              <a:stretch>
                <a:fillRect/>
              </a:stretch>
            </p:blipFill>
            <p:spPr>
              <a:xfrm>
                <a:off x="8332920" y="1906073"/>
                <a:ext cx="193752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5D22861C-D735-4319-A657-E3E8FCE64BD8}"/>
                  </a:ext>
                </a:extLst>
              </p14:cNvPr>
              <p14:cNvContentPartPr/>
              <p14:nvPr/>
            </p14:nvContentPartPr>
            <p14:xfrm>
              <a:off x="2433960" y="3708593"/>
              <a:ext cx="326880" cy="266760"/>
            </p14:xfrm>
          </p:contentPart>
        </mc:Choice>
        <mc:Fallback xmlns="">
          <p:pic>
            <p:nvPicPr>
              <p:cNvPr id="33" name="Ink 32">
                <a:extLst>
                  <a:ext uri="{FF2B5EF4-FFF2-40B4-BE49-F238E27FC236}">
                    <a16:creationId xmlns:a16="http://schemas.microsoft.com/office/drawing/2014/main" id="{5D22861C-D735-4319-A657-E3E8FCE64BD8}"/>
                  </a:ext>
                </a:extLst>
              </p:cNvPr>
              <p:cNvPicPr/>
              <p:nvPr/>
            </p:nvPicPr>
            <p:blipFill>
              <a:blip r:embed="rId57"/>
              <a:stretch>
                <a:fillRect/>
              </a:stretch>
            </p:blipFill>
            <p:spPr>
              <a:xfrm>
                <a:off x="2424960" y="3699953"/>
                <a:ext cx="3445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70829C76-6E3E-438C-8432-20BE89F27B04}"/>
                  </a:ext>
                </a:extLst>
              </p14:cNvPr>
              <p14:cNvContentPartPr/>
              <p14:nvPr/>
            </p14:nvContentPartPr>
            <p14:xfrm>
              <a:off x="3272400" y="3760073"/>
              <a:ext cx="129240" cy="219960"/>
            </p14:xfrm>
          </p:contentPart>
        </mc:Choice>
        <mc:Fallback xmlns="">
          <p:pic>
            <p:nvPicPr>
              <p:cNvPr id="39" name="Ink 38">
                <a:extLst>
                  <a:ext uri="{FF2B5EF4-FFF2-40B4-BE49-F238E27FC236}">
                    <a16:creationId xmlns:a16="http://schemas.microsoft.com/office/drawing/2014/main" id="{70829C76-6E3E-438C-8432-20BE89F27B04}"/>
                  </a:ext>
                </a:extLst>
              </p:cNvPr>
              <p:cNvPicPr/>
              <p:nvPr/>
            </p:nvPicPr>
            <p:blipFill>
              <a:blip r:embed="rId59"/>
              <a:stretch>
                <a:fillRect/>
              </a:stretch>
            </p:blipFill>
            <p:spPr>
              <a:xfrm>
                <a:off x="3263425" y="3751433"/>
                <a:ext cx="146831"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C0AC5D0D-5450-459C-BBC4-A3263183EC40}"/>
                  </a:ext>
                </a:extLst>
              </p14:cNvPr>
              <p14:cNvContentPartPr/>
              <p14:nvPr/>
            </p14:nvContentPartPr>
            <p14:xfrm>
              <a:off x="3634920" y="3699233"/>
              <a:ext cx="66960" cy="1122480"/>
            </p14:xfrm>
          </p:contentPart>
        </mc:Choice>
        <mc:Fallback xmlns="">
          <p:pic>
            <p:nvPicPr>
              <p:cNvPr id="40" name="Ink 39">
                <a:extLst>
                  <a:ext uri="{FF2B5EF4-FFF2-40B4-BE49-F238E27FC236}">
                    <a16:creationId xmlns:a16="http://schemas.microsoft.com/office/drawing/2014/main" id="{C0AC5D0D-5450-459C-BBC4-A3263183EC40}"/>
                  </a:ext>
                </a:extLst>
              </p:cNvPr>
              <p:cNvPicPr/>
              <p:nvPr/>
            </p:nvPicPr>
            <p:blipFill>
              <a:blip r:embed="rId61"/>
              <a:stretch>
                <a:fillRect/>
              </a:stretch>
            </p:blipFill>
            <p:spPr>
              <a:xfrm>
                <a:off x="3625920" y="3690593"/>
                <a:ext cx="84600" cy="1140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29C69AF-AF04-40A9-A344-A32602F890BC}"/>
                  </a:ext>
                </a:extLst>
              </p14:cNvPr>
              <p14:cNvContentPartPr/>
              <p14:nvPr/>
            </p14:nvContentPartPr>
            <p14:xfrm>
              <a:off x="2512800" y="4122233"/>
              <a:ext cx="308880" cy="207000"/>
            </p14:xfrm>
          </p:contentPart>
        </mc:Choice>
        <mc:Fallback xmlns="">
          <p:pic>
            <p:nvPicPr>
              <p:cNvPr id="52" name="Ink 51">
                <a:extLst>
                  <a:ext uri="{FF2B5EF4-FFF2-40B4-BE49-F238E27FC236}">
                    <a16:creationId xmlns:a16="http://schemas.microsoft.com/office/drawing/2014/main" id="{629C69AF-AF04-40A9-A344-A32602F890BC}"/>
                  </a:ext>
                </a:extLst>
              </p:cNvPr>
              <p:cNvPicPr/>
              <p:nvPr/>
            </p:nvPicPr>
            <p:blipFill>
              <a:blip r:embed="rId63"/>
              <a:stretch>
                <a:fillRect/>
              </a:stretch>
            </p:blipFill>
            <p:spPr>
              <a:xfrm>
                <a:off x="2503800" y="4113233"/>
                <a:ext cx="326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F2AEEF0C-3637-479B-B8C4-6F85B8709F1D}"/>
                  </a:ext>
                </a:extLst>
              </p14:cNvPr>
              <p14:cNvContentPartPr/>
              <p14:nvPr/>
            </p14:nvContentPartPr>
            <p14:xfrm>
              <a:off x="959760" y="3663593"/>
              <a:ext cx="1090440" cy="1167120"/>
            </p14:xfrm>
          </p:contentPart>
        </mc:Choice>
        <mc:Fallback xmlns="">
          <p:pic>
            <p:nvPicPr>
              <p:cNvPr id="54" name="Ink 53">
                <a:extLst>
                  <a:ext uri="{FF2B5EF4-FFF2-40B4-BE49-F238E27FC236}">
                    <a16:creationId xmlns:a16="http://schemas.microsoft.com/office/drawing/2014/main" id="{F2AEEF0C-3637-479B-B8C4-6F85B8709F1D}"/>
                  </a:ext>
                </a:extLst>
              </p:cNvPr>
              <p:cNvPicPr/>
              <p:nvPr/>
            </p:nvPicPr>
            <p:blipFill>
              <a:blip r:embed="rId65"/>
              <a:stretch>
                <a:fillRect/>
              </a:stretch>
            </p:blipFill>
            <p:spPr>
              <a:xfrm>
                <a:off x="950760" y="3654593"/>
                <a:ext cx="1108080" cy="1184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DCA37999-37BB-4436-985B-F4CDD1C4F15B}"/>
                  </a:ext>
                </a:extLst>
              </p14:cNvPr>
              <p14:cNvContentPartPr/>
              <p14:nvPr/>
            </p14:nvContentPartPr>
            <p14:xfrm>
              <a:off x="3243600" y="4136273"/>
              <a:ext cx="279000" cy="199080"/>
            </p14:xfrm>
          </p:contentPart>
        </mc:Choice>
        <mc:Fallback xmlns="">
          <p:pic>
            <p:nvPicPr>
              <p:cNvPr id="57" name="Ink 56">
                <a:extLst>
                  <a:ext uri="{FF2B5EF4-FFF2-40B4-BE49-F238E27FC236}">
                    <a16:creationId xmlns:a16="http://schemas.microsoft.com/office/drawing/2014/main" id="{DCA37999-37BB-4436-985B-F4CDD1C4F15B}"/>
                  </a:ext>
                </a:extLst>
              </p:cNvPr>
              <p:cNvPicPr/>
              <p:nvPr/>
            </p:nvPicPr>
            <p:blipFill>
              <a:blip r:embed="rId67"/>
              <a:stretch>
                <a:fillRect/>
              </a:stretch>
            </p:blipFill>
            <p:spPr>
              <a:xfrm>
                <a:off x="3234960" y="4127273"/>
                <a:ext cx="2966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6D08DDE1-59EF-4235-AC00-BFCB034C0FC7}"/>
                  </a:ext>
                </a:extLst>
              </p14:cNvPr>
              <p14:cNvContentPartPr/>
              <p14:nvPr/>
            </p14:nvContentPartPr>
            <p14:xfrm>
              <a:off x="1951560" y="4526153"/>
              <a:ext cx="112320" cy="200520"/>
            </p14:xfrm>
          </p:contentPart>
        </mc:Choice>
        <mc:Fallback xmlns="">
          <p:pic>
            <p:nvPicPr>
              <p:cNvPr id="62" name="Ink 61">
                <a:extLst>
                  <a:ext uri="{FF2B5EF4-FFF2-40B4-BE49-F238E27FC236}">
                    <a16:creationId xmlns:a16="http://schemas.microsoft.com/office/drawing/2014/main" id="{6D08DDE1-59EF-4235-AC00-BFCB034C0FC7}"/>
                  </a:ext>
                </a:extLst>
              </p:cNvPr>
              <p:cNvPicPr/>
              <p:nvPr/>
            </p:nvPicPr>
            <p:blipFill>
              <a:blip r:embed="rId71"/>
              <a:stretch>
                <a:fillRect/>
              </a:stretch>
            </p:blipFill>
            <p:spPr>
              <a:xfrm>
                <a:off x="1942560" y="4517513"/>
                <a:ext cx="129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D549F462-6189-47AE-9CB1-37FB7E552CC2}"/>
                  </a:ext>
                </a:extLst>
              </p14:cNvPr>
              <p14:cNvContentPartPr/>
              <p14:nvPr/>
            </p14:nvContentPartPr>
            <p14:xfrm>
              <a:off x="2683800" y="4534073"/>
              <a:ext cx="10080" cy="203400"/>
            </p14:xfrm>
          </p:contentPart>
        </mc:Choice>
        <mc:Fallback xmlns="">
          <p:pic>
            <p:nvPicPr>
              <p:cNvPr id="63" name="Ink 62">
                <a:extLst>
                  <a:ext uri="{FF2B5EF4-FFF2-40B4-BE49-F238E27FC236}">
                    <a16:creationId xmlns:a16="http://schemas.microsoft.com/office/drawing/2014/main" id="{D549F462-6189-47AE-9CB1-37FB7E552CC2}"/>
                  </a:ext>
                </a:extLst>
              </p:cNvPr>
              <p:cNvPicPr/>
              <p:nvPr/>
            </p:nvPicPr>
            <p:blipFill>
              <a:blip r:embed="rId73"/>
              <a:stretch>
                <a:fillRect/>
              </a:stretch>
            </p:blipFill>
            <p:spPr>
              <a:xfrm>
                <a:off x="2674800" y="4525433"/>
                <a:ext cx="27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7" name="Ink 66">
                <a:extLst>
                  <a:ext uri="{FF2B5EF4-FFF2-40B4-BE49-F238E27FC236}">
                    <a16:creationId xmlns:a16="http://schemas.microsoft.com/office/drawing/2014/main" id="{C5874E35-476E-4D32-A7AD-5E4A7169D9BF}"/>
                  </a:ext>
                </a:extLst>
              </p14:cNvPr>
              <p14:cNvContentPartPr/>
              <p14:nvPr/>
            </p14:nvContentPartPr>
            <p14:xfrm>
              <a:off x="3236760" y="4481513"/>
              <a:ext cx="338040" cy="174240"/>
            </p14:xfrm>
          </p:contentPart>
        </mc:Choice>
        <mc:Fallback xmlns="">
          <p:pic>
            <p:nvPicPr>
              <p:cNvPr id="67" name="Ink 66">
                <a:extLst>
                  <a:ext uri="{FF2B5EF4-FFF2-40B4-BE49-F238E27FC236}">
                    <a16:creationId xmlns:a16="http://schemas.microsoft.com/office/drawing/2014/main" id="{C5874E35-476E-4D32-A7AD-5E4A7169D9BF}"/>
                  </a:ext>
                </a:extLst>
              </p:cNvPr>
              <p:cNvPicPr/>
              <p:nvPr/>
            </p:nvPicPr>
            <p:blipFill>
              <a:blip r:embed="rId75"/>
              <a:stretch>
                <a:fillRect/>
              </a:stretch>
            </p:blipFill>
            <p:spPr>
              <a:xfrm>
                <a:off x="3227760" y="4472873"/>
                <a:ext cx="35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3" name="Ink 72">
                <a:extLst>
                  <a:ext uri="{FF2B5EF4-FFF2-40B4-BE49-F238E27FC236}">
                    <a16:creationId xmlns:a16="http://schemas.microsoft.com/office/drawing/2014/main" id="{433DF48F-E7E1-4690-8CEB-776B7E4B7A92}"/>
                  </a:ext>
                </a:extLst>
              </p14:cNvPr>
              <p14:cNvContentPartPr/>
              <p14:nvPr/>
            </p14:nvContentPartPr>
            <p14:xfrm>
              <a:off x="3590640" y="2993993"/>
              <a:ext cx="456480" cy="231840"/>
            </p14:xfrm>
          </p:contentPart>
        </mc:Choice>
        <mc:Fallback xmlns="">
          <p:pic>
            <p:nvPicPr>
              <p:cNvPr id="73" name="Ink 72">
                <a:extLst>
                  <a:ext uri="{FF2B5EF4-FFF2-40B4-BE49-F238E27FC236}">
                    <a16:creationId xmlns:a16="http://schemas.microsoft.com/office/drawing/2014/main" id="{433DF48F-E7E1-4690-8CEB-776B7E4B7A92}"/>
                  </a:ext>
                </a:extLst>
              </p:cNvPr>
              <p:cNvPicPr/>
              <p:nvPr/>
            </p:nvPicPr>
            <p:blipFill>
              <a:blip r:embed="rId77"/>
              <a:stretch>
                <a:fillRect/>
              </a:stretch>
            </p:blipFill>
            <p:spPr>
              <a:xfrm>
                <a:off x="3582000" y="2985366"/>
                <a:ext cx="474120" cy="24945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2" name="Ink 81">
                <a:extLst>
                  <a:ext uri="{FF2B5EF4-FFF2-40B4-BE49-F238E27FC236}">
                    <a16:creationId xmlns:a16="http://schemas.microsoft.com/office/drawing/2014/main" id="{61C9A88B-FEA7-4BD0-A1CF-3EC9BA803B70}"/>
                  </a:ext>
                </a:extLst>
              </p14:cNvPr>
              <p14:cNvContentPartPr/>
              <p14:nvPr/>
            </p14:nvContentPartPr>
            <p14:xfrm>
              <a:off x="3971520" y="3674393"/>
              <a:ext cx="518760" cy="1236960"/>
            </p14:xfrm>
          </p:contentPart>
        </mc:Choice>
        <mc:Fallback xmlns="">
          <p:pic>
            <p:nvPicPr>
              <p:cNvPr id="82" name="Ink 81">
                <a:extLst>
                  <a:ext uri="{FF2B5EF4-FFF2-40B4-BE49-F238E27FC236}">
                    <a16:creationId xmlns:a16="http://schemas.microsoft.com/office/drawing/2014/main" id="{61C9A88B-FEA7-4BD0-A1CF-3EC9BA803B70}"/>
                  </a:ext>
                </a:extLst>
              </p:cNvPr>
              <p:cNvPicPr/>
              <p:nvPr/>
            </p:nvPicPr>
            <p:blipFill>
              <a:blip r:embed="rId79"/>
              <a:stretch>
                <a:fillRect/>
              </a:stretch>
            </p:blipFill>
            <p:spPr>
              <a:xfrm>
                <a:off x="3962520" y="3665753"/>
                <a:ext cx="536400" cy="1254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5" name="Ink 84">
                <a:extLst>
                  <a:ext uri="{FF2B5EF4-FFF2-40B4-BE49-F238E27FC236}">
                    <a16:creationId xmlns:a16="http://schemas.microsoft.com/office/drawing/2014/main" id="{5C4175FE-F0A2-401F-8626-39CEBF2E9F28}"/>
                  </a:ext>
                </a:extLst>
              </p14:cNvPr>
              <p14:cNvContentPartPr/>
              <p14:nvPr/>
            </p14:nvContentPartPr>
            <p14:xfrm>
              <a:off x="8044920" y="2869793"/>
              <a:ext cx="210600" cy="213120"/>
            </p14:xfrm>
          </p:contentPart>
        </mc:Choice>
        <mc:Fallback xmlns="">
          <p:pic>
            <p:nvPicPr>
              <p:cNvPr id="85" name="Ink 84">
                <a:extLst>
                  <a:ext uri="{FF2B5EF4-FFF2-40B4-BE49-F238E27FC236}">
                    <a16:creationId xmlns:a16="http://schemas.microsoft.com/office/drawing/2014/main" id="{5C4175FE-F0A2-401F-8626-39CEBF2E9F28}"/>
                  </a:ext>
                </a:extLst>
              </p:cNvPr>
              <p:cNvPicPr/>
              <p:nvPr/>
            </p:nvPicPr>
            <p:blipFill>
              <a:blip r:embed="rId81"/>
              <a:stretch>
                <a:fillRect/>
              </a:stretch>
            </p:blipFill>
            <p:spPr>
              <a:xfrm>
                <a:off x="8036280" y="2861153"/>
                <a:ext cx="228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6" name="Ink 95">
                <a:extLst>
                  <a:ext uri="{FF2B5EF4-FFF2-40B4-BE49-F238E27FC236}">
                    <a16:creationId xmlns:a16="http://schemas.microsoft.com/office/drawing/2014/main" id="{FBF1DCB3-7D0A-4F6E-856B-33749B010A88}"/>
                  </a:ext>
                </a:extLst>
              </p14:cNvPr>
              <p14:cNvContentPartPr/>
              <p14:nvPr/>
            </p14:nvContentPartPr>
            <p14:xfrm>
              <a:off x="4786920" y="3763673"/>
              <a:ext cx="621720" cy="220320"/>
            </p14:xfrm>
          </p:contentPart>
        </mc:Choice>
        <mc:Fallback xmlns="">
          <p:pic>
            <p:nvPicPr>
              <p:cNvPr id="96" name="Ink 95">
                <a:extLst>
                  <a:ext uri="{FF2B5EF4-FFF2-40B4-BE49-F238E27FC236}">
                    <a16:creationId xmlns:a16="http://schemas.microsoft.com/office/drawing/2014/main" id="{FBF1DCB3-7D0A-4F6E-856B-33749B010A88}"/>
                  </a:ext>
                </a:extLst>
              </p:cNvPr>
              <p:cNvPicPr/>
              <p:nvPr/>
            </p:nvPicPr>
            <p:blipFill>
              <a:blip r:embed="rId85"/>
              <a:stretch>
                <a:fillRect/>
              </a:stretch>
            </p:blipFill>
            <p:spPr>
              <a:xfrm>
                <a:off x="4778280" y="3755033"/>
                <a:ext cx="639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1" name="Ink 100">
                <a:extLst>
                  <a:ext uri="{FF2B5EF4-FFF2-40B4-BE49-F238E27FC236}">
                    <a16:creationId xmlns:a16="http://schemas.microsoft.com/office/drawing/2014/main" id="{87D544B8-6A7B-48FB-A4FE-3E4E8A0038A0}"/>
                  </a:ext>
                </a:extLst>
              </p14:cNvPr>
              <p14:cNvContentPartPr/>
              <p14:nvPr/>
            </p14:nvContentPartPr>
            <p14:xfrm>
              <a:off x="4742280" y="4159673"/>
              <a:ext cx="553680" cy="258480"/>
            </p14:xfrm>
          </p:contentPart>
        </mc:Choice>
        <mc:Fallback xmlns="">
          <p:pic>
            <p:nvPicPr>
              <p:cNvPr id="101" name="Ink 100">
                <a:extLst>
                  <a:ext uri="{FF2B5EF4-FFF2-40B4-BE49-F238E27FC236}">
                    <a16:creationId xmlns:a16="http://schemas.microsoft.com/office/drawing/2014/main" id="{87D544B8-6A7B-48FB-A4FE-3E4E8A0038A0}"/>
                  </a:ext>
                </a:extLst>
              </p:cNvPr>
              <p:cNvPicPr/>
              <p:nvPr/>
            </p:nvPicPr>
            <p:blipFill>
              <a:blip r:embed="rId87"/>
              <a:stretch>
                <a:fillRect/>
              </a:stretch>
            </p:blipFill>
            <p:spPr>
              <a:xfrm>
                <a:off x="4733634" y="4151021"/>
                <a:ext cx="571331" cy="27614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2" name="Ink 101">
                <a:extLst>
                  <a:ext uri="{FF2B5EF4-FFF2-40B4-BE49-F238E27FC236}">
                    <a16:creationId xmlns:a16="http://schemas.microsoft.com/office/drawing/2014/main" id="{0AC445CB-3DD1-4F5E-987A-8F01DB0561FE}"/>
                  </a:ext>
                </a:extLst>
              </p14:cNvPr>
              <p14:cNvContentPartPr/>
              <p14:nvPr/>
            </p14:nvContentPartPr>
            <p14:xfrm>
              <a:off x="5472360" y="4315193"/>
              <a:ext cx="79200" cy="16200"/>
            </p14:xfrm>
          </p:contentPart>
        </mc:Choice>
        <mc:Fallback xmlns="">
          <p:pic>
            <p:nvPicPr>
              <p:cNvPr id="102" name="Ink 101">
                <a:extLst>
                  <a:ext uri="{FF2B5EF4-FFF2-40B4-BE49-F238E27FC236}">
                    <a16:creationId xmlns:a16="http://schemas.microsoft.com/office/drawing/2014/main" id="{0AC445CB-3DD1-4F5E-987A-8F01DB0561FE}"/>
                  </a:ext>
                </a:extLst>
              </p:cNvPr>
              <p:cNvPicPr/>
              <p:nvPr/>
            </p:nvPicPr>
            <p:blipFill>
              <a:blip r:embed="rId89"/>
              <a:stretch>
                <a:fillRect/>
              </a:stretch>
            </p:blipFill>
            <p:spPr>
              <a:xfrm>
                <a:off x="5463360" y="4306553"/>
                <a:ext cx="96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7" name="Ink 106">
                <a:extLst>
                  <a:ext uri="{FF2B5EF4-FFF2-40B4-BE49-F238E27FC236}">
                    <a16:creationId xmlns:a16="http://schemas.microsoft.com/office/drawing/2014/main" id="{81F23E34-7624-4C7D-A06A-E8C8CE7E01FC}"/>
                  </a:ext>
                </a:extLst>
              </p14:cNvPr>
              <p14:cNvContentPartPr/>
              <p14:nvPr/>
            </p14:nvContentPartPr>
            <p14:xfrm>
              <a:off x="5699160" y="4218353"/>
              <a:ext cx="657000" cy="257760"/>
            </p14:xfrm>
          </p:contentPart>
        </mc:Choice>
        <mc:Fallback xmlns="">
          <p:pic>
            <p:nvPicPr>
              <p:cNvPr id="107" name="Ink 106">
                <a:extLst>
                  <a:ext uri="{FF2B5EF4-FFF2-40B4-BE49-F238E27FC236}">
                    <a16:creationId xmlns:a16="http://schemas.microsoft.com/office/drawing/2014/main" id="{81F23E34-7624-4C7D-A06A-E8C8CE7E01FC}"/>
                  </a:ext>
                </a:extLst>
              </p:cNvPr>
              <p:cNvPicPr/>
              <p:nvPr/>
            </p:nvPicPr>
            <p:blipFill>
              <a:blip r:embed="rId91"/>
              <a:stretch>
                <a:fillRect/>
              </a:stretch>
            </p:blipFill>
            <p:spPr>
              <a:xfrm>
                <a:off x="5690165" y="4209353"/>
                <a:ext cx="67463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1" name="Ink 110">
                <a:extLst>
                  <a:ext uri="{FF2B5EF4-FFF2-40B4-BE49-F238E27FC236}">
                    <a16:creationId xmlns:a16="http://schemas.microsoft.com/office/drawing/2014/main" id="{C881E194-AF1A-4D7C-80B9-30A77DD24452}"/>
                  </a:ext>
                </a:extLst>
              </p14:cNvPr>
              <p14:cNvContentPartPr/>
              <p14:nvPr/>
            </p14:nvContentPartPr>
            <p14:xfrm>
              <a:off x="5435280" y="4576913"/>
              <a:ext cx="8640" cy="190080"/>
            </p14:xfrm>
          </p:contentPart>
        </mc:Choice>
        <mc:Fallback xmlns="">
          <p:pic>
            <p:nvPicPr>
              <p:cNvPr id="111" name="Ink 110">
                <a:extLst>
                  <a:ext uri="{FF2B5EF4-FFF2-40B4-BE49-F238E27FC236}">
                    <a16:creationId xmlns:a16="http://schemas.microsoft.com/office/drawing/2014/main" id="{C881E194-AF1A-4D7C-80B9-30A77DD24452}"/>
                  </a:ext>
                </a:extLst>
              </p:cNvPr>
              <p:cNvPicPr/>
              <p:nvPr/>
            </p:nvPicPr>
            <p:blipFill>
              <a:blip r:embed="rId93"/>
              <a:stretch>
                <a:fillRect/>
              </a:stretch>
            </p:blipFill>
            <p:spPr>
              <a:xfrm>
                <a:off x="5426640" y="4567913"/>
                <a:ext cx="26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6000" y="4573313"/>
              <a:ext cx="123480" cy="27180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95"/>
              <a:stretch>
                <a:fillRect/>
              </a:stretch>
            </p:blipFill>
            <p:spPr>
              <a:xfrm>
                <a:off x="6507360" y="4564673"/>
                <a:ext cx="1411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0" name="Ink 119">
                <a:extLst>
                  <a:ext uri="{FF2B5EF4-FFF2-40B4-BE49-F238E27FC236}">
                    <a16:creationId xmlns:a16="http://schemas.microsoft.com/office/drawing/2014/main" id="{4D0F7104-581B-4A80-A179-E1666DF4B277}"/>
                  </a:ext>
                </a:extLst>
              </p14:cNvPr>
              <p14:cNvContentPartPr/>
              <p14:nvPr/>
            </p14:nvContentPartPr>
            <p14:xfrm>
              <a:off x="5605920" y="4568993"/>
              <a:ext cx="763920" cy="249480"/>
            </p14:xfrm>
          </p:contentPart>
        </mc:Choice>
        <mc:Fallback xmlns="">
          <p:pic>
            <p:nvPicPr>
              <p:cNvPr id="120" name="Ink 119">
                <a:extLst>
                  <a:ext uri="{FF2B5EF4-FFF2-40B4-BE49-F238E27FC236}">
                    <a16:creationId xmlns:a16="http://schemas.microsoft.com/office/drawing/2014/main" id="{4D0F7104-581B-4A80-A179-E1666DF4B277}"/>
                  </a:ext>
                </a:extLst>
              </p:cNvPr>
              <p:cNvPicPr/>
              <p:nvPr/>
            </p:nvPicPr>
            <p:blipFill>
              <a:blip r:embed="rId97"/>
              <a:stretch>
                <a:fillRect/>
              </a:stretch>
            </p:blipFill>
            <p:spPr>
              <a:xfrm>
                <a:off x="5596920" y="4560006"/>
                <a:ext cx="781560" cy="26709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1" name="Ink 120">
                <a:extLst>
                  <a:ext uri="{FF2B5EF4-FFF2-40B4-BE49-F238E27FC236}">
                    <a16:creationId xmlns:a16="http://schemas.microsoft.com/office/drawing/2014/main" id="{8E77E5EB-0B9F-4AF9-8230-89879C8E7240}"/>
                  </a:ext>
                </a:extLst>
              </p14:cNvPr>
              <p14:cNvContentPartPr/>
              <p14:nvPr/>
            </p14:nvContentPartPr>
            <p14:xfrm>
              <a:off x="4768920" y="4529753"/>
              <a:ext cx="501120" cy="255240"/>
            </p14:xfrm>
          </p:contentPart>
        </mc:Choice>
        <mc:Fallback xmlns="">
          <p:pic>
            <p:nvPicPr>
              <p:cNvPr id="121" name="Ink 120">
                <a:extLst>
                  <a:ext uri="{FF2B5EF4-FFF2-40B4-BE49-F238E27FC236}">
                    <a16:creationId xmlns:a16="http://schemas.microsoft.com/office/drawing/2014/main" id="{8E77E5EB-0B9F-4AF9-8230-89879C8E7240}"/>
                  </a:ext>
                </a:extLst>
              </p:cNvPr>
              <p:cNvPicPr/>
              <p:nvPr/>
            </p:nvPicPr>
            <p:blipFill>
              <a:blip r:embed="rId99"/>
              <a:stretch>
                <a:fillRect/>
              </a:stretch>
            </p:blipFill>
            <p:spPr>
              <a:xfrm>
                <a:off x="4760274" y="4521125"/>
                <a:ext cx="518773" cy="272855"/>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 name="Ink 3">
                <a:extLst>
                  <a:ext uri="{FF2B5EF4-FFF2-40B4-BE49-F238E27FC236}">
                    <a16:creationId xmlns:a16="http://schemas.microsoft.com/office/drawing/2014/main" id="{07526855-A106-4835-AC29-12BFCA836343}"/>
                  </a:ext>
                </a:extLst>
              </p14:cNvPr>
              <p14:cNvContentPartPr/>
              <p14:nvPr/>
            </p14:nvContentPartPr>
            <p14:xfrm>
              <a:off x="3598200" y="2204873"/>
              <a:ext cx="80640" cy="24840"/>
            </p14:xfrm>
          </p:contentPart>
        </mc:Choice>
        <mc:Fallback xmlns="">
          <p:pic>
            <p:nvPicPr>
              <p:cNvPr id="4" name="Ink 3">
                <a:extLst>
                  <a:ext uri="{FF2B5EF4-FFF2-40B4-BE49-F238E27FC236}">
                    <a16:creationId xmlns:a16="http://schemas.microsoft.com/office/drawing/2014/main" id="{07526855-A106-4835-AC29-12BFCA836343}"/>
                  </a:ext>
                </a:extLst>
              </p:cNvPr>
              <p:cNvPicPr/>
              <p:nvPr/>
            </p:nvPicPr>
            <p:blipFill>
              <a:blip r:embed="rId101"/>
              <a:stretch>
                <a:fillRect/>
              </a:stretch>
            </p:blipFill>
            <p:spPr>
              <a:xfrm>
                <a:off x="3589560" y="2195873"/>
                <a:ext cx="98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 name="Ink 4">
                <a:extLst>
                  <a:ext uri="{FF2B5EF4-FFF2-40B4-BE49-F238E27FC236}">
                    <a16:creationId xmlns:a16="http://schemas.microsoft.com/office/drawing/2014/main" id="{1F9092B5-96A1-4DAD-B09E-DFCC253568F4}"/>
                  </a:ext>
                </a:extLst>
              </p14:cNvPr>
              <p14:cNvContentPartPr/>
              <p14:nvPr/>
            </p14:nvContentPartPr>
            <p14:xfrm>
              <a:off x="7901640" y="2083553"/>
              <a:ext cx="95400" cy="27360"/>
            </p14:xfrm>
          </p:contentPart>
        </mc:Choice>
        <mc:Fallback xmlns="">
          <p:pic>
            <p:nvPicPr>
              <p:cNvPr id="5" name="Ink 4">
                <a:extLst>
                  <a:ext uri="{FF2B5EF4-FFF2-40B4-BE49-F238E27FC236}">
                    <a16:creationId xmlns:a16="http://schemas.microsoft.com/office/drawing/2014/main" id="{1F9092B5-96A1-4DAD-B09E-DFCC253568F4}"/>
                  </a:ext>
                </a:extLst>
              </p:cNvPr>
              <p:cNvPicPr/>
              <p:nvPr/>
            </p:nvPicPr>
            <p:blipFill>
              <a:blip r:embed="rId103"/>
              <a:stretch>
                <a:fillRect/>
              </a:stretch>
            </p:blipFill>
            <p:spPr>
              <a:xfrm>
                <a:off x="7892640" y="2074913"/>
                <a:ext cx="1130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 name="Ink 5">
                <a:extLst>
                  <a:ext uri="{FF2B5EF4-FFF2-40B4-BE49-F238E27FC236}">
                    <a16:creationId xmlns:a16="http://schemas.microsoft.com/office/drawing/2014/main" id="{476C47F0-E6A0-4477-8D68-D14123DD5798}"/>
                  </a:ext>
                </a:extLst>
              </p14:cNvPr>
              <p14:cNvContentPartPr/>
              <p14:nvPr/>
            </p14:nvContentPartPr>
            <p14:xfrm>
              <a:off x="3757320" y="3900833"/>
              <a:ext cx="111600" cy="22320"/>
            </p14:xfrm>
          </p:contentPart>
        </mc:Choice>
        <mc:Fallback xmlns="">
          <p:pic>
            <p:nvPicPr>
              <p:cNvPr id="6" name="Ink 5">
                <a:extLst>
                  <a:ext uri="{FF2B5EF4-FFF2-40B4-BE49-F238E27FC236}">
                    <a16:creationId xmlns:a16="http://schemas.microsoft.com/office/drawing/2014/main" id="{476C47F0-E6A0-4477-8D68-D14123DD5798}"/>
                  </a:ext>
                </a:extLst>
              </p:cNvPr>
              <p:cNvPicPr/>
              <p:nvPr/>
            </p:nvPicPr>
            <p:blipFill>
              <a:blip r:embed="rId105"/>
              <a:stretch>
                <a:fillRect/>
              </a:stretch>
            </p:blipFill>
            <p:spPr>
              <a:xfrm>
                <a:off x="3748680" y="3891833"/>
                <a:ext cx="1292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 name="Ink 17">
                <a:extLst>
                  <a:ext uri="{FF2B5EF4-FFF2-40B4-BE49-F238E27FC236}">
                    <a16:creationId xmlns:a16="http://schemas.microsoft.com/office/drawing/2014/main" id="{FB367ED3-CD44-4D03-90F3-A7292201E5DD}"/>
                  </a:ext>
                </a:extLst>
              </p14:cNvPr>
              <p14:cNvContentPartPr/>
              <p14:nvPr/>
            </p14:nvContentPartPr>
            <p14:xfrm>
              <a:off x="3902760" y="4129433"/>
              <a:ext cx="252360" cy="196200"/>
            </p14:xfrm>
          </p:contentPart>
        </mc:Choice>
        <mc:Fallback xmlns="">
          <p:pic>
            <p:nvPicPr>
              <p:cNvPr id="18" name="Ink 17">
                <a:extLst>
                  <a:ext uri="{FF2B5EF4-FFF2-40B4-BE49-F238E27FC236}">
                    <a16:creationId xmlns:a16="http://schemas.microsoft.com/office/drawing/2014/main" id="{FB367ED3-CD44-4D03-90F3-A7292201E5DD}"/>
                  </a:ext>
                </a:extLst>
              </p:cNvPr>
              <p:cNvPicPr/>
              <p:nvPr/>
            </p:nvPicPr>
            <p:blipFill>
              <a:blip r:embed="rId107"/>
              <a:stretch>
                <a:fillRect/>
              </a:stretch>
            </p:blipFill>
            <p:spPr>
              <a:xfrm>
                <a:off x="3893773" y="4120793"/>
                <a:ext cx="269975"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2" name="Ink 31">
                <a:extLst>
                  <a:ext uri="{FF2B5EF4-FFF2-40B4-BE49-F238E27FC236}">
                    <a16:creationId xmlns:a16="http://schemas.microsoft.com/office/drawing/2014/main" id="{0752A051-C1A3-4261-84FB-ED8F3F11EA90}"/>
                  </a:ext>
                </a:extLst>
              </p14:cNvPr>
              <p14:cNvContentPartPr/>
              <p14:nvPr/>
            </p14:nvContentPartPr>
            <p14:xfrm>
              <a:off x="3848400" y="4513553"/>
              <a:ext cx="311400" cy="204120"/>
            </p14:xfrm>
          </p:contentPart>
        </mc:Choice>
        <mc:Fallback xmlns="">
          <p:pic>
            <p:nvPicPr>
              <p:cNvPr id="32" name="Ink 31">
                <a:extLst>
                  <a:ext uri="{FF2B5EF4-FFF2-40B4-BE49-F238E27FC236}">
                    <a16:creationId xmlns:a16="http://schemas.microsoft.com/office/drawing/2014/main" id="{0752A051-C1A3-4261-84FB-ED8F3F11EA90}"/>
                  </a:ext>
                </a:extLst>
              </p:cNvPr>
              <p:cNvPicPr/>
              <p:nvPr/>
            </p:nvPicPr>
            <p:blipFill>
              <a:blip r:embed="rId109"/>
              <a:stretch>
                <a:fillRect/>
              </a:stretch>
            </p:blipFill>
            <p:spPr>
              <a:xfrm>
                <a:off x="3839400" y="4504569"/>
                <a:ext cx="329040" cy="221729"/>
              </a:xfrm>
              <a:prstGeom prst="rect">
                <a:avLst/>
              </a:prstGeom>
            </p:spPr>
          </p:pic>
        </mc:Fallback>
      </mc:AlternateContent>
    </p:spTree>
    <p:extLst>
      <p:ext uri="{BB962C8B-B14F-4D97-AF65-F5344CB8AC3E}">
        <p14:creationId xmlns:p14="http://schemas.microsoft.com/office/powerpoint/2010/main" val="375874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41CD932A-9DE8-4DF4-9CF4-48788FC3CCD1}"/>
                  </a:ext>
                </a:extLst>
              </p14:cNvPr>
              <p14:cNvContentPartPr/>
              <p14:nvPr/>
            </p14:nvContentPartPr>
            <p14:xfrm>
              <a:off x="4476240" y="2541113"/>
              <a:ext cx="511920" cy="175320"/>
            </p14:xfrm>
          </p:contentPart>
        </mc:Choice>
        <mc:Fallback xmlns="">
          <p:pic>
            <p:nvPicPr>
              <p:cNvPr id="8" name="Ink 7">
                <a:extLst>
                  <a:ext uri="{FF2B5EF4-FFF2-40B4-BE49-F238E27FC236}">
                    <a16:creationId xmlns:a16="http://schemas.microsoft.com/office/drawing/2014/main" id="{41CD932A-9DE8-4DF4-9CF4-48788FC3CCD1}"/>
                  </a:ext>
                </a:extLst>
              </p:cNvPr>
              <p:cNvPicPr/>
              <p:nvPr/>
            </p:nvPicPr>
            <p:blipFill>
              <a:blip r:embed="rId27"/>
              <a:stretch>
                <a:fillRect/>
              </a:stretch>
            </p:blipFill>
            <p:spPr>
              <a:xfrm>
                <a:off x="4467246" y="2532473"/>
                <a:ext cx="529548"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6F29FBB9-0258-42F0-8EF4-A19F7F658476}"/>
                  </a:ext>
                </a:extLst>
              </p14:cNvPr>
              <p14:cNvContentPartPr/>
              <p14:nvPr/>
            </p14:nvContentPartPr>
            <p14:xfrm>
              <a:off x="5274720" y="1985993"/>
              <a:ext cx="176040" cy="1234080"/>
            </p14:xfrm>
          </p:contentPart>
        </mc:Choice>
        <mc:Fallback xmlns="">
          <p:pic>
            <p:nvPicPr>
              <p:cNvPr id="9" name="Ink 8">
                <a:extLst>
                  <a:ext uri="{FF2B5EF4-FFF2-40B4-BE49-F238E27FC236}">
                    <a16:creationId xmlns:a16="http://schemas.microsoft.com/office/drawing/2014/main" id="{6F29FBB9-0258-42F0-8EF4-A19F7F658476}"/>
                  </a:ext>
                </a:extLst>
              </p:cNvPr>
              <p:cNvPicPr/>
              <p:nvPr/>
            </p:nvPicPr>
            <p:blipFill>
              <a:blip r:embed="rId29"/>
              <a:stretch>
                <a:fillRect/>
              </a:stretch>
            </p:blipFill>
            <p:spPr>
              <a:xfrm>
                <a:off x="5265720" y="1976993"/>
                <a:ext cx="19368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7ABC0FBB-40F1-47EB-B8E6-17A6427D1390}"/>
                  </a:ext>
                </a:extLst>
              </p14:cNvPr>
              <p14:cNvContentPartPr/>
              <p14:nvPr/>
            </p14:nvContentPartPr>
            <p14:xfrm>
              <a:off x="5614560" y="2083553"/>
              <a:ext cx="176760" cy="259560"/>
            </p14:xfrm>
          </p:contentPart>
        </mc:Choice>
        <mc:Fallback xmlns="">
          <p:pic>
            <p:nvPicPr>
              <p:cNvPr id="13" name="Ink 12">
                <a:extLst>
                  <a:ext uri="{FF2B5EF4-FFF2-40B4-BE49-F238E27FC236}">
                    <a16:creationId xmlns:a16="http://schemas.microsoft.com/office/drawing/2014/main" id="{7ABC0FBB-40F1-47EB-B8E6-17A6427D1390}"/>
                  </a:ext>
                </a:extLst>
              </p:cNvPr>
              <p:cNvPicPr/>
              <p:nvPr/>
            </p:nvPicPr>
            <p:blipFill>
              <a:blip r:embed="rId31"/>
              <a:stretch>
                <a:fillRect/>
              </a:stretch>
            </p:blipFill>
            <p:spPr>
              <a:xfrm>
                <a:off x="5605560" y="2074913"/>
                <a:ext cx="194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9A6D540-CCE8-4C7B-9854-F625CC839BA8}"/>
                  </a:ext>
                </a:extLst>
              </p14:cNvPr>
              <p14:cNvContentPartPr/>
              <p14:nvPr/>
            </p14:nvContentPartPr>
            <p14:xfrm>
              <a:off x="6231600" y="2025953"/>
              <a:ext cx="387720" cy="239040"/>
            </p14:xfrm>
          </p:contentPart>
        </mc:Choice>
        <mc:Fallback xmlns="">
          <p:pic>
            <p:nvPicPr>
              <p:cNvPr id="21" name="Ink 20">
                <a:extLst>
                  <a:ext uri="{FF2B5EF4-FFF2-40B4-BE49-F238E27FC236}">
                    <a16:creationId xmlns:a16="http://schemas.microsoft.com/office/drawing/2014/main" id="{99A6D540-CCE8-4C7B-9854-F625CC839BA8}"/>
                  </a:ext>
                </a:extLst>
              </p:cNvPr>
              <p:cNvPicPr/>
              <p:nvPr/>
            </p:nvPicPr>
            <p:blipFill>
              <a:blip r:embed="rId33"/>
              <a:stretch>
                <a:fillRect/>
              </a:stretch>
            </p:blipFill>
            <p:spPr>
              <a:xfrm>
                <a:off x="6222960" y="2016953"/>
                <a:ext cx="40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D75A101-FF7B-4262-B476-A655624DD48E}"/>
                  </a:ext>
                </a:extLst>
              </p14:cNvPr>
              <p14:cNvContentPartPr/>
              <p14:nvPr/>
            </p14:nvContentPartPr>
            <p14:xfrm>
              <a:off x="7772760" y="2044673"/>
              <a:ext cx="32760" cy="1127880"/>
            </p14:xfrm>
          </p:contentPart>
        </mc:Choice>
        <mc:Fallback xmlns="">
          <p:pic>
            <p:nvPicPr>
              <p:cNvPr id="26" name="Ink 25">
                <a:extLst>
                  <a:ext uri="{FF2B5EF4-FFF2-40B4-BE49-F238E27FC236}">
                    <a16:creationId xmlns:a16="http://schemas.microsoft.com/office/drawing/2014/main" id="{3D75A101-FF7B-4262-B476-A655624DD48E}"/>
                  </a:ext>
                </a:extLst>
              </p:cNvPr>
              <p:cNvPicPr/>
              <p:nvPr/>
            </p:nvPicPr>
            <p:blipFill>
              <a:blip r:embed="rId35"/>
              <a:stretch>
                <a:fillRect/>
              </a:stretch>
            </p:blipFill>
            <p:spPr>
              <a:xfrm>
                <a:off x="7764120" y="2035673"/>
                <a:ext cx="5040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315D7D9B-9FC0-44A1-A0FF-6EA56BEC3482}"/>
                  </a:ext>
                </a:extLst>
              </p14:cNvPr>
              <p14:cNvContentPartPr/>
              <p14:nvPr/>
            </p14:nvContentPartPr>
            <p14:xfrm>
              <a:off x="7170480" y="2049353"/>
              <a:ext cx="175680" cy="244800"/>
            </p14:xfrm>
          </p:contentPart>
        </mc:Choice>
        <mc:Fallback xmlns="">
          <p:pic>
            <p:nvPicPr>
              <p:cNvPr id="27" name="Ink 26">
                <a:extLst>
                  <a:ext uri="{FF2B5EF4-FFF2-40B4-BE49-F238E27FC236}">
                    <a16:creationId xmlns:a16="http://schemas.microsoft.com/office/drawing/2014/main" id="{315D7D9B-9FC0-44A1-A0FF-6EA56BEC3482}"/>
                  </a:ext>
                </a:extLst>
              </p:cNvPr>
              <p:cNvPicPr/>
              <p:nvPr/>
            </p:nvPicPr>
            <p:blipFill>
              <a:blip r:embed="rId37"/>
              <a:stretch>
                <a:fillRect/>
              </a:stretch>
            </p:blipFill>
            <p:spPr>
              <a:xfrm>
                <a:off x="7161840" y="2040713"/>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2E5FA03-76C2-4D4B-8B05-08114D5CB379}"/>
                  </a:ext>
                </a:extLst>
              </p14:cNvPr>
              <p14:cNvContentPartPr/>
              <p14:nvPr/>
            </p14:nvContentPartPr>
            <p14:xfrm>
              <a:off x="8076960" y="2023073"/>
              <a:ext cx="207000" cy="241200"/>
            </p14:xfrm>
          </p:contentPart>
        </mc:Choice>
        <mc:Fallback xmlns="">
          <p:pic>
            <p:nvPicPr>
              <p:cNvPr id="35" name="Ink 34">
                <a:extLst>
                  <a:ext uri="{FF2B5EF4-FFF2-40B4-BE49-F238E27FC236}">
                    <a16:creationId xmlns:a16="http://schemas.microsoft.com/office/drawing/2014/main" id="{A2E5FA03-76C2-4D4B-8B05-08114D5CB379}"/>
                  </a:ext>
                </a:extLst>
              </p:cNvPr>
              <p:cNvPicPr/>
              <p:nvPr/>
            </p:nvPicPr>
            <p:blipFill>
              <a:blip r:embed="rId39"/>
              <a:stretch>
                <a:fillRect/>
              </a:stretch>
            </p:blipFill>
            <p:spPr>
              <a:xfrm>
                <a:off x="8067960" y="2014433"/>
                <a:ext cx="22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330DB17-127E-4303-B9D7-20803B9B84CB}"/>
                  </a:ext>
                </a:extLst>
              </p14:cNvPr>
              <p14:cNvContentPartPr/>
              <p14:nvPr/>
            </p14:nvContentPartPr>
            <p14:xfrm>
              <a:off x="5643720" y="2500793"/>
              <a:ext cx="134640" cy="253800"/>
            </p14:xfrm>
          </p:contentPart>
        </mc:Choice>
        <mc:Fallback xmlns="">
          <p:pic>
            <p:nvPicPr>
              <p:cNvPr id="36" name="Ink 35">
                <a:extLst>
                  <a:ext uri="{FF2B5EF4-FFF2-40B4-BE49-F238E27FC236}">
                    <a16:creationId xmlns:a16="http://schemas.microsoft.com/office/drawing/2014/main" id="{F330DB17-127E-4303-B9D7-20803B9B84CB}"/>
                  </a:ext>
                </a:extLst>
              </p:cNvPr>
              <p:cNvPicPr/>
              <p:nvPr/>
            </p:nvPicPr>
            <p:blipFill>
              <a:blip r:embed="rId41"/>
              <a:stretch>
                <a:fillRect/>
              </a:stretch>
            </p:blipFill>
            <p:spPr>
              <a:xfrm>
                <a:off x="5634720" y="2491793"/>
                <a:ext cx="1522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C37B67D-5BE2-4A62-844F-C6D0FA1B1BBB}"/>
                  </a:ext>
                </a:extLst>
              </p14:cNvPr>
              <p14:cNvContentPartPr/>
              <p14:nvPr/>
            </p14:nvContentPartPr>
            <p14:xfrm>
              <a:off x="6492600" y="2499353"/>
              <a:ext cx="102600" cy="219240"/>
            </p14:xfrm>
          </p:contentPart>
        </mc:Choice>
        <mc:Fallback xmlns="">
          <p:pic>
            <p:nvPicPr>
              <p:cNvPr id="37" name="Ink 36">
                <a:extLst>
                  <a:ext uri="{FF2B5EF4-FFF2-40B4-BE49-F238E27FC236}">
                    <a16:creationId xmlns:a16="http://schemas.microsoft.com/office/drawing/2014/main" id="{8C37B67D-5BE2-4A62-844F-C6D0FA1B1BBB}"/>
                  </a:ext>
                </a:extLst>
              </p:cNvPr>
              <p:cNvPicPr/>
              <p:nvPr/>
            </p:nvPicPr>
            <p:blipFill>
              <a:blip r:embed="rId43"/>
              <a:stretch>
                <a:fillRect/>
              </a:stretch>
            </p:blipFill>
            <p:spPr>
              <a:xfrm>
                <a:off x="6483600" y="2490713"/>
                <a:ext cx="120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0E4E592C-7F5E-463D-B3A0-5F5E912DA1F9}"/>
                  </a:ext>
                </a:extLst>
              </p14:cNvPr>
              <p14:cNvContentPartPr/>
              <p14:nvPr/>
            </p14:nvContentPartPr>
            <p14:xfrm>
              <a:off x="7124400" y="2479913"/>
              <a:ext cx="411840" cy="188640"/>
            </p14:xfrm>
          </p:contentPart>
        </mc:Choice>
        <mc:Fallback xmlns="">
          <p:pic>
            <p:nvPicPr>
              <p:cNvPr id="41" name="Ink 40">
                <a:extLst>
                  <a:ext uri="{FF2B5EF4-FFF2-40B4-BE49-F238E27FC236}">
                    <a16:creationId xmlns:a16="http://schemas.microsoft.com/office/drawing/2014/main" id="{0E4E592C-7F5E-463D-B3A0-5F5E912DA1F9}"/>
                  </a:ext>
                </a:extLst>
              </p:cNvPr>
              <p:cNvPicPr/>
              <p:nvPr/>
            </p:nvPicPr>
            <p:blipFill>
              <a:blip r:embed="rId45"/>
              <a:stretch>
                <a:fillRect/>
              </a:stretch>
            </p:blipFill>
            <p:spPr>
              <a:xfrm>
                <a:off x="7115408" y="2470913"/>
                <a:ext cx="429465"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C515EB7F-25F9-4605-A8BE-8F8426D576A5}"/>
                  </a:ext>
                </a:extLst>
              </p14:cNvPr>
              <p14:cNvContentPartPr/>
              <p14:nvPr/>
            </p14:nvContentPartPr>
            <p14:xfrm>
              <a:off x="7977600" y="2498993"/>
              <a:ext cx="494640" cy="230400"/>
            </p14:xfrm>
          </p:contentPart>
        </mc:Choice>
        <mc:Fallback xmlns="">
          <p:pic>
            <p:nvPicPr>
              <p:cNvPr id="45" name="Ink 44">
                <a:extLst>
                  <a:ext uri="{FF2B5EF4-FFF2-40B4-BE49-F238E27FC236}">
                    <a16:creationId xmlns:a16="http://schemas.microsoft.com/office/drawing/2014/main" id="{C515EB7F-25F9-4605-A8BE-8F8426D576A5}"/>
                  </a:ext>
                </a:extLst>
              </p:cNvPr>
              <p:cNvPicPr/>
              <p:nvPr/>
            </p:nvPicPr>
            <p:blipFill>
              <a:blip r:embed="rId47"/>
              <a:stretch>
                <a:fillRect/>
              </a:stretch>
            </p:blipFill>
            <p:spPr>
              <a:xfrm>
                <a:off x="7968960" y="2489993"/>
                <a:ext cx="512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1BA39426-ABC1-40B2-A276-954383C4985D}"/>
                  </a:ext>
                </a:extLst>
              </p14:cNvPr>
              <p14:cNvContentPartPr/>
              <p14:nvPr/>
            </p14:nvContentPartPr>
            <p14:xfrm>
              <a:off x="5646600" y="2872313"/>
              <a:ext cx="154800" cy="262080"/>
            </p14:xfrm>
          </p:contentPart>
        </mc:Choice>
        <mc:Fallback xmlns="">
          <p:pic>
            <p:nvPicPr>
              <p:cNvPr id="46" name="Ink 45">
                <a:extLst>
                  <a:ext uri="{FF2B5EF4-FFF2-40B4-BE49-F238E27FC236}">
                    <a16:creationId xmlns:a16="http://schemas.microsoft.com/office/drawing/2014/main" id="{1BA39426-ABC1-40B2-A276-954383C4985D}"/>
                  </a:ext>
                </a:extLst>
              </p:cNvPr>
              <p:cNvPicPr/>
              <p:nvPr/>
            </p:nvPicPr>
            <p:blipFill>
              <a:blip r:embed="rId49"/>
              <a:stretch>
                <a:fillRect/>
              </a:stretch>
            </p:blipFill>
            <p:spPr>
              <a:xfrm>
                <a:off x="5637960" y="2863673"/>
                <a:ext cx="1724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43814D0-A3BE-46C7-AC15-C5644394D683}"/>
                  </a:ext>
                </a:extLst>
              </p14:cNvPr>
              <p14:cNvContentPartPr/>
              <p14:nvPr/>
            </p14:nvContentPartPr>
            <p14:xfrm>
              <a:off x="6325560" y="2871233"/>
              <a:ext cx="310320" cy="264600"/>
            </p14:xfrm>
          </p:contentPart>
        </mc:Choice>
        <mc:Fallback xmlns="">
          <p:pic>
            <p:nvPicPr>
              <p:cNvPr id="49" name="Ink 48">
                <a:extLst>
                  <a:ext uri="{FF2B5EF4-FFF2-40B4-BE49-F238E27FC236}">
                    <a16:creationId xmlns:a16="http://schemas.microsoft.com/office/drawing/2014/main" id="{343814D0-A3BE-46C7-AC15-C5644394D683}"/>
                  </a:ext>
                </a:extLst>
              </p:cNvPr>
              <p:cNvPicPr/>
              <p:nvPr/>
            </p:nvPicPr>
            <p:blipFill>
              <a:blip r:embed="rId51"/>
              <a:stretch>
                <a:fillRect/>
              </a:stretch>
            </p:blipFill>
            <p:spPr>
              <a:xfrm>
                <a:off x="6316560" y="2862233"/>
                <a:ext cx="3279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1D4FDCB3-2F80-44FA-BBF5-824EED51399A}"/>
                  </a:ext>
                </a:extLst>
              </p14:cNvPr>
              <p14:cNvContentPartPr/>
              <p14:nvPr/>
            </p14:nvContentPartPr>
            <p14:xfrm>
              <a:off x="7210080" y="2875913"/>
              <a:ext cx="304920" cy="210960"/>
            </p14:xfrm>
          </p:contentPart>
        </mc:Choice>
        <mc:Fallback xmlns="">
          <p:pic>
            <p:nvPicPr>
              <p:cNvPr id="53" name="Ink 52">
                <a:extLst>
                  <a:ext uri="{FF2B5EF4-FFF2-40B4-BE49-F238E27FC236}">
                    <a16:creationId xmlns:a16="http://schemas.microsoft.com/office/drawing/2014/main" id="{1D4FDCB3-2F80-44FA-BBF5-824EED51399A}"/>
                  </a:ext>
                </a:extLst>
              </p:cNvPr>
              <p:cNvPicPr/>
              <p:nvPr/>
            </p:nvPicPr>
            <p:blipFill>
              <a:blip r:embed="rId53"/>
              <a:stretch>
                <a:fillRect/>
              </a:stretch>
            </p:blipFill>
            <p:spPr>
              <a:xfrm>
                <a:off x="7201080" y="2866913"/>
                <a:ext cx="322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AFDB0C44-35D9-4A9B-AD76-4448CB6082C0}"/>
                  </a:ext>
                </a:extLst>
              </p14:cNvPr>
              <p14:cNvContentPartPr/>
              <p14:nvPr/>
            </p14:nvContentPartPr>
            <p14:xfrm>
              <a:off x="8341920" y="1914713"/>
              <a:ext cx="1919880" cy="1260000"/>
            </p14:xfrm>
          </p:contentPart>
        </mc:Choice>
        <mc:Fallback xmlns="">
          <p:pic>
            <p:nvPicPr>
              <p:cNvPr id="90" name="Ink 89">
                <a:extLst>
                  <a:ext uri="{FF2B5EF4-FFF2-40B4-BE49-F238E27FC236}">
                    <a16:creationId xmlns:a16="http://schemas.microsoft.com/office/drawing/2014/main" id="{AFDB0C44-35D9-4A9B-AD76-4448CB6082C0}"/>
                  </a:ext>
                </a:extLst>
              </p:cNvPr>
              <p:cNvPicPr/>
              <p:nvPr/>
            </p:nvPicPr>
            <p:blipFill>
              <a:blip r:embed="rId55"/>
              <a:stretch>
                <a:fillRect/>
              </a:stretch>
            </p:blipFill>
            <p:spPr>
              <a:xfrm>
                <a:off x="8332920" y="1906073"/>
                <a:ext cx="193752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5D22861C-D735-4319-A657-E3E8FCE64BD8}"/>
                  </a:ext>
                </a:extLst>
              </p14:cNvPr>
              <p14:cNvContentPartPr/>
              <p14:nvPr/>
            </p14:nvContentPartPr>
            <p14:xfrm>
              <a:off x="2433960" y="3708593"/>
              <a:ext cx="326880" cy="266760"/>
            </p14:xfrm>
          </p:contentPart>
        </mc:Choice>
        <mc:Fallback xmlns="">
          <p:pic>
            <p:nvPicPr>
              <p:cNvPr id="33" name="Ink 32">
                <a:extLst>
                  <a:ext uri="{FF2B5EF4-FFF2-40B4-BE49-F238E27FC236}">
                    <a16:creationId xmlns:a16="http://schemas.microsoft.com/office/drawing/2014/main" id="{5D22861C-D735-4319-A657-E3E8FCE64BD8}"/>
                  </a:ext>
                </a:extLst>
              </p:cNvPr>
              <p:cNvPicPr/>
              <p:nvPr/>
            </p:nvPicPr>
            <p:blipFill>
              <a:blip r:embed="rId57"/>
              <a:stretch>
                <a:fillRect/>
              </a:stretch>
            </p:blipFill>
            <p:spPr>
              <a:xfrm>
                <a:off x="2424960" y="3699953"/>
                <a:ext cx="3445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70829C76-6E3E-438C-8432-20BE89F27B04}"/>
                  </a:ext>
                </a:extLst>
              </p14:cNvPr>
              <p14:cNvContentPartPr/>
              <p14:nvPr/>
            </p14:nvContentPartPr>
            <p14:xfrm>
              <a:off x="3272400" y="3760073"/>
              <a:ext cx="129240" cy="219960"/>
            </p14:xfrm>
          </p:contentPart>
        </mc:Choice>
        <mc:Fallback xmlns="">
          <p:pic>
            <p:nvPicPr>
              <p:cNvPr id="39" name="Ink 38">
                <a:extLst>
                  <a:ext uri="{FF2B5EF4-FFF2-40B4-BE49-F238E27FC236}">
                    <a16:creationId xmlns:a16="http://schemas.microsoft.com/office/drawing/2014/main" id="{70829C76-6E3E-438C-8432-20BE89F27B04}"/>
                  </a:ext>
                </a:extLst>
              </p:cNvPr>
              <p:cNvPicPr/>
              <p:nvPr/>
            </p:nvPicPr>
            <p:blipFill>
              <a:blip r:embed="rId59"/>
              <a:stretch>
                <a:fillRect/>
              </a:stretch>
            </p:blipFill>
            <p:spPr>
              <a:xfrm>
                <a:off x="3263425" y="3751433"/>
                <a:ext cx="146831"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C0AC5D0D-5450-459C-BBC4-A3263183EC40}"/>
                  </a:ext>
                </a:extLst>
              </p14:cNvPr>
              <p14:cNvContentPartPr/>
              <p14:nvPr/>
            </p14:nvContentPartPr>
            <p14:xfrm>
              <a:off x="3634920" y="3699233"/>
              <a:ext cx="66960" cy="1122480"/>
            </p14:xfrm>
          </p:contentPart>
        </mc:Choice>
        <mc:Fallback xmlns="">
          <p:pic>
            <p:nvPicPr>
              <p:cNvPr id="40" name="Ink 39">
                <a:extLst>
                  <a:ext uri="{FF2B5EF4-FFF2-40B4-BE49-F238E27FC236}">
                    <a16:creationId xmlns:a16="http://schemas.microsoft.com/office/drawing/2014/main" id="{C0AC5D0D-5450-459C-BBC4-A3263183EC40}"/>
                  </a:ext>
                </a:extLst>
              </p:cNvPr>
              <p:cNvPicPr/>
              <p:nvPr/>
            </p:nvPicPr>
            <p:blipFill>
              <a:blip r:embed="rId61"/>
              <a:stretch>
                <a:fillRect/>
              </a:stretch>
            </p:blipFill>
            <p:spPr>
              <a:xfrm>
                <a:off x="3625920" y="3690593"/>
                <a:ext cx="84600" cy="1140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29C69AF-AF04-40A9-A344-A32602F890BC}"/>
                  </a:ext>
                </a:extLst>
              </p14:cNvPr>
              <p14:cNvContentPartPr/>
              <p14:nvPr/>
            </p14:nvContentPartPr>
            <p14:xfrm>
              <a:off x="2512800" y="4122233"/>
              <a:ext cx="308880" cy="207000"/>
            </p14:xfrm>
          </p:contentPart>
        </mc:Choice>
        <mc:Fallback xmlns="">
          <p:pic>
            <p:nvPicPr>
              <p:cNvPr id="52" name="Ink 51">
                <a:extLst>
                  <a:ext uri="{FF2B5EF4-FFF2-40B4-BE49-F238E27FC236}">
                    <a16:creationId xmlns:a16="http://schemas.microsoft.com/office/drawing/2014/main" id="{629C69AF-AF04-40A9-A344-A32602F890BC}"/>
                  </a:ext>
                </a:extLst>
              </p:cNvPr>
              <p:cNvPicPr/>
              <p:nvPr/>
            </p:nvPicPr>
            <p:blipFill>
              <a:blip r:embed="rId63"/>
              <a:stretch>
                <a:fillRect/>
              </a:stretch>
            </p:blipFill>
            <p:spPr>
              <a:xfrm>
                <a:off x="2503800" y="4113233"/>
                <a:ext cx="326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F2AEEF0C-3637-479B-B8C4-6F85B8709F1D}"/>
                  </a:ext>
                </a:extLst>
              </p14:cNvPr>
              <p14:cNvContentPartPr/>
              <p14:nvPr/>
            </p14:nvContentPartPr>
            <p14:xfrm>
              <a:off x="959760" y="3663593"/>
              <a:ext cx="1090440" cy="1167120"/>
            </p14:xfrm>
          </p:contentPart>
        </mc:Choice>
        <mc:Fallback xmlns="">
          <p:pic>
            <p:nvPicPr>
              <p:cNvPr id="54" name="Ink 53">
                <a:extLst>
                  <a:ext uri="{FF2B5EF4-FFF2-40B4-BE49-F238E27FC236}">
                    <a16:creationId xmlns:a16="http://schemas.microsoft.com/office/drawing/2014/main" id="{F2AEEF0C-3637-479B-B8C4-6F85B8709F1D}"/>
                  </a:ext>
                </a:extLst>
              </p:cNvPr>
              <p:cNvPicPr/>
              <p:nvPr/>
            </p:nvPicPr>
            <p:blipFill>
              <a:blip r:embed="rId65"/>
              <a:stretch>
                <a:fillRect/>
              </a:stretch>
            </p:blipFill>
            <p:spPr>
              <a:xfrm>
                <a:off x="950760" y="3654593"/>
                <a:ext cx="1108080" cy="1184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DCA37999-37BB-4436-985B-F4CDD1C4F15B}"/>
                  </a:ext>
                </a:extLst>
              </p14:cNvPr>
              <p14:cNvContentPartPr/>
              <p14:nvPr/>
            </p14:nvContentPartPr>
            <p14:xfrm>
              <a:off x="3243600" y="4136273"/>
              <a:ext cx="279000" cy="199080"/>
            </p14:xfrm>
          </p:contentPart>
        </mc:Choice>
        <mc:Fallback xmlns="">
          <p:pic>
            <p:nvPicPr>
              <p:cNvPr id="57" name="Ink 56">
                <a:extLst>
                  <a:ext uri="{FF2B5EF4-FFF2-40B4-BE49-F238E27FC236}">
                    <a16:creationId xmlns:a16="http://schemas.microsoft.com/office/drawing/2014/main" id="{DCA37999-37BB-4436-985B-F4CDD1C4F15B}"/>
                  </a:ext>
                </a:extLst>
              </p:cNvPr>
              <p:cNvPicPr/>
              <p:nvPr/>
            </p:nvPicPr>
            <p:blipFill>
              <a:blip r:embed="rId67"/>
              <a:stretch>
                <a:fillRect/>
              </a:stretch>
            </p:blipFill>
            <p:spPr>
              <a:xfrm>
                <a:off x="3234960" y="4127273"/>
                <a:ext cx="2966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6D08DDE1-59EF-4235-AC00-BFCB034C0FC7}"/>
                  </a:ext>
                </a:extLst>
              </p14:cNvPr>
              <p14:cNvContentPartPr/>
              <p14:nvPr/>
            </p14:nvContentPartPr>
            <p14:xfrm>
              <a:off x="1951560" y="4526153"/>
              <a:ext cx="112320" cy="200520"/>
            </p14:xfrm>
          </p:contentPart>
        </mc:Choice>
        <mc:Fallback xmlns="">
          <p:pic>
            <p:nvPicPr>
              <p:cNvPr id="62" name="Ink 61">
                <a:extLst>
                  <a:ext uri="{FF2B5EF4-FFF2-40B4-BE49-F238E27FC236}">
                    <a16:creationId xmlns:a16="http://schemas.microsoft.com/office/drawing/2014/main" id="{6D08DDE1-59EF-4235-AC00-BFCB034C0FC7}"/>
                  </a:ext>
                </a:extLst>
              </p:cNvPr>
              <p:cNvPicPr/>
              <p:nvPr/>
            </p:nvPicPr>
            <p:blipFill>
              <a:blip r:embed="rId71"/>
              <a:stretch>
                <a:fillRect/>
              </a:stretch>
            </p:blipFill>
            <p:spPr>
              <a:xfrm>
                <a:off x="1942560" y="4517513"/>
                <a:ext cx="129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D549F462-6189-47AE-9CB1-37FB7E552CC2}"/>
                  </a:ext>
                </a:extLst>
              </p14:cNvPr>
              <p14:cNvContentPartPr/>
              <p14:nvPr/>
            </p14:nvContentPartPr>
            <p14:xfrm>
              <a:off x="2683800" y="4534073"/>
              <a:ext cx="10080" cy="203400"/>
            </p14:xfrm>
          </p:contentPart>
        </mc:Choice>
        <mc:Fallback xmlns="">
          <p:pic>
            <p:nvPicPr>
              <p:cNvPr id="63" name="Ink 62">
                <a:extLst>
                  <a:ext uri="{FF2B5EF4-FFF2-40B4-BE49-F238E27FC236}">
                    <a16:creationId xmlns:a16="http://schemas.microsoft.com/office/drawing/2014/main" id="{D549F462-6189-47AE-9CB1-37FB7E552CC2}"/>
                  </a:ext>
                </a:extLst>
              </p:cNvPr>
              <p:cNvPicPr/>
              <p:nvPr/>
            </p:nvPicPr>
            <p:blipFill>
              <a:blip r:embed="rId73"/>
              <a:stretch>
                <a:fillRect/>
              </a:stretch>
            </p:blipFill>
            <p:spPr>
              <a:xfrm>
                <a:off x="2674800" y="4525433"/>
                <a:ext cx="27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7" name="Ink 66">
                <a:extLst>
                  <a:ext uri="{FF2B5EF4-FFF2-40B4-BE49-F238E27FC236}">
                    <a16:creationId xmlns:a16="http://schemas.microsoft.com/office/drawing/2014/main" id="{C5874E35-476E-4D32-A7AD-5E4A7169D9BF}"/>
                  </a:ext>
                </a:extLst>
              </p14:cNvPr>
              <p14:cNvContentPartPr/>
              <p14:nvPr/>
            </p14:nvContentPartPr>
            <p14:xfrm>
              <a:off x="3236760" y="4481513"/>
              <a:ext cx="338040" cy="174240"/>
            </p14:xfrm>
          </p:contentPart>
        </mc:Choice>
        <mc:Fallback xmlns="">
          <p:pic>
            <p:nvPicPr>
              <p:cNvPr id="67" name="Ink 66">
                <a:extLst>
                  <a:ext uri="{FF2B5EF4-FFF2-40B4-BE49-F238E27FC236}">
                    <a16:creationId xmlns:a16="http://schemas.microsoft.com/office/drawing/2014/main" id="{C5874E35-476E-4D32-A7AD-5E4A7169D9BF}"/>
                  </a:ext>
                </a:extLst>
              </p:cNvPr>
              <p:cNvPicPr/>
              <p:nvPr/>
            </p:nvPicPr>
            <p:blipFill>
              <a:blip r:embed="rId75"/>
              <a:stretch>
                <a:fillRect/>
              </a:stretch>
            </p:blipFill>
            <p:spPr>
              <a:xfrm>
                <a:off x="3227760" y="4472873"/>
                <a:ext cx="35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3" name="Ink 72">
                <a:extLst>
                  <a:ext uri="{FF2B5EF4-FFF2-40B4-BE49-F238E27FC236}">
                    <a16:creationId xmlns:a16="http://schemas.microsoft.com/office/drawing/2014/main" id="{433DF48F-E7E1-4690-8CEB-776B7E4B7A92}"/>
                  </a:ext>
                </a:extLst>
              </p14:cNvPr>
              <p14:cNvContentPartPr/>
              <p14:nvPr/>
            </p14:nvContentPartPr>
            <p14:xfrm>
              <a:off x="3590640" y="2993993"/>
              <a:ext cx="456480" cy="231840"/>
            </p14:xfrm>
          </p:contentPart>
        </mc:Choice>
        <mc:Fallback xmlns="">
          <p:pic>
            <p:nvPicPr>
              <p:cNvPr id="73" name="Ink 72">
                <a:extLst>
                  <a:ext uri="{FF2B5EF4-FFF2-40B4-BE49-F238E27FC236}">
                    <a16:creationId xmlns:a16="http://schemas.microsoft.com/office/drawing/2014/main" id="{433DF48F-E7E1-4690-8CEB-776B7E4B7A92}"/>
                  </a:ext>
                </a:extLst>
              </p:cNvPr>
              <p:cNvPicPr/>
              <p:nvPr/>
            </p:nvPicPr>
            <p:blipFill>
              <a:blip r:embed="rId77"/>
              <a:stretch>
                <a:fillRect/>
              </a:stretch>
            </p:blipFill>
            <p:spPr>
              <a:xfrm>
                <a:off x="3582000" y="2985366"/>
                <a:ext cx="474120" cy="24945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2" name="Ink 81">
                <a:extLst>
                  <a:ext uri="{FF2B5EF4-FFF2-40B4-BE49-F238E27FC236}">
                    <a16:creationId xmlns:a16="http://schemas.microsoft.com/office/drawing/2014/main" id="{61C9A88B-FEA7-4BD0-A1CF-3EC9BA803B70}"/>
                  </a:ext>
                </a:extLst>
              </p14:cNvPr>
              <p14:cNvContentPartPr/>
              <p14:nvPr/>
            </p14:nvContentPartPr>
            <p14:xfrm>
              <a:off x="3971520" y="3674393"/>
              <a:ext cx="518760" cy="1236960"/>
            </p14:xfrm>
          </p:contentPart>
        </mc:Choice>
        <mc:Fallback xmlns="">
          <p:pic>
            <p:nvPicPr>
              <p:cNvPr id="82" name="Ink 81">
                <a:extLst>
                  <a:ext uri="{FF2B5EF4-FFF2-40B4-BE49-F238E27FC236}">
                    <a16:creationId xmlns:a16="http://schemas.microsoft.com/office/drawing/2014/main" id="{61C9A88B-FEA7-4BD0-A1CF-3EC9BA803B70}"/>
                  </a:ext>
                </a:extLst>
              </p:cNvPr>
              <p:cNvPicPr/>
              <p:nvPr/>
            </p:nvPicPr>
            <p:blipFill>
              <a:blip r:embed="rId79"/>
              <a:stretch>
                <a:fillRect/>
              </a:stretch>
            </p:blipFill>
            <p:spPr>
              <a:xfrm>
                <a:off x="3962520" y="3665753"/>
                <a:ext cx="536400" cy="1254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5" name="Ink 84">
                <a:extLst>
                  <a:ext uri="{FF2B5EF4-FFF2-40B4-BE49-F238E27FC236}">
                    <a16:creationId xmlns:a16="http://schemas.microsoft.com/office/drawing/2014/main" id="{5C4175FE-F0A2-401F-8626-39CEBF2E9F28}"/>
                  </a:ext>
                </a:extLst>
              </p14:cNvPr>
              <p14:cNvContentPartPr/>
              <p14:nvPr/>
            </p14:nvContentPartPr>
            <p14:xfrm>
              <a:off x="8044920" y="2869793"/>
              <a:ext cx="210600" cy="213120"/>
            </p14:xfrm>
          </p:contentPart>
        </mc:Choice>
        <mc:Fallback xmlns="">
          <p:pic>
            <p:nvPicPr>
              <p:cNvPr id="85" name="Ink 84">
                <a:extLst>
                  <a:ext uri="{FF2B5EF4-FFF2-40B4-BE49-F238E27FC236}">
                    <a16:creationId xmlns:a16="http://schemas.microsoft.com/office/drawing/2014/main" id="{5C4175FE-F0A2-401F-8626-39CEBF2E9F28}"/>
                  </a:ext>
                </a:extLst>
              </p:cNvPr>
              <p:cNvPicPr/>
              <p:nvPr/>
            </p:nvPicPr>
            <p:blipFill>
              <a:blip r:embed="rId81"/>
              <a:stretch>
                <a:fillRect/>
              </a:stretch>
            </p:blipFill>
            <p:spPr>
              <a:xfrm>
                <a:off x="8036280" y="2861153"/>
                <a:ext cx="228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6" name="Ink 95">
                <a:extLst>
                  <a:ext uri="{FF2B5EF4-FFF2-40B4-BE49-F238E27FC236}">
                    <a16:creationId xmlns:a16="http://schemas.microsoft.com/office/drawing/2014/main" id="{FBF1DCB3-7D0A-4F6E-856B-33749B010A88}"/>
                  </a:ext>
                </a:extLst>
              </p14:cNvPr>
              <p14:cNvContentPartPr/>
              <p14:nvPr/>
            </p14:nvContentPartPr>
            <p14:xfrm>
              <a:off x="4786920" y="3763673"/>
              <a:ext cx="621720" cy="220320"/>
            </p14:xfrm>
          </p:contentPart>
        </mc:Choice>
        <mc:Fallback xmlns="">
          <p:pic>
            <p:nvPicPr>
              <p:cNvPr id="96" name="Ink 95">
                <a:extLst>
                  <a:ext uri="{FF2B5EF4-FFF2-40B4-BE49-F238E27FC236}">
                    <a16:creationId xmlns:a16="http://schemas.microsoft.com/office/drawing/2014/main" id="{FBF1DCB3-7D0A-4F6E-856B-33749B010A88}"/>
                  </a:ext>
                </a:extLst>
              </p:cNvPr>
              <p:cNvPicPr/>
              <p:nvPr/>
            </p:nvPicPr>
            <p:blipFill>
              <a:blip r:embed="rId85"/>
              <a:stretch>
                <a:fillRect/>
              </a:stretch>
            </p:blipFill>
            <p:spPr>
              <a:xfrm>
                <a:off x="4778280" y="3755033"/>
                <a:ext cx="639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1" name="Ink 100">
                <a:extLst>
                  <a:ext uri="{FF2B5EF4-FFF2-40B4-BE49-F238E27FC236}">
                    <a16:creationId xmlns:a16="http://schemas.microsoft.com/office/drawing/2014/main" id="{87D544B8-6A7B-48FB-A4FE-3E4E8A0038A0}"/>
                  </a:ext>
                </a:extLst>
              </p14:cNvPr>
              <p14:cNvContentPartPr/>
              <p14:nvPr/>
            </p14:nvContentPartPr>
            <p14:xfrm>
              <a:off x="4742280" y="4159673"/>
              <a:ext cx="553680" cy="258480"/>
            </p14:xfrm>
          </p:contentPart>
        </mc:Choice>
        <mc:Fallback xmlns="">
          <p:pic>
            <p:nvPicPr>
              <p:cNvPr id="101" name="Ink 100">
                <a:extLst>
                  <a:ext uri="{FF2B5EF4-FFF2-40B4-BE49-F238E27FC236}">
                    <a16:creationId xmlns:a16="http://schemas.microsoft.com/office/drawing/2014/main" id="{87D544B8-6A7B-48FB-A4FE-3E4E8A0038A0}"/>
                  </a:ext>
                </a:extLst>
              </p:cNvPr>
              <p:cNvPicPr/>
              <p:nvPr/>
            </p:nvPicPr>
            <p:blipFill>
              <a:blip r:embed="rId87"/>
              <a:stretch>
                <a:fillRect/>
              </a:stretch>
            </p:blipFill>
            <p:spPr>
              <a:xfrm>
                <a:off x="4733634" y="4151021"/>
                <a:ext cx="571331" cy="27614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2" name="Ink 101">
                <a:extLst>
                  <a:ext uri="{FF2B5EF4-FFF2-40B4-BE49-F238E27FC236}">
                    <a16:creationId xmlns:a16="http://schemas.microsoft.com/office/drawing/2014/main" id="{0AC445CB-3DD1-4F5E-987A-8F01DB0561FE}"/>
                  </a:ext>
                </a:extLst>
              </p14:cNvPr>
              <p14:cNvContentPartPr/>
              <p14:nvPr/>
            </p14:nvContentPartPr>
            <p14:xfrm>
              <a:off x="5472360" y="4315193"/>
              <a:ext cx="79200" cy="16200"/>
            </p14:xfrm>
          </p:contentPart>
        </mc:Choice>
        <mc:Fallback xmlns="">
          <p:pic>
            <p:nvPicPr>
              <p:cNvPr id="102" name="Ink 101">
                <a:extLst>
                  <a:ext uri="{FF2B5EF4-FFF2-40B4-BE49-F238E27FC236}">
                    <a16:creationId xmlns:a16="http://schemas.microsoft.com/office/drawing/2014/main" id="{0AC445CB-3DD1-4F5E-987A-8F01DB0561FE}"/>
                  </a:ext>
                </a:extLst>
              </p:cNvPr>
              <p:cNvPicPr/>
              <p:nvPr/>
            </p:nvPicPr>
            <p:blipFill>
              <a:blip r:embed="rId89"/>
              <a:stretch>
                <a:fillRect/>
              </a:stretch>
            </p:blipFill>
            <p:spPr>
              <a:xfrm>
                <a:off x="5463360" y="4306553"/>
                <a:ext cx="96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7" name="Ink 106">
                <a:extLst>
                  <a:ext uri="{FF2B5EF4-FFF2-40B4-BE49-F238E27FC236}">
                    <a16:creationId xmlns:a16="http://schemas.microsoft.com/office/drawing/2014/main" id="{81F23E34-7624-4C7D-A06A-E8C8CE7E01FC}"/>
                  </a:ext>
                </a:extLst>
              </p14:cNvPr>
              <p14:cNvContentPartPr/>
              <p14:nvPr/>
            </p14:nvContentPartPr>
            <p14:xfrm>
              <a:off x="5699160" y="4218353"/>
              <a:ext cx="657000" cy="257760"/>
            </p14:xfrm>
          </p:contentPart>
        </mc:Choice>
        <mc:Fallback xmlns="">
          <p:pic>
            <p:nvPicPr>
              <p:cNvPr id="107" name="Ink 106">
                <a:extLst>
                  <a:ext uri="{FF2B5EF4-FFF2-40B4-BE49-F238E27FC236}">
                    <a16:creationId xmlns:a16="http://schemas.microsoft.com/office/drawing/2014/main" id="{81F23E34-7624-4C7D-A06A-E8C8CE7E01FC}"/>
                  </a:ext>
                </a:extLst>
              </p:cNvPr>
              <p:cNvPicPr/>
              <p:nvPr/>
            </p:nvPicPr>
            <p:blipFill>
              <a:blip r:embed="rId91"/>
              <a:stretch>
                <a:fillRect/>
              </a:stretch>
            </p:blipFill>
            <p:spPr>
              <a:xfrm>
                <a:off x="5690165" y="4209353"/>
                <a:ext cx="67463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1" name="Ink 110">
                <a:extLst>
                  <a:ext uri="{FF2B5EF4-FFF2-40B4-BE49-F238E27FC236}">
                    <a16:creationId xmlns:a16="http://schemas.microsoft.com/office/drawing/2014/main" id="{C881E194-AF1A-4D7C-80B9-30A77DD24452}"/>
                  </a:ext>
                </a:extLst>
              </p14:cNvPr>
              <p14:cNvContentPartPr/>
              <p14:nvPr/>
            </p14:nvContentPartPr>
            <p14:xfrm>
              <a:off x="5435280" y="4576913"/>
              <a:ext cx="8640" cy="190080"/>
            </p14:xfrm>
          </p:contentPart>
        </mc:Choice>
        <mc:Fallback xmlns="">
          <p:pic>
            <p:nvPicPr>
              <p:cNvPr id="111" name="Ink 110">
                <a:extLst>
                  <a:ext uri="{FF2B5EF4-FFF2-40B4-BE49-F238E27FC236}">
                    <a16:creationId xmlns:a16="http://schemas.microsoft.com/office/drawing/2014/main" id="{C881E194-AF1A-4D7C-80B9-30A77DD24452}"/>
                  </a:ext>
                </a:extLst>
              </p:cNvPr>
              <p:cNvPicPr/>
              <p:nvPr/>
            </p:nvPicPr>
            <p:blipFill>
              <a:blip r:embed="rId93"/>
              <a:stretch>
                <a:fillRect/>
              </a:stretch>
            </p:blipFill>
            <p:spPr>
              <a:xfrm>
                <a:off x="5426640" y="4567913"/>
                <a:ext cx="26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6000" y="4573313"/>
              <a:ext cx="123480" cy="27180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95"/>
              <a:stretch>
                <a:fillRect/>
              </a:stretch>
            </p:blipFill>
            <p:spPr>
              <a:xfrm>
                <a:off x="6507360" y="4564673"/>
                <a:ext cx="1411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0" name="Ink 119">
                <a:extLst>
                  <a:ext uri="{FF2B5EF4-FFF2-40B4-BE49-F238E27FC236}">
                    <a16:creationId xmlns:a16="http://schemas.microsoft.com/office/drawing/2014/main" id="{4D0F7104-581B-4A80-A179-E1666DF4B277}"/>
                  </a:ext>
                </a:extLst>
              </p14:cNvPr>
              <p14:cNvContentPartPr/>
              <p14:nvPr/>
            </p14:nvContentPartPr>
            <p14:xfrm>
              <a:off x="5605920" y="4568993"/>
              <a:ext cx="763920" cy="249480"/>
            </p14:xfrm>
          </p:contentPart>
        </mc:Choice>
        <mc:Fallback xmlns="">
          <p:pic>
            <p:nvPicPr>
              <p:cNvPr id="120" name="Ink 119">
                <a:extLst>
                  <a:ext uri="{FF2B5EF4-FFF2-40B4-BE49-F238E27FC236}">
                    <a16:creationId xmlns:a16="http://schemas.microsoft.com/office/drawing/2014/main" id="{4D0F7104-581B-4A80-A179-E1666DF4B277}"/>
                  </a:ext>
                </a:extLst>
              </p:cNvPr>
              <p:cNvPicPr/>
              <p:nvPr/>
            </p:nvPicPr>
            <p:blipFill>
              <a:blip r:embed="rId97"/>
              <a:stretch>
                <a:fillRect/>
              </a:stretch>
            </p:blipFill>
            <p:spPr>
              <a:xfrm>
                <a:off x="5596920" y="4560006"/>
                <a:ext cx="781560" cy="26709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1" name="Ink 120">
                <a:extLst>
                  <a:ext uri="{FF2B5EF4-FFF2-40B4-BE49-F238E27FC236}">
                    <a16:creationId xmlns:a16="http://schemas.microsoft.com/office/drawing/2014/main" id="{8E77E5EB-0B9F-4AF9-8230-89879C8E7240}"/>
                  </a:ext>
                </a:extLst>
              </p14:cNvPr>
              <p14:cNvContentPartPr/>
              <p14:nvPr/>
            </p14:nvContentPartPr>
            <p14:xfrm>
              <a:off x="4768920" y="4529753"/>
              <a:ext cx="501120" cy="255240"/>
            </p14:xfrm>
          </p:contentPart>
        </mc:Choice>
        <mc:Fallback xmlns="">
          <p:pic>
            <p:nvPicPr>
              <p:cNvPr id="121" name="Ink 120">
                <a:extLst>
                  <a:ext uri="{FF2B5EF4-FFF2-40B4-BE49-F238E27FC236}">
                    <a16:creationId xmlns:a16="http://schemas.microsoft.com/office/drawing/2014/main" id="{8E77E5EB-0B9F-4AF9-8230-89879C8E7240}"/>
                  </a:ext>
                </a:extLst>
              </p:cNvPr>
              <p:cNvPicPr/>
              <p:nvPr/>
            </p:nvPicPr>
            <p:blipFill>
              <a:blip r:embed="rId99"/>
              <a:stretch>
                <a:fillRect/>
              </a:stretch>
            </p:blipFill>
            <p:spPr>
              <a:xfrm>
                <a:off x="4760274" y="4521125"/>
                <a:ext cx="518773" cy="272855"/>
              </a:xfrm>
              <a:prstGeom prst="rect">
                <a:avLst/>
              </a:prstGeom>
            </p:spPr>
          </p:pic>
        </mc:Fallback>
      </mc:AlternateContent>
      <p:sp>
        <p:nvSpPr>
          <p:cNvPr id="4" name="TextBox 3">
            <a:extLst>
              <a:ext uri="{FF2B5EF4-FFF2-40B4-BE49-F238E27FC236}">
                <a16:creationId xmlns:a16="http://schemas.microsoft.com/office/drawing/2014/main" id="{1EFF2F52-D089-47CB-AB1C-896229E30ECA}"/>
              </a:ext>
            </a:extLst>
          </p:cNvPr>
          <p:cNvSpPr txBox="1"/>
          <p:nvPr/>
        </p:nvSpPr>
        <p:spPr>
          <a:xfrm>
            <a:off x="6835200" y="3341145"/>
            <a:ext cx="3953310" cy="1200329"/>
          </a:xfrm>
          <a:prstGeom prst="rect">
            <a:avLst/>
          </a:prstGeom>
          <a:noFill/>
        </p:spPr>
        <p:txBody>
          <a:bodyPr wrap="square" rtlCol="0">
            <a:spAutoFit/>
          </a:bodyPr>
          <a:lstStyle/>
          <a:p>
            <a:r>
              <a:rPr lang="en-US" dirty="0"/>
              <a:t>Now, we will try to get the values in the last two rows the same for either the y column or the z column. Out of habit, I usually choose the y column.</a:t>
            </a:r>
          </a:p>
        </p:txBody>
      </p:sp>
      <mc:AlternateContent xmlns:mc="http://schemas.openxmlformats.org/markup-compatibility/2006" xmlns:p14="http://schemas.microsoft.com/office/powerpoint/2010/main">
        <mc:Choice Requires="p14">
          <p:contentPart p14:bwMode="auto" r:id="rId100">
            <p14:nvContentPartPr>
              <p14:cNvPr id="6" name="Ink 5">
                <a:extLst>
                  <a:ext uri="{FF2B5EF4-FFF2-40B4-BE49-F238E27FC236}">
                    <a16:creationId xmlns:a16="http://schemas.microsoft.com/office/drawing/2014/main" id="{425D584B-6D53-4D73-9A3C-597F0B6B0FC4}"/>
                  </a:ext>
                </a:extLst>
              </p14:cNvPr>
              <p14:cNvContentPartPr/>
              <p14:nvPr/>
            </p14:nvContentPartPr>
            <p14:xfrm>
              <a:off x="3755880" y="3856913"/>
              <a:ext cx="87480" cy="11520"/>
            </p14:xfrm>
          </p:contentPart>
        </mc:Choice>
        <mc:Fallback xmlns="">
          <p:pic>
            <p:nvPicPr>
              <p:cNvPr id="6" name="Ink 5">
                <a:extLst>
                  <a:ext uri="{FF2B5EF4-FFF2-40B4-BE49-F238E27FC236}">
                    <a16:creationId xmlns:a16="http://schemas.microsoft.com/office/drawing/2014/main" id="{425D584B-6D53-4D73-9A3C-597F0B6B0FC4}"/>
                  </a:ext>
                </a:extLst>
              </p:cNvPr>
              <p:cNvPicPr/>
              <p:nvPr/>
            </p:nvPicPr>
            <p:blipFill>
              <a:blip r:embed="rId101"/>
              <a:stretch>
                <a:fillRect/>
              </a:stretch>
            </p:blipFill>
            <p:spPr>
              <a:xfrm>
                <a:off x="3747240" y="3847913"/>
                <a:ext cx="1051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 name="Ink 17">
                <a:extLst>
                  <a:ext uri="{FF2B5EF4-FFF2-40B4-BE49-F238E27FC236}">
                    <a16:creationId xmlns:a16="http://schemas.microsoft.com/office/drawing/2014/main" id="{D8886B3B-F5CD-4E7C-8174-08466767C48E}"/>
                  </a:ext>
                </a:extLst>
              </p14:cNvPr>
              <p14:cNvContentPartPr/>
              <p14:nvPr/>
            </p14:nvContentPartPr>
            <p14:xfrm>
              <a:off x="3880800" y="4125833"/>
              <a:ext cx="275760" cy="194760"/>
            </p14:xfrm>
          </p:contentPart>
        </mc:Choice>
        <mc:Fallback xmlns="">
          <p:pic>
            <p:nvPicPr>
              <p:cNvPr id="18" name="Ink 17">
                <a:extLst>
                  <a:ext uri="{FF2B5EF4-FFF2-40B4-BE49-F238E27FC236}">
                    <a16:creationId xmlns:a16="http://schemas.microsoft.com/office/drawing/2014/main" id="{D8886B3B-F5CD-4E7C-8174-08466767C48E}"/>
                  </a:ext>
                </a:extLst>
              </p:cNvPr>
              <p:cNvPicPr/>
              <p:nvPr/>
            </p:nvPicPr>
            <p:blipFill>
              <a:blip r:embed="rId103"/>
              <a:stretch>
                <a:fillRect/>
              </a:stretch>
            </p:blipFill>
            <p:spPr>
              <a:xfrm>
                <a:off x="3871800" y="4116833"/>
                <a:ext cx="2934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 name="Ink 29">
                <a:extLst>
                  <a:ext uri="{FF2B5EF4-FFF2-40B4-BE49-F238E27FC236}">
                    <a16:creationId xmlns:a16="http://schemas.microsoft.com/office/drawing/2014/main" id="{E93902C0-D40D-445F-B35B-F1C6B7381283}"/>
                  </a:ext>
                </a:extLst>
              </p14:cNvPr>
              <p14:cNvContentPartPr/>
              <p14:nvPr/>
            </p14:nvContentPartPr>
            <p14:xfrm>
              <a:off x="3859200" y="4465673"/>
              <a:ext cx="275040" cy="197280"/>
            </p14:xfrm>
          </p:contentPart>
        </mc:Choice>
        <mc:Fallback xmlns="">
          <p:pic>
            <p:nvPicPr>
              <p:cNvPr id="30" name="Ink 29">
                <a:extLst>
                  <a:ext uri="{FF2B5EF4-FFF2-40B4-BE49-F238E27FC236}">
                    <a16:creationId xmlns:a16="http://schemas.microsoft.com/office/drawing/2014/main" id="{E93902C0-D40D-445F-B35B-F1C6B7381283}"/>
                  </a:ext>
                </a:extLst>
              </p:cNvPr>
              <p:cNvPicPr/>
              <p:nvPr/>
            </p:nvPicPr>
            <p:blipFill>
              <a:blip r:embed="rId105"/>
              <a:stretch>
                <a:fillRect/>
              </a:stretch>
            </p:blipFill>
            <p:spPr>
              <a:xfrm>
                <a:off x="3850549" y="4457033"/>
                <a:ext cx="292703" cy="214920"/>
              </a:xfrm>
              <a:prstGeom prst="rect">
                <a:avLst/>
              </a:prstGeom>
            </p:spPr>
          </p:pic>
        </mc:Fallback>
      </mc:AlternateContent>
    </p:spTree>
    <p:extLst>
      <p:ext uri="{BB962C8B-B14F-4D97-AF65-F5344CB8AC3E}">
        <p14:creationId xmlns:p14="http://schemas.microsoft.com/office/powerpoint/2010/main" val="1420096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1B235D2-ADA0-409F-824F-BB9D29412B85}"/>
                  </a:ext>
                </a:extLst>
              </p14:cNvPr>
              <p14:cNvContentPartPr/>
              <p14:nvPr/>
            </p14:nvContentPartPr>
            <p14:xfrm>
              <a:off x="1221840" y="2002913"/>
              <a:ext cx="518040" cy="1300320"/>
            </p14:xfrm>
          </p:contentPart>
        </mc:Choice>
        <mc:Fallback xmlns="">
          <p:pic>
            <p:nvPicPr>
              <p:cNvPr id="7" name="Ink 6">
                <a:extLst>
                  <a:ext uri="{FF2B5EF4-FFF2-40B4-BE49-F238E27FC236}">
                    <a16:creationId xmlns:a16="http://schemas.microsoft.com/office/drawing/2014/main" id="{81B235D2-ADA0-409F-824F-BB9D29412B85}"/>
                  </a:ext>
                </a:extLst>
              </p:cNvPr>
              <p:cNvPicPr/>
              <p:nvPr/>
            </p:nvPicPr>
            <p:blipFill>
              <a:blip r:embed="rId3"/>
              <a:stretch>
                <a:fillRect/>
              </a:stretch>
            </p:blipFill>
            <p:spPr>
              <a:xfrm>
                <a:off x="1213206" y="1994273"/>
                <a:ext cx="535668" cy="131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EBE44AB-587E-4A47-8A8D-B7E628C9FC99}"/>
                  </a:ext>
                </a:extLst>
              </p14:cNvPr>
              <p14:cNvContentPartPr/>
              <p14:nvPr/>
            </p14:nvContentPartPr>
            <p14:xfrm>
              <a:off x="2194560" y="2160953"/>
              <a:ext cx="392040" cy="268920"/>
            </p14:xfrm>
          </p:contentPart>
        </mc:Choice>
        <mc:Fallback xmlns="">
          <p:pic>
            <p:nvPicPr>
              <p:cNvPr id="11" name="Ink 10">
                <a:extLst>
                  <a:ext uri="{FF2B5EF4-FFF2-40B4-BE49-F238E27FC236}">
                    <a16:creationId xmlns:a16="http://schemas.microsoft.com/office/drawing/2014/main" id="{FEBE44AB-587E-4A47-8A8D-B7E628C9FC99}"/>
                  </a:ext>
                </a:extLst>
              </p:cNvPr>
              <p:cNvPicPr/>
              <p:nvPr/>
            </p:nvPicPr>
            <p:blipFill>
              <a:blip r:embed="rId5"/>
              <a:stretch>
                <a:fillRect/>
              </a:stretch>
            </p:blipFill>
            <p:spPr>
              <a:xfrm>
                <a:off x="2185912" y="2151953"/>
                <a:ext cx="409696"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4ECC1DD-625B-4575-8BE3-EA8B9CEDC1A2}"/>
                  </a:ext>
                </a:extLst>
              </p14:cNvPr>
              <p14:cNvContentPartPr/>
              <p14:nvPr/>
            </p14:nvContentPartPr>
            <p14:xfrm>
              <a:off x="3724560" y="2138633"/>
              <a:ext cx="130680" cy="254880"/>
            </p14:xfrm>
          </p:contentPart>
        </mc:Choice>
        <mc:Fallback xmlns="">
          <p:pic>
            <p:nvPicPr>
              <p:cNvPr id="14" name="Ink 13">
                <a:extLst>
                  <a:ext uri="{FF2B5EF4-FFF2-40B4-BE49-F238E27FC236}">
                    <a16:creationId xmlns:a16="http://schemas.microsoft.com/office/drawing/2014/main" id="{34ECC1DD-625B-4575-8BE3-EA8B9CEDC1A2}"/>
                  </a:ext>
                </a:extLst>
              </p:cNvPr>
              <p:cNvPicPr/>
              <p:nvPr/>
            </p:nvPicPr>
            <p:blipFill>
              <a:blip r:embed="rId7"/>
              <a:stretch>
                <a:fillRect/>
              </a:stretch>
            </p:blipFill>
            <p:spPr>
              <a:xfrm>
                <a:off x="3715920" y="2129993"/>
                <a:ext cx="148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833B2CD-AE6F-435A-9188-DC4591B2CC68}"/>
                  </a:ext>
                </a:extLst>
              </p14:cNvPr>
              <p14:cNvContentPartPr/>
              <p14:nvPr/>
            </p14:nvContentPartPr>
            <p14:xfrm>
              <a:off x="3162240" y="2088593"/>
              <a:ext cx="369000" cy="1093680"/>
            </p14:xfrm>
          </p:contentPart>
        </mc:Choice>
        <mc:Fallback xmlns="">
          <p:pic>
            <p:nvPicPr>
              <p:cNvPr id="15" name="Ink 14">
                <a:extLst>
                  <a:ext uri="{FF2B5EF4-FFF2-40B4-BE49-F238E27FC236}">
                    <a16:creationId xmlns:a16="http://schemas.microsoft.com/office/drawing/2014/main" id="{0833B2CD-AE6F-435A-9188-DC4591B2CC68}"/>
                  </a:ext>
                </a:extLst>
              </p:cNvPr>
              <p:cNvPicPr/>
              <p:nvPr/>
            </p:nvPicPr>
            <p:blipFill>
              <a:blip r:embed="rId9"/>
              <a:stretch>
                <a:fillRect/>
              </a:stretch>
            </p:blipFill>
            <p:spPr>
              <a:xfrm>
                <a:off x="3153249" y="2079593"/>
                <a:ext cx="386623"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B9D016-E30F-4B1F-81B0-B251292B59B5}"/>
                  </a:ext>
                </a:extLst>
              </p14:cNvPr>
              <p14:cNvContentPartPr/>
              <p14:nvPr/>
            </p14:nvContentPartPr>
            <p14:xfrm>
              <a:off x="1598400" y="2654513"/>
              <a:ext cx="179640" cy="186480"/>
            </p14:xfrm>
          </p:contentPart>
        </mc:Choice>
        <mc:Fallback xmlns="">
          <p:pic>
            <p:nvPicPr>
              <p:cNvPr id="16" name="Ink 15">
                <a:extLst>
                  <a:ext uri="{FF2B5EF4-FFF2-40B4-BE49-F238E27FC236}">
                    <a16:creationId xmlns:a16="http://schemas.microsoft.com/office/drawing/2014/main" id="{6BB9D016-E30F-4B1F-81B0-B251292B59B5}"/>
                  </a:ext>
                </a:extLst>
              </p:cNvPr>
              <p:cNvPicPr/>
              <p:nvPr/>
            </p:nvPicPr>
            <p:blipFill>
              <a:blip r:embed="rId11"/>
              <a:stretch>
                <a:fillRect/>
              </a:stretch>
            </p:blipFill>
            <p:spPr>
              <a:xfrm>
                <a:off x="1589760" y="2645513"/>
                <a:ext cx="19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EE017620-A9F5-46F4-8DFA-E61E7A0AC366}"/>
                  </a:ext>
                </a:extLst>
              </p14:cNvPr>
              <p14:cNvContentPartPr/>
              <p14:nvPr/>
            </p14:nvContentPartPr>
            <p14:xfrm>
              <a:off x="2434680" y="2674313"/>
              <a:ext cx="13320" cy="195480"/>
            </p14:xfrm>
          </p:contentPart>
        </mc:Choice>
        <mc:Fallback xmlns="">
          <p:pic>
            <p:nvPicPr>
              <p:cNvPr id="17" name="Ink 16">
                <a:extLst>
                  <a:ext uri="{FF2B5EF4-FFF2-40B4-BE49-F238E27FC236}">
                    <a16:creationId xmlns:a16="http://schemas.microsoft.com/office/drawing/2014/main" id="{EE017620-A9F5-46F4-8DFA-E61E7A0AC366}"/>
                  </a:ext>
                </a:extLst>
              </p:cNvPr>
              <p:cNvPicPr/>
              <p:nvPr/>
            </p:nvPicPr>
            <p:blipFill>
              <a:blip r:embed="rId13"/>
              <a:stretch>
                <a:fillRect/>
              </a:stretch>
            </p:blipFill>
            <p:spPr>
              <a:xfrm>
                <a:off x="2425680" y="2665313"/>
                <a:ext cx="309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6FB1689-D30B-4345-A4C3-C97751B05EE7}"/>
                  </a:ext>
                </a:extLst>
              </p14:cNvPr>
              <p14:cNvContentPartPr/>
              <p14:nvPr/>
            </p14:nvContentPartPr>
            <p14:xfrm>
              <a:off x="3018240" y="2631113"/>
              <a:ext cx="344160" cy="237600"/>
            </p14:xfrm>
          </p:contentPart>
        </mc:Choice>
        <mc:Fallback xmlns="">
          <p:pic>
            <p:nvPicPr>
              <p:cNvPr id="20" name="Ink 19">
                <a:extLst>
                  <a:ext uri="{FF2B5EF4-FFF2-40B4-BE49-F238E27FC236}">
                    <a16:creationId xmlns:a16="http://schemas.microsoft.com/office/drawing/2014/main" id="{36FB1689-D30B-4345-A4C3-C97751B05EE7}"/>
                  </a:ext>
                </a:extLst>
              </p:cNvPr>
              <p:cNvPicPr/>
              <p:nvPr/>
            </p:nvPicPr>
            <p:blipFill>
              <a:blip r:embed="rId15"/>
              <a:stretch>
                <a:fillRect/>
              </a:stretch>
            </p:blipFill>
            <p:spPr>
              <a:xfrm>
                <a:off x="3009240" y="2622473"/>
                <a:ext cx="3618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A270622-7647-4A63-908F-5104F28E36CA}"/>
                  </a:ext>
                </a:extLst>
              </p14:cNvPr>
              <p14:cNvContentPartPr/>
              <p14:nvPr/>
            </p14:nvContentPartPr>
            <p14:xfrm>
              <a:off x="3610440" y="2648393"/>
              <a:ext cx="518040" cy="239040"/>
            </p14:xfrm>
          </p:contentPart>
        </mc:Choice>
        <mc:Fallback xmlns="">
          <p:pic>
            <p:nvPicPr>
              <p:cNvPr id="24" name="Ink 23">
                <a:extLst>
                  <a:ext uri="{FF2B5EF4-FFF2-40B4-BE49-F238E27FC236}">
                    <a16:creationId xmlns:a16="http://schemas.microsoft.com/office/drawing/2014/main" id="{FA270622-7647-4A63-908F-5104F28E36CA}"/>
                  </a:ext>
                </a:extLst>
              </p:cNvPr>
              <p:cNvPicPr/>
              <p:nvPr/>
            </p:nvPicPr>
            <p:blipFill>
              <a:blip r:embed="rId17"/>
              <a:stretch>
                <a:fillRect/>
              </a:stretch>
            </p:blipFill>
            <p:spPr>
              <a:xfrm>
                <a:off x="3601800" y="2639753"/>
                <a:ext cx="535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3AACCC1-C40A-4BA1-9B1C-712D12E12CF5}"/>
                  </a:ext>
                </a:extLst>
              </p14:cNvPr>
              <p14:cNvContentPartPr/>
              <p14:nvPr/>
            </p14:nvContentPartPr>
            <p14:xfrm>
              <a:off x="1590480" y="2986793"/>
              <a:ext cx="168480" cy="252720"/>
            </p14:xfrm>
          </p:contentPart>
        </mc:Choice>
        <mc:Fallback xmlns="">
          <p:pic>
            <p:nvPicPr>
              <p:cNvPr id="25" name="Ink 24">
                <a:extLst>
                  <a:ext uri="{FF2B5EF4-FFF2-40B4-BE49-F238E27FC236}">
                    <a16:creationId xmlns:a16="http://schemas.microsoft.com/office/drawing/2014/main" id="{13AACCC1-C40A-4BA1-9B1C-712D12E12CF5}"/>
                  </a:ext>
                </a:extLst>
              </p:cNvPr>
              <p:cNvPicPr/>
              <p:nvPr/>
            </p:nvPicPr>
            <p:blipFill>
              <a:blip r:embed="rId19"/>
              <a:stretch>
                <a:fillRect/>
              </a:stretch>
            </p:blipFill>
            <p:spPr>
              <a:xfrm>
                <a:off x="1581480" y="2978153"/>
                <a:ext cx="186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429ADA7-9E48-4165-B9B4-DB5FA8E76BFB}"/>
                  </a:ext>
                </a:extLst>
              </p14:cNvPr>
              <p14:cNvContentPartPr/>
              <p14:nvPr/>
            </p14:nvContentPartPr>
            <p14:xfrm>
              <a:off x="2253240" y="2937833"/>
              <a:ext cx="358920" cy="314640"/>
            </p14:xfrm>
          </p:contentPart>
        </mc:Choice>
        <mc:Fallback xmlns="">
          <p:pic>
            <p:nvPicPr>
              <p:cNvPr id="28" name="Ink 27">
                <a:extLst>
                  <a:ext uri="{FF2B5EF4-FFF2-40B4-BE49-F238E27FC236}">
                    <a16:creationId xmlns:a16="http://schemas.microsoft.com/office/drawing/2014/main" id="{8429ADA7-9E48-4165-B9B4-DB5FA8E76BFB}"/>
                  </a:ext>
                </a:extLst>
              </p:cNvPr>
              <p:cNvPicPr/>
              <p:nvPr/>
            </p:nvPicPr>
            <p:blipFill>
              <a:blip r:embed="rId21"/>
              <a:stretch>
                <a:fillRect/>
              </a:stretch>
            </p:blipFill>
            <p:spPr>
              <a:xfrm>
                <a:off x="2244231" y="2929193"/>
                <a:ext cx="376578"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33B64A03-6389-4073-A1FA-4128092F4F41}"/>
                  </a:ext>
                </a:extLst>
              </p14:cNvPr>
              <p14:cNvContentPartPr/>
              <p14:nvPr/>
            </p14:nvContentPartPr>
            <p14:xfrm>
              <a:off x="3127680" y="2978153"/>
              <a:ext cx="152640" cy="320400"/>
            </p14:xfrm>
          </p:contentPart>
        </mc:Choice>
        <mc:Fallback xmlns="">
          <p:pic>
            <p:nvPicPr>
              <p:cNvPr id="29" name="Ink 28">
                <a:extLst>
                  <a:ext uri="{FF2B5EF4-FFF2-40B4-BE49-F238E27FC236}">
                    <a16:creationId xmlns:a16="http://schemas.microsoft.com/office/drawing/2014/main" id="{33B64A03-6389-4073-A1FA-4128092F4F41}"/>
                  </a:ext>
                </a:extLst>
              </p:cNvPr>
              <p:cNvPicPr/>
              <p:nvPr/>
            </p:nvPicPr>
            <p:blipFill>
              <a:blip r:embed="rId23"/>
              <a:stretch>
                <a:fillRect/>
              </a:stretch>
            </p:blipFill>
            <p:spPr>
              <a:xfrm>
                <a:off x="3118680" y="2969153"/>
                <a:ext cx="1702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431C45C-98F3-4062-9423-6A61C380B1F9}"/>
                  </a:ext>
                </a:extLst>
              </p14:cNvPr>
              <p14:cNvContentPartPr/>
              <p14:nvPr/>
            </p14:nvContentPartPr>
            <p14:xfrm>
              <a:off x="4034520" y="2049353"/>
              <a:ext cx="224640" cy="1265760"/>
            </p14:xfrm>
          </p:contentPart>
        </mc:Choice>
        <mc:Fallback xmlns="">
          <p:pic>
            <p:nvPicPr>
              <p:cNvPr id="31" name="Ink 30">
                <a:extLst>
                  <a:ext uri="{FF2B5EF4-FFF2-40B4-BE49-F238E27FC236}">
                    <a16:creationId xmlns:a16="http://schemas.microsoft.com/office/drawing/2014/main" id="{B431C45C-98F3-4062-9423-6A61C380B1F9}"/>
                  </a:ext>
                </a:extLst>
              </p:cNvPr>
              <p:cNvPicPr/>
              <p:nvPr/>
            </p:nvPicPr>
            <p:blipFill>
              <a:blip r:embed="rId25"/>
              <a:stretch>
                <a:fillRect/>
              </a:stretch>
            </p:blipFill>
            <p:spPr>
              <a:xfrm>
                <a:off x="4025520" y="2040713"/>
                <a:ext cx="242280" cy="1283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41CD932A-9DE8-4DF4-9CF4-48788FC3CCD1}"/>
                  </a:ext>
                </a:extLst>
              </p14:cNvPr>
              <p14:cNvContentPartPr/>
              <p14:nvPr/>
            </p14:nvContentPartPr>
            <p14:xfrm>
              <a:off x="4476240" y="2541113"/>
              <a:ext cx="511920" cy="175320"/>
            </p14:xfrm>
          </p:contentPart>
        </mc:Choice>
        <mc:Fallback xmlns="">
          <p:pic>
            <p:nvPicPr>
              <p:cNvPr id="8" name="Ink 7">
                <a:extLst>
                  <a:ext uri="{FF2B5EF4-FFF2-40B4-BE49-F238E27FC236}">
                    <a16:creationId xmlns:a16="http://schemas.microsoft.com/office/drawing/2014/main" id="{41CD932A-9DE8-4DF4-9CF4-48788FC3CCD1}"/>
                  </a:ext>
                </a:extLst>
              </p:cNvPr>
              <p:cNvPicPr/>
              <p:nvPr/>
            </p:nvPicPr>
            <p:blipFill>
              <a:blip r:embed="rId27"/>
              <a:stretch>
                <a:fillRect/>
              </a:stretch>
            </p:blipFill>
            <p:spPr>
              <a:xfrm>
                <a:off x="4467246" y="2532473"/>
                <a:ext cx="529548"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6F29FBB9-0258-42F0-8EF4-A19F7F658476}"/>
                  </a:ext>
                </a:extLst>
              </p14:cNvPr>
              <p14:cNvContentPartPr/>
              <p14:nvPr/>
            </p14:nvContentPartPr>
            <p14:xfrm>
              <a:off x="5274720" y="1985993"/>
              <a:ext cx="176040" cy="1234080"/>
            </p14:xfrm>
          </p:contentPart>
        </mc:Choice>
        <mc:Fallback xmlns="">
          <p:pic>
            <p:nvPicPr>
              <p:cNvPr id="9" name="Ink 8">
                <a:extLst>
                  <a:ext uri="{FF2B5EF4-FFF2-40B4-BE49-F238E27FC236}">
                    <a16:creationId xmlns:a16="http://schemas.microsoft.com/office/drawing/2014/main" id="{6F29FBB9-0258-42F0-8EF4-A19F7F658476}"/>
                  </a:ext>
                </a:extLst>
              </p:cNvPr>
              <p:cNvPicPr/>
              <p:nvPr/>
            </p:nvPicPr>
            <p:blipFill>
              <a:blip r:embed="rId29"/>
              <a:stretch>
                <a:fillRect/>
              </a:stretch>
            </p:blipFill>
            <p:spPr>
              <a:xfrm>
                <a:off x="5265720" y="1976993"/>
                <a:ext cx="193680" cy="125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 name="Ink 12">
                <a:extLst>
                  <a:ext uri="{FF2B5EF4-FFF2-40B4-BE49-F238E27FC236}">
                    <a16:creationId xmlns:a16="http://schemas.microsoft.com/office/drawing/2014/main" id="{7ABC0FBB-40F1-47EB-B8E6-17A6427D1390}"/>
                  </a:ext>
                </a:extLst>
              </p14:cNvPr>
              <p14:cNvContentPartPr/>
              <p14:nvPr/>
            </p14:nvContentPartPr>
            <p14:xfrm>
              <a:off x="5614560" y="2083553"/>
              <a:ext cx="176760" cy="259560"/>
            </p14:xfrm>
          </p:contentPart>
        </mc:Choice>
        <mc:Fallback xmlns="">
          <p:pic>
            <p:nvPicPr>
              <p:cNvPr id="13" name="Ink 12">
                <a:extLst>
                  <a:ext uri="{FF2B5EF4-FFF2-40B4-BE49-F238E27FC236}">
                    <a16:creationId xmlns:a16="http://schemas.microsoft.com/office/drawing/2014/main" id="{7ABC0FBB-40F1-47EB-B8E6-17A6427D1390}"/>
                  </a:ext>
                </a:extLst>
              </p:cNvPr>
              <p:cNvPicPr/>
              <p:nvPr/>
            </p:nvPicPr>
            <p:blipFill>
              <a:blip r:embed="rId31"/>
              <a:stretch>
                <a:fillRect/>
              </a:stretch>
            </p:blipFill>
            <p:spPr>
              <a:xfrm>
                <a:off x="5605560" y="2074913"/>
                <a:ext cx="194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99A6D540-CCE8-4C7B-9854-F625CC839BA8}"/>
                  </a:ext>
                </a:extLst>
              </p14:cNvPr>
              <p14:cNvContentPartPr/>
              <p14:nvPr/>
            </p14:nvContentPartPr>
            <p14:xfrm>
              <a:off x="6231600" y="2025953"/>
              <a:ext cx="387720" cy="239040"/>
            </p14:xfrm>
          </p:contentPart>
        </mc:Choice>
        <mc:Fallback xmlns="">
          <p:pic>
            <p:nvPicPr>
              <p:cNvPr id="21" name="Ink 20">
                <a:extLst>
                  <a:ext uri="{FF2B5EF4-FFF2-40B4-BE49-F238E27FC236}">
                    <a16:creationId xmlns:a16="http://schemas.microsoft.com/office/drawing/2014/main" id="{99A6D540-CCE8-4C7B-9854-F625CC839BA8}"/>
                  </a:ext>
                </a:extLst>
              </p:cNvPr>
              <p:cNvPicPr/>
              <p:nvPr/>
            </p:nvPicPr>
            <p:blipFill>
              <a:blip r:embed="rId33"/>
              <a:stretch>
                <a:fillRect/>
              </a:stretch>
            </p:blipFill>
            <p:spPr>
              <a:xfrm>
                <a:off x="6222960" y="2016953"/>
                <a:ext cx="40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D75A101-FF7B-4262-B476-A655624DD48E}"/>
                  </a:ext>
                </a:extLst>
              </p14:cNvPr>
              <p14:cNvContentPartPr/>
              <p14:nvPr/>
            </p14:nvContentPartPr>
            <p14:xfrm>
              <a:off x="7772760" y="2044673"/>
              <a:ext cx="32760" cy="1127880"/>
            </p14:xfrm>
          </p:contentPart>
        </mc:Choice>
        <mc:Fallback xmlns="">
          <p:pic>
            <p:nvPicPr>
              <p:cNvPr id="26" name="Ink 25">
                <a:extLst>
                  <a:ext uri="{FF2B5EF4-FFF2-40B4-BE49-F238E27FC236}">
                    <a16:creationId xmlns:a16="http://schemas.microsoft.com/office/drawing/2014/main" id="{3D75A101-FF7B-4262-B476-A655624DD48E}"/>
                  </a:ext>
                </a:extLst>
              </p:cNvPr>
              <p:cNvPicPr/>
              <p:nvPr/>
            </p:nvPicPr>
            <p:blipFill>
              <a:blip r:embed="rId35"/>
              <a:stretch>
                <a:fillRect/>
              </a:stretch>
            </p:blipFill>
            <p:spPr>
              <a:xfrm>
                <a:off x="7764120" y="2035673"/>
                <a:ext cx="50400" cy="1145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315D7D9B-9FC0-44A1-A0FF-6EA56BEC3482}"/>
                  </a:ext>
                </a:extLst>
              </p14:cNvPr>
              <p14:cNvContentPartPr/>
              <p14:nvPr/>
            </p14:nvContentPartPr>
            <p14:xfrm>
              <a:off x="7170480" y="2049353"/>
              <a:ext cx="175680" cy="244800"/>
            </p14:xfrm>
          </p:contentPart>
        </mc:Choice>
        <mc:Fallback xmlns="">
          <p:pic>
            <p:nvPicPr>
              <p:cNvPr id="27" name="Ink 26">
                <a:extLst>
                  <a:ext uri="{FF2B5EF4-FFF2-40B4-BE49-F238E27FC236}">
                    <a16:creationId xmlns:a16="http://schemas.microsoft.com/office/drawing/2014/main" id="{315D7D9B-9FC0-44A1-A0FF-6EA56BEC3482}"/>
                  </a:ext>
                </a:extLst>
              </p:cNvPr>
              <p:cNvPicPr/>
              <p:nvPr/>
            </p:nvPicPr>
            <p:blipFill>
              <a:blip r:embed="rId37"/>
              <a:stretch>
                <a:fillRect/>
              </a:stretch>
            </p:blipFill>
            <p:spPr>
              <a:xfrm>
                <a:off x="7161840" y="2040713"/>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A2E5FA03-76C2-4D4B-8B05-08114D5CB379}"/>
                  </a:ext>
                </a:extLst>
              </p14:cNvPr>
              <p14:cNvContentPartPr/>
              <p14:nvPr/>
            </p14:nvContentPartPr>
            <p14:xfrm>
              <a:off x="8076960" y="2023073"/>
              <a:ext cx="207000" cy="241200"/>
            </p14:xfrm>
          </p:contentPart>
        </mc:Choice>
        <mc:Fallback xmlns="">
          <p:pic>
            <p:nvPicPr>
              <p:cNvPr id="35" name="Ink 34">
                <a:extLst>
                  <a:ext uri="{FF2B5EF4-FFF2-40B4-BE49-F238E27FC236}">
                    <a16:creationId xmlns:a16="http://schemas.microsoft.com/office/drawing/2014/main" id="{A2E5FA03-76C2-4D4B-8B05-08114D5CB379}"/>
                  </a:ext>
                </a:extLst>
              </p:cNvPr>
              <p:cNvPicPr/>
              <p:nvPr/>
            </p:nvPicPr>
            <p:blipFill>
              <a:blip r:embed="rId39"/>
              <a:stretch>
                <a:fillRect/>
              </a:stretch>
            </p:blipFill>
            <p:spPr>
              <a:xfrm>
                <a:off x="8067960" y="2014433"/>
                <a:ext cx="22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F330DB17-127E-4303-B9D7-20803B9B84CB}"/>
                  </a:ext>
                </a:extLst>
              </p14:cNvPr>
              <p14:cNvContentPartPr/>
              <p14:nvPr/>
            </p14:nvContentPartPr>
            <p14:xfrm>
              <a:off x="5643720" y="2500793"/>
              <a:ext cx="134640" cy="253800"/>
            </p14:xfrm>
          </p:contentPart>
        </mc:Choice>
        <mc:Fallback xmlns="">
          <p:pic>
            <p:nvPicPr>
              <p:cNvPr id="36" name="Ink 35">
                <a:extLst>
                  <a:ext uri="{FF2B5EF4-FFF2-40B4-BE49-F238E27FC236}">
                    <a16:creationId xmlns:a16="http://schemas.microsoft.com/office/drawing/2014/main" id="{F330DB17-127E-4303-B9D7-20803B9B84CB}"/>
                  </a:ext>
                </a:extLst>
              </p:cNvPr>
              <p:cNvPicPr/>
              <p:nvPr/>
            </p:nvPicPr>
            <p:blipFill>
              <a:blip r:embed="rId41"/>
              <a:stretch>
                <a:fillRect/>
              </a:stretch>
            </p:blipFill>
            <p:spPr>
              <a:xfrm>
                <a:off x="5634720" y="2491793"/>
                <a:ext cx="1522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C37B67D-5BE2-4A62-844F-C6D0FA1B1BBB}"/>
                  </a:ext>
                </a:extLst>
              </p14:cNvPr>
              <p14:cNvContentPartPr/>
              <p14:nvPr/>
            </p14:nvContentPartPr>
            <p14:xfrm>
              <a:off x="6492600" y="2499353"/>
              <a:ext cx="102600" cy="219240"/>
            </p14:xfrm>
          </p:contentPart>
        </mc:Choice>
        <mc:Fallback xmlns="">
          <p:pic>
            <p:nvPicPr>
              <p:cNvPr id="37" name="Ink 36">
                <a:extLst>
                  <a:ext uri="{FF2B5EF4-FFF2-40B4-BE49-F238E27FC236}">
                    <a16:creationId xmlns:a16="http://schemas.microsoft.com/office/drawing/2014/main" id="{8C37B67D-5BE2-4A62-844F-C6D0FA1B1BBB}"/>
                  </a:ext>
                </a:extLst>
              </p:cNvPr>
              <p:cNvPicPr/>
              <p:nvPr/>
            </p:nvPicPr>
            <p:blipFill>
              <a:blip r:embed="rId43"/>
              <a:stretch>
                <a:fillRect/>
              </a:stretch>
            </p:blipFill>
            <p:spPr>
              <a:xfrm>
                <a:off x="6483600" y="2490713"/>
                <a:ext cx="120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0E4E592C-7F5E-463D-B3A0-5F5E912DA1F9}"/>
                  </a:ext>
                </a:extLst>
              </p14:cNvPr>
              <p14:cNvContentPartPr/>
              <p14:nvPr/>
            </p14:nvContentPartPr>
            <p14:xfrm>
              <a:off x="7124400" y="2479913"/>
              <a:ext cx="411840" cy="188640"/>
            </p14:xfrm>
          </p:contentPart>
        </mc:Choice>
        <mc:Fallback xmlns="">
          <p:pic>
            <p:nvPicPr>
              <p:cNvPr id="41" name="Ink 40">
                <a:extLst>
                  <a:ext uri="{FF2B5EF4-FFF2-40B4-BE49-F238E27FC236}">
                    <a16:creationId xmlns:a16="http://schemas.microsoft.com/office/drawing/2014/main" id="{0E4E592C-7F5E-463D-B3A0-5F5E912DA1F9}"/>
                  </a:ext>
                </a:extLst>
              </p:cNvPr>
              <p:cNvPicPr/>
              <p:nvPr/>
            </p:nvPicPr>
            <p:blipFill>
              <a:blip r:embed="rId45"/>
              <a:stretch>
                <a:fillRect/>
              </a:stretch>
            </p:blipFill>
            <p:spPr>
              <a:xfrm>
                <a:off x="7115408" y="2470913"/>
                <a:ext cx="429465"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C515EB7F-25F9-4605-A8BE-8F8426D576A5}"/>
                  </a:ext>
                </a:extLst>
              </p14:cNvPr>
              <p14:cNvContentPartPr/>
              <p14:nvPr/>
            </p14:nvContentPartPr>
            <p14:xfrm>
              <a:off x="7977600" y="2498993"/>
              <a:ext cx="494640" cy="230400"/>
            </p14:xfrm>
          </p:contentPart>
        </mc:Choice>
        <mc:Fallback xmlns="">
          <p:pic>
            <p:nvPicPr>
              <p:cNvPr id="45" name="Ink 44">
                <a:extLst>
                  <a:ext uri="{FF2B5EF4-FFF2-40B4-BE49-F238E27FC236}">
                    <a16:creationId xmlns:a16="http://schemas.microsoft.com/office/drawing/2014/main" id="{C515EB7F-25F9-4605-A8BE-8F8426D576A5}"/>
                  </a:ext>
                </a:extLst>
              </p:cNvPr>
              <p:cNvPicPr/>
              <p:nvPr/>
            </p:nvPicPr>
            <p:blipFill>
              <a:blip r:embed="rId47"/>
              <a:stretch>
                <a:fillRect/>
              </a:stretch>
            </p:blipFill>
            <p:spPr>
              <a:xfrm>
                <a:off x="7968960" y="2489993"/>
                <a:ext cx="512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1BA39426-ABC1-40B2-A276-954383C4985D}"/>
                  </a:ext>
                </a:extLst>
              </p14:cNvPr>
              <p14:cNvContentPartPr/>
              <p14:nvPr/>
            </p14:nvContentPartPr>
            <p14:xfrm>
              <a:off x="5646600" y="2872313"/>
              <a:ext cx="154800" cy="262080"/>
            </p14:xfrm>
          </p:contentPart>
        </mc:Choice>
        <mc:Fallback xmlns="">
          <p:pic>
            <p:nvPicPr>
              <p:cNvPr id="46" name="Ink 45">
                <a:extLst>
                  <a:ext uri="{FF2B5EF4-FFF2-40B4-BE49-F238E27FC236}">
                    <a16:creationId xmlns:a16="http://schemas.microsoft.com/office/drawing/2014/main" id="{1BA39426-ABC1-40B2-A276-954383C4985D}"/>
                  </a:ext>
                </a:extLst>
              </p:cNvPr>
              <p:cNvPicPr/>
              <p:nvPr/>
            </p:nvPicPr>
            <p:blipFill>
              <a:blip r:embed="rId49"/>
              <a:stretch>
                <a:fillRect/>
              </a:stretch>
            </p:blipFill>
            <p:spPr>
              <a:xfrm>
                <a:off x="5637960" y="2863673"/>
                <a:ext cx="1724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9" name="Ink 48">
                <a:extLst>
                  <a:ext uri="{FF2B5EF4-FFF2-40B4-BE49-F238E27FC236}">
                    <a16:creationId xmlns:a16="http://schemas.microsoft.com/office/drawing/2014/main" id="{343814D0-A3BE-46C7-AC15-C5644394D683}"/>
                  </a:ext>
                </a:extLst>
              </p14:cNvPr>
              <p14:cNvContentPartPr/>
              <p14:nvPr/>
            </p14:nvContentPartPr>
            <p14:xfrm>
              <a:off x="6325560" y="2871233"/>
              <a:ext cx="310320" cy="264600"/>
            </p14:xfrm>
          </p:contentPart>
        </mc:Choice>
        <mc:Fallback xmlns="">
          <p:pic>
            <p:nvPicPr>
              <p:cNvPr id="49" name="Ink 48">
                <a:extLst>
                  <a:ext uri="{FF2B5EF4-FFF2-40B4-BE49-F238E27FC236}">
                    <a16:creationId xmlns:a16="http://schemas.microsoft.com/office/drawing/2014/main" id="{343814D0-A3BE-46C7-AC15-C5644394D683}"/>
                  </a:ext>
                </a:extLst>
              </p:cNvPr>
              <p:cNvPicPr/>
              <p:nvPr/>
            </p:nvPicPr>
            <p:blipFill>
              <a:blip r:embed="rId51"/>
              <a:stretch>
                <a:fillRect/>
              </a:stretch>
            </p:blipFill>
            <p:spPr>
              <a:xfrm>
                <a:off x="6316560" y="2862233"/>
                <a:ext cx="3279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1D4FDCB3-2F80-44FA-BBF5-824EED51399A}"/>
                  </a:ext>
                </a:extLst>
              </p14:cNvPr>
              <p14:cNvContentPartPr/>
              <p14:nvPr/>
            </p14:nvContentPartPr>
            <p14:xfrm>
              <a:off x="7210080" y="2875913"/>
              <a:ext cx="304920" cy="210960"/>
            </p14:xfrm>
          </p:contentPart>
        </mc:Choice>
        <mc:Fallback xmlns="">
          <p:pic>
            <p:nvPicPr>
              <p:cNvPr id="53" name="Ink 52">
                <a:extLst>
                  <a:ext uri="{FF2B5EF4-FFF2-40B4-BE49-F238E27FC236}">
                    <a16:creationId xmlns:a16="http://schemas.microsoft.com/office/drawing/2014/main" id="{1D4FDCB3-2F80-44FA-BBF5-824EED51399A}"/>
                  </a:ext>
                </a:extLst>
              </p:cNvPr>
              <p:cNvPicPr/>
              <p:nvPr/>
            </p:nvPicPr>
            <p:blipFill>
              <a:blip r:embed="rId53"/>
              <a:stretch>
                <a:fillRect/>
              </a:stretch>
            </p:blipFill>
            <p:spPr>
              <a:xfrm>
                <a:off x="7201080" y="2866913"/>
                <a:ext cx="322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0" name="Ink 89">
                <a:extLst>
                  <a:ext uri="{FF2B5EF4-FFF2-40B4-BE49-F238E27FC236}">
                    <a16:creationId xmlns:a16="http://schemas.microsoft.com/office/drawing/2014/main" id="{AFDB0C44-35D9-4A9B-AD76-4448CB6082C0}"/>
                  </a:ext>
                </a:extLst>
              </p14:cNvPr>
              <p14:cNvContentPartPr/>
              <p14:nvPr/>
            </p14:nvContentPartPr>
            <p14:xfrm>
              <a:off x="8341920" y="1914713"/>
              <a:ext cx="1919880" cy="1260000"/>
            </p14:xfrm>
          </p:contentPart>
        </mc:Choice>
        <mc:Fallback xmlns="">
          <p:pic>
            <p:nvPicPr>
              <p:cNvPr id="90" name="Ink 89">
                <a:extLst>
                  <a:ext uri="{FF2B5EF4-FFF2-40B4-BE49-F238E27FC236}">
                    <a16:creationId xmlns:a16="http://schemas.microsoft.com/office/drawing/2014/main" id="{AFDB0C44-35D9-4A9B-AD76-4448CB6082C0}"/>
                  </a:ext>
                </a:extLst>
              </p:cNvPr>
              <p:cNvPicPr/>
              <p:nvPr/>
            </p:nvPicPr>
            <p:blipFill>
              <a:blip r:embed="rId55"/>
              <a:stretch>
                <a:fillRect/>
              </a:stretch>
            </p:blipFill>
            <p:spPr>
              <a:xfrm>
                <a:off x="8332920" y="1906073"/>
                <a:ext cx="193752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5D22861C-D735-4319-A657-E3E8FCE64BD8}"/>
                  </a:ext>
                </a:extLst>
              </p14:cNvPr>
              <p14:cNvContentPartPr/>
              <p14:nvPr/>
            </p14:nvContentPartPr>
            <p14:xfrm>
              <a:off x="2433960" y="3708593"/>
              <a:ext cx="326880" cy="266760"/>
            </p14:xfrm>
          </p:contentPart>
        </mc:Choice>
        <mc:Fallback xmlns="">
          <p:pic>
            <p:nvPicPr>
              <p:cNvPr id="33" name="Ink 32">
                <a:extLst>
                  <a:ext uri="{FF2B5EF4-FFF2-40B4-BE49-F238E27FC236}">
                    <a16:creationId xmlns:a16="http://schemas.microsoft.com/office/drawing/2014/main" id="{5D22861C-D735-4319-A657-E3E8FCE64BD8}"/>
                  </a:ext>
                </a:extLst>
              </p:cNvPr>
              <p:cNvPicPr/>
              <p:nvPr/>
            </p:nvPicPr>
            <p:blipFill>
              <a:blip r:embed="rId57"/>
              <a:stretch>
                <a:fillRect/>
              </a:stretch>
            </p:blipFill>
            <p:spPr>
              <a:xfrm>
                <a:off x="2424960" y="3699953"/>
                <a:ext cx="3445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70829C76-6E3E-438C-8432-20BE89F27B04}"/>
                  </a:ext>
                </a:extLst>
              </p14:cNvPr>
              <p14:cNvContentPartPr/>
              <p14:nvPr/>
            </p14:nvContentPartPr>
            <p14:xfrm>
              <a:off x="3272400" y="3760073"/>
              <a:ext cx="129240" cy="219960"/>
            </p14:xfrm>
          </p:contentPart>
        </mc:Choice>
        <mc:Fallback xmlns="">
          <p:pic>
            <p:nvPicPr>
              <p:cNvPr id="39" name="Ink 38">
                <a:extLst>
                  <a:ext uri="{FF2B5EF4-FFF2-40B4-BE49-F238E27FC236}">
                    <a16:creationId xmlns:a16="http://schemas.microsoft.com/office/drawing/2014/main" id="{70829C76-6E3E-438C-8432-20BE89F27B04}"/>
                  </a:ext>
                </a:extLst>
              </p:cNvPr>
              <p:cNvPicPr/>
              <p:nvPr/>
            </p:nvPicPr>
            <p:blipFill>
              <a:blip r:embed="rId59"/>
              <a:stretch>
                <a:fillRect/>
              </a:stretch>
            </p:blipFill>
            <p:spPr>
              <a:xfrm>
                <a:off x="3263425" y="3751433"/>
                <a:ext cx="146831"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C0AC5D0D-5450-459C-BBC4-A3263183EC40}"/>
                  </a:ext>
                </a:extLst>
              </p14:cNvPr>
              <p14:cNvContentPartPr/>
              <p14:nvPr/>
            </p14:nvContentPartPr>
            <p14:xfrm>
              <a:off x="3634920" y="3699233"/>
              <a:ext cx="66960" cy="1122480"/>
            </p14:xfrm>
          </p:contentPart>
        </mc:Choice>
        <mc:Fallback xmlns="">
          <p:pic>
            <p:nvPicPr>
              <p:cNvPr id="40" name="Ink 39">
                <a:extLst>
                  <a:ext uri="{FF2B5EF4-FFF2-40B4-BE49-F238E27FC236}">
                    <a16:creationId xmlns:a16="http://schemas.microsoft.com/office/drawing/2014/main" id="{C0AC5D0D-5450-459C-BBC4-A3263183EC40}"/>
                  </a:ext>
                </a:extLst>
              </p:cNvPr>
              <p:cNvPicPr/>
              <p:nvPr/>
            </p:nvPicPr>
            <p:blipFill>
              <a:blip r:embed="rId61"/>
              <a:stretch>
                <a:fillRect/>
              </a:stretch>
            </p:blipFill>
            <p:spPr>
              <a:xfrm>
                <a:off x="3625920" y="3690593"/>
                <a:ext cx="84600" cy="1140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29C69AF-AF04-40A9-A344-A32602F890BC}"/>
                  </a:ext>
                </a:extLst>
              </p14:cNvPr>
              <p14:cNvContentPartPr/>
              <p14:nvPr/>
            </p14:nvContentPartPr>
            <p14:xfrm>
              <a:off x="2512800" y="4122233"/>
              <a:ext cx="308880" cy="207000"/>
            </p14:xfrm>
          </p:contentPart>
        </mc:Choice>
        <mc:Fallback xmlns="">
          <p:pic>
            <p:nvPicPr>
              <p:cNvPr id="52" name="Ink 51">
                <a:extLst>
                  <a:ext uri="{FF2B5EF4-FFF2-40B4-BE49-F238E27FC236}">
                    <a16:creationId xmlns:a16="http://schemas.microsoft.com/office/drawing/2014/main" id="{629C69AF-AF04-40A9-A344-A32602F890BC}"/>
                  </a:ext>
                </a:extLst>
              </p:cNvPr>
              <p:cNvPicPr/>
              <p:nvPr/>
            </p:nvPicPr>
            <p:blipFill>
              <a:blip r:embed="rId63"/>
              <a:stretch>
                <a:fillRect/>
              </a:stretch>
            </p:blipFill>
            <p:spPr>
              <a:xfrm>
                <a:off x="2503800" y="4113233"/>
                <a:ext cx="326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F2AEEF0C-3637-479B-B8C4-6F85B8709F1D}"/>
                  </a:ext>
                </a:extLst>
              </p14:cNvPr>
              <p14:cNvContentPartPr/>
              <p14:nvPr/>
            </p14:nvContentPartPr>
            <p14:xfrm>
              <a:off x="959760" y="3663593"/>
              <a:ext cx="1090440" cy="1167120"/>
            </p14:xfrm>
          </p:contentPart>
        </mc:Choice>
        <mc:Fallback xmlns="">
          <p:pic>
            <p:nvPicPr>
              <p:cNvPr id="54" name="Ink 53">
                <a:extLst>
                  <a:ext uri="{FF2B5EF4-FFF2-40B4-BE49-F238E27FC236}">
                    <a16:creationId xmlns:a16="http://schemas.microsoft.com/office/drawing/2014/main" id="{F2AEEF0C-3637-479B-B8C4-6F85B8709F1D}"/>
                  </a:ext>
                </a:extLst>
              </p:cNvPr>
              <p:cNvPicPr/>
              <p:nvPr/>
            </p:nvPicPr>
            <p:blipFill>
              <a:blip r:embed="rId65"/>
              <a:stretch>
                <a:fillRect/>
              </a:stretch>
            </p:blipFill>
            <p:spPr>
              <a:xfrm>
                <a:off x="950760" y="3654593"/>
                <a:ext cx="1108080" cy="1184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DCA37999-37BB-4436-985B-F4CDD1C4F15B}"/>
                  </a:ext>
                </a:extLst>
              </p14:cNvPr>
              <p14:cNvContentPartPr/>
              <p14:nvPr/>
            </p14:nvContentPartPr>
            <p14:xfrm>
              <a:off x="3243600" y="4136273"/>
              <a:ext cx="279000" cy="199080"/>
            </p14:xfrm>
          </p:contentPart>
        </mc:Choice>
        <mc:Fallback xmlns="">
          <p:pic>
            <p:nvPicPr>
              <p:cNvPr id="57" name="Ink 56">
                <a:extLst>
                  <a:ext uri="{FF2B5EF4-FFF2-40B4-BE49-F238E27FC236}">
                    <a16:creationId xmlns:a16="http://schemas.microsoft.com/office/drawing/2014/main" id="{DCA37999-37BB-4436-985B-F4CDD1C4F15B}"/>
                  </a:ext>
                </a:extLst>
              </p:cNvPr>
              <p:cNvPicPr/>
              <p:nvPr/>
            </p:nvPicPr>
            <p:blipFill>
              <a:blip r:embed="rId67"/>
              <a:stretch>
                <a:fillRect/>
              </a:stretch>
            </p:blipFill>
            <p:spPr>
              <a:xfrm>
                <a:off x="3234960" y="4127273"/>
                <a:ext cx="2966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6D08DDE1-59EF-4235-AC00-BFCB034C0FC7}"/>
                  </a:ext>
                </a:extLst>
              </p14:cNvPr>
              <p14:cNvContentPartPr/>
              <p14:nvPr/>
            </p14:nvContentPartPr>
            <p14:xfrm>
              <a:off x="1951560" y="4526153"/>
              <a:ext cx="112320" cy="200520"/>
            </p14:xfrm>
          </p:contentPart>
        </mc:Choice>
        <mc:Fallback xmlns="">
          <p:pic>
            <p:nvPicPr>
              <p:cNvPr id="62" name="Ink 61">
                <a:extLst>
                  <a:ext uri="{FF2B5EF4-FFF2-40B4-BE49-F238E27FC236}">
                    <a16:creationId xmlns:a16="http://schemas.microsoft.com/office/drawing/2014/main" id="{6D08DDE1-59EF-4235-AC00-BFCB034C0FC7}"/>
                  </a:ext>
                </a:extLst>
              </p:cNvPr>
              <p:cNvPicPr/>
              <p:nvPr/>
            </p:nvPicPr>
            <p:blipFill>
              <a:blip r:embed="rId71"/>
              <a:stretch>
                <a:fillRect/>
              </a:stretch>
            </p:blipFill>
            <p:spPr>
              <a:xfrm>
                <a:off x="1942560" y="4517513"/>
                <a:ext cx="129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D549F462-6189-47AE-9CB1-37FB7E552CC2}"/>
                  </a:ext>
                </a:extLst>
              </p14:cNvPr>
              <p14:cNvContentPartPr/>
              <p14:nvPr/>
            </p14:nvContentPartPr>
            <p14:xfrm>
              <a:off x="2683800" y="4534073"/>
              <a:ext cx="10080" cy="203400"/>
            </p14:xfrm>
          </p:contentPart>
        </mc:Choice>
        <mc:Fallback xmlns="">
          <p:pic>
            <p:nvPicPr>
              <p:cNvPr id="63" name="Ink 62">
                <a:extLst>
                  <a:ext uri="{FF2B5EF4-FFF2-40B4-BE49-F238E27FC236}">
                    <a16:creationId xmlns:a16="http://schemas.microsoft.com/office/drawing/2014/main" id="{D549F462-6189-47AE-9CB1-37FB7E552CC2}"/>
                  </a:ext>
                </a:extLst>
              </p:cNvPr>
              <p:cNvPicPr/>
              <p:nvPr/>
            </p:nvPicPr>
            <p:blipFill>
              <a:blip r:embed="rId73"/>
              <a:stretch>
                <a:fillRect/>
              </a:stretch>
            </p:blipFill>
            <p:spPr>
              <a:xfrm>
                <a:off x="2674800" y="4525433"/>
                <a:ext cx="27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7" name="Ink 66">
                <a:extLst>
                  <a:ext uri="{FF2B5EF4-FFF2-40B4-BE49-F238E27FC236}">
                    <a16:creationId xmlns:a16="http://schemas.microsoft.com/office/drawing/2014/main" id="{C5874E35-476E-4D32-A7AD-5E4A7169D9BF}"/>
                  </a:ext>
                </a:extLst>
              </p14:cNvPr>
              <p14:cNvContentPartPr/>
              <p14:nvPr/>
            </p14:nvContentPartPr>
            <p14:xfrm>
              <a:off x="3236760" y="4481513"/>
              <a:ext cx="338040" cy="174240"/>
            </p14:xfrm>
          </p:contentPart>
        </mc:Choice>
        <mc:Fallback xmlns="">
          <p:pic>
            <p:nvPicPr>
              <p:cNvPr id="67" name="Ink 66">
                <a:extLst>
                  <a:ext uri="{FF2B5EF4-FFF2-40B4-BE49-F238E27FC236}">
                    <a16:creationId xmlns:a16="http://schemas.microsoft.com/office/drawing/2014/main" id="{C5874E35-476E-4D32-A7AD-5E4A7169D9BF}"/>
                  </a:ext>
                </a:extLst>
              </p:cNvPr>
              <p:cNvPicPr/>
              <p:nvPr/>
            </p:nvPicPr>
            <p:blipFill>
              <a:blip r:embed="rId75"/>
              <a:stretch>
                <a:fillRect/>
              </a:stretch>
            </p:blipFill>
            <p:spPr>
              <a:xfrm>
                <a:off x="3227760" y="4472873"/>
                <a:ext cx="35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3" name="Ink 72">
                <a:extLst>
                  <a:ext uri="{FF2B5EF4-FFF2-40B4-BE49-F238E27FC236}">
                    <a16:creationId xmlns:a16="http://schemas.microsoft.com/office/drawing/2014/main" id="{433DF48F-E7E1-4690-8CEB-776B7E4B7A92}"/>
                  </a:ext>
                </a:extLst>
              </p14:cNvPr>
              <p14:cNvContentPartPr/>
              <p14:nvPr/>
            </p14:nvContentPartPr>
            <p14:xfrm>
              <a:off x="3590640" y="2993993"/>
              <a:ext cx="456480" cy="231840"/>
            </p14:xfrm>
          </p:contentPart>
        </mc:Choice>
        <mc:Fallback xmlns="">
          <p:pic>
            <p:nvPicPr>
              <p:cNvPr id="73" name="Ink 72">
                <a:extLst>
                  <a:ext uri="{FF2B5EF4-FFF2-40B4-BE49-F238E27FC236}">
                    <a16:creationId xmlns:a16="http://schemas.microsoft.com/office/drawing/2014/main" id="{433DF48F-E7E1-4690-8CEB-776B7E4B7A92}"/>
                  </a:ext>
                </a:extLst>
              </p:cNvPr>
              <p:cNvPicPr/>
              <p:nvPr/>
            </p:nvPicPr>
            <p:blipFill>
              <a:blip r:embed="rId77"/>
              <a:stretch>
                <a:fillRect/>
              </a:stretch>
            </p:blipFill>
            <p:spPr>
              <a:xfrm>
                <a:off x="3582000" y="2985366"/>
                <a:ext cx="474120" cy="24945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2" name="Ink 81">
                <a:extLst>
                  <a:ext uri="{FF2B5EF4-FFF2-40B4-BE49-F238E27FC236}">
                    <a16:creationId xmlns:a16="http://schemas.microsoft.com/office/drawing/2014/main" id="{61C9A88B-FEA7-4BD0-A1CF-3EC9BA803B70}"/>
                  </a:ext>
                </a:extLst>
              </p14:cNvPr>
              <p14:cNvContentPartPr/>
              <p14:nvPr/>
            </p14:nvContentPartPr>
            <p14:xfrm>
              <a:off x="3971520" y="3674393"/>
              <a:ext cx="518760" cy="1236960"/>
            </p14:xfrm>
          </p:contentPart>
        </mc:Choice>
        <mc:Fallback xmlns="">
          <p:pic>
            <p:nvPicPr>
              <p:cNvPr id="82" name="Ink 81">
                <a:extLst>
                  <a:ext uri="{FF2B5EF4-FFF2-40B4-BE49-F238E27FC236}">
                    <a16:creationId xmlns:a16="http://schemas.microsoft.com/office/drawing/2014/main" id="{61C9A88B-FEA7-4BD0-A1CF-3EC9BA803B70}"/>
                  </a:ext>
                </a:extLst>
              </p:cNvPr>
              <p:cNvPicPr/>
              <p:nvPr/>
            </p:nvPicPr>
            <p:blipFill>
              <a:blip r:embed="rId79"/>
              <a:stretch>
                <a:fillRect/>
              </a:stretch>
            </p:blipFill>
            <p:spPr>
              <a:xfrm>
                <a:off x="3962520" y="3665753"/>
                <a:ext cx="536400" cy="1254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5" name="Ink 84">
                <a:extLst>
                  <a:ext uri="{FF2B5EF4-FFF2-40B4-BE49-F238E27FC236}">
                    <a16:creationId xmlns:a16="http://schemas.microsoft.com/office/drawing/2014/main" id="{5C4175FE-F0A2-401F-8626-39CEBF2E9F28}"/>
                  </a:ext>
                </a:extLst>
              </p14:cNvPr>
              <p14:cNvContentPartPr/>
              <p14:nvPr/>
            </p14:nvContentPartPr>
            <p14:xfrm>
              <a:off x="8044920" y="2869793"/>
              <a:ext cx="210600" cy="213120"/>
            </p14:xfrm>
          </p:contentPart>
        </mc:Choice>
        <mc:Fallback xmlns="">
          <p:pic>
            <p:nvPicPr>
              <p:cNvPr id="85" name="Ink 84">
                <a:extLst>
                  <a:ext uri="{FF2B5EF4-FFF2-40B4-BE49-F238E27FC236}">
                    <a16:creationId xmlns:a16="http://schemas.microsoft.com/office/drawing/2014/main" id="{5C4175FE-F0A2-401F-8626-39CEBF2E9F28}"/>
                  </a:ext>
                </a:extLst>
              </p:cNvPr>
              <p:cNvPicPr/>
              <p:nvPr/>
            </p:nvPicPr>
            <p:blipFill>
              <a:blip r:embed="rId81"/>
              <a:stretch>
                <a:fillRect/>
              </a:stretch>
            </p:blipFill>
            <p:spPr>
              <a:xfrm>
                <a:off x="8036280" y="2861153"/>
                <a:ext cx="228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6" name="Ink 95">
                <a:extLst>
                  <a:ext uri="{FF2B5EF4-FFF2-40B4-BE49-F238E27FC236}">
                    <a16:creationId xmlns:a16="http://schemas.microsoft.com/office/drawing/2014/main" id="{FBF1DCB3-7D0A-4F6E-856B-33749B010A88}"/>
                  </a:ext>
                </a:extLst>
              </p14:cNvPr>
              <p14:cNvContentPartPr/>
              <p14:nvPr/>
            </p14:nvContentPartPr>
            <p14:xfrm>
              <a:off x="4786920" y="3763673"/>
              <a:ext cx="621720" cy="220320"/>
            </p14:xfrm>
          </p:contentPart>
        </mc:Choice>
        <mc:Fallback xmlns="">
          <p:pic>
            <p:nvPicPr>
              <p:cNvPr id="96" name="Ink 95">
                <a:extLst>
                  <a:ext uri="{FF2B5EF4-FFF2-40B4-BE49-F238E27FC236}">
                    <a16:creationId xmlns:a16="http://schemas.microsoft.com/office/drawing/2014/main" id="{FBF1DCB3-7D0A-4F6E-856B-33749B010A88}"/>
                  </a:ext>
                </a:extLst>
              </p:cNvPr>
              <p:cNvPicPr/>
              <p:nvPr/>
            </p:nvPicPr>
            <p:blipFill>
              <a:blip r:embed="rId85"/>
              <a:stretch>
                <a:fillRect/>
              </a:stretch>
            </p:blipFill>
            <p:spPr>
              <a:xfrm>
                <a:off x="4778280" y="3755033"/>
                <a:ext cx="639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1" name="Ink 100">
                <a:extLst>
                  <a:ext uri="{FF2B5EF4-FFF2-40B4-BE49-F238E27FC236}">
                    <a16:creationId xmlns:a16="http://schemas.microsoft.com/office/drawing/2014/main" id="{87D544B8-6A7B-48FB-A4FE-3E4E8A0038A0}"/>
                  </a:ext>
                </a:extLst>
              </p14:cNvPr>
              <p14:cNvContentPartPr/>
              <p14:nvPr/>
            </p14:nvContentPartPr>
            <p14:xfrm>
              <a:off x="4742280" y="4159673"/>
              <a:ext cx="553680" cy="258480"/>
            </p14:xfrm>
          </p:contentPart>
        </mc:Choice>
        <mc:Fallback xmlns="">
          <p:pic>
            <p:nvPicPr>
              <p:cNvPr id="101" name="Ink 100">
                <a:extLst>
                  <a:ext uri="{FF2B5EF4-FFF2-40B4-BE49-F238E27FC236}">
                    <a16:creationId xmlns:a16="http://schemas.microsoft.com/office/drawing/2014/main" id="{87D544B8-6A7B-48FB-A4FE-3E4E8A0038A0}"/>
                  </a:ext>
                </a:extLst>
              </p:cNvPr>
              <p:cNvPicPr/>
              <p:nvPr/>
            </p:nvPicPr>
            <p:blipFill>
              <a:blip r:embed="rId87"/>
              <a:stretch>
                <a:fillRect/>
              </a:stretch>
            </p:blipFill>
            <p:spPr>
              <a:xfrm>
                <a:off x="4733634" y="4151021"/>
                <a:ext cx="571331" cy="27614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2" name="Ink 101">
                <a:extLst>
                  <a:ext uri="{FF2B5EF4-FFF2-40B4-BE49-F238E27FC236}">
                    <a16:creationId xmlns:a16="http://schemas.microsoft.com/office/drawing/2014/main" id="{0AC445CB-3DD1-4F5E-987A-8F01DB0561FE}"/>
                  </a:ext>
                </a:extLst>
              </p14:cNvPr>
              <p14:cNvContentPartPr/>
              <p14:nvPr/>
            </p14:nvContentPartPr>
            <p14:xfrm>
              <a:off x="5472360" y="4315193"/>
              <a:ext cx="79200" cy="16200"/>
            </p14:xfrm>
          </p:contentPart>
        </mc:Choice>
        <mc:Fallback xmlns="">
          <p:pic>
            <p:nvPicPr>
              <p:cNvPr id="102" name="Ink 101">
                <a:extLst>
                  <a:ext uri="{FF2B5EF4-FFF2-40B4-BE49-F238E27FC236}">
                    <a16:creationId xmlns:a16="http://schemas.microsoft.com/office/drawing/2014/main" id="{0AC445CB-3DD1-4F5E-987A-8F01DB0561FE}"/>
                  </a:ext>
                </a:extLst>
              </p:cNvPr>
              <p:cNvPicPr/>
              <p:nvPr/>
            </p:nvPicPr>
            <p:blipFill>
              <a:blip r:embed="rId89"/>
              <a:stretch>
                <a:fillRect/>
              </a:stretch>
            </p:blipFill>
            <p:spPr>
              <a:xfrm>
                <a:off x="5463360" y="4306553"/>
                <a:ext cx="96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7" name="Ink 106">
                <a:extLst>
                  <a:ext uri="{FF2B5EF4-FFF2-40B4-BE49-F238E27FC236}">
                    <a16:creationId xmlns:a16="http://schemas.microsoft.com/office/drawing/2014/main" id="{81F23E34-7624-4C7D-A06A-E8C8CE7E01FC}"/>
                  </a:ext>
                </a:extLst>
              </p14:cNvPr>
              <p14:cNvContentPartPr/>
              <p14:nvPr/>
            </p14:nvContentPartPr>
            <p14:xfrm>
              <a:off x="5699160" y="4218353"/>
              <a:ext cx="657000" cy="257760"/>
            </p14:xfrm>
          </p:contentPart>
        </mc:Choice>
        <mc:Fallback xmlns="">
          <p:pic>
            <p:nvPicPr>
              <p:cNvPr id="107" name="Ink 106">
                <a:extLst>
                  <a:ext uri="{FF2B5EF4-FFF2-40B4-BE49-F238E27FC236}">
                    <a16:creationId xmlns:a16="http://schemas.microsoft.com/office/drawing/2014/main" id="{81F23E34-7624-4C7D-A06A-E8C8CE7E01FC}"/>
                  </a:ext>
                </a:extLst>
              </p:cNvPr>
              <p:cNvPicPr/>
              <p:nvPr/>
            </p:nvPicPr>
            <p:blipFill>
              <a:blip r:embed="rId91"/>
              <a:stretch>
                <a:fillRect/>
              </a:stretch>
            </p:blipFill>
            <p:spPr>
              <a:xfrm>
                <a:off x="5690165" y="4209353"/>
                <a:ext cx="67463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1" name="Ink 110">
                <a:extLst>
                  <a:ext uri="{FF2B5EF4-FFF2-40B4-BE49-F238E27FC236}">
                    <a16:creationId xmlns:a16="http://schemas.microsoft.com/office/drawing/2014/main" id="{C881E194-AF1A-4D7C-80B9-30A77DD24452}"/>
                  </a:ext>
                </a:extLst>
              </p14:cNvPr>
              <p14:cNvContentPartPr/>
              <p14:nvPr/>
            </p14:nvContentPartPr>
            <p14:xfrm>
              <a:off x="5435280" y="4576913"/>
              <a:ext cx="8640" cy="190080"/>
            </p14:xfrm>
          </p:contentPart>
        </mc:Choice>
        <mc:Fallback xmlns="">
          <p:pic>
            <p:nvPicPr>
              <p:cNvPr id="111" name="Ink 110">
                <a:extLst>
                  <a:ext uri="{FF2B5EF4-FFF2-40B4-BE49-F238E27FC236}">
                    <a16:creationId xmlns:a16="http://schemas.microsoft.com/office/drawing/2014/main" id="{C881E194-AF1A-4D7C-80B9-30A77DD24452}"/>
                  </a:ext>
                </a:extLst>
              </p:cNvPr>
              <p:cNvPicPr/>
              <p:nvPr/>
            </p:nvPicPr>
            <p:blipFill>
              <a:blip r:embed="rId93"/>
              <a:stretch>
                <a:fillRect/>
              </a:stretch>
            </p:blipFill>
            <p:spPr>
              <a:xfrm>
                <a:off x="5426640" y="4567913"/>
                <a:ext cx="26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6000" y="4573313"/>
              <a:ext cx="123480" cy="27180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95"/>
              <a:stretch>
                <a:fillRect/>
              </a:stretch>
            </p:blipFill>
            <p:spPr>
              <a:xfrm>
                <a:off x="6507360" y="4564673"/>
                <a:ext cx="1411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0" name="Ink 119">
                <a:extLst>
                  <a:ext uri="{FF2B5EF4-FFF2-40B4-BE49-F238E27FC236}">
                    <a16:creationId xmlns:a16="http://schemas.microsoft.com/office/drawing/2014/main" id="{4D0F7104-581B-4A80-A179-E1666DF4B277}"/>
                  </a:ext>
                </a:extLst>
              </p14:cNvPr>
              <p14:cNvContentPartPr/>
              <p14:nvPr/>
            </p14:nvContentPartPr>
            <p14:xfrm>
              <a:off x="5605920" y="4568993"/>
              <a:ext cx="763920" cy="249480"/>
            </p14:xfrm>
          </p:contentPart>
        </mc:Choice>
        <mc:Fallback xmlns="">
          <p:pic>
            <p:nvPicPr>
              <p:cNvPr id="120" name="Ink 119">
                <a:extLst>
                  <a:ext uri="{FF2B5EF4-FFF2-40B4-BE49-F238E27FC236}">
                    <a16:creationId xmlns:a16="http://schemas.microsoft.com/office/drawing/2014/main" id="{4D0F7104-581B-4A80-A179-E1666DF4B277}"/>
                  </a:ext>
                </a:extLst>
              </p:cNvPr>
              <p:cNvPicPr/>
              <p:nvPr/>
            </p:nvPicPr>
            <p:blipFill>
              <a:blip r:embed="rId97"/>
              <a:stretch>
                <a:fillRect/>
              </a:stretch>
            </p:blipFill>
            <p:spPr>
              <a:xfrm>
                <a:off x="5596920" y="4560006"/>
                <a:ext cx="781560" cy="26709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1" name="Ink 120">
                <a:extLst>
                  <a:ext uri="{FF2B5EF4-FFF2-40B4-BE49-F238E27FC236}">
                    <a16:creationId xmlns:a16="http://schemas.microsoft.com/office/drawing/2014/main" id="{8E77E5EB-0B9F-4AF9-8230-89879C8E7240}"/>
                  </a:ext>
                </a:extLst>
              </p14:cNvPr>
              <p14:cNvContentPartPr/>
              <p14:nvPr/>
            </p14:nvContentPartPr>
            <p14:xfrm>
              <a:off x="4768920" y="4529753"/>
              <a:ext cx="501120" cy="255240"/>
            </p14:xfrm>
          </p:contentPart>
        </mc:Choice>
        <mc:Fallback xmlns="">
          <p:pic>
            <p:nvPicPr>
              <p:cNvPr id="121" name="Ink 120">
                <a:extLst>
                  <a:ext uri="{FF2B5EF4-FFF2-40B4-BE49-F238E27FC236}">
                    <a16:creationId xmlns:a16="http://schemas.microsoft.com/office/drawing/2014/main" id="{8E77E5EB-0B9F-4AF9-8230-89879C8E7240}"/>
                  </a:ext>
                </a:extLst>
              </p:cNvPr>
              <p:cNvPicPr/>
              <p:nvPr/>
            </p:nvPicPr>
            <p:blipFill>
              <a:blip r:embed="rId99"/>
              <a:stretch>
                <a:fillRect/>
              </a:stretch>
            </p:blipFill>
            <p:spPr>
              <a:xfrm>
                <a:off x="4760274" y="4521125"/>
                <a:ext cx="518773" cy="272855"/>
              </a:xfrm>
              <a:prstGeom prst="rect">
                <a:avLst/>
              </a:prstGeom>
            </p:spPr>
          </p:pic>
        </mc:Fallback>
      </mc:AlternateContent>
      <p:sp>
        <p:nvSpPr>
          <p:cNvPr id="4" name="TextBox 3">
            <a:extLst>
              <a:ext uri="{FF2B5EF4-FFF2-40B4-BE49-F238E27FC236}">
                <a16:creationId xmlns:a16="http://schemas.microsoft.com/office/drawing/2014/main" id="{1EFF2F52-D089-47CB-AB1C-896229E30ECA}"/>
              </a:ext>
            </a:extLst>
          </p:cNvPr>
          <p:cNvSpPr txBox="1"/>
          <p:nvPr/>
        </p:nvSpPr>
        <p:spPr>
          <a:xfrm>
            <a:off x="6835200" y="3341145"/>
            <a:ext cx="4602480" cy="2585323"/>
          </a:xfrm>
          <a:prstGeom prst="rect">
            <a:avLst/>
          </a:prstGeom>
          <a:noFill/>
        </p:spPr>
        <p:txBody>
          <a:bodyPr wrap="square" rtlCol="0">
            <a:spAutoFit/>
          </a:bodyPr>
          <a:lstStyle/>
          <a:p>
            <a:r>
              <a:rPr lang="en-US" dirty="0"/>
              <a:t>Now, we will try to get the values in the last two rows the same for either the y column or the z column. Out of habit, I usually choose the y column.</a:t>
            </a:r>
          </a:p>
          <a:p>
            <a:r>
              <a:rPr lang="en-US" dirty="0"/>
              <a:t>We can do this by multiplying the last row by 11 (it’s ok that the y coordinate of row 2 will be -11 and the y-coordinate of row 3 will be 11; we can eliminate by adding rather than subtracting).</a:t>
            </a:r>
          </a:p>
        </p:txBody>
      </p:sp>
      <mc:AlternateContent xmlns:mc="http://schemas.openxmlformats.org/markup-compatibility/2006" xmlns:p14="http://schemas.microsoft.com/office/powerpoint/2010/main">
        <mc:Choice Requires="p14">
          <p:contentPart p14:bwMode="auto" r:id="rId100">
            <p14:nvContentPartPr>
              <p14:cNvPr id="5" name="Ink 4">
                <a:extLst>
                  <a:ext uri="{FF2B5EF4-FFF2-40B4-BE49-F238E27FC236}">
                    <a16:creationId xmlns:a16="http://schemas.microsoft.com/office/drawing/2014/main" id="{AA67E8CE-B3D7-44E7-A801-9AF70EF52150}"/>
                  </a:ext>
                </a:extLst>
              </p14:cNvPr>
              <p14:cNvContentPartPr/>
              <p14:nvPr/>
            </p14:nvContentPartPr>
            <p14:xfrm>
              <a:off x="3768120" y="3828473"/>
              <a:ext cx="77400" cy="2880"/>
            </p14:xfrm>
          </p:contentPart>
        </mc:Choice>
        <mc:Fallback xmlns="">
          <p:pic>
            <p:nvPicPr>
              <p:cNvPr id="5" name="Ink 4">
                <a:extLst>
                  <a:ext uri="{FF2B5EF4-FFF2-40B4-BE49-F238E27FC236}">
                    <a16:creationId xmlns:a16="http://schemas.microsoft.com/office/drawing/2014/main" id="{AA67E8CE-B3D7-44E7-A801-9AF70EF52150}"/>
                  </a:ext>
                </a:extLst>
              </p:cNvPr>
              <p:cNvPicPr/>
              <p:nvPr/>
            </p:nvPicPr>
            <p:blipFill>
              <a:blip r:embed="rId101"/>
              <a:stretch>
                <a:fillRect/>
              </a:stretch>
            </p:blipFill>
            <p:spPr>
              <a:xfrm>
                <a:off x="3759480" y="3819833"/>
                <a:ext cx="95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2" name="Ink 31">
                <a:extLst>
                  <a:ext uri="{FF2B5EF4-FFF2-40B4-BE49-F238E27FC236}">
                    <a16:creationId xmlns:a16="http://schemas.microsoft.com/office/drawing/2014/main" id="{1A0E27BB-8715-46C7-BD16-AF2AD470235D}"/>
                  </a:ext>
                </a:extLst>
              </p14:cNvPr>
              <p14:cNvContentPartPr/>
              <p14:nvPr/>
            </p14:nvContentPartPr>
            <p14:xfrm>
              <a:off x="3856680" y="4124753"/>
              <a:ext cx="353520" cy="527400"/>
            </p14:xfrm>
          </p:contentPart>
        </mc:Choice>
        <mc:Fallback xmlns="">
          <p:pic>
            <p:nvPicPr>
              <p:cNvPr id="32" name="Ink 31">
                <a:extLst>
                  <a:ext uri="{FF2B5EF4-FFF2-40B4-BE49-F238E27FC236}">
                    <a16:creationId xmlns:a16="http://schemas.microsoft.com/office/drawing/2014/main" id="{1A0E27BB-8715-46C7-BD16-AF2AD470235D}"/>
                  </a:ext>
                </a:extLst>
              </p:cNvPr>
              <p:cNvPicPr/>
              <p:nvPr/>
            </p:nvPicPr>
            <p:blipFill>
              <a:blip r:embed="rId103"/>
              <a:stretch>
                <a:fillRect/>
              </a:stretch>
            </p:blipFill>
            <p:spPr>
              <a:xfrm>
                <a:off x="3848031" y="4115753"/>
                <a:ext cx="371178" cy="545040"/>
              </a:xfrm>
              <a:prstGeom prst="rect">
                <a:avLst/>
              </a:prstGeom>
            </p:spPr>
          </p:pic>
        </mc:Fallback>
      </mc:AlternateContent>
    </p:spTree>
    <p:extLst>
      <p:ext uri="{BB962C8B-B14F-4D97-AF65-F5344CB8AC3E}">
        <p14:creationId xmlns:p14="http://schemas.microsoft.com/office/powerpoint/2010/main" val="676131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659760" y="1567673"/>
              <a:ext cx="25020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 name="Ink 3">
                <a:extLst>
                  <a:ext uri="{FF2B5EF4-FFF2-40B4-BE49-F238E27FC236}">
                    <a16:creationId xmlns:a16="http://schemas.microsoft.com/office/drawing/2014/main" id="{A0014610-A937-4169-9E0F-B25DA34FFA6E}"/>
                  </a:ext>
                </a:extLst>
              </p14:cNvPr>
              <p14:cNvContentPartPr/>
              <p14:nvPr/>
            </p14:nvContentPartPr>
            <p14:xfrm>
              <a:off x="3182400" y="1710593"/>
              <a:ext cx="95760" cy="19800"/>
            </p14:xfrm>
          </p:contentPart>
        </mc:Choice>
        <mc:Fallback xmlns="">
          <p:pic>
            <p:nvPicPr>
              <p:cNvPr id="4" name="Ink 3">
                <a:extLst>
                  <a:ext uri="{FF2B5EF4-FFF2-40B4-BE49-F238E27FC236}">
                    <a16:creationId xmlns:a16="http://schemas.microsoft.com/office/drawing/2014/main" id="{A0014610-A937-4169-9E0F-B25DA34FFA6E}"/>
                  </a:ext>
                </a:extLst>
              </p:cNvPr>
              <p:cNvPicPr/>
              <p:nvPr/>
            </p:nvPicPr>
            <p:blipFill>
              <a:blip r:embed="rId29"/>
              <a:stretch>
                <a:fillRect/>
              </a:stretch>
            </p:blipFill>
            <p:spPr>
              <a:xfrm>
                <a:off x="3173760" y="1701953"/>
                <a:ext cx="1134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a:extLst>
                  <a:ext uri="{FF2B5EF4-FFF2-40B4-BE49-F238E27FC236}">
                    <a16:creationId xmlns:a16="http://schemas.microsoft.com/office/drawing/2014/main" id="{4B9D1C8E-52D9-4F11-B3B9-221B4E740CCD}"/>
                  </a:ext>
                </a:extLst>
              </p14:cNvPr>
              <p14:cNvContentPartPr/>
              <p14:nvPr/>
            </p14:nvContentPartPr>
            <p14:xfrm>
              <a:off x="3232800" y="1980953"/>
              <a:ext cx="348120" cy="498240"/>
            </p14:xfrm>
          </p:contentPart>
        </mc:Choice>
        <mc:Fallback xmlns="">
          <p:pic>
            <p:nvPicPr>
              <p:cNvPr id="11" name="Ink 10">
                <a:extLst>
                  <a:ext uri="{FF2B5EF4-FFF2-40B4-BE49-F238E27FC236}">
                    <a16:creationId xmlns:a16="http://schemas.microsoft.com/office/drawing/2014/main" id="{4B9D1C8E-52D9-4F11-B3B9-221B4E740CCD}"/>
                  </a:ext>
                </a:extLst>
              </p:cNvPr>
              <p:cNvPicPr/>
              <p:nvPr/>
            </p:nvPicPr>
            <p:blipFill>
              <a:blip r:embed="rId31"/>
              <a:stretch>
                <a:fillRect/>
              </a:stretch>
            </p:blipFill>
            <p:spPr>
              <a:xfrm>
                <a:off x="3224160" y="1971953"/>
                <a:ext cx="365760" cy="515880"/>
              </a:xfrm>
              <a:prstGeom prst="rect">
                <a:avLst/>
              </a:prstGeom>
            </p:spPr>
          </p:pic>
        </mc:Fallback>
      </mc:AlternateContent>
    </p:spTree>
    <p:extLst>
      <p:ext uri="{BB962C8B-B14F-4D97-AF65-F5344CB8AC3E}">
        <p14:creationId xmlns:p14="http://schemas.microsoft.com/office/powerpoint/2010/main" val="84089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659760" y="1567673"/>
              <a:ext cx="25020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 name="Ink 6">
                <a:extLst>
                  <a:ext uri="{FF2B5EF4-FFF2-40B4-BE49-F238E27FC236}">
                    <a16:creationId xmlns:a16="http://schemas.microsoft.com/office/drawing/2014/main" id="{46EC6D8C-36CA-47F8-9B0A-A877C21FA42B}"/>
                  </a:ext>
                </a:extLst>
              </p14:cNvPr>
              <p14:cNvContentPartPr/>
              <p14:nvPr/>
            </p14:nvContentPartPr>
            <p14:xfrm>
              <a:off x="3285720" y="1664153"/>
              <a:ext cx="348120" cy="206280"/>
            </p14:xfrm>
          </p:contentPart>
        </mc:Choice>
        <mc:Fallback xmlns="">
          <p:pic>
            <p:nvPicPr>
              <p:cNvPr id="7" name="Ink 6">
                <a:extLst>
                  <a:ext uri="{FF2B5EF4-FFF2-40B4-BE49-F238E27FC236}">
                    <a16:creationId xmlns:a16="http://schemas.microsoft.com/office/drawing/2014/main" id="{46EC6D8C-36CA-47F8-9B0A-A877C21FA42B}"/>
                  </a:ext>
                </a:extLst>
              </p:cNvPr>
              <p:cNvPicPr/>
              <p:nvPr/>
            </p:nvPicPr>
            <p:blipFill>
              <a:blip r:embed="rId49"/>
              <a:stretch>
                <a:fillRect/>
              </a:stretch>
            </p:blipFill>
            <p:spPr>
              <a:xfrm>
                <a:off x="3277080" y="1655153"/>
                <a:ext cx="3657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 name="Ink 13">
                <a:extLst>
                  <a:ext uri="{FF2B5EF4-FFF2-40B4-BE49-F238E27FC236}">
                    <a16:creationId xmlns:a16="http://schemas.microsoft.com/office/drawing/2014/main" id="{532D197E-A825-4A79-8F66-DD98156C557A}"/>
                  </a:ext>
                </a:extLst>
              </p14:cNvPr>
              <p14:cNvContentPartPr/>
              <p14:nvPr/>
            </p14:nvContentPartPr>
            <p14:xfrm>
              <a:off x="3290400" y="1991753"/>
              <a:ext cx="395280" cy="510480"/>
            </p14:xfrm>
          </p:contentPart>
        </mc:Choice>
        <mc:Fallback xmlns="">
          <p:pic>
            <p:nvPicPr>
              <p:cNvPr id="14" name="Ink 13">
                <a:extLst>
                  <a:ext uri="{FF2B5EF4-FFF2-40B4-BE49-F238E27FC236}">
                    <a16:creationId xmlns:a16="http://schemas.microsoft.com/office/drawing/2014/main" id="{532D197E-A825-4A79-8F66-DD98156C557A}"/>
                  </a:ext>
                </a:extLst>
              </p:cNvPr>
              <p:cNvPicPr/>
              <p:nvPr/>
            </p:nvPicPr>
            <p:blipFill>
              <a:blip r:embed="rId51"/>
              <a:stretch>
                <a:fillRect/>
              </a:stretch>
            </p:blipFill>
            <p:spPr>
              <a:xfrm>
                <a:off x="3281400" y="1983107"/>
                <a:ext cx="412920" cy="528132"/>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Ink 21">
                <a:extLst>
                  <a:ext uri="{FF2B5EF4-FFF2-40B4-BE49-F238E27FC236}">
                    <a16:creationId xmlns:a16="http://schemas.microsoft.com/office/drawing/2014/main" id="{AE18C68B-9E75-4A1C-8B9D-C6D8FACEFBA3}"/>
                  </a:ext>
                </a:extLst>
              </p14:cNvPr>
              <p14:cNvContentPartPr/>
              <p14:nvPr/>
            </p14:nvContentPartPr>
            <p14:xfrm>
              <a:off x="6715440" y="1557953"/>
              <a:ext cx="329400" cy="509040"/>
            </p14:xfrm>
          </p:contentPart>
        </mc:Choice>
        <mc:Fallback xmlns="">
          <p:pic>
            <p:nvPicPr>
              <p:cNvPr id="22" name="Ink 21">
                <a:extLst>
                  <a:ext uri="{FF2B5EF4-FFF2-40B4-BE49-F238E27FC236}">
                    <a16:creationId xmlns:a16="http://schemas.microsoft.com/office/drawing/2014/main" id="{AE18C68B-9E75-4A1C-8B9D-C6D8FACEFBA3}"/>
                  </a:ext>
                </a:extLst>
              </p:cNvPr>
              <p:cNvPicPr/>
              <p:nvPr/>
            </p:nvPicPr>
            <p:blipFill>
              <a:blip r:embed="rId53"/>
              <a:stretch>
                <a:fillRect/>
              </a:stretch>
            </p:blipFill>
            <p:spPr>
              <a:xfrm>
                <a:off x="6706440" y="1548959"/>
                <a:ext cx="347040" cy="52666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3" name="Ink 22">
                <a:extLst>
                  <a:ext uri="{FF2B5EF4-FFF2-40B4-BE49-F238E27FC236}">
                    <a16:creationId xmlns:a16="http://schemas.microsoft.com/office/drawing/2014/main" id="{79A3672B-4AF9-4DF9-9C00-780715B54BF6}"/>
                  </a:ext>
                </a:extLst>
              </p14:cNvPr>
              <p14:cNvContentPartPr/>
              <p14:nvPr/>
            </p14:nvContentPartPr>
            <p14:xfrm>
              <a:off x="6866280" y="1497833"/>
              <a:ext cx="53280" cy="200880"/>
            </p14:xfrm>
          </p:contentPart>
        </mc:Choice>
        <mc:Fallback xmlns="">
          <p:pic>
            <p:nvPicPr>
              <p:cNvPr id="23" name="Ink 22">
                <a:extLst>
                  <a:ext uri="{FF2B5EF4-FFF2-40B4-BE49-F238E27FC236}">
                    <a16:creationId xmlns:a16="http://schemas.microsoft.com/office/drawing/2014/main" id="{79A3672B-4AF9-4DF9-9C00-780715B54BF6}"/>
                  </a:ext>
                </a:extLst>
              </p:cNvPr>
              <p:cNvPicPr/>
              <p:nvPr/>
            </p:nvPicPr>
            <p:blipFill>
              <a:blip r:embed="rId55"/>
              <a:stretch>
                <a:fillRect/>
              </a:stretch>
            </p:blipFill>
            <p:spPr>
              <a:xfrm>
                <a:off x="6857280" y="1489193"/>
                <a:ext cx="709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2D6BEAAE-12E2-4DCA-8CE0-4D19FC99E47C}"/>
                  </a:ext>
                </a:extLst>
              </p14:cNvPr>
              <p14:cNvContentPartPr/>
              <p14:nvPr/>
            </p14:nvContentPartPr>
            <p14:xfrm>
              <a:off x="6775200" y="2158433"/>
              <a:ext cx="461160" cy="243000"/>
            </p14:xfrm>
          </p:contentPart>
        </mc:Choice>
        <mc:Fallback xmlns="">
          <p:pic>
            <p:nvPicPr>
              <p:cNvPr id="28" name="Ink 27">
                <a:extLst>
                  <a:ext uri="{FF2B5EF4-FFF2-40B4-BE49-F238E27FC236}">
                    <a16:creationId xmlns:a16="http://schemas.microsoft.com/office/drawing/2014/main" id="{2D6BEAAE-12E2-4DCA-8CE0-4D19FC99E47C}"/>
                  </a:ext>
                </a:extLst>
              </p:cNvPr>
              <p:cNvPicPr/>
              <p:nvPr/>
            </p:nvPicPr>
            <p:blipFill>
              <a:blip r:embed="rId57"/>
              <a:stretch>
                <a:fillRect/>
              </a:stretch>
            </p:blipFill>
            <p:spPr>
              <a:xfrm>
                <a:off x="6766200" y="2149793"/>
                <a:ext cx="478800" cy="260640"/>
              </a:xfrm>
              <a:prstGeom prst="rect">
                <a:avLst/>
              </a:prstGeom>
            </p:spPr>
          </p:pic>
        </mc:Fallback>
      </mc:AlternateContent>
    </p:spTree>
    <p:extLst>
      <p:ext uri="{BB962C8B-B14F-4D97-AF65-F5344CB8AC3E}">
        <p14:creationId xmlns:p14="http://schemas.microsoft.com/office/powerpoint/2010/main" val="3606209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7" name="Ink 6">
                <a:extLst>
                  <a:ext uri="{FF2B5EF4-FFF2-40B4-BE49-F238E27FC236}">
                    <a16:creationId xmlns:a16="http://schemas.microsoft.com/office/drawing/2014/main" id="{6DE2890B-85A6-43FD-A619-08359494E229}"/>
                  </a:ext>
                </a:extLst>
              </p14:cNvPr>
              <p14:cNvContentPartPr/>
              <p14:nvPr/>
            </p14:nvContentPartPr>
            <p14:xfrm>
              <a:off x="6726240" y="1534553"/>
              <a:ext cx="315360" cy="195840"/>
            </p14:xfrm>
          </p:contentPart>
        </mc:Choice>
        <mc:Fallback xmlns="">
          <p:pic>
            <p:nvPicPr>
              <p:cNvPr id="7" name="Ink 6">
                <a:extLst>
                  <a:ext uri="{FF2B5EF4-FFF2-40B4-BE49-F238E27FC236}">
                    <a16:creationId xmlns:a16="http://schemas.microsoft.com/office/drawing/2014/main" id="{6DE2890B-85A6-43FD-A619-08359494E229}"/>
                  </a:ext>
                </a:extLst>
              </p:cNvPr>
              <p:cNvPicPr/>
              <p:nvPr/>
            </p:nvPicPr>
            <p:blipFill>
              <a:blip r:embed="rId49"/>
              <a:stretch>
                <a:fillRect/>
              </a:stretch>
            </p:blipFill>
            <p:spPr>
              <a:xfrm>
                <a:off x="6717240" y="1525913"/>
                <a:ext cx="3330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49E0C48B-AB4B-4865-9951-56B167381837}"/>
                  </a:ext>
                </a:extLst>
              </p14:cNvPr>
              <p14:cNvContentPartPr/>
              <p14:nvPr/>
            </p14:nvContentPartPr>
            <p14:xfrm>
              <a:off x="6761520" y="1856033"/>
              <a:ext cx="440640" cy="520920"/>
            </p14:xfrm>
          </p:contentPart>
        </mc:Choice>
        <mc:Fallback xmlns="">
          <p:pic>
            <p:nvPicPr>
              <p:cNvPr id="21" name="Ink 20">
                <a:extLst>
                  <a:ext uri="{FF2B5EF4-FFF2-40B4-BE49-F238E27FC236}">
                    <a16:creationId xmlns:a16="http://schemas.microsoft.com/office/drawing/2014/main" id="{49E0C48B-AB4B-4865-9951-56B167381837}"/>
                  </a:ext>
                </a:extLst>
              </p:cNvPr>
              <p:cNvPicPr/>
              <p:nvPr/>
            </p:nvPicPr>
            <p:blipFill>
              <a:blip r:embed="rId51"/>
              <a:stretch>
                <a:fillRect/>
              </a:stretch>
            </p:blipFill>
            <p:spPr>
              <a:xfrm>
                <a:off x="6752520" y="1847387"/>
                <a:ext cx="458280" cy="538572"/>
              </a:xfrm>
              <a:prstGeom prst="rect">
                <a:avLst/>
              </a:prstGeom>
            </p:spPr>
          </p:pic>
        </mc:Fallback>
      </mc:AlternateContent>
    </p:spTree>
    <p:extLst>
      <p:ext uri="{BB962C8B-B14F-4D97-AF65-F5344CB8AC3E}">
        <p14:creationId xmlns:p14="http://schemas.microsoft.com/office/powerpoint/2010/main" val="349043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35DE-9624-4B17-824D-22282A86D2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2042385-9F11-4FF9-AB06-B6D9AC14B27F}"/>
              </a:ext>
            </a:extLst>
          </p:cNvPr>
          <p:cNvSpPr>
            <a:spLocks noGrp="1"/>
          </p:cNvSpPr>
          <p:nvPr>
            <p:ph idx="1"/>
          </p:nvPr>
        </p:nvSpPr>
        <p:spPr/>
        <p:txBody>
          <a:bodyPr>
            <a:normAutofit/>
          </a:bodyPr>
          <a:lstStyle/>
          <a:p>
            <a:pPr marL="0" indent="0">
              <a:buNone/>
            </a:pPr>
            <a:r>
              <a:rPr lang="en-US" dirty="0"/>
              <a:t>Two systems of equations are defined as equivalent if every solution to one system is also a solution to the second system of equations, and vice versa</a:t>
            </a:r>
          </a:p>
        </p:txBody>
      </p:sp>
    </p:spTree>
    <p:extLst>
      <p:ext uri="{BB962C8B-B14F-4D97-AF65-F5344CB8AC3E}">
        <p14:creationId xmlns:p14="http://schemas.microsoft.com/office/powerpoint/2010/main" val="180528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Tree>
    <p:extLst>
      <p:ext uri="{BB962C8B-B14F-4D97-AF65-F5344CB8AC3E}">
        <p14:creationId xmlns:p14="http://schemas.microsoft.com/office/powerpoint/2010/main" val="4247114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Tree>
    <p:extLst>
      <p:ext uri="{BB962C8B-B14F-4D97-AF65-F5344CB8AC3E}">
        <p14:creationId xmlns:p14="http://schemas.microsoft.com/office/powerpoint/2010/main" val="2159075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82A5626C-D494-4049-AB56-E95E7AB58753}"/>
              </a:ext>
            </a:extLst>
          </p:cNvPr>
          <p:cNvSpPr txBox="1"/>
          <p:nvPr/>
        </p:nvSpPr>
        <p:spPr>
          <a:xfrm>
            <a:off x="4925880" y="2974489"/>
            <a:ext cx="6487320" cy="1477328"/>
          </a:xfrm>
          <a:prstGeom prst="rect">
            <a:avLst/>
          </a:prstGeom>
          <a:noFill/>
        </p:spPr>
        <p:txBody>
          <a:bodyPr wrap="square" rtlCol="0">
            <a:spAutoFit/>
          </a:bodyPr>
          <a:lstStyle/>
          <a:p>
            <a:r>
              <a:rPr lang="en-US" dirty="0"/>
              <a:t>At this point, we can solve. We are trying to have one row with 2 zeros to the left of the vertical line, and we are trying to have another row with 1 zero to the left of the equals sign (and the zero that we have to the left of the equals sign in this row must be in the same column as one of the 2 zeros that we have in the other row)</a:t>
            </a:r>
          </a:p>
        </p:txBody>
      </p:sp>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Tree>
    <p:extLst>
      <p:ext uri="{BB962C8B-B14F-4D97-AF65-F5344CB8AC3E}">
        <p14:creationId xmlns:p14="http://schemas.microsoft.com/office/powerpoint/2010/main" val="3068912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82A5626C-D494-4049-AB56-E95E7AB58753}"/>
              </a:ext>
            </a:extLst>
          </p:cNvPr>
          <p:cNvSpPr txBox="1"/>
          <p:nvPr/>
        </p:nvSpPr>
        <p:spPr>
          <a:xfrm>
            <a:off x="4925880" y="2974489"/>
            <a:ext cx="6487320" cy="1477328"/>
          </a:xfrm>
          <a:prstGeom prst="rect">
            <a:avLst/>
          </a:prstGeom>
          <a:noFill/>
        </p:spPr>
        <p:txBody>
          <a:bodyPr wrap="square" rtlCol="0">
            <a:spAutoFit/>
          </a:bodyPr>
          <a:lstStyle/>
          <a:p>
            <a:r>
              <a:rPr lang="en-US" dirty="0"/>
              <a:t>At this point, we can solve. We are trying to have one row with 2 zeros to the left of the vertical line, and we are trying to have another row with 1 zero to the left of the equals sign (and the zero that we have to the left of the equals sign in this row must be in the same column as one of the 2 zeros that we have in the other row)</a:t>
            </a:r>
          </a:p>
        </p:txBody>
      </p:sp>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
        <p:nvSpPr>
          <p:cNvPr id="10" name="TextBox 9">
            <a:extLst>
              <a:ext uri="{FF2B5EF4-FFF2-40B4-BE49-F238E27FC236}">
                <a16:creationId xmlns:a16="http://schemas.microsoft.com/office/drawing/2014/main" id="{55A0B76C-5B25-41F9-ADA7-B22C63919986}"/>
              </a:ext>
            </a:extLst>
          </p:cNvPr>
          <p:cNvSpPr txBox="1"/>
          <p:nvPr/>
        </p:nvSpPr>
        <p:spPr>
          <a:xfrm>
            <a:off x="4419360" y="4778948"/>
            <a:ext cx="7102253" cy="1200329"/>
          </a:xfrm>
          <a:prstGeom prst="rect">
            <a:avLst/>
          </a:prstGeom>
          <a:noFill/>
        </p:spPr>
        <p:txBody>
          <a:bodyPr wrap="square" rtlCol="0">
            <a:spAutoFit/>
          </a:bodyPr>
          <a:lstStyle/>
          <a:p>
            <a:r>
              <a:rPr lang="en-US" dirty="0"/>
              <a:t>As we will see in later examples, we often get more zeros than just the ones that we were trying to get. The number of zeros that we get has implications for the types of </a:t>
            </a:r>
            <a:r>
              <a:rPr lang="en-US" dirty="0" err="1"/>
              <a:t>soutions</a:t>
            </a:r>
            <a:r>
              <a:rPr lang="en-US" dirty="0"/>
              <a:t> to the system of equations (or even to the lack of a solution to the system of equations)</a:t>
            </a:r>
          </a:p>
        </p:txBody>
      </p:sp>
    </p:spTree>
    <p:extLst>
      <p:ext uri="{BB962C8B-B14F-4D97-AF65-F5344CB8AC3E}">
        <p14:creationId xmlns:p14="http://schemas.microsoft.com/office/powerpoint/2010/main" val="4039811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82A5626C-D494-4049-AB56-E95E7AB58753}"/>
              </a:ext>
            </a:extLst>
          </p:cNvPr>
          <p:cNvSpPr txBox="1"/>
          <p:nvPr/>
        </p:nvSpPr>
        <p:spPr>
          <a:xfrm>
            <a:off x="4925880" y="2974489"/>
            <a:ext cx="6487320" cy="1477328"/>
          </a:xfrm>
          <a:prstGeom prst="rect">
            <a:avLst/>
          </a:prstGeom>
          <a:noFill/>
        </p:spPr>
        <p:txBody>
          <a:bodyPr wrap="square" rtlCol="0">
            <a:spAutoFit/>
          </a:bodyPr>
          <a:lstStyle/>
          <a:p>
            <a:r>
              <a:rPr lang="en-US" dirty="0"/>
              <a:t>At this point, we can solve. We are trying to have one row with 2 zeros to the left of the vertical line, and we are trying to have another row with 1 zero to the left of the equals sign (and the zero that we have to the left of the equals sign in this row must be in the same column as one of the 2 zeros that we have in the other row)</a:t>
            </a:r>
          </a:p>
        </p:txBody>
      </p:sp>
      <p:sp>
        <p:nvSpPr>
          <p:cNvPr id="5" name="TextBox 4">
            <a:extLst>
              <a:ext uri="{FF2B5EF4-FFF2-40B4-BE49-F238E27FC236}">
                <a16:creationId xmlns:a16="http://schemas.microsoft.com/office/drawing/2014/main" id="{2CCE2DCD-1CD9-4D1D-A0FC-B656A314CEE0}"/>
              </a:ext>
            </a:extLst>
          </p:cNvPr>
          <p:cNvSpPr txBox="1"/>
          <p:nvPr/>
        </p:nvSpPr>
        <p:spPr>
          <a:xfrm>
            <a:off x="1672285" y="4622273"/>
            <a:ext cx="1767960" cy="1200329"/>
          </a:xfrm>
          <a:prstGeom prst="rect">
            <a:avLst/>
          </a:prstGeom>
          <a:noFill/>
        </p:spPr>
        <p:txBody>
          <a:bodyPr wrap="square" rtlCol="0">
            <a:spAutoFit/>
          </a:bodyPr>
          <a:lstStyle/>
          <a:p>
            <a:r>
              <a:rPr lang="en-US" dirty="0"/>
              <a:t>Out of habit, I usually aim to get the red triangle of zeros</a:t>
            </a:r>
          </a:p>
        </p:txBody>
      </p:sp>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
        <p:nvSpPr>
          <p:cNvPr id="10" name="TextBox 9">
            <a:extLst>
              <a:ext uri="{FF2B5EF4-FFF2-40B4-BE49-F238E27FC236}">
                <a16:creationId xmlns:a16="http://schemas.microsoft.com/office/drawing/2014/main" id="{55A0B76C-5B25-41F9-ADA7-B22C63919986}"/>
              </a:ext>
            </a:extLst>
          </p:cNvPr>
          <p:cNvSpPr txBox="1"/>
          <p:nvPr/>
        </p:nvSpPr>
        <p:spPr>
          <a:xfrm>
            <a:off x="4419360" y="4778948"/>
            <a:ext cx="7102253" cy="1200329"/>
          </a:xfrm>
          <a:prstGeom prst="rect">
            <a:avLst/>
          </a:prstGeom>
          <a:noFill/>
        </p:spPr>
        <p:txBody>
          <a:bodyPr wrap="square" rtlCol="0">
            <a:spAutoFit/>
          </a:bodyPr>
          <a:lstStyle/>
          <a:p>
            <a:r>
              <a:rPr lang="en-US" dirty="0"/>
              <a:t>As we will see in later examples, we often get more zeros than just the ones that we were trying to get. The number of zeros that we get has implications for the types of </a:t>
            </a:r>
            <a:r>
              <a:rPr lang="en-US" dirty="0" err="1"/>
              <a:t>soutions</a:t>
            </a:r>
            <a:r>
              <a:rPr lang="en-US" dirty="0"/>
              <a:t> to the system of equations (or even to the lack of a solution to the system of equations)</a:t>
            </a:r>
          </a:p>
        </p:txBody>
      </p:sp>
    </p:spTree>
    <p:extLst>
      <p:ext uri="{BB962C8B-B14F-4D97-AF65-F5344CB8AC3E}">
        <p14:creationId xmlns:p14="http://schemas.microsoft.com/office/powerpoint/2010/main" val="483464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Tree>
    <p:extLst>
      <p:ext uri="{BB962C8B-B14F-4D97-AF65-F5344CB8AC3E}">
        <p14:creationId xmlns:p14="http://schemas.microsoft.com/office/powerpoint/2010/main" val="806490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 name="Ink 6">
                <a:extLst>
                  <a:ext uri="{FF2B5EF4-FFF2-40B4-BE49-F238E27FC236}">
                    <a16:creationId xmlns:a16="http://schemas.microsoft.com/office/drawing/2014/main" id="{3322ACC2-E948-4D10-B378-9B5E110A1A6E}"/>
                  </a:ext>
                </a:extLst>
              </p14:cNvPr>
              <p14:cNvContentPartPr/>
              <p14:nvPr/>
            </p14:nvContentPartPr>
            <p14:xfrm>
              <a:off x="1792440" y="3263633"/>
              <a:ext cx="1081800" cy="647280"/>
            </p14:xfrm>
          </p:contentPart>
        </mc:Choice>
        <mc:Fallback xmlns="">
          <p:pic>
            <p:nvPicPr>
              <p:cNvPr id="7" name="Ink 6">
                <a:extLst>
                  <a:ext uri="{FF2B5EF4-FFF2-40B4-BE49-F238E27FC236}">
                    <a16:creationId xmlns:a16="http://schemas.microsoft.com/office/drawing/2014/main" id="{3322ACC2-E948-4D10-B378-9B5E110A1A6E}"/>
                  </a:ext>
                </a:extLst>
              </p:cNvPr>
              <p:cNvPicPr/>
              <p:nvPr/>
            </p:nvPicPr>
            <p:blipFill>
              <a:blip r:embed="rId77"/>
              <a:stretch>
                <a:fillRect/>
              </a:stretch>
            </p:blipFill>
            <p:spPr>
              <a:xfrm>
                <a:off x="1774800" y="3245993"/>
                <a:ext cx="1117440" cy="682920"/>
              </a:xfrm>
              <a:prstGeom prst="rect">
                <a:avLst/>
              </a:prstGeom>
            </p:spPr>
          </p:pic>
        </mc:Fallback>
      </mc:AlternateContent>
      <p:sp>
        <p:nvSpPr>
          <p:cNvPr id="4" name="TextBox 3">
            <a:extLst>
              <a:ext uri="{FF2B5EF4-FFF2-40B4-BE49-F238E27FC236}">
                <a16:creationId xmlns:a16="http://schemas.microsoft.com/office/drawing/2014/main" id="{6D7A5B5B-28C6-480F-BB0C-23577D3FFEDD}"/>
              </a:ext>
            </a:extLst>
          </p:cNvPr>
          <p:cNvSpPr txBox="1"/>
          <p:nvPr/>
        </p:nvSpPr>
        <p:spPr>
          <a:xfrm>
            <a:off x="5637006" y="2974489"/>
            <a:ext cx="4169993" cy="369332"/>
          </a:xfrm>
          <a:prstGeom prst="rect">
            <a:avLst/>
          </a:prstGeom>
          <a:noFill/>
        </p:spPr>
        <p:txBody>
          <a:bodyPr wrap="square" rtlCol="0">
            <a:spAutoFit/>
          </a:bodyPr>
          <a:lstStyle/>
          <a:p>
            <a:r>
              <a:rPr lang="en-US" dirty="0"/>
              <a:t>We can solve this system as follows:</a:t>
            </a:r>
          </a:p>
        </p:txBody>
      </p:sp>
    </p:spTree>
    <p:extLst>
      <p:ext uri="{BB962C8B-B14F-4D97-AF65-F5344CB8AC3E}">
        <p14:creationId xmlns:p14="http://schemas.microsoft.com/office/powerpoint/2010/main" val="3154444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6D7A5B5B-28C6-480F-BB0C-23577D3FFEDD}"/>
              </a:ext>
            </a:extLst>
          </p:cNvPr>
          <p:cNvSpPr txBox="1"/>
          <p:nvPr/>
        </p:nvSpPr>
        <p:spPr>
          <a:xfrm>
            <a:off x="5637006" y="2974489"/>
            <a:ext cx="4169993" cy="369332"/>
          </a:xfrm>
          <a:prstGeom prst="rect">
            <a:avLst/>
          </a:prstGeom>
          <a:noFill/>
        </p:spPr>
        <p:txBody>
          <a:bodyPr wrap="square" rtlCol="0">
            <a:spAutoFit/>
          </a:bodyPr>
          <a:lstStyle/>
          <a:p>
            <a:r>
              <a:rPr lang="en-US" dirty="0"/>
              <a:t>We can solve this system as follows:</a:t>
            </a:r>
          </a:p>
        </p:txBody>
      </p:sp>
      <mc:AlternateContent xmlns:mc="http://schemas.openxmlformats.org/markup-compatibility/2006" xmlns:p14="http://schemas.microsoft.com/office/powerpoint/2010/main">
        <mc:Choice Requires="p14">
          <p:contentPart p14:bwMode="auto" r:id="rId76">
            <p14:nvContentPartPr>
              <p14:cNvPr id="15" name="Ink 14">
                <a:extLst>
                  <a:ext uri="{FF2B5EF4-FFF2-40B4-BE49-F238E27FC236}">
                    <a16:creationId xmlns:a16="http://schemas.microsoft.com/office/drawing/2014/main" id="{825759BB-22A3-4318-81EF-E6E52A6BCF32}"/>
                  </a:ext>
                </a:extLst>
              </p14:cNvPr>
              <p14:cNvContentPartPr/>
              <p14:nvPr/>
            </p14:nvContentPartPr>
            <p14:xfrm>
              <a:off x="2802240" y="3535073"/>
              <a:ext cx="2524320" cy="482040"/>
            </p14:xfrm>
          </p:contentPart>
        </mc:Choice>
        <mc:Fallback xmlns="">
          <p:pic>
            <p:nvPicPr>
              <p:cNvPr id="15" name="Ink 14">
                <a:extLst>
                  <a:ext uri="{FF2B5EF4-FFF2-40B4-BE49-F238E27FC236}">
                    <a16:creationId xmlns:a16="http://schemas.microsoft.com/office/drawing/2014/main" id="{825759BB-22A3-4318-81EF-E6E52A6BCF32}"/>
                  </a:ext>
                </a:extLst>
              </p:cNvPr>
              <p:cNvPicPr/>
              <p:nvPr/>
            </p:nvPicPr>
            <p:blipFill>
              <a:blip r:embed="rId77"/>
              <a:stretch>
                <a:fillRect/>
              </a:stretch>
            </p:blipFill>
            <p:spPr>
              <a:xfrm>
                <a:off x="2784240" y="3517433"/>
                <a:ext cx="255996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36C7BEC3-EFCE-4D25-A28E-3132852A699A}"/>
                  </a:ext>
                </a:extLst>
              </p14:cNvPr>
              <p14:cNvContentPartPr/>
              <p14:nvPr/>
            </p14:nvContentPartPr>
            <p14:xfrm>
              <a:off x="5688000" y="3571793"/>
              <a:ext cx="2122920" cy="288720"/>
            </p14:xfrm>
          </p:contentPart>
        </mc:Choice>
        <mc:Fallback xmlns="">
          <p:pic>
            <p:nvPicPr>
              <p:cNvPr id="55" name="Ink 54">
                <a:extLst>
                  <a:ext uri="{FF2B5EF4-FFF2-40B4-BE49-F238E27FC236}">
                    <a16:creationId xmlns:a16="http://schemas.microsoft.com/office/drawing/2014/main" id="{36C7BEC3-EFCE-4D25-A28E-3132852A699A}"/>
                  </a:ext>
                </a:extLst>
              </p:cNvPr>
              <p:cNvPicPr/>
              <p:nvPr/>
            </p:nvPicPr>
            <p:blipFill>
              <a:blip r:embed="rId79"/>
              <a:stretch>
                <a:fillRect/>
              </a:stretch>
            </p:blipFill>
            <p:spPr>
              <a:xfrm>
                <a:off x="5679360" y="3563164"/>
                <a:ext cx="2140560" cy="30633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FB37C7E6-99EB-4EFA-8947-C629D265F991}"/>
                  </a:ext>
                </a:extLst>
              </p14:cNvPr>
              <p14:cNvContentPartPr/>
              <p14:nvPr/>
            </p14:nvContentPartPr>
            <p14:xfrm>
              <a:off x="6374160" y="4124033"/>
              <a:ext cx="217440" cy="190440"/>
            </p14:xfrm>
          </p:contentPart>
        </mc:Choice>
        <mc:Fallback xmlns="">
          <p:pic>
            <p:nvPicPr>
              <p:cNvPr id="56" name="Ink 55">
                <a:extLst>
                  <a:ext uri="{FF2B5EF4-FFF2-40B4-BE49-F238E27FC236}">
                    <a16:creationId xmlns:a16="http://schemas.microsoft.com/office/drawing/2014/main" id="{FB37C7E6-99EB-4EFA-8947-C629D265F991}"/>
                  </a:ext>
                </a:extLst>
              </p:cNvPr>
              <p:cNvPicPr/>
              <p:nvPr/>
            </p:nvPicPr>
            <p:blipFill>
              <a:blip r:embed="rId81"/>
              <a:stretch>
                <a:fillRect/>
              </a:stretch>
            </p:blipFill>
            <p:spPr>
              <a:xfrm>
                <a:off x="6365520" y="4115033"/>
                <a:ext cx="2350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98BB5517-2DC5-4317-B271-BB1210A37B16}"/>
                  </a:ext>
                </a:extLst>
              </p14:cNvPr>
              <p14:cNvContentPartPr/>
              <p14:nvPr/>
            </p14:nvContentPartPr>
            <p14:xfrm>
              <a:off x="6442200" y="4199273"/>
              <a:ext cx="156600" cy="9000"/>
            </p14:xfrm>
          </p:contentPart>
        </mc:Choice>
        <mc:Fallback xmlns="">
          <p:pic>
            <p:nvPicPr>
              <p:cNvPr id="57" name="Ink 56">
                <a:extLst>
                  <a:ext uri="{FF2B5EF4-FFF2-40B4-BE49-F238E27FC236}">
                    <a16:creationId xmlns:a16="http://schemas.microsoft.com/office/drawing/2014/main" id="{98BB5517-2DC5-4317-B271-BB1210A37B16}"/>
                  </a:ext>
                </a:extLst>
              </p:cNvPr>
              <p:cNvPicPr/>
              <p:nvPr/>
            </p:nvPicPr>
            <p:blipFill>
              <a:blip r:embed="rId83"/>
              <a:stretch>
                <a:fillRect/>
              </a:stretch>
            </p:blipFill>
            <p:spPr>
              <a:xfrm>
                <a:off x="6433560" y="4190273"/>
                <a:ext cx="1742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58C8FCDA-EB5C-4284-8B43-4D20563892DA}"/>
                  </a:ext>
                </a:extLst>
              </p14:cNvPr>
              <p14:cNvContentPartPr/>
              <p14:nvPr/>
            </p14:nvContentPartPr>
            <p14:xfrm>
              <a:off x="6863040" y="4139153"/>
              <a:ext cx="57960" cy="11520"/>
            </p14:xfrm>
          </p:contentPart>
        </mc:Choice>
        <mc:Fallback xmlns="">
          <p:pic>
            <p:nvPicPr>
              <p:cNvPr id="58" name="Ink 57">
                <a:extLst>
                  <a:ext uri="{FF2B5EF4-FFF2-40B4-BE49-F238E27FC236}">
                    <a16:creationId xmlns:a16="http://schemas.microsoft.com/office/drawing/2014/main" id="{58C8FCDA-EB5C-4284-8B43-4D20563892DA}"/>
                  </a:ext>
                </a:extLst>
              </p:cNvPr>
              <p:cNvPicPr/>
              <p:nvPr/>
            </p:nvPicPr>
            <p:blipFill>
              <a:blip r:embed="rId85"/>
              <a:stretch>
                <a:fillRect/>
              </a:stretch>
            </p:blipFill>
            <p:spPr>
              <a:xfrm>
                <a:off x="6854400" y="4130513"/>
                <a:ext cx="756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0" name="Ink 79">
                <a:extLst>
                  <a:ext uri="{FF2B5EF4-FFF2-40B4-BE49-F238E27FC236}">
                    <a16:creationId xmlns:a16="http://schemas.microsoft.com/office/drawing/2014/main" id="{3C41846B-B805-42FF-A9A0-6690D0AAE73D}"/>
                  </a:ext>
                </a:extLst>
              </p14:cNvPr>
              <p14:cNvContentPartPr/>
              <p14:nvPr/>
            </p14:nvContentPartPr>
            <p14:xfrm>
              <a:off x="6837480" y="3938633"/>
              <a:ext cx="1209600" cy="519480"/>
            </p14:xfrm>
          </p:contentPart>
        </mc:Choice>
        <mc:Fallback xmlns="">
          <p:pic>
            <p:nvPicPr>
              <p:cNvPr id="80" name="Ink 79">
                <a:extLst>
                  <a:ext uri="{FF2B5EF4-FFF2-40B4-BE49-F238E27FC236}">
                    <a16:creationId xmlns:a16="http://schemas.microsoft.com/office/drawing/2014/main" id="{3C41846B-B805-42FF-A9A0-6690D0AAE73D}"/>
                  </a:ext>
                </a:extLst>
              </p:cNvPr>
              <p:cNvPicPr/>
              <p:nvPr/>
            </p:nvPicPr>
            <p:blipFill>
              <a:blip r:embed="rId87"/>
              <a:stretch>
                <a:fillRect/>
              </a:stretch>
            </p:blipFill>
            <p:spPr>
              <a:xfrm>
                <a:off x="6828840" y="3929993"/>
                <a:ext cx="122724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6" name="Ink 85">
                <a:extLst>
                  <a:ext uri="{FF2B5EF4-FFF2-40B4-BE49-F238E27FC236}">
                    <a16:creationId xmlns:a16="http://schemas.microsoft.com/office/drawing/2014/main" id="{DAEC2290-7C42-4822-8780-D4F6D82C3641}"/>
                  </a:ext>
                </a:extLst>
              </p14:cNvPr>
              <p14:cNvContentPartPr/>
              <p14:nvPr/>
            </p14:nvContentPartPr>
            <p14:xfrm>
              <a:off x="8299800" y="3978953"/>
              <a:ext cx="443160" cy="237600"/>
            </p14:xfrm>
          </p:contentPart>
        </mc:Choice>
        <mc:Fallback xmlns="">
          <p:pic>
            <p:nvPicPr>
              <p:cNvPr id="86" name="Ink 85">
                <a:extLst>
                  <a:ext uri="{FF2B5EF4-FFF2-40B4-BE49-F238E27FC236}">
                    <a16:creationId xmlns:a16="http://schemas.microsoft.com/office/drawing/2014/main" id="{DAEC2290-7C42-4822-8780-D4F6D82C3641}"/>
                  </a:ext>
                </a:extLst>
              </p:cNvPr>
              <p:cNvPicPr/>
              <p:nvPr/>
            </p:nvPicPr>
            <p:blipFill>
              <a:blip r:embed="rId89"/>
              <a:stretch>
                <a:fillRect/>
              </a:stretch>
            </p:blipFill>
            <p:spPr>
              <a:xfrm>
                <a:off x="8290800" y="3970313"/>
                <a:ext cx="460800" cy="255240"/>
              </a:xfrm>
              <a:prstGeom prst="rect">
                <a:avLst/>
              </a:prstGeom>
            </p:spPr>
          </p:pic>
        </mc:Fallback>
      </mc:AlternateContent>
    </p:spTree>
    <p:extLst>
      <p:ext uri="{BB962C8B-B14F-4D97-AF65-F5344CB8AC3E}">
        <p14:creationId xmlns:p14="http://schemas.microsoft.com/office/powerpoint/2010/main" val="108920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19" name="Ink 118">
                <a:extLst>
                  <a:ext uri="{FF2B5EF4-FFF2-40B4-BE49-F238E27FC236}">
                    <a16:creationId xmlns:a16="http://schemas.microsoft.com/office/drawing/2014/main" id="{FAD5B861-7C54-41F4-A0F7-8CA5D91493B6}"/>
                  </a:ext>
                </a:extLst>
              </p14:cNvPr>
              <p14:cNvContentPartPr/>
              <p14:nvPr/>
            </p14:nvContentPartPr>
            <p14:xfrm>
              <a:off x="6518520" y="4613633"/>
              <a:ext cx="360" cy="360"/>
            </p14:xfrm>
          </p:contentPart>
        </mc:Choice>
        <mc:Fallback xmlns="">
          <p:pic>
            <p:nvPicPr>
              <p:cNvPr id="119" name="Ink 118">
                <a:extLst>
                  <a:ext uri="{FF2B5EF4-FFF2-40B4-BE49-F238E27FC236}">
                    <a16:creationId xmlns:a16="http://schemas.microsoft.com/office/drawing/2014/main" id="{FAD5B861-7C54-41F4-A0F7-8CA5D91493B6}"/>
                  </a:ext>
                </a:extLst>
              </p:cNvPr>
              <p:cNvPicPr/>
              <p:nvPr/>
            </p:nvPicPr>
            <p:blipFill>
              <a:blip r:embed="rId3"/>
              <a:stretch>
                <a:fillRect/>
              </a:stretch>
            </p:blipFill>
            <p:spPr>
              <a:xfrm>
                <a:off x="6509520" y="46049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6D7A5B5B-28C6-480F-BB0C-23577D3FFEDD}"/>
              </a:ext>
            </a:extLst>
          </p:cNvPr>
          <p:cNvSpPr txBox="1"/>
          <p:nvPr/>
        </p:nvSpPr>
        <p:spPr>
          <a:xfrm>
            <a:off x="5637006" y="2974489"/>
            <a:ext cx="4169993" cy="369332"/>
          </a:xfrm>
          <a:prstGeom prst="rect">
            <a:avLst/>
          </a:prstGeom>
          <a:noFill/>
        </p:spPr>
        <p:txBody>
          <a:bodyPr wrap="square" rtlCol="0">
            <a:spAutoFit/>
          </a:bodyPr>
          <a:lstStyle/>
          <a:p>
            <a:r>
              <a:rPr lang="en-US" dirty="0"/>
              <a:t>We can solve this system as follows:</a:t>
            </a:r>
          </a:p>
        </p:txBody>
      </p:sp>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7D0D6DA6-F8E9-4B73-8B8D-3A7F6966117A}"/>
                  </a:ext>
                </a:extLst>
              </p14:cNvPr>
              <p14:cNvContentPartPr/>
              <p14:nvPr/>
            </p14:nvContentPartPr>
            <p14:xfrm>
              <a:off x="2257560" y="3148793"/>
              <a:ext cx="1746360" cy="466560"/>
            </p14:xfrm>
          </p:contentPart>
        </mc:Choice>
        <mc:Fallback xmlns="">
          <p:pic>
            <p:nvPicPr>
              <p:cNvPr id="5" name="Ink 4">
                <a:extLst>
                  <a:ext uri="{FF2B5EF4-FFF2-40B4-BE49-F238E27FC236}">
                    <a16:creationId xmlns:a16="http://schemas.microsoft.com/office/drawing/2014/main" id="{7D0D6DA6-F8E9-4B73-8B8D-3A7F6966117A}"/>
                  </a:ext>
                </a:extLst>
              </p:cNvPr>
              <p:cNvPicPr/>
              <p:nvPr/>
            </p:nvPicPr>
            <p:blipFill>
              <a:blip r:embed="rId77"/>
              <a:stretch>
                <a:fillRect/>
              </a:stretch>
            </p:blipFill>
            <p:spPr>
              <a:xfrm>
                <a:off x="2239920" y="3130793"/>
                <a:ext cx="178200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4" name="Ink 133">
                <a:extLst>
                  <a:ext uri="{FF2B5EF4-FFF2-40B4-BE49-F238E27FC236}">
                    <a16:creationId xmlns:a16="http://schemas.microsoft.com/office/drawing/2014/main" id="{3683C2C4-F857-4E9B-A16D-F52B081E4A99}"/>
                  </a:ext>
                </a:extLst>
              </p14:cNvPr>
              <p14:cNvContentPartPr/>
              <p14:nvPr/>
            </p14:nvContentPartPr>
            <p14:xfrm>
              <a:off x="8078040" y="5043833"/>
              <a:ext cx="196200" cy="487080"/>
            </p14:xfrm>
          </p:contentPart>
        </mc:Choice>
        <mc:Fallback xmlns="">
          <p:pic>
            <p:nvPicPr>
              <p:cNvPr id="134" name="Ink 133">
                <a:extLst>
                  <a:ext uri="{FF2B5EF4-FFF2-40B4-BE49-F238E27FC236}">
                    <a16:creationId xmlns:a16="http://schemas.microsoft.com/office/drawing/2014/main" id="{3683C2C4-F857-4E9B-A16D-F52B081E4A99}"/>
                  </a:ext>
                </a:extLst>
              </p:cNvPr>
              <p:cNvPicPr/>
              <p:nvPr/>
            </p:nvPicPr>
            <p:blipFill>
              <a:blip r:embed="rId79"/>
              <a:stretch>
                <a:fillRect/>
              </a:stretch>
            </p:blipFill>
            <p:spPr>
              <a:xfrm>
                <a:off x="8069400" y="5035193"/>
                <a:ext cx="2138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9" name="Ink 138">
                <a:extLst>
                  <a:ext uri="{FF2B5EF4-FFF2-40B4-BE49-F238E27FC236}">
                    <a16:creationId xmlns:a16="http://schemas.microsoft.com/office/drawing/2014/main" id="{AC1F3FE4-611C-4A7C-B7CF-57F6062C1125}"/>
                  </a:ext>
                </a:extLst>
              </p14:cNvPr>
              <p14:cNvContentPartPr/>
              <p14:nvPr/>
            </p14:nvContentPartPr>
            <p14:xfrm>
              <a:off x="8445240" y="4881473"/>
              <a:ext cx="547560" cy="371880"/>
            </p14:xfrm>
          </p:contentPart>
        </mc:Choice>
        <mc:Fallback xmlns="">
          <p:pic>
            <p:nvPicPr>
              <p:cNvPr id="139" name="Ink 138">
                <a:extLst>
                  <a:ext uri="{FF2B5EF4-FFF2-40B4-BE49-F238E27FC236}">
                    <a16:creationId xmlns:a16="http://schemas.microsoft.com/office/drawing/2014/main" id="{AC1F3FE4-611C-4A7C-B7CF-57F6062C1125}"/>
                  </a:ext>
                </a:extLst>
              </p:cNvPr>
              <p:cNvPicPr/>
              <p:nvPr/>
            </p:nvPicPr>
            <p:blipFill>
              <a:blip r:embed="rId81"/>
              <a:stretch>
                <a:fillRect/>
              </a:stretch>
            </p:blipFill>
            <p:spPr>
              <a:xfrm>
                <a:off x="8436246" y="4872833"/>
                <a:ext cx="565188"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0" name="Ink 139">
                <a:extLst>
                  <a:ext uri="{FF2B5EF4-FFF2-40B4-BE49-F238E27FC236}">
                    <a16:creationId xmlns:a16="http://schemas.microsoft.com/office/drawing/2014/main" id="{1E9AD59B-705F-4310-87A7-8707119B64AE}"/>
                  </a:ext>
                </a:extLst>
              </p14:cNvPr>
              <p14:cNvContentPartPr/>
              <p14:nvPr/>
            </p14:nvContentPartPr>
            <p14:xfrm>
              <a:off x="5180040" y="3516713"/>
              <a:ext cx="2623680" cy="2608920"/>
            </p14:xfrm>
          </p:contentPart>
        </mc:Choice>
        <mc:Fallback xmlns="">
          <p:pic>
            <p:nvPicPr>
              <p:cNvPr id="140" name="Ink 139">
                <a:extLst>
                  <a:ext uri="{FF2B5EF4-FFF2-40B4-BE49-F238E27FC236}">
                    <a16:creationId xmlns:a16="http://schemas.microsoft.com/office/drawing/2014/main" id="{1E9AD59B-705F-4310-87A7-8707119B64AE}"/>
                  </a:ext>
                </a:extLst>
              </p:cNvPr>
              <p:cNvPicPr/>
              <p:nvPr/>
            </p:nvPicPr>
            <p:blipFill>
              <a:blip r:embed="rId83"/>
              <a:stretch>
                <a:fillRect/>
              </a:stretch>
            </p:blipFill>
            <p:spPr>
              <a:xfrm>
                <a:off x="5171040" y="3507713"/>
                <a:ext cx="2641320" cy="2626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3" name="Ink 142">
                <a:extLst>
                  <a:ext uri="{FF2B5EF4-FFF2-40B4-BE49-F238E27FC236}">
                    <a16:creationId xmlns:a16="http://schemas.microsoft.com/office/drawing/2014/main" id="{3DDA6650-0A57-4282-B359-EE82CB4881AA}"/>
                  </a:ext>
                </a:extLst>
              </p14:cNvPr>
              <p14:cNvContentPartPr/>
              <p14:nvPr/>
            </p14:nvContentPartPr>
            <p14:xfrm>
              <a:off x="3992400" y="3303953"/>
              <a:ext cx="1092600" cy="495360"/>
            </p14:xfrm>
          </p:contentPart>
        </mc:Choice>
        <mc:Fallback xmlns="">
          <p:pic>
            <p:nvPicPr>
              <p:cNvPr id="143" name="Ink 142">
                <a:extLst>
                  <a:ext uri="{FF2B5EF4-FFF2-40B4-BE49-F238E27FC236}">
                    <a16:creationId xmlns:a16="http://schemas.microsoft.com/office/drawing/2014/main" id="{3DDA6650-0A57-4282-B359-EE82CB4881AA}"/>
                  </a:ext>
                </a:extLst>
              </p:cNvPr>
              <p:cNvPicPr/>
              <p:nvPr/>
            </p:nvPicPr>
            <p:blipFill>
              <a:blip r:embed="rId85"/>
              <a:stretch>
                <a:fillRect/>
              </a:stretch>
            </p:blipFill>
            <p:spPr>
              <a:xfrm>
                <a:off x="3974394" y="3286313"/>
                <a:ext cx="1128252" cy="531000"/>
              </a:xfrm>
              <a:prstGeom prst="rect">
                <a:avLst/>
              </a:prstGeom>
            </p:spPr>
          </p:pic>
        </mc:Fallback>
      </mc:AlternateContent>
    </p:spTree>
    <p:extLst>
      <p:ext uri="{BB962C8B-B14F-4D97-AF65-F5344CB8AC3E}">
        <p14:creationId xmlns:p14="http://schemas.microsoft.com/office/powerpoint/2010/main" val="2699365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6D7A5B5B-28C6-480F-BB0C-23577D3FFEDD}"/>
              </a:ext>
            </a:extLst>
          </p:cNvPr>
          <p:cNvSpPr txBox="1"/>
          <p:nvPr/>
        </p:nvSpPr>
        <p:spPr>
          <a:xfrm>
            <a:off x="5637006" y="2974489"/>
            <a:ext cx="4169993" cy="369332"/>
          </a:xfrm>
          <a:prstGeom prst="rect">
            <a:avLst/>
          </a:prstGeom>
          <a:noFill/>
        </p:spPr>
        <p:txBody>
          <a:bodyPr wrap="square" rtlCol="0">
            <a:spAutoFit/>
          </a:bodyPr>
          <a:lstStyle/>
          <a:p>
            <a:r>
              <a:rPr lang="en-US" dirty="0"/>
              <a:t>We can solve this system as follows:</a:t>
            </a:r>
          </a:p>
        </p:txBody>
      </p:sp>
      <mc:AlternateContent xmlns:mc="http://schemas.openxmlformats.org/markup-compatibility/2006" xmlns:p14="http://schemas.microsoft.com/office/powerpoint/2010/main">
        <mc:Choice Requires="p14">
          <p:contentPart p14:bwMode="auto" r:id="rId76">
            <p14:nvContentPartPr>
              <p14:cNvPr id="15" name="Ink 14">
                <a:extLst>
                  <a:ext uri="{FF2B5EF4-FFF2-40B4-BE49-F238E27FC236}">
                    <a16:creationId xmlns:a16="http://schemas.microsoft.com/office/drawing/2014/main" id="{FE07D20B-6C05-4D67-8966-CB050F5D18AF}"/>
                  </a:ext>
                </a:extLst>
              </p14:cNvPr>
              <p14:cNvContentPartPr/>
              <p14:nvPr/>
            </p14:nvContentPartPr>
            <p14:xfrm>
              <a:off x="1735560" y="2781953"/>
              <a:ext cx="3483360" cy="902880"/>
            </p14:xfrm>
          </p:contentPart>
        </mc:Choice>
        <mc:Fallback xmlns="">
          <p:pic>
            <p:nvPicPr>
              <p:cNvPr id="15" name="Ink 14">
                <a:extLst>
                  <a:ext uri="{FF2B5EF4-FFF2-40B4-BE49-F238E27FC236}">
                    <a16:creationId xmlns:a16="http://schemas.microsoft.com/office/drawing/2014/main" id="{FE07D20B-6C05-4D67-8966-CB050F5D18AF}"/>
                  </a:ext>
                </a:extLst>
              </p:cNvPr>
              <p:cNvPicPr/>
              <p:nvPr/>
            </p:nvPicPr>
            <p:blipFill>
              <a:blip r:embed="rId77"/>
              <a:stretch>
                <a:fillRect/>
              </a:stretch>
            </p:blipFill>
            <p:spPr>
              <a:xfrm>
                <a:off x="1717560" y="2763953"/>
                <a:ext cx="3519000" cy="93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0" name="Ink 99">
                <a:extLst>
                  <a:ext uri="{FF2B5EF4-FFF2-40B4-BE49-F238E27FC236}">
                    <a16:creationId xmlns:a16="http://schemas.microsoft.com/office/drawing/2014/main" id="{43D58BAC-4759-4B74-A016-3E269362A46C}"/>
                  </a:ext>
                </a:extLst>
              </p14:cNvPr>
              <p14:cNvContentPartPr/>
              <p14:nvPr/>
            </p14:nvContentPartPr>
            <p14:xfrm>
              <a:off x="5413320" y="3350393"/>
              <a:ext cx="3248280" cy="907560"/>
            </p14:xfrm>
          </p:contentPart>
        </mc:Choice>
        <mc:Fallback xmlns="">
          <p:pic>
            <p:nvPicPr>
              <p:cNvPr id="100" name="Ink 99">
                <a:extLst>
                  <a:ext uri="{FF2B5EF4-FFF2-40B4-BE49-F238E27FC236}">
                    <a16:creationId xmlns:a16="http://schemas.microsoft.com/office/drawing/2014/main" id="{43D58BAC-4759-4B74-A016-3E269362A46C}"/>
                  </a:ext>
                </a:extLst>
              </p:cNvPr>
              <p:cNvPicPr/>
              <p:nvPr/>
            </p:nvPicPr>
            <p:blipFill>
              <a:blip r:embed="rId79"/>
              <a:stretch>
                <a:fillRect/>
              </a:stretch>
            </p:blipFill>
            <p:spPr>
              <a:xfrm>
                <a:off x="5404680" y="3341753"/>
                <a:ext cx="326592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7" name="Ink 106">
                <a:extLst>
                  <a:ext uri="{FF2B5EF4-FFF2-40B4-BE49-F238E27FC236}">
                    <a16:creationId xmlns:a16="http://schemas.microsoft.com/office/drawing/2014/main" id="{07187D49-2374-4A5F-A034-66C4DCA477B2}"/>
                  </a:ext>
                </a:extLst>
              </p14:cNvPr>
              <p14:cNvContentPartPr/>
              <p14:nvPr/>
            </p14:nvContentPartPr>
            <p14:xfrm>
              <a:off x="5473080" y="4387553"/>
              <a:ext cx="853200" cy="349200"/>
            </p14:xfrm>
          </p:contentPart>
        </mc:Choice>
        <mc:Fallback xmlns="">
          <p:pic>
            <p:nvPicPr>
              <p:cNvPr id="107" name="Ink 106">
                <a:extLst>
                  <a:ext uri="{FF2B5EF4-FFF2-40B4-BE49-F238E27FC236}">
                    <a16:creationId xmlns:a16="http://schemas.microsoft.com/office/drawing/2014/main" id="{07187D49-2374-4A5F-A034-66C4DCA477B2}"/>
                  </a:ext>
                </a:extLst>
              </p:cNvPr>
              <p:cNvPicPr/>
              <p:nvPr/>
            </p:nvPicPr>
            <p:blipFill>
              <a:blip r:embed="rId81"/>
              <a:stretch>
                <a:fillRect/>
              </a:stretch>
            </p:blipFill>
            <p:spPr>
              <a:xfrm>
                <a:off x="5464080" y="4378553"/>
                <a:ext cx="8708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8" name="Ink 107">
                <a:extLst>
                  <a:ext uri="{FF2B5EF4-FFF2-40B4-BE49-F238E27FC236}">
                    <a16:creationId xmlns:a16="http://schemas.microsoft.com/office/drawing/2014/main" id="{B3F48333-7BAC-4D73-8F60-76BB93E7A7DC}"/>
                  </a:ext>
                </a:extLst>
              </p14:cNvPr>
              <p14:cNvContentPartPr/>
              <p14:nvPr/>
            </p14:nvContentPartPr>
            <p14:xfrm>
              <a:off x="6561720" y="4444793"/>
              <a:ext cx="23400" cy="195120"/>
            </p14:xfrm>
          </p:contentPart>
        </mc:Choice>
        <mc:Fallback xmlns="">
          <p:pic>
            <p:nvPicPr>
              <p:cNvPr id="108" name="Ink 107">
                <a:extLst>
                  <a:ext uri="{FF2B5EF4-FFF2-40B4-BE49-F238E27FC236}">
                    <a16:creationId xmlns:a16="http://schemas.microsoft.com/office/drawing/2014/main" id="{B3F48333-7BAC-4D73-8F60-76BB93E7A7DC}"/>
                  </a:ext>
                </a:extLst>
              </p:cNvPr>
              <p:cNvPicPr/>
              <p:nvPr/>
            </p:nvPicPr>
            <p:blipFill>
              <a:blip r:embed="rId83"/>
              <a:stretch>
                <a:fillRect/>
              </a:stretch>
            </p:blipFill>
            <p:spPr>
              <a:xfrm>
                <a:off x="6553080" y="4436153"/>
                <a:ext cx="410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9" name="Ink 108">
                <a:extLst>
                  <a:ext uri="{FF2B5EF4-FFF2-40B4-BE49-F238E27FC236}">
                    <a16:creationId xmlns:a16="http://schemas.microsoft.com/office/drawing/2014/main" id="{8F82E8EF-1D48-4A0E-843D-FDBB5438950A}"/>
                  </a:ext>
                </a:extLst>
              </p14:cNvPr>
              <p14:cNvContentPartPr/>
              <p14:nvPr/>
            </p14:nvContentPartPr>
            <p14:xfrm>
              <a:off x="6491160" y="4564673"/>
              <a:ext cx="162000" cy="10080"/>
            </p14:xfrm>
          </p:contentPart>
        </mc:Choice>
        <mc:Fallback xmlns="">
          <p:pic>
            <p:nvPicPr>
              <p:cNvPr id="109" name="Ink 108">
                <a:extLst>
                  <a:ext uri="{FF2B5EF4-FFF2-40B4-BE49-F238E27FC236}">
                    <a16:creationId xmlns:a16="http://schemas.microsoft.com/office/drawing/2014/main" id="{8F82E8EF-1D48-4A0E-843D-FDBB5438950A}"/>
                  </a:ext>
                </a:extLst>
              </p:cNvPr>
              <p:cNvPicPr/>
              <p:nvPr/>
            </p:nvPicPr>
            <p:blipFill>
              <a:blip r:embed="rId85"/>
              <a:stretch>
                <a:fillRect/>
              </a:stretch>
            </p:blipFill>
            <p:spPr>
              <a:xfrm>
                <a:off x="6482520" y="4556033"/>
                <a:ext cx="1796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0" name="Ink 109">
                <a:extLst>
                  <a:ext uri="{FF2B5EF4-FFF2-40B4-BE49-F238E27FC236}">
                    <a16:creationId xmlns:a16="http://schemas.microsoft.com/office/drawing/2014/main" id="{BBEB7624-58B8-4081-B5EF-3EBB879E000D}"/>
                  </a:ext>
                </a:extLst>
              </p14:cNvPr>
              <p14:cNvContentPartPr/>
              <p14:nvPr/>
            </p14:nvContentPartPr>
            <p14:xfrm>
              <a:off x="6787440" y="4428953"/>
              <a:ext cx="20880" cy="193680"/>
            </p14:xfrm>
          </p:contentPart>
        </mc:Choice>
        <mc:Fallback xmlns="">
          <p:pic>
            <p:nvPicPr>
              <p:cNvPr id="110" name="Ink 109">
                <a:extLst>
                  <a:ext uri="{FF2B5EF4-FFF2-40B4-BE49-F238E27FC236}">
                    <a16:creationId xmlns:a16="http://schemas.microsoft.com/office/drawing/2014/main" id="{BBEB7624-58B8-4081-B5EF-3EBB879E000D}"/>
                  </a:ext>
                </a:extLst>
              </p:cNvPr>
              <p:cNvPicPr/>
              <p:nvPr/>
            </p:nvPicPr>
            <p:blipFill>
              <a:blip r:embed="rId87"/>
              <a:stretch>
                <a:fillRect/>
              </a:stretch>
            </p:blipFill>
            <p:spPr>
              <a:xfrm>
                <a:off x="6778440" y="4420313"/>
                <a:ext cx="385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1" name="Ink 110">
                <a:extLst>
                  <a:ext uri="{FF2B5EF4-FFF2-40B4-BE49-F238E27FC236}">
                    <a16:creationId xmlns:a16="http://schemas.microsoft.com/office/drawing/2014/main" id="{8BEAA038-08E4-4C97-990A-AB574EB34CE7}"/>
                  </a:ext>
                </a:extLst>
              </p14:cNvPr>
              <p14:cNvContentPartPr/>
              <p14:nvPr/>
            </p14:nvContentPartPr>
            <p14:xfrm>
              <a:off x="6906600" y="4421753"/>
              <a:ext cx="106560" cy="242640"/>
            </p14:xfrm>
          </p:contentPart>
        </mc:Choice>
        <mc:Fallback xmlns="">
          <p:pic>
            <p:nvPicPr>
              <p:cNvPr id="111" name="Ink 110">
                <a:extLst>
                  <a:ext uri="{FF2B5EF4-FFF2-40B4-BE49-F238E27FC236}">
                    <a16:creationId xmlns:a16="http://schemas.microsoft.com/office/drawing/2014/main" id="{8BEAA038-08E4-4C97-990A-AB574EB34CE7}"/>
                  </a:ext>
                </a:extLst>
              </p:cNvPr>
              <p:cNvPicPr/>
              <p:nvPr/>
            </p:nvPicPr>
            <p:blipFill>
              <a:blip r:embed="rId89"/>
              <a:stretch>
                <a:fillRect/>
              </a:stretch>
            </p:blipFill>
            <p:spPr>
              <a:xfrm>
                <a:off x="6897960" y="4412753"/>
                <a:ext cx="124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2" name="Ink 111">
                <a:extLst>
                  <a:ext uri="{FF2B5EF4-FFF2-40B4-BE49-F238E27FC236}">
                    <a16:creationId xmlns:a16="http://schemas.microsoft.com/office/drawing/2014/main" id="{860E7130-1F10-4B0D-80C6-9D3BA14FEECB}"/>
                  </a:ext>
                </a:extLst>
              </p14:cNvPr>
              <p14:cNvContentPartPr/>
              <p14:nvPr/>
            </p14:nvContentPartPr>
            <p14:xfrm>
              <a:off x="7223400" y="4480433"/>
              <a:ext cx="78120" cy="17640"/>
            </p14:xfrm>
          </p:contentPart>
        </mc:Choice>
        <mc:Fallback xmlns="">
          <p:pic>
            <p:nvPicPr>
              <p:cNvPr id="112" name="Ink 111">
                <a:extLst>
                  <a:ext uri="{FF2B5EF4-FFF2-40B4-BE49-F238E27FC236}">
                    <a16:creationId xmlns:a16="http://schemas.microsoft.com/office/drawing/2014/main" id="{860E7130-1F10-4B0D-80C6-9D3BA14FEECB}"/>
                  </a:ext>
                </a:extLst>
              </p:cNvPr>
              <p:cNvPicPr/>
              <p:nvPr/>
            </p:nvPicPr>
            <p:blipFill>
              <a:blip r:embed="rId91"/>
              <a:stretch>
                <a:fillRect/>
              </a:stretch>
            </p:blipFill>
            <p:spPr>
              <a:xfrm>
                <a:off x="7214760" y="4471433"/>
                <a:ext cx="957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2" name="Ink 121">
                <a:extLst>
                  <a:ext uri="{FF2B5EF4-FFF2-40B4-BE49-F238E27FC236}">
                    <a16:creationId xmlns:a16="http://schemas.microsoft.com/office/drawing/2014/main" id="{791E60AE-0BE9-4BF2-B4C9-9B19FC4F2F2D}"/>
                  </a:ext>
                </a:extLst>
              </p14:cNvPr>
              <p14:cNvContentPartPr/>
              <p14:nvPr/>
            </p14:nvContentPartPr>
            <p14:xfrm>
              <a:off x="7204680" y="4365593"/>
              <a:ext cx="746640" cy="244800"/>
            </p14:xfrm>
          </p:contentPart>
        </mc:Choice>
        <mc:Fallback xmlns="">
          <p:pic>
            <p:nvPicPr>
              <p:cNvPr id="122" name="Ink 121">
                <a:extLst>
                  <a:ext uri="{FF2B5EF4-FFF2-40B4-BE49-F238E27FC236}">
                    <a16:creationId xmlns:a16="http://schemas.microsoft.com/office/drawing/2014/main" id="{791E60AE-0BE9-4BF2-B4C9-9B19FC4F2F2D}"/>
                  </a:ext>
                </a:extLst>
              </p:cNvPr>
              <p:cNvPicPr/>
              <p:nvPr/>
            </p:nvPicPr>
            <p:blipFill>
              <a:blip r:embed="rId93"/>
              <a:stretch>
                <a:fillRect/>
              </a:stretch>
            </p:blipFill>
            <p:spPr>
              <a:xfrm>
                <a:off x="7195680" y="4356593"/>
                <a:ext cx="7642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1" name="Ink 130">
                <a:extLst>
                  <a:ext uri="{FF2B5EF4-FFF2-40B4-BE49-F238E27FC236}">
                    <a16:creationId xmlns:a16="http://schemas.microsoft.com/office/drawing/2014/main" id="{1D4BDAB3-3A5F-4B6A-A162-E2D810E05AAE}"/>
                  </a:ext>
                </a:extLst>
              </p14:cNvPr>
              <p14:cNvContentPartPr/>
              <p14:nvPr/>
            </p14:nvContentPartPr>
            <p14:xfrm>
              <a:off x="5465160" y="4825313"/>
              <a:ext cx="475920" cy="257760"/>
            </p14:xfrm>
          </p:contentPart>
        </mc:Choice>
        <mc:Fallback xmlns="">
          <p:pic>
            <p:nvPicPr>
              <p:cNvPr id="131" name="Ink 130">
                <a:extLst>
                  <a:ext uri="{FF2B5EF4-FFF2-40B4-BE49-F238E27FC236}">
                    <a16:creationId xmlns:a16="http://schemas.microsoft.com/office/drawing/2014/main" id="{1D4BDAB3-3A5F-4B6A-A162-E2D810E05AAE}"/>
                  </a:ext>
                </a:extLst>
              </p:cNvPr>
              <p:cNvPicPr/>
              <p:nvPr/>
            </p:nvPicPr>
            <p:blipFill>
              <a:blip r:embed="rId95"/>
              <a:stretch>
                <a:fillRect/>
              </a:stretch>
            </p:blipFill>
            <p:spPr>
              <a:xfrm>
                <a:off x="5456520" y="4816326"/>
                <a:ext cx="493560" cy="275375"/>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8" name="Ink 137">
                <a:extLst>
                  <a:ext uri="{FF2B5EF4-FFF2-40B4-BE49-F238E27FC236}">
                    <a16:creationId xmlns:a16="http://schemas.microsoft.com/office/drawing/2014/main" id="{5F25F003-ED47-4BEF-8F94-C16D785EDD78}"/>
                  </a:ext>
                </a:extLst>
              </p14:cNvPr>
              <p14:cNvContentPartPr/>
              <p14:nvPr/>
            </p14:nvContentPartPr>
            <p14:xfrm>
              <a:off x="6803640" y="4766633"/>
              <a:ext cx="368280" cy="243720"/>
            </p14:xfrm>
          </p:contentPart>
        </mc:Choice>
        <mc:Fallback xmlns="">
          <p:pic>
            <p:nvPicPr>
              <p:cNvPr id="138" name="Ink 137">
                <a:extLst>
                  <a:ext uri="{FF2B5EF4-FFF2-40B4-BE49-F238E27FC236}">
                    <a16:creationId xmlns:a16="http://schemas.microsoft.com/office/drawing/2014/main" id="{5F25F003-ED47-4BEF-8F94-C16D785EDD78}"/>
                  </a:ext>
                </a:extLst>
              </p:cNvPr>
              <p:cNvPicPr/>
              <p:nvPr/>
            </p:nvPicPr>
            <p:blipFill>
              <a:blip r:embed="rId97"/>
              <a:stretch>
                <a:fillRect/>
              </a:stretch>
            </p:blipFill>
            <p:spPr>
              <a:xfrm>
                <a:off x="6795000" y="4757993"/>
                <a:ext cx="3859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1" name="Ink 140">
                <a:extLst>
                  <a:ext uri="{FF2B5EF4-FFF2-40B4-BE49-F238E27FC236}">
                    <a16:creationId xmlns:a16="http://schemas.microsoft.com/office/drawing/2014/main" id="{1415F80D-03E7-4407-94C3-F323112FCC47}"/>
                  </a:ext>
                </a:extLst>
              </p14:cNvPr>
              <p14:cNvContentPartPr/>
              <p14:nvPr/>
            </p14:nvContentPartPr>
            <p14:xfrm>
              <a:off x="6177240" y="4821713"/>
              <a:ext cx="467640" cy="213120"/>
            </p14:xfrm>
          </p:contentPart>
        </mc:Choice>
        <mc:Fallback xmlns="">
          <p:pic>
            <p:nvPicPr>
              <p:cNvPr id="141" name="Ink 140">
                <a:extLst>
                  <a:ext uri="{FF2B5EF4-FFF2-40B4-BE49-F238E27FC236}">
                    <a16:creationId xmlns:a16="http://schemas.microsoft.com/office/drawing/2014/main" id="{1415F80D-03E7-4407-94C3-F323112FCC47}"/>
                  </a:ext>
                </a:extLst>
              </p:cNvPr>
              <p:cNvPicPr/>
              <p:nvPr/>
            </p:nvPicPr>
            <p:blipFill>
              <a:blip r:embed="rId99"/>
              <a:stretch>
                <a:fillRect/>
              </a:stretch>
            </p:blipFill>
            <p:spPr>
              <a:xfrm>
                <a:off x="6168600" y="4812713"/>
                <a:ext cx="4852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6" name="Ink 145">
                <a:extLst>
                  <a:ext uri="{FF2B5EF4-FFF2-40B4-BE49-F238E27FC236}">
                    <a16:creationId xmlns:a16="http://schemas.microsoft.com/office/drawing/2014/main" id="{12F31A56-BF2B-497B-B4C4-4CD72830E3E0}"/>
                  </a:ext>
                </a:extLst>
              </p14:cNvPr>
              <p14:cNvContentPartPr/>
              <p14:nvPr/>
            </p14:nvContentPartPr>
            <p14:xfrm>
              <a:off x="7325280" y="4773833"/>
              <a:ext cx="469080" cy="209880"/>
            </p14:xfrm>
          </p:contentPart>
        </mc:Choice>
        <mc:Fallback xmlns="">
          <p:pic>
            <p:nvPicPr>
              <p:cNvPr id="146" name="Ink 145">
                <a:extLst>
                  <a:ext uri="{FF2B5EF4-FFF2-40B4-BE49-F238E27FC236}">
                    <a16:creationId xmlns:a16="http://schemas.microsoft.com/office/drawing/2014/main" id="{12F31A56-BF2B-497B-B4C4-4CD72830E3E0}"/>
                  </a:ext>
                </a:extLst>
              </p:cNvPr>
              <p:cNvPicPr/>
              <p:nvPr/>
            </p:nvPicPr>
            <p:blipFill>
              <a:blip r:embed="rId101"/>
              <a:stretch>
                <a:fillRect/>
              </a:stretch>
            </p:blipFill>
            <p:spPr>
              <a:xfrm>
                <a:off x="7316640" y="4765193"/>
                <a:ext cx="4867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7" name="Ink 146">
                <a:extLst>
                  <a:ext uri="{FF2B5EF4-FFF2-40B4-BE49-F238E27FC236}">
                    <a16:creationId xmlns:a16="http://schemas.microsoft.com/office/drawing/2014/main" id="{FB648239-0884-4574-AFDA-F7F50205162B}"/>
                  </a:ext>
                </a:extLst>
              </p14:cNvPr>
              <p14:cNvContentPartPr/>
              <p14:nvPr/>
            </p14:nvContentPartPr>
            <p14:xfrm>
              <a:off x="5452920" y="5271713"/>
              <a:ext cx="120960" cy="280080"/>
            </p14:xfrm>
          </p:contentPart>
        </mc:Choice>
        <mc:Fallback xmlns="">
          <p:pic>
            <p:nvPicPr>
              <p:cNvPr id="147" name="Ink 146">
                <a:extLst>
                  <a:ext uri="{FF2B5EF4-FFF2-40B4-BE49-F238E27FC236}">
                    <a16:creationId xmlns:a16="http://schemas.microsoft.com/office/drawing/2014/main" id="{FB648239-0884-4574-AFDA-F7F50205162B}"/>
                  </a:ext>
                </a:extLst>
              </p:cNvPr>
              <p:cNvPicPr/>
              <p:nvPr/>
            </p:nvPicPr>
            <p:blipFill>
              <a:blip r:embed="rId103"/>
              <a:stretch>
                <a:fillRect/>
              </a:stretch>
            </p:blipFill>
            <p:spPr>
              <a:xfrm>
                <a:off x="5444280" y="5262713"/>
                <a:ext cx="1386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5" name="Ink 154">
                <a:extLst>
                  <a:ext uri="{FF2B5EF4-FFF2-40B4-BE49-F238E27FC236}">
                    <a16:creationId xmlns:a16="http://schemas.microsoft.com/office/drawing/2014/main" id="{26337CC0-2185-402F-AF53-A1418436735F}"/>
                  </a:ext>
                </a:extLst>
              </p14:cNvPr>
              <p14:cNvContentPartPr/>
              <p14:nvPr/>
            </p14:nvContentPartPr>
            <p14:xfrm>
              <a:off x="6333480" y="5155433"/>
              <a:ext cx="561240" cy="293400"/>
            </p14:xfrm>
          </p:contentPart>
        </mc:Choice>
        <mc:Fallback xmlns="">
          <p:pic>
            <p:nvPicPr>
              <p:cNvPr id="155" name="Ink 154">
                <a:extLst>
                  <a:ext uri="{FF2B5EF4-FFF2-40B4-BE49-F238E27FC236}">
                    <a16:creationId xmlns:a16="http://schemas.microsoft.com/office/drawing/2014/main" id="{26337CC0-2185-402F-AF53-A1418436735F}"/>
                  </a:ext>
                </a:extLst>
              </p:cNvPr>
              <p:cNvPicPr/>
              <p:nvPr/>
            </p:nvPicPr>
            <p:blipFill>
              <a:blip r:embed="rId105"/>
              <a:stretch>
                <a:fillRect/>
              </a:stretch>
            </p:blipFill>
            <p:spPr>
              <a:xfrm>
                <a:off x="6324840" y="5146804"/>
                <a:ext cx="578880" cy="31101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6" name="Ink 155">
                <a:extLst>
                  <a:ext uri="{FF2B5EF4-FFF2-40B4-BE49-F238E27FC236}">
                    <a16:creationId xmlns:a16="http://schemas.microsoft.com/office/drawing/2014/main" id="{550189F0-BF2F-4FD2-8279-B0FA0DE717A3}"/>
                  </a:ext>
                </a:extLst>
              </p14:cNvPr>
              <p14:cNvContentPartPr/>
              <p14:nvPr/>
            </p14:nvContentPartPr>
            <p14:xfrm>
              <a:off x="5761440" y="5350913"/>
              <a:ext cx="412200" cy="187560"/>
            </p14:xfrm>
          </p:contentPart>
        </mc:Choice>
        <mc:Fallback xmlns="">
          <p:pic>
            <p:nvPicPr>
              <p:cNvPr id="156" name="Ink 155">
                <a:extLst>
                  <a:ext uri="{FF2B5EF4-FFF2-40B4-BE49-F238E27FC236}">
                    <a16:creationId xmlns:a16="http://schemas.microsoft.com/office/drawing/2014/main" id="{550189F0-BF2F-4FD2-8279-B0FA0DE717A3}"/>
                  </a:ext>
                </a:extLst>
              </p:cNvPr>
              <p:cNvPicPr/>
              <p:nvPr/>
            </p:nvPicPr>
            <p:blipFill>
              <a:blip r:embed="rId107"/>
              <a:stretch>
                <a:fillRect/>
              </a:stretch>
            </p:blipFill>
            <p:spPr>
              <a:xfrm>
                <a:off x="5752800" y="5342273"/>
                <a:ext cx="42984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9" name="Ink 158">
                <a:extLst>
                  <a:ext uri="{FF2B5EF4-FFF2-40B4-BE49-F238E27FC236}">
                    <a16:creationId xmlns:a16="http://schemas.microsoft.com/office/drawing/2014/main" id="{FA71C194-6A47-4A30-A1D9-5D5C0E9C917E}"/>
                  </a:ext>
                </a:extLst>
              </p14:cNvPr>
              <p14:cNvContentPartPr/>
              <p14:nvPr/>
            </p14:nvContentPartPr>
            <p14:xfrm>
              <a:off x="5658120" y="5760593"/>
              <a:ext cx="183960" cy="235080"/>
            </p14:xfrm>
          </p:contentPart>
        </mc:Choice>
        <mc:Fallback xmlns="">
          <p:pic>
            <p:nvPicPr>
              <p:cNvPr id="159" name="Ink 158">
                <a:extLst>
                  <a:ext uri="{FF2B5EF4-FFF2-40B4-BE49-F238E27FC236}">
                    <a16:creationId xmlns:a16="http://schemas.microsoft.com/office/drawing/2014/main" id="{FA71C194-6A47-4A30-A1D9-5D5C0E9C917E}"/>
                  </a:ext>
                </a:extLst>
              </p:cNvPr>
              <p:cNvPicPr/>
              <p:nvPr/>
            </p:nvPicPr>
            <p:blipFill>
              <a:blip r:embed="rId109"/>
              <a:stretch>
                <a:fillRect/>
              </a:stretch>
            </p:blipFill>
            <p:spPr>
              <a:xfrm>
                <a:off x="5649480" y="5751953"/>
                <a:ext cx="2016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5" name="Ink 164">
                <a:extLst>
                  <a:ext uri="{FF2B5EF4-FFF2-40B4-BE49-F238E27FC236}">
                    <a16:creationId xmlns:a16="http://schemas.microsoft.com/office/drawing/2014/main" id="{6B4CDA57-1FE1-46C1-A627-EB85CBB74819}"/>
                  </a:ext>
                </a:extLst>
              </p14:cNvPr>
              <p14:cNvContentPartPr/>
              <p14:nvPr/>
            </p14:nvContentPartPr>
            <p14:xfrm>
              <a:off x="6359400" y="5926913"/>
              <a:ext cx="690480" cy="38880"/>
            </p14:xfrm>
          </p:contentPart>
        </mc:Choice>
        <mc:Fallback xmlns="">
          <p:pic>
            <p:nvPicPr>
              <p:cNvPr id="165" name="Ink 164">
                <a:extLst>
                  <a:ext uri="{FF2B5EF4-FFF2-40B4-BE49-F238E27FC236}">
                    <a16:creationId xmlns:a16="http://schemas.microsoft.com/office/drawing/2014/main" id="{6B4CDA57-1FE1-46C1-A627-EB85CBB74819}"/>
                  </a:ext>
                </a:extLst>
              </p:cNvPr>
              <p:cNvPicPr/>
              <p:nvPr/>
            </p:nvPicPr>
            <p:blipFill>
              <a:blip r:embed="rId111"/>
              <a:stretch>
                <a:fillRect/>
              </a:stretch>
            </p:blipFill>
            <p:spPr>
              <a:xfrm>
                <a:off x="6350400" y="5918273"/>
                <a:ext cx="708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66" name="Ink 165">
                <a:extLst>
                  <a:ext uri="{FF2B5EF4-FFF2-40B4-BE49-F238E27FC236}">
                    <a16:creationId xmlns:a16="http://schemas.microsoft.com/office/drawing/2014/main" id="{0F4EBAB5-B085-4E92-A4CF-F953F5EA9CDB}"/>
                  </a:ext>
                </a:extLst>
              </p14:cNvPr>
              <p14:cNvContentPartPr/>
              <p14:nvPr/>
            </p14:nvContentPartPr>
            <p14:xfrm>
              <a:off x="6660720" y="6066593"/>
              <a:ext cx="109440" cy="215280"/>
            </p14:xfrm>
          </p:contentPart>
        </mc:Choice>
        <mc:Fallback xmlns="">
          <p:pic>
            <p:nvPicPr>
              <p:cNvPr id="166" name="Ink 165">
                <a:extLst>
                  <a:ext uri="{FF2B5EF4-FFF2-40B4-BE49-F238E27FC236}">
                    <a16:creationId xmlns:a16="http://schemas.microsoft.com/office/drawing/2014/main" id="{0F4EBAB5-B085-4E92-A4CF-F953F5EA9CDB}"/>
                  </a:ext>
                </a:extLst>
              </p:cNvPr>
              <p:cNvPicPr/>
              <p:nvPr/>
            </p:nvPicPr>
            <p:blipFill>
              <a:blip r:embed="rId113"/>
              <a:stretch>
                <a:fillRect/>
              </a:stretch>
            </p:blipFill>
            <p:spPr>
              <a:xfrm>
                <a:off x="6651720" y="6057953"/>
                <a:ext cx="127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5" name="Ink 174">
                <a:extLst>
                  <a:ext uri="{FF2B5EF4-FFF2-40B4-BE49-F238E27FC236}">
                    <a16:creationId xmlns:a16="http://schemas.microsoft.com/office/drawing/2014/main" id="{B39B6ECC-E4B5-480B-828A-81BAC65D4A41}"/>
                  </a:ext>
                </a:extLst>
              </p14:cNvPr>
              <p14:cNvContentPartPr/>
              <p14:nvPr/>
            </p14:nvContentPartPr>
            <p14:xfrm>
              <a:off x="8332200" y="5313113"/>
              <a:ext cx="906840" cy="311040"/>
            </p14:xfrm>
          </p:contentPart>
        </mc:Choice>
        <mc:Fallback xmlns="">
          <p:pic>
            <p:nvPicPr>
              <p:cNvPr id="175" name="Ink 174">
                <a:extLst>
                  <a:ext uri="{FF2B5EF4-FFF2-40B4-BE49-F238E27FC236}">
                    <a16:creationId xmlns:a16="http://schemas.microsoft.com/office/drawing/2014/main" id="{B39B6ECC-E4B5-480B-828A-81BAC65D4A41}"/>
                  </a:ext>
                </a:extLst>
              </p:cNvPr>
              <p:cNvPicPr/>
              <p:nvPr/>
            </p:nvPicPr>
            <p:blipFill>
              <a:blip r:embed="rId115"/>
              <a:stretch>
                <a:fillRect/>
              </a:stretch>
            </p:blipFill>
            <p:spPr>
              <a:xfrm>
                <a:off x="8323560" y="5304473"/>
                <a:ext cx="9244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6" name="Ink 175">
                <a:extLst>
                  <a:ext uri="{FF2B5EF4-FFF2-40B4-BE49-F238E27FC236}">
                    <a16:creationId xmlns:a16="http://schemas.microsoft.com/office/drawing/2014/main" id="{60D1FA18-B763-4885-ACB8-91497E14A7EA}"/>
                  </a:ext>
                </a:extLst>
              </p14:cNvPr>
              <p14:cNvContentPartPr/>
              <p14:nvPr/>
            </p14:nvContentPartPr>
            <p14:xfrm>
              <a:off x="7266960" y="5534513"/>
              <a:ext cx="804600" cy="402120"/>
            </p14:xfrm>
          </p:contentPart>
        </mc:Choice>
        <mc:Fallback xmlns="">
          <p:pic>
            <p:nvPicPr>
              <p:cNvPr id="176" name="Ink 175">
                <a:extLst>
                  <a:ext uri="{FF2B5EF4-FFF2-40B4-BE49-F238E27FC236}">
                    <a16:creationId xmlns:a16="http://schemas.microsoft.com/office/drawing/2014/main" id="{60D1FA18-B763-4885-ACB8-91497E14A7EA}"/>
                  </a:ext>
                </a:extLst>
              </p:cNvPr>
              <p:cNvPicPr/>
              <p:nvPr/>
            </p:nvPicPr>
            <p:blipFill>
              <a:blip r:embed="rId117"/>
              <a:stretch>
                <a:fillRect/>
              </a:stretch>
            </p:blipFill>
            <p:spPr>
              <a:xfrm>
                <a:off x="7258320" y="5525513"/>
                <a:ext cx="82224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7" name="Ink 176">
                <a:extLst>
                  <a:ext uri="{FF2B5EF4-FFF2-40B4-BE49-F238E27FC236}">
                    <a16:creationId xmlns:a16="http://schemas.microsoft.com/office/drawing/2014/main" id="{680CCE6C-2ED4-41A6-B679-04C30B507A2F}"/>
                  </a:ext>
                </a:extLst>
              </p14:cNvPr>
              <p14:cNvContentPartPr/>
              <p14:nvPr/>
            </p14:nvContentPartPr>
            <p14:xfrm>
              <a:off x="6287400" y="5606873"/>
              <a:ext cx="529200" cy="208080"/>
            </p14:xfrm>
          </p:contentPart>
        </mc:Choice>
        <mc:Fallback xmlns="">
          <p:pic>
            <p:nvPicPr>
              <p:cNvPr id="177" name="Ink 176">
                <a:extLst>
                  <a:ext uri="{FF2B5EF4-FFF2-40B4-BE49-F238E27FC236}">
                    <a16:creationId xmlns:a16="http://schemas.microsoft.com/office/drawing/2014/main" id="{680CCE6C-2ED4-41A6-B679-04C30B507A2F}"/>
                  </a:ext>
                </a:extLst>
              </p:cNvPr>
              <p:cNvPicPr/>
              <p:nvPr/>
            </p:nvPicPr>
            <p:blipFill>
              <a:blip r:embed="rId119"/>
              <a:stretch>
                <a:fillRect/>
              </a:stretch>
            </p:blipFill>
            <p:spPr>
              <a:xfrm>
                <a:off x="6278400" y="5598233"/>
                <a:ext cx="5468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8" name="Ink 177">
                <a:extLst>
                  <a:ext uri="{FF2B5EF4-FFF2-40B4-BE49-F238E27FC236}">
                    <a16:creationId xmlns:a16="http://schemas.microsoft.com/office/drawing/2014/main" id="{0C2500B1-6B4A-4D6A-9552-CAF9A36C7CF1}"/>
                  </a:ext>
                </a:extLst>
              </p14:cNvPr>
              <p14:cNvContentPartPr/>
              <p14:nvPr/>
            </p14:nvContentPartPr>
            <p14:xfrm>
              <a:off x="6008760" y="5764193"/>
              <a:ext cx="92880" cy="119160"/>
            </p14:xfrm>
          </p:contentPart>
        </mc:Choice>
        <mc:Fallback xmlns="">
          <p:pic>
            <p:nvPicPr>
              <p:cNvPr id="178" name="Ink 177">
                <a:extLst>
                  <a:ext uri="{FF2B5EF4-FFF2-40B4-BE49-F238E27FC236}">
                    <a16:creationId xmlns:a16="http://schemas.microsoft.com/office/drawing/2014/main" id="{0C2500B1-6B4A-4D6A-9552-CAF9A36C7CF1}"/>
                  </a:ext>
                </a:extLst>
              </p:cNvPr>
              <p:cNvPicPr/>
              <p:nvPr/>
            </p:nvPicPr>
            <p:blipFill>
              <a:blip r:embed="rId121"/>
              <a:stretch>
                <a:fillRect/>
              </a:stretch>
            </p:blipFill>
            <p:spPr>
              <a:xfrm>
                <a:off x="6000120" y="5755553"/>
                <a:ext cx="110520" cy="136800"/>
              </a:xfrm>
              <a:prstGeom prst="rect">
                <a:avLst/>
              </a:prstGeom>
            </p:spPr>
          </p:pic>
        </mc:Fallback>
      </mc:AlternateContent>
    </p:spTree>
    <p:extLst>
      <p:ext uri="{BB962C8B-B14F-4D97-AF65-F5344CB8AC3E}">
        <p14:creationId xmlns:p14="http://schemas.microsoft.com/office/powerpoint/2010/main" val="164227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35DE-9624-4B17-824D-22282A86D2C4}"/>
              </a:ext>
            </a:extLst>
          </p:cNvPr>
          <p:cNvSpPr>
            <a:spLocks noGrp="1"/>
          </p:cNvSpPr>
          <p:nvPr>
            <p:ph type="title"/>
          </p:nvPr>
        </p:nvSpPr>
        <p:spPr/>
        <p:txBody>
          <a:bodyPr/>
          <a:lstStyle/>
          <a:p>
            <a:r>
              <a:rPr lang="en-US" dirty="0"/>
              <a:t>Elementary Row Operations</a:t>
            </a:r>
          </a:p>
        </p:txBody>
      </p:sp>
      <p:sp>
        <p:nvSpPr>
          <p:cNvPr id="3" name="Content Placeholder 2">
            <a:extLst>
              <a:ext uri="{FF2B5EF4-FFF2-40B4-BE49-F238E27FC236}">
                <a16:creationId xmlns:a16="http://schemas.microsoft.com/office/drawing/2014/main" id="{A2042385-9F11-4FF9-AB06-B6D9AC14B27F}"/>
              </a:ext>
            </a:extLst>
          </p:cNvPr>
          <p:cNvSpPr>
            <a:spLocks noGrp="1"/>
          </p:cNvSpPr>
          <p:nvPr>
            <p:ph idx="1"/>
          </p:nvPr>
        </p:nvSpPr>
        <p:spPr/>
        <p:txBody>
          <a:bodyPr>
            <a:normAutofit/>
          </a:bodyPr>
          <a:lstStyle/>
          <a:p>
            <a:pPr marL="514350" indent="-514350">
              <a:buAutoNum type="arabicPeriod"/>
            </a:pPr>
            <a:r>
              <a:rPr lang="en-US" dirty="0"/>
              <a:t>Multiply an equation by a nonzero constant.</a:t>
            </a:r>
          </a:p>
          <a:p>
            <a:pPr marL="514350" indent="-514350">
              <a:buAutoNum type="arabicPeriod"/>
            </a:pPr>
            <a:r>
              <a:rPr lang="en-US" dirty="0"/>
              <a:t>Interchange any pair of equations.</a:t>
            </a:r>
          </a:p>
          <a:p>
            <a:pPr marL="514350" indent="-514350">
              <a:buAutoNum type="arabicPeriod"/>
            </a:pPr>
            <a:r>
              <a:rPr lang="en-US" dirty="0"/>
              <a:t>Add a non-zero multiple of one equation to a second equation to replace the second equation.</a:t>
            </a:r>
          </a:p>
        </p:txBody>
      </p:sp>
    </p:spTree>
    <p:extLst>
      <p:ext uri="{BB962C8B-B14F-4D97-AF65-F5344CB8AC3E}">
        <p14:creationId xmlns:p14="http://schemas.microsoft.com/office/powerpoint/2010/main" val="3500287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5C5-6E74-4E82-B97B-3A12B6E771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610DC62-159A-4618-BEF7-744FE69ABF05}"/>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6107F202-6879-4327-8F2B-95D2EC2C7B15}"/>
                  </a:ext>
                </a:extLst>
              </p14:cNvPr>
              <p14:cNvContentPartPr/>
              <p14:nvPr/>
            </p14:nvContentPartPr>
            <p14:xfrm>
              <a:off x="1904040" y="1660913"/>
              <a:ext cx="320040" cy="215280"/>
            </p14:xfrm>
          </p:contentPart>
        </mc:Choice>
        <mc:Fallback xmlns="">
          <p:pic>
            <p:nvPicPr>
              <p:cNvPr id="18" name="Ink 17">
                <a:extLst>
                  <a:ext uri="{FF2B5EF4-FFF2-40B4-BE49-F238E27FC236}">
                    <a16:creationId xmlns:a16="http://schemas.microsoft.com/office/drawing/2014/main" id="{6107F202-6879-4327-8F2B-95D2EC2C7B15}"/>
                  </a:ext>
                </a:extLst>
              </p:cNvPr>
              <p:cNvPicPr/>
              <p:nvPr/>
            </p:nvPicPr>
            <p:blipFill>
              <a:blip r:embed="rId5"/>
              <a:stretch>
                <a:fillRect/>
              </a:stretch>
            </p:blipFill>
            <p:spPr>
              <a:xfrm>
                <a:off x="1895040" y="1652273"/>
                <a:ext cx="33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7E59E2ED-082F-47D8-AEA3-B0AB9B6257CC}"/>
                  </a:ext>
                </a:extLst>
              </p14:cNvPr>
              <p14:cNvContentPartPr/>
              <p14:nvPr/>
            </p14:nvContentPartPr>
            <p14:xfrm>
              <a:off x="3088800" y="1597553"/>
              <a:ext cx="56160" cy="991440"/>
            </p14:xfrm>
          </p:contentPart>
        </mc:Choice>
        <mc:Fallback xmlns="">
          <p:pic>
            <p:nvPicPr>
              <p:cNvPr id="30" name="Ink 29">
                <a:extLst>
                  <a:ext uri="{FF2B5EF4-FFF2-40B4-BE49-F238E27FC236}">
                    <a16:creationId xmlns:a16="http://schemas.microsoft.com/office/drawing/2014/main" id="{7E59E2ED-082F-47D8-AEA3-B0AB9B6257CC}"/>
                  </a:ext>
                </a:extLst>
              </p:cNvPr>
              <p:cNvPicPr/>
              <p:nvPr/>
            </p:nvPicPr>
            <p:blipFill>
              <a:blip r:embed="rId7"/>
              <a:stretch>
                <a:fillRect/>
              </a:stretch>
            </p:blipFill>
            <p:spPr>
              <a:xfrm>
                <a:off x="3080160" y="1588913"/>
                <a:ext cx="73800" cy="10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E712904A-5652-4815-AA2B-9384F9A4EF11}"/>
                  </a:ext>
                </a:extLst>
              </p14:cNvPr>
              <p14:cNvContentPartPr/>
              <p14:nvPr/>
            </p14:nvContentPartPr>
            <p14:xfrm>
              <a:off x="2804760" y="1623833"/>
              <a:ext cx="114480" cy="186120"/>
            </p14:xfrm>
          </p:contentPart>
        </mc:Choice>
        <mc:Fallback xmlns="">
          <p:pic>
            <p:nvPicPr>
              <p:cNvPr id="32" name="Ink 31">
                <a:extLst>
                  <a:ext uri="{FF2B5EF4-FFF2-40B4-BE49-F238E27FC236}">
                    <a16:creationId xmlns:a16="http://schemas.microsoft.com/office/drawing/2014/main" id="{E712904A-5652-4815-AA2B-9384F9A4EF11}"/>
                  </a:ext>
                </a:extLst>
              </p:cNvPr>
              <p:cNvPicPr/>
              <p:nvPr/>
            </p:nvPicPr>
            <p:blipFill>
              <a:blip r:embed="rId9"/>
              <a:stretch>
                <a:fillRect/>
              </a:stretch>
            </p:blipFill>
            <p:spPr>
              <a:xfrm>
                <a:off x="2796120" y="1615193"/>
                <a:ext cx="1321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76B365B2-94D9-4176-BDE4-9EDC98ABFDF0}"/>
                  </a:ext>
                </a:extLst>
              </p14:cNvPr>
              <p14:cNvContentPartPr/>
              <p14:nvPr/>
            </p14:nvContentPartPr>
            <p14:xfrm>
              <a:off x="3318480" y="1681433"/>
              <a:ext cx="228600" cy="197640"/>
            </p14:xfrm>
          </p:contentPart>
        </mc:Choice>
        <mc:Fallback xmlns="">
          <p:pic>
            <p:nvPicPr>
              <p:cNvPr id="42" name="Ink 41">
                <a:extLst>
                  <a:ext uri="{FF2B5EF4-FFF2-40B4-BE49-F238E27FC236}">
                    <a16:creationId xmlns:a16="http://schemas.microsoft.com/office/drawing/2014/main" id="{76B365B2-94D9-4176-BDE4-9EDC98ABFDF0}"/>
                  </a:ext>
                </a:extLst>
              </p:cNvPr>
              <p:cNvPicPr/>
              <p:nvPr/>
            </p:nvPicPr>
            <p:blipFill>
              <a:blip r:embed="rId11"/>
              <a:stretch>
                <a:fillRect/>
              </a:stretch>
            </p:blipFill>
            <p:spPr>
              <a:xfrm>
                <a:off x="3309480" y="1672449"/>
                <a:ext cx="246240" cy="21524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640C1895-4319-47C4-AD7D-09ED49723CE2}"/>
                  </a:ext>
                </a:extLst>
              </p14:cNvPr>
              <p14:cNvContentPartPr/>
              <p14:nvPr/>
            </p14:nvContentPartPr>
            <p14:xfrm>
              <a:off x="1905840" y="2029913"/>
              <a:ext cx="290520" cy="181440"/>
            </p14:xfrm>
          </p:contentPart>
        </mc:Choice>
        <mc:Fallback xmlns="">
          <p:pic>
            <p:nvPicPr>
              <p:cNvPr id="50" name="Ink 49">
                <a:extLst>
                  <a:ext uri="{FF2B5EF4-FFF2-40B4-BE49-F238E27FC236}">
                    <a16:creationId xmlns:a16="http://schemas.microsoft.com/office/drawing/2014/main" id="{640C1895-4319-47C4-AD7D-09ED49723CE2}"/>
                  </a:ext>
                </a:extLst>
              </p:cNvPr>
              <p:cNvPicPr/>
              <p:nvPr/>
            </p:nvPicPr>
            <p:blipFill>
              <a:blip r:embed="rId13"/>
              <a:stretch>
                <a:fillRect/>
              </a:stretch>
            </p:blipFill>
            <p:spPr>
              <a:xfrm>
                <a:off x="1896840" y="2020913"/>
                <a:ext cx="308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DEAEC365-0D12-438F-A6FC-1219D6B89F28}"/>
                  </a:ext>
                </a:extLst>
              </p14:cNvPr>
              <p14:cNvContentPartPr/>
              <p14:nvPr/>
            </p14:nvContentPartPr>
            <p14:xfrm>
              <a:off x="1160640" y="1647233"/>
              <a:ext cx="361800" cy="1060560"/>
            </p14:xfrm>
          </p:contentPart>
        </mc:Choice>
        <mc:Fallback xmlns="">
          <p:pic>
            <p:nvPicPr>
              <p:cNvPr id="51" name="Ink 50">
                <a:extLst>
                  <a:ext uri="{FF2B5EF4-FFF2-40B4-BE49-F238E27FC236}">
                    <a16:creationId xmlns:a16="http://schemas.microsoft.com/office/drawing/2014/main" id="{DEAEC365-0D12-438F-A6FC-1219D6B89F28}"/>
                  </a:ext>
                </a:extLst>
              </p:cNvPr>
              <p:cNvPicPr/>
              <p:nvPr/>
            </p:nvPicPr>
            <p:blipFill>
              <a:blip r:embed="rId15"/>
              <a:stretch>
                <a:fillRect/>
              </a:stretch>
            </p:blipFill>
            <p:spPr>
              <a:xfrm>
                <a:off x="1151649" y="1638233"/>
                <a:ext cx="379422"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C4AE363-8F1E-4C8F-9E21-752B214E83FD}"/>
                  </a:ext>
                </a:extLst>
              </p14:cNvPr>
              <p14:cNvContentPartPr/>
              <p14:nvPr/>
            </p14:nvContentPartPr>
            <p14:xfrm>
              <a:off x="3305880" y="1926953"/>
              <a:ext cx="378720" cy="206640"/>
            </p14:xfrm>
          </p:contentPart>
        </mc:Choice>
        <mc:Fallback xmlns="">
          <p:pic>
            <p:nvPicPr>
              <p:cNvPr id="64" name="Ink 63">
                <a:extLst>
                  <a:ext uri="{FF2B5EF4-FFF2-40B4-BE49-F238E27FC236}">
                    <a16:creationId xmlns:a16="http://schemas.microsoft.com/office/drawing/2014/main" id="{3C4AE363-8F1E-4C8F-9E21-752B214E83FD}"/>
                  </a:ext>
                </a:extLst>
              </p:cNvPr>
              <p:cNvPicPr/>
              <p:nvPr/>
            </p:nvPicPr>
            <p:blipFill>
              <a:blip r:embed="rId17"/>
              <a:stretch>
                <a:fillRect/>
              </a:stretch>
            </p:blipFill>
            <p:spPr>
              <a:xfrm>
                <a:off x="3297240" y="1918313"/>
                <a:ext cx="396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F6799FC4-298E-4320-AA4B-5F24B56DBB6E}"/>
                  </a:ext>
                </a:extLst>
              </p14:cNvPr>
              <p14:cNvContentPartPr/>
              <p14:nvPr/>
            </p14:nvContentPartPr>
            <p14:xfrm>
              <a:off x="2647080" y="1913633"/>
              <a:ext cx="245880" cy="205920"/>
            </p14:xfrm>
          </p:contentPart>
        </mc:Choice>
        <mc:Fallback xmlns="">
          <p:pic>
            <p:nvPicPr>
              <p:cNvPr id="65" name="Ink 64">
                <a:extLst>
                  <a:ext uri="{FF2B5EF4-FFF2-40B4-BE49-F238E27FC236}">
                    <a16:creationId xmlns:a16="http://schemas.microsoft.com/office/drawing/2014/main" id="{F6799FC4-298E-4320-AA4B-5F24B56DBB6E}"/>
                  </a:ext>
                </a:extLst>
              </p:cNvPr>
              <p:cNvPicPr/>
              <p:nvPr/>
            </p:nvPicPr>
            <p:blipFill>
              <a:blip r:embed="rId19"/>
              <a:stretch>
                <a:fillRect/>
              </a:stretch>
            </p:blipFill>
            <p:spPr>
              <a:xfrm>
                <a:off x="2638440" y="1904978"/>
                <a:ext cx="263520" cy="22359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8866D45E-D69E-4BA9-A651-2CD30B5DE68E}"/>
                  </a:ext>
                </a:extLst>
              </p14:cNvPr>
              <p14:cNvContentPartPr/>
              <p14:nvPr/>
            </p14:nvContentPartPr>
            <p14:xfrm>
              <a:off x="1459080" y="2331953"/>
              <a:ext cx="115200" cy="144000"/>
            </p14:xfrm>
          </p:contentPart>
        </mc:Choice>
        <mc:Fallback xmlns="">
          <p:pic>
            <p:nvPicPr>
              <p:cNvPr id="66" name="Ink 65">
                <a:extLst>
                  <a:ext uri="{FF2B5EF4-FFF2-40B4-BE49-F238E27FC236}">
                    <a16:creationId xmlns:a16="http://schemas.microsoft.com/office/drawing/2014/main" id="{8866D45E-D69E-4BA9-A651-2CD30B5DE68E}"/>
                  </a:ext>
                </a:extLst>
              </p:cNvPr>
              <p:cNvPicPr/>
              <p:nvPr/>
            </p:nvPicPr>
            <p:blipFill>
              <a:blip r:embed="rId21"/>
              <a:stretch>
                <a:fillRect/>
              </a:stretch>
            </p:blipFill>
            <p:spPr>
              <a:xfrm>
                <a:off x="1450440" y="2323313"/>
                <a:ext cx="132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79A24C44-0A09-451E-B135-056B72D22923}"/>
                  </a:ext>
                </a:extLst>
              </p14:cNvPr>
              <p14:cNvContentPartPr/>
              <p14:nvPr/>
            </p14:nvContentPartPr>
            <p14:xfrm>
              <a:off x="2169000" y="2333033"/>
              <a:ext cx="8640" cy="175320"/>
            </p14:xfrm>
          </p:contentPart>
        </mc:Choice>
        <mc:Fallback xmlns="">
          <p:pic>
            <p:nvPicPr>
              <p:cNvPr id="68" name="Ink 67">
                <a:extLst>
                  <a:ext uri="{FF2B5EF4-FFF2-40B4-BE49-F238E27FC236}">
                    <a16:creationId xmlns:a16="http://schemas.microsoft.com/office/drawing/2014/main" id="{79A24C44-0A09-451E-B135-056B72D22923}"/>
                  </a:ext>
                </a:extLst>
              </p:cNvPr>
              <p:cNvPicPr/>
              <p:nvPr/>
            </p:nvPicPr>
            <p:blipFill>
              <a:blip r:embed="rId23"/>
              <a:stretch>
                <a:fillRect/>
              </a:stretch>
            </p:blipFill>
            <p:spPr>
              <a:xfrm>
                <a:off x="2160000" y="2324393"/>
                <a:ext cx="262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CC88DB0B-7C6A-4BDD-93C0-9B09DD41A38E}"/>
                  </a:ext>
                </a:extLst>
              </p14:cNvPr>
              <p14:cNvContentPartPr/>
              <p14:nvPr/>
            </p14:nvContentPartPr>
            <p14:xfrm>
              <a:off x="2602440" y="2254193"/>
              <a:ext cx="351000" cy="191880"/>
            </p14:xfrm>
          </p:contentPart>
        </mc:Choice>
        <mc:Fallback xmlns="">
          <p:pic>
            <p:nvPicPr>
              <p:cNvPr id="72" name="Ink 71">
                <a:extLst>
                  <a:ext uri="{FF2B5EF4-FFF2-40B4-BE49-F238E27FC236}">
                    <a16:creationId xmlns:a16="http://schemas.microsoft.com/office/drawing/2014/main" id="{CC88DB0B-7C6A-4BDD-93C0-9B09DD41A38E}"/>
                  </a:ext>
                </a:extLst>
              </p:cNvPr>
              <p:cNvPicPr/>
              <p:nvPr/>
            </p:nvPicPr>
            <p:blipFill>
              <a:blip r:embed="rId25"/>
              <a:stretch>
                <a:fillRect/>
              </a:stretch>
            </p:blipFill>
            <p:spPr>
              <a:xfrm>
                <a:off x="2593440" y="2245210"/>
                <a:ext cx="368640" cy="20948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9" name="Ink 78">
                <a:extLst>
                  <a:ext uri="{FF2B5EF4-FFF2-40B4-BE49-F238E27FC236}">
                    <a16:creationId xmlns:a16="http://schemas.microsoft.com/office/drawing/2014/main" id="{BE5EE012-3E99-4784-8F92-1529F54785FE}"/>
                  </a:ext>
                </a:extLst>
              </p14:cNvPr>
              <p14:cNvContentPartPr/>
              <p14:nvPr/>
            </p14:nvContentPartPr>
            <p14:xfrm>
              <a:off x="3312720" y="1567673"/>
              <a:ext cx="596880" cy="1071720"/>
            </p14:xfrm>
          </p:contentPart>
        </mc:Choice>
        <mc:Fallback xmlns="">
          <p:pic>
            <p:nvPicPr>
              <p:cNvPr id="79" name="Ink 78">
                <a:extLst>
                  <a:ext uri="{FF2B5EF4-FFF2-40B4-BE49-F238E27FC236}">
                    <a16:creationId xmlns:a16="http://schemas.microsoft.com/office/drawing/2014/main" id="{BE5EE012-3E99-4784-8F92-1529F54785FE}"/>
                  </a:ext>
                </a:extLst>
              </p:cNvPr>
              <p:cNvPicPr/>
              <p:nvPr/>
            </p:nvPicPr>
            <p:blipFill>
              <a:blip r:embed="rId27"/>
              <a:stretch>
                <a:fillRect/>
              </a:stretch>
            </p:blipFill>
            <p:spPr>
              <a:xfrm>
                <a:off x="3303725" y="1558673"/>
                <a:ext cx="614509" cy="108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82FDABA9-5454-49F5-8B1B-D30C191D2CF1}"/>
                  </a:ext>
                </a:extLst>
              </p14:cNvPr>
              <p14:cNvContentPartPr/>
              <p14:nvPr/>
            </p14:nvContentPartPr>
            <p14:xfrm>
              <a:off x="5542920" y="1557233"/>
              <a:ext cx="299160" cy="225360"/>
            </p14:xfrm>
          </p:contentPart>
        </mc:Choice>
        <mc:Fallback xmlns="">
          <p:pic>
            <p:nvPicPr>
              <p:cNvPr id="13" name="Ink 12">
                <a:extLst>
                  <a:ext uri="{FF2B5EF4-FFF2-40B4-BE49-F238E27FC236}">
                    <a16:creationId xmlns:a16="http://schemas.microsoft.com/office/drawing/2014/main" id="{82FDABA9-5454-49F5-8B1B-D30C191D2CF1}"/>
                  </a:ext>
                </a:extLst>
              </p:cNvPr>
              <p:cNvPicPr/>
              <p:nvPr/>
            </p:nvPicPr>
            <p:blipFill>
              <a:blip r:embed="rId29"/>
              <a:stretch>
                <a:fillRect/>
              </a:stretch>
            </p:blipFill>
            <p:spPr>
              <a:xfrm>
                <a:off x="5533931" y="1548233"/>
                <a:ext cx="316779"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54478D4-0EA0-4586-BB46-8B7DB78F1E3A}"/>
                  </a:ext>
                </a:extLst>
              </p14:cNvPr>
              <p14:cNvContentPartPr/>
              <p14:nvPr/>
            </p14:nvContentPartPr>
            <p14:xfrm>
              <a:off x="5537160" y="1935593"/>
              <a:ext cx="242280" cy="136080"/>
            </p14:xfrm>
          </p:contentPart>
        </mc:Choice>
        <mc:Fallback xmlns="">
          <p:pic>
            <p:nvPicPr>
              <p:cNvPr id="29" name="Ink 28">
                <a:extLst>
                  <a:ext uri="{FF2B5EF4-FFF2-40B4-BE49-F238E27FC236}">
                    <a16:creationId xmlns:a16="http://schemas.microsoft.com/office/drawing/2014/main" id="{D54478D4-0EA0-4586-BB46-8B7DB78F1E3A}"/>
                  </a:ext>
                </a:extLst>
              </p:cNvPr>
              <p:cNvPicPr/>
              <p:nvPr/>
            </p:nvPicPr>
            <p:blipFill>
              <a:blip r:embed="rId31"/>
              <a:stretch>
                <a:fillRect/>
              </a:stretch>
            </p:blipFill>
            <p:spPr>
              <a:xfrm>
                <a:off x="5528520" y="1926953"/>
                <a:ext cx="259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14F41158-73DA-4B18-B93A-C23C36F8853D}"/>
                  </a:ext>
                </a:extLst>
              </p14:cNvPr>
              <p14:cNvContentPartPr/>
              <p14:nvPr/>
            </p14:nvContentPartPr>
            <p14:xfrm>
              <a:off x="4181400" y="1551833"/>
              <a:ext cx="1012680" cy="922680"/>
            </p14:xfrm>
          </p:contentPart>
        </mc:Choice>
        <mc:Fallback xmlns="">
          <p:pic>
            <p:nvPicPr>
              <p:cNvPr id="31" name="Ink 30">
                <a:extLst>
                  <a:ext uri="{FF2B5EF4-FFF2-40B4-BE49-F238E27FC236}">
                    <a16:creationId xmlns:a16="http://schemas.microsoft.com/office/drawing/2014/main" id="{14F41158-73DA-4B18-B93A-C23C36F8853D}"/>
                  </a:ext>
                </a:extLst>
              </p:cNvPr>
              <p:cNvPicPr/>
              <p:nvPr/>
            </p:nvPicPr>
            <p:blipFill>
              <a:blip r:embed="rId33"/>
              <a:stretch>
                <a:fillRect/>
              </a:stretch>
            </p:blipFill>
            <p:spPr>
              <a:xfrm>
                <a:off x="4172403" y="1542833"/>
                <a:ext cx="1030314" cy="94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C13ABDD-A841-411E-8100-40B5D204BE4D}"/>
                  </a:ext>
                </a:extLst>
              </p14:cNvPr>
              <p14:cNvContentPartPr/>
              <p14:nvPr/>
            </p14:nvContentPartPr>
            <p14:xfrm>
              <a:off x="5654160" y="2257433"/>
              <a:ext cx="88920" cy="194760"/>
            </p14:xfrm>
          </p:contentPart>
        </mc:Choice>
        <mc:Fallback xmlns="">
          <p:pic>
            <p:nvPicPr>
              <p:cNvPr id="40" name="Ink 39">
                <a:extLst>
                  <a:ext uri="{FF2B5EF4-FFF2-40B4-BE49-F238E27FC236}">
                    <a16:creationId xmlns:a16="http://schemas.microsoft.com/office/drawing/2014/main" id="{CC13ABDD-A841-411E-8100-40B5D204BE4D}"/>
                  </a:ext>
                </a:extLst>
              </p:cNvPr>
              <p:cNvPicPr/>
              <p:nvPr/>
            </p:nvPicPr>
            <p:blipFill>
              <a:blip r:embed="rId35"/>
              <a:stretch>
                <a:fillRect/>
              </a:stretch>
            </p:blipFill>
            <p:spPr>
              <a:xfrm>
                <a:off x="5645485" y="2248433"/>
                <a:ext cx="106632"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129D1C0C-758A-4AF7-8C1D-C333881EF452}"/>
                  </a:ext>
                </a:extLst>
              </p14:cNvPr>
              <p14:cNvContentPartPr/>
              <p14:nvPr/>
            </p14:nvContentPartPr>
            <p14:xfrm>
              <a:off x="5098320" y="2248793"/>
              <a:ext cx="131760" cy="198360"/>
            </p14:xfrm>
          </p:contentPart>
        </mc:Choice>
        <mc:Fallback xmlns="">
          <p:pic>
            <p:nvPicPr>
              <p:cNvPr id="41" name="Ink 40">
                <a:extLst>
                  <a:ext uri="{FF2B5EF4-FFF2-40B4-BE49-F238E27FC236}">
                    <a16:creationId xmlns:a16="http://schemas.microsoft.com/office/drawing/2014/main" id="{129D1C0C-758A-4AF7-8C1D-C333881EF452}"/>
                  </a:ext>
                </a:extLst>
              </p:cNvPr>
              <p:cNvPicPr/>
              <p:nvPr/>
            </p:nvPicPr>
            <p:blipFill>
              <a:blip r:embed="rId37"/>
              <a:stretch>
                <a:fillRect/>
              </a:stretch>
            </p:blipFill>
            <p:spPr>
              <a:xfrm>
                <a:off x="5089680" y="2239793"/>
                <a:ext cx="1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27475F31-FE86-450D-AC9D-80F127585B7A}"/>
                  </a:ext>
                </a:extLst>
              </p14:cNvPr>
              <p14:cNvContentPartPr/>
              <p14:nvPr/>
            </p14:nvContentPartPr>
            <p14:xfrm>
              <a:off x="6106680" y="2217833"/>
              <a:ext cx="400320" cy="188640"/>
            </p14:xfrm>
          </p:contentPart>
        </mc:Choice>
        <mc:Fallback xmlns="">
          <p:pic>
            <p:nvPicPr>
              <p:cNvPr id="47" name="Ink 46">
                <a:extLst>
                  <a:ext uri="{FF2B5EF4-FFF2-40B4-BE49-F238E27FC236}">
                    <a16:creationId xmlns:a16="http://schemas.microsoft.com/office/drawing/2014/main" id="{27475F31-FE86-450D-AC9D-80F127585B7A}"/>
                  </a:ext>
                </a:extLst>
              </p:cNvPr>
              <p:cNvPicPr/>
              <p:nvPr/>
            </p:nvPicPr>
            <p:blipFill>
              <a:blip r:embed="rId39"/>
              <a:stretch>
                <a:fillRect/>
              </a:stretch>
            </p:blipFill>
            <p:spPr>
              <a:xfrm>
                <a:off x="6097680" y="2208833"/>
                <a:ext cx="417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728A1DEB-7A98-49E9-A0B4-03DA9F3407C6}"/>
                  </a:ext>
                </a:extLst>
              </p14:cNvPr>
              <p14:cNvContentPartPr/>
              <p14:nvPr/>
            </p14:nvContentPartPr>
            <p14:xfrm>
              <a:off x="8231760" y="1898513"/>
              <a:ext cx="145800" cy="148680"/>
            </p14:xfrm>
          </p:contentPart>
        </mc:Choice>
        <mc:Fallback xmlns="">
          <p:pic>
            <p:nvPicPr>
              <p:cNvPr id="70" name="Ink 69">
                <a:extLst>
                  <a:ext uri="{FF2B5EF4-FFF2-40B4-BE49-F238E27FC236}">
                    <a16:creationId xmlns:a16="http://schemas.microsoft.com/office/drawing/2014/main" id="{728A1DEB-7A98-49E9-A0B4-03DA9F3407C6}"/>
                  </a:ext>
                </a:extLst>
              </p:cNvPr>
              <p:cNvPicPr/>
              <p:nvPr/>
            </p:nvPicPr>
            <p:blipFill>
              <a:blip r:embed="rId41"/>
              <a:stretch>
                <a:fillRect/>
              </a:stretch>
            </p:blipFill>
            <p:spPr>
              <a:xfrm>
                <a:off x="8222760" y="1889873"/>
                <a:ext cx="163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Ink 83">
                <a:extLst>
                  <a:ext uri="{FF2B5EF4-FFF2-40B4-BE49-F238E27FC236}">
                    <a16:creationId xmlns:a16="http://schemas.microsoft.com/office/drawing/2014/main" id="{6DEEEB12-9E7D-40DC-8AC4-45C4AF3DA8D5}"/>
                  </a:ext>
                </a:extLst>
              </p14:cNvPr>
              <p14:cNvContentPartPr/>
              <p14:nvPr/>
            </p14:nvContentPartPr>
            <p14:xfrm>
              <a:off x="6185520" y="1418273"/>
              <a:ext cx="2142000" cy="1053360"/>
            </p14:xfrm>
          </p:contentPart>
        </mc:Choice>
        <mc:Fallback xmlns="">
          <p:pic>
            <p:nvPicPr>
              <p:cNvPr id="84" name="Ink 83">
                <a:extLst>
                  <a:ext uri="{FF2B5EF4-FFF2-40B4-BE49-F238E27FC236}">
                    <a16:creationId xmlns:a16="http://schemas.microsoft.com/office/drawing/2014/main" id="{6DEEEB12-9E7D-40DC-8AC4-45C4AF3DA8D5}"/>
                  </a:ext>
                </a:extLst>
              </p:cNvPr>
              <p:cNvPicPr/>
              <p:nvPr/>
            </p:nvPicPr>
            <p:blipFill>
              <a:blip r:embed="rId43"/>
              <a:stretch>
                <a:fillRect/>
              </a:stretch>
            </p:blipFill>
            <p:spPr>
              <a:xfrm>
                <a:off x="6176520" y="1409633"/>
                <a:ext cx="215964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F551507-6E32-413E-9F80-C8A0CF61D282}"/>
                  </a:ext>
                </a:extLst>
              </p14:cNvPr>
              <p14:cNvContentPartPr/>
              <p14:nvPr/>
            </p14:nvContentPartPr>
            <p14:xfrm>
              <a:off x="8783280" y="2117753"/>
              <a:ext cx="110880" cy="223560"/>
            </p14:xfrm>
          </p:contentPart>
        </mc:Choice>
        <mc:Fallback xmlns="">
          <p:pic>
            <p:nvPicPr>
              <p:cNvPr id="89" name="Ink 88">
                <a:extLst>
                  <a:ext uri="{FF2B5EF4-FFF2-40B4-BE49-F238E27FC236}">
                    <a16:creationId xmlns:a16="http://schemas.microsoft.com/office/drawing/2014/main" id="{3F551507-6E32-413E-9F80-C8A0CF61D282}"/>
                  </a:ext>
                </a:extLst>
              </p:cNvPr>
              <p:cNvPicPr/>
              <p:nvPr/>
            </p:nvPicPr>
            <p:blipFill>
              <a:blip r:embed="rId45"/>
              <a:stretch>
                <a:fillRect/>
              </a:stretch>
            </p:blipFill>
            <p:spPr>
              <a:xfrm>
                <a:off x="8774612" y="2109099"/>
                <a:ext cx="128577" cy="24122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733A5734-2CE2-4231-9972-94C7D60C635E}"/>
                  </a:ext>
                </a:extLst>
              </p14:cNvPr>
              <p14:cNvContentPartPr/>
              <p14:nvPr/>
            </p14:nvContentPartPr>
            <p14:xfrm>
              <a:off x="8466840" y="2254913"/>
              <a:ext cx="121320" cy="106920"/>
            </p14:xfrm>
          </p:contentPart>
        </mc:Choice>
        <mc:Fallback xmlns="">
          <p:pic>
            <p:nvPicPr>
              <p:cNvPr id="90" name="Ink 89">
                <a:extLst>
                  <a:ext uri="{FF2B5EF4-FFF2-40B4-BE49-F238E27FC236}">
                    <a16:creationId xmlns:a16="http://schemas.microsoft.com/office/drawing/2014/main" id="{733A5734-2CE2-4231-9972-94C7D60C635E}"/>
                  </a:ext>
                </a:extLst>
              </p:cNvPr>
              <p:cNvPicPr/>
              <p:nvPr/>
            </p:nvPicPr>
            <p:blipFill>
              <a:blip r:embed="rId47"/>
              <a:stretch>
                <a:fillRect/>
              </a:stretch>
            </p:blipFill>
            <p:spPr>
              <a:xfrm>
                <a:off x="8457840" y="2245913"/>
                <a:ext cx="138960" cy="124560"/>
              </a:xfrm>
              <a:prstGeom prst="rect">
                <a:avLst/>
              </a:prstGeom>
            </p:spPr>
          </p:pic>
        </mc:Fallback>
      </mc:AlternateContent>
      <p:sp>
        <p:nvSpPr>
          <p:cNvPr id="91" name="TextBox 90">
            <a:extLst>
              <a:ext uri="{FF2B5EF4-FFF2-40B4-BE49-F238E27FC236}">
                <a16:creationId xmlns:a16="http://schemas.microsoft.com/office/drawing/2014/main" id="{8B862CC2-CF89-4EF7-9794-F943BE6B0C66}"/>
              </a:ext>
            </a:extLst>
          </p:cNvPr>
          <p:cNvSpPr txBox="1"/>
          <p:nvPr/>
        </p:nvSpPr>
        <p:spPr>
          <a:xfrm>
            <a:off x="9089280" y="1372688"/>
            <a:ext cx="2142000" cy="1200329"/>
          </a:xfrm>
          <a:prstGeom prst="rect">
            <a:avLst/>
          </a:prstGeom>
          <a:noFill/>
        </p:spPr>
        <p:txBody>
          <a:bodyPr wrap="square" rtlCol="0">
            <a:spAutoFit/>
          </a:bodyPr>
          <a:lstStyle/>
          <a:p>
            <a:r>
              <a:rPr lang="en-US" dirty="0"/>
              <a:t>Now, we can add Row 2 + Row 3 to eliminate the y coefficients</a:t>
            </a:r>
          </a:p>
        </p:txBody>
      </p:sp>
      <mc:AlternateContent xmlns:mc="http://schemas.openxmlformats.org/markup-compatibility/2006" xmlns:p14="http://schemas.microsoft.com/office/powerpoint/2010/main">
        <mc:Choice Requires="p14">
          <p:contentPart p14:bwMode="auto" r:id="rId48">
            <p14:nvContentPartPr>
              <p14:cNvPr id="6" name="Ink 5">
                <a:extLst>
                  <a:ext uri="{FF2B5EF4-FFF2-40B4-BE49-F238E27FC236}">
                    <a16:creationId xmlns:a16="http://schemas.microsoft.com/office/drawing/2014/main" id="{EA8DA5FD-D239-4E8D-A3C9-3AFEB1840E38}"/>
                  </a:ext>
                </a:extLst>
              </p14:cNvPr>
              <p14:cNvContentPartPr/>
              <p14:nvPr/>
            </p14:nvContentPartPr>
            <p14:xfrm>
              <a:off x="912600" y="3316193"/>
              <a:ext cx="375480" cy="188640"/>
            </p14:xfrm>
          </p:contentPart>
        </mc:Choice>
        <mc:Fallback xmlns="">
          <p:pic>
            <p:nvPicPr>
              <p:cNvPr id="6" name="Ink 5">
                <a:extLst>
                  <a:ext uri="{FF2B5EF4-FFF2-40B4-BE49-F238E27FC236}">
                    <a16:creationId xmlns:a16="http://schemas.microsoft.com/office/drawing/2014/main" id="{EA8DA5FD-D239-4E8D-A3C9-3AFEB1840E38}"/>
                  </a:ext>
                </a:extLst>
              </p:cNvPr>
              <p:cNvPicPr/>
              <p:nvPr/>
            </p:nvPicPr>
            <p:blipFill>
              <a:blip r:embed="rId49"/>
              <a:stretch>
                <a:fillRect/>
              </a:stretch>
            </p:blipFill>
            <p:spPr>
              <a:xfrm>
                <a:off x="903600" y="3307553"/>
                <a:ext cx="393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CA2C99A-D0BA-4527-87E6-69C214E00448}"/>
                  </a:ext>
                </a:extLst>
              </p14:cNvPr>
              <p14:cNvContentPartPr/>
              <p14:nvPr/>
            </p14:nvContentPartPr>
            <p14:xfrm>
              <a:off x="1585440" y="2948273"/>
              <a:ext cx="396360" cy="960120"/>
            </p14:xfrm>
          </p:contentPart>
        </mc:Choice>
        <mc:Fallback xmlns="">
          <p:pic>
            <p:nvPicPr>
              <p:cNvPr id="9" name="Ink 8">
                <a:extLst>
                  <a:ext uri="{FF2B5EF4-FFF2-40B4-BE49-F238E27FC236}">
                    <a16:creationId xmlns:a16="http://schemas.microsoft.com/office/drawing/2014/main" id="{ACA2C99A-D0BA-4527-87E6-69C214E00448}"/>
                  </a:ext>
                </a:extLst>
              </p:cNvPr>
              <p:cNvPicPr/>
              <p:nvPr/>
            </p:nvPicPr>
            <p:blipFill>
              <a:blip r:embed="rId51"/>
              <a:stretch>
                <a:fillRect/>
              </a:stretch>
            </p:blipFill>
            <p:spPr>
              <a:xfrm>
                <a:off x="1576448" y="2939273"/>
                <a:ext cx="413984"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7D4F88C9-3C40-4E58-A621-F02FB8BE64CA}"/>
                  </a:ext>
                </a:extLst>
              </p14:cNvPr>
              <p14:cNvContentPartPr/>
              <p14:nvPr/>
            </p14:nvContentPartPr>
            <p14:xfrm>
              <a:off x="2363400" y="2989673"/>
              <a:ext cx="271440" cy="190080"/>
            </p14:xfrm>
          </p:contentPart>
        </mc:Choice>
        <mc:Fallback xmlns="">
          <p:pic>
            <p:nvPicPr>
              <p:cNvPr id="12" name="Ink 11">
                <a:extLst>
                  <a:ext uri="{FF2B5EF4-FFF2-40B4-BE49-F238E27FC236}">
                    <a16:creationId xmlns:a16="http://schemas.microsoft.com/office/drawing/2014/main" id="{7D4F88C9-3C40-4E58-A621-F02FB8BE64CA}"/>
                  </a:ext>
                </a:extLst>
              </p:cNvPr>
              <p:cNvPicPr/>
              <p:nvPr/>
            </p:nvPicPr>
            <p:blipFill>
              <a:blip r:embed="rId53"/>
              <a:stretch>
                <a:fillRect/>
              </a:stretch>
            </p:blipFill>
            <p:spPr>
              <a:xfrm>
                <a:off x="2354412" y="2981033"/>
                <a:ext cx="289057"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45ED3C48-A0C2-4345-A2FC-815F5889E89F}"/>
                  </a:ext>
                </a:extLst>
              </p14:cNvPr>
              <p14:cNvContentPartPr/>
              <p14:nvPr/>
            </p14:nvContentPartPr>
            <p14:xfrm>
              <a:off x="1905480" y="3378473"/>
              <a:ext cx="78480" cy="141480"/>
            </p14:xfrm>
          </p:contentPart>
        </mc:Choice>
        <mc:Fallback xmlns="">
          <p:pic>
            <p:nvPicPr>
              <p:cNvPr id="21" name="Ink 20">
                <a:extLst>
                  <a:ext uri="{FF2B5EF4-FFF2-40B4-BE49-F238E27FC236}">
                    <a16:creationId xmlns:a16="http://schemas.microsoft.com/office/drawing/2014/main" id="{45ED3C48-A0C2-4345-A2FC-815F5889E89F}"/>
                  </a:ext>
                </a:extLst>
              </p:cNvPr>
              <p:cNvPicPr/>
              <p:nvPr/>
            </p:nvPicPr>
            <p:blipFill>
              <a:blip r:embed="rId55"/>
              <a:stretch>
                <a:fillRect/>
              </a:stretch>
            </p:blipFill>
            <p:spPr>
              <a:xfrm>
                <a:off x="1896480" y="3369833"/>
                <a:ext cx="96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37602E0E-CF2E-42EB-B3E0-0755C8389ED4}"/>
                  </a:ext>
                </a:extLst>
              </p14:cNvPr>
              <p14:cNvContentPartPr/>
              <p14:nvPr/>
            </p14:nvContentPartPr>
            <p14:xfrm>
              <a:off x="2385000" y="3376313"/>
              <a:ext cx="204120" cy="161640"/>
            </p14:xfrm>
          </p:contentPart>
        </mc:Choice>
        <mc:Fallback xmlns="">
          <p:pic>
            <p:nvPicPr>
              <p:cNvPr id="28" name="Ink 27">
                <a:extLst>
                  <a:ext uri="{FF2B5EF4-FFF2-40B4-BE49-F238E27FC236}">
                    <a16:creationId xmlns:a16="http://schemas.microsoft.com/office/drawing/2014/main" id="{37602E0E-CF2E-42EB-B3E0-0755C8389ED4}"/>
                  </a:ext>
                </a:extLst>
              </p:cNvPr>
              <p:cNvPicPr/>
              <p:nvPr/>
            </p:nvPicPr>
            <p:blipFill>
              <a:blip r:embed="rId57"/>
              <a:stretch>
                <a:fillRect/>
              </a:stretch>
            </p:blipFill>
            <p:spPr>
              <a:xfrm>
                <a:off x="2376000" y="3367313"/>
                <a:ext cx="221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066AFD0-3AFF-4236-8692-8A749D1A0901}"/>
                  </a:ext>
                </a:extLst>
              </p14:cNvPr>
              <p14:cNvContentPartPr/>
              <p14:nvPr/>
            </p14:nvContentPartPr>
            <p14:xfrm>
              <a:off x="3041280" y="2924873"/>
              <a:ext cx="746280" cy="858240"/>
            </p14:xfrm>
          </p:contentPart>
        </mc:Choice>
        <mc:Fallback xmlns="">
          <p:pic>
            <p:nvPicPr>
              <p:cNvPr id="36" name="Ink 35">
                <a:extLst>
                  <a:ext uri="{FF2B5EF4-FFF2-40B4-BE49-F238E27FC236}">
                    <a16:creationId xmlns:a16="http://schemas.microsoft.com/office/drawing/2014/main" id="{C066AFD0-3AFF-4236-8692-8A749D1A0901}"/>
                  </a:ext>
                </a:extLst>
              </p:cNvPr>
              <p:cNvPicPr/>
              <p:nvPr/>
            </p:nvPicPr>
            <p:blipFill>
              <a:blip r:embed="rId59"/>
              <a:stretch>
                <a:fillRect/>
              </a:stretch>
            </p:blipFill>
            <p:spPr>
              <a:xfrm>
                <a:off x="3032280" y="2916233"/>
                <a:ext cx="97596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E66F65D0-4959-4F11-BDEC-F93C89436E3C}"/>
                  </a:ext>
                </a:extLst>
              </p14:cNvPr>
              <p14:cNvContentPartPr/>
              <p14:nvPr/>
            </p14:nvContentPartPr>
            <p14:xfrm>
              <a:off x="1902600" y="3662153"/>
              <a:ext cx="81000" cy="180720"/>
            </p14:xfrm>
          </p:contentPart>
        </mc:Choice>
        <mc:Fallback xmlns="">
          <p:pic>
            <p:nvPicPr>
              <p:cNvPr id="37" name="Ink 36">
                <a:extLst>
                  <a:ext uri="{FF2B5EF4-FFF2-40B4-BE49-F238E27FC236}">
                    <a16:creationId xmlns:a16="http://schemas.microsoft.com/office/drawing/2014/main" id="{E66F65D0-4959-4F11-BDEC-F93C89436E3C}"/>
                  </a:ext>
                </a:extLst>
              </p:cNvPr>
              <p:cNvPicPr/>
              <p:nvPr/>
            </p:nvPicPr>
            <p:blipFill>
              <a:blip r:embed="rId61"/>
              <a:stretch>
                <a:fillRect/>
              </a:stretch>
            </p:blipFill>
            <p:spPr>
              <a:xfrm>
                <a:off x="1893960" y="3653153"/>
                <a:ext cx="98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1C07DD7-0F15-47C8-BC36-2D3620EF4158}"/>
                  </a:ext>
                </a:extLst>
              </p14:cNvPr>
              <p14:cNvContentPartPr/>
              <p14:nvPr/>
            </p14:nvContentPartPr>
            <p14:xfrm>
              <a:off x="2472840" y="3699593"/>
              <a:ext cx="94680" cy="158760"/>
            </p14:xfrm>
          </p:contentPart>
        </mc:Choice>
        <mc:Fallback xmlns="">
          <p:pic>
            <p:nvPicPr>
              <p:cNvPr id="38" name="Ink 37">
                <a:extLst>
                  <a:ext uri="{FF2B5EF4-FFF2-40B4-BE49-F238E27FC236}">
                    <a16:creationId xmlns:a16="http://schemas.microsoft.com/office/drawing/2014/main" id="{A1C07DD7-0F15-47C8-BC36-2D3620EF4158}"/>
                  </a:ext>
                </a:extLst>
              </p:cNvPr>
              <p:cNvPicPr/>
              <p:nvPr/>
            </p:nvPicPr>
            <p:blipFill>
              <a:blip r:embed="rId63"/>
              <a:stretch>
                <a:fillRect/>
              </a:stretch>
            </p:blipFill>
            <p:spPr>
              <a:xfrm>
                <a:off x="2464200" y="3690953"/>
                <a:ext cx="112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6FC3D802-BAD5-4A62-B443-198697CB5FDB}"/>
                  </a:ext>
                </a:extLst>
              </p14:cNvPr>
              <p14:cNvContentPartPr/>
              <p14:nvPr/>
            </p14:nvContentPartPr>
            <p14:xfrm>
              <a:off x="2963160" y="3597713"/>
              <a:ext cx="354240" cy="230760"/>
            </p14:xfrm>
          </p:contentPart>
        </mc:Choice>
        <mc:Fallback xmlns="">
          <p:pic>
            <p:nvPicPr>
              <p:cNvPr id="46" name="Ink 45">
                <a:extLst>
                  <a:ext uri="{FF2B5EF4-FFF2-40B4-BE49-F238E27FC236}">
                    <a16:creationId xmlns:a16="http://schemas.microsoft.com/office/drawing/2014/main" id="{6FC3D802-BAD5-4A62-B443-198697CB5FDB}"/>
                  </a:ext>
                </a:extLst>
              </p:cNvPr>
              <p:cNvPicPr/>
              <p:nvPr/>
            </p:nvPicPr>
            <p:blipFill>
              <a:blip r:embed="rId65"/>
              <a:stretch>
                <a:fillRect/>
              </a:stretch>
            </p:blipFill>
            <p:spPr>
              <a:xfrm>
                <a:off x="2954520" y="3589073"/>
                <a:ext cx="3718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 name="Ink 7">
                <a:extLst>
                  <a:ext uri="{FF2B5EF4-FFF2-40B4-BE49-F238E27FC236}">
                    <a16:creationId xmlns:a16="http://schemas.microsoft.com/office/drawing/2014/main" id="{B8F0ED00-CFB3-4E60-97C7-AFA1A5FD0472}"/>
                  </a:ext>
                </a:extLst>
              </p14:cNvPr>
              <p14:cNvContentPartPr/>
              <p14:nvPr/>
            </p14:nvContentPartPr>
            <p14:xfrm>
              <a:off x="6741360" y="1527353"/>
              <a:ext cx="374040" cy="191160"/>
            </p14:xfrm>
          </p:contentPart>
        </mc:Choice>
        <mc:Fallback xmlns="">
          <p:pic>
            <p:nvPicPr>
              <p:cNvPr id="8" name="Ink 7">
                <a:extLst>
                  <a:ext uri="{FF2B5EF4-FFF2-40B4-BE49-F238E27FC236}">
                    <a16:creationId xmlns:a16="http://schemas.microsoft.com/office/drawing/2014/main" id="{B8F0ED00-CFB3-4E60-97C7-AFA1A5FD0472}"/>
                  </a:ext>
                </a:extLst>
              </p:cNvPr>
              <p:cNvPicPr/>
              <p:nvPr/>
            </p:nvPicPr>
            <p:blipFill>
              <a:blip r:embed="rId67"/>
              <a:stretch>
                <a:fillRect/>
              </a:stretch>
            </p:blipFill>
            <p:spPr>
              <a:xfrm>
                <a:off x="6732360" y="1518353"/>
                <a:ext cx="391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 19">
                <a:extLst>
                  <a:ext uri="{FF2B5EF4-FFF2-40B4-BE49-F238E27FC236}">
                    <a16:creationId xmlns:a16="http://schemas.microsoft.com/office/drawing/2014/main" id="{AAC456F6-769A-4248-963A-898036C6AAC1}"/>
                  </a:ext>
                </a:extLst>
              </p14:cNvPr>
              <p14:cNvContentPartPr/>
              <p14:nvPr/>
            </p14:nvContentPartPr>
            <p14:xfrm>
              <a:off x="6727680" y="1844873"/>
              <a:ext cx="440280" cy="523080"/>
            </p14:xfrm>
          </p:contentPart>
        </mc:Choice>
        <mc:Fallback xmlns="">
          <p:pic>
            <p:nvPicPr>
              <p:cNvPr id="20" name="Ink 19">
                <a:extLst>
                  <a:ext uri="{FF2B5EF4-FFF2-40B4-BE49-F238E27FC236}">
                    <a16:creationId xmlns:a16="http://schemas.microsoft.com/office/drawing/2014/main" id="{AAC456F6-769A-4248-963A-898036C6AAC1}"/>
                  </a:ext>
                </a:extLst>
              </p:cNvPr>
              <p:cNvPicPr/>
              <p:nvPr/>
            </p:nvPicPr>
            <p:blipFill>
              <a:blip r:embed="rId69"/>
              <a:stretch>
                <a:fillRect/>
              </a:stretch>
            </p:blipFill>
            <p:spPr>
              <a:xfrm>
                <a:off x="6718687" y="1835873"/>
                <a:ext cx="457906"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 name="Ink 21">
                <a:extLst>
                  <a:ext uri="{FF2B5EF4-FFF2-40B4-BE49-F238E27FC236}">
                    <a16:creationId xmlns:a16="http://schemas.microsoft.com/office/drawing/2014/main" id="{44022140-2403-4413-8B1D-D274D507C861}"/>
                  </a:ext>
                </a:extLst>
              </p14:cNvPr>
              <p14:cNvContentPartPr/>
              <p14:nvPr/>
            </p14:nvContentPartPr>
            <p14:xfrm>
              <a:off x="3446280" y="3019193"/>
              <a:ext cx="84600" cy="23760"/>
            </p14:xfrm>
          </p:contentPart>
        </mc:Choice>
        <mc:Fallback xmlns="">
          <p:pic>
            <p:nvPicPr>
              <p:cNvPr id="22" name="Ink 21">
                <a:extLst>
                  <a:ext uri="{FF2B5EF4-FFF2-40B4-BE49-F238E27FC236}">
                    <a16:creationId xmlns:a16="http://schemas.microsoft.com/office/drawing/2014/main" id="{44022140-2403-4413-8B1D-D274D507C861}"/>
                  </a:ext>
                </a:extLst>
              </p:cNvPr>
              <p:cNvPicPr/>
              <p:nvPr/>
            </p:nvPicPr>
            <p:blipFill>
              <a:blip r:embed="rId71"/>
              <a:stretch>
                <a:fillRect/>
              </a:stretch>
            </p:blipFill>
            <p:spPr>
              <a:xfrm>
                <a:off x="3437640" y="3010193"/>
                <a:ext cx="10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Ink 24">
                <a:extLst>
                  <a:ext uri="{FF2B5EF4-FFF2-40B4-BE49-F238E27FC236}">
                    <a16:creationId xmlns:a16="http://schemas.microsoft.com/office/drawing/2014/main" id="{371C905E-B8FE-45A6-AEEF-CDA5E5500182}"/>
                  </a:ext>
                </a:extLst>
              </p14:cNvPr>
              <p14:cNvContentPartPr/>
              <p14:nvPr/>
            </p14:nvContentPartPr>
            <p14:xfrm>
              <a:off x="3597120" y="3280913"/>
              <a:ext cx="258840" cy="244800"/>
            </p14:xfrm>
          </p:contentPart>
        </mc:Choice>
        <mc:Fallback xmlns="">
          <p:pic>
            <p:nvPicPr>
              <p:cNvPr id="25" name="Ink 24">
                <a:extLst>
                  <a:ext uri="{FF2B5EF4-FFF2-40B4-BE49-F238E27FC236}">
                    <a16:creationId xmlns:a16="http://schemas.microsoft.com/office/drawing/2014/main" id="{371C905E-B8FE-45A6-AEEF-CDA5E5500182}"/>
                  </a:ext>
                </a:extLst>
              </p:cNvPr>
              <p:cNvPicPr/>
              <p:nvPr/>
            </p:nvPicPr>
            <p:blipFill>
              <a:blip r:embed="rId73"/>
              <a:stretch>
                <a:fillRect/>
              </a:stretch>
            </p:blipFill>
            <p:spPr>
              <a:xfrm>
                <a:off x="3588120" y="3271926"/>
                <a:ext cx="276480" cy="26241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9A18C731-118B-4558-B618-B9D3C0C42922}"/>
                  </a:ext>
                </a:extLst>
              </p14:cNvPr>
              <p14:cNvContentPartPr/>
              <p14:nvPr/>
            </p14:nvContentPartPr>
            <p14:xfrm>
              <a:off x="3590280" y="2918753"/>
              <a:ext cx="829080" cy="1140480"/>
            </p14:xfrm>
          </p:contentPart>
        </mc:Choice>
        <mc:Fallback xmlns="">
          <p:pic>
            <p:nvPicPr>
              <p:cNvPr id="44" name="Ink 43">
                <a:extLst>
                  <a:ext uri="{FF2B5EF4-FFF2-40B4-BE49-F238E27FC236}">
                    <a16:creationId xmlns:a16="http://schemas.microsoft.com/office/drawing/2014/main" id="{9A18C731-118B-4558-B618-B9D3C0C42922}"/>
                  </a:ext>
                </a:extLst>
              </p:cNvPr>
              <p:cNvPicPr/>
              <p:nvPr/>
            </p:nvPicPr>
            <p:blipFill>
              <a:blip r:embed="rId75"/>
              <a:stretch>
                <a:fillRect/>
              </a:stretch>
            </p:blipFill>
            <p:spPr>
              <a:xfrm>
                <a:off x="3581280" y="2910113"/>
                <a:ext cx="846720" cy="1158120"/>
              </a:xfrm>
              <a:prstGeom prst="rect">
                <a:avLst/>
              </a:prstGeom>
            </p:spPr>
          </p:pic>
        </mc:Fallback>
      </mc:AlternateContent>
      <p:sp>
        <p:nvSpPr>
          <p:cNvPr id="4" name="TextBox 3">
            <a:extLst>
              <a:ext uri="{FF2B5EF4-FFF2-40B4-BE49-F238E27FC236}">
                <a16:creationId xmlns:a16="http://schemas.microsoft.com/office/drawing/2014/main" id="{6D7A5B5B-28C6-480F-BB0C-23577D3FFEDD}"/>
              </a:ext>
            </a:extLst>
          </p:cNvPr>
          <p:cNvSpPr txBox="1"/>
          <p:nvPr/>
        </p:nvSpPr>
        <p:spPr>
          <a:xfrm>
            <a:off x="5637006" y="2974489"/>
            <a:ext cx="4169993" cy="369332"/>
          </a:xfrm>
          <a:prstGeom prst="rect">
            <a:avLst/>
          </a:prstGeom>
          <a:noFill/>
        </p:spPr>
        <p:txBody>
          <a:bodyPr wrap="square" rtlCol="0">
            <a:spAutoFit/>
          </a:bodyPr>
          <a:lstStyle/>
          <a:p>
            <a:r>
              <a:rPr lang="en-US" dirty="0"/>
              <a:t>We can solve this system as follows:</a:t>
            </a:r>
          </a:p>
        </p:txBody>
      </p:sp>
      <p:sp>
        <p:nvSpPr>
          <p:cNvPr id="5" name="TextBox 4">
            <a:extLst>
              <a:ext uri="{FF2B5EF4-FFF2-40B4-BE49-F238E27FC236}">
                <a16:creationId xmlns:a16="http://schemas.microsoft.com/office/drawing/2014/main" id="{C2AA84C3-4329-468D-BCE5-49AE6A1C5989}"/>
              </a:ext>
            </a:extLst>
          </p:cNvPr>
          <p:cNvSpPr txBox="1"/>
          <p:nvPr/>
        </p:nvSpPr>
        <p:spPr>
          <a:xfrm>
            <a:off x="4832879" y="4485620"/>
            <a:ext cx="4847281" cy="954107"/>
          </a:xfrm>
          <a:prstGeom prst="rect">
            <a:avLst/>
          </a:prstGeom>
          <a:noFill/>
        </p:spPr>
        <p:txBody>
          <a:bodyPr wrap="square" rtlCol="0">
            <a:spAutoFit/>
          </a:bodyPr>
          <a:lstStyle/>
          <a:p>
            <a:r>
              <a:rPr lang="en-US" sz="2800" dirty="0">
                <a:solidFill>
                  <a:srgbClr val="FF0000"/>
                </a:solidFill>
              </a:rPr>
              <a:t>Therefore the solution to this system of equations is (-5,-1,3)</a:t>
            </a:r>
          </a:p>
        </p:txBody>
      </p:sp>
    </p:spTree>
    <p:extLst>
      <p:ext uri="{BB962C8B-B14F-4D97-AF65-F5344CB8AC3E}">
        <p14:creationId xmlns:p14="http://schemas.microsoft.com/office/powerpoint/2010/main" val="65515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D7B2-EA32-461E-9B2E-905FD70FAF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6B1F5-7B25-4B7D-85B8-E9A7BA6F5E7F}"/>
                  </a:ext>
                </a:extLst>
              </p:cNvPr>
              <p:cNvSpPr>
                <a:spLocks noGrp="1"/>
              </p:cNvSpPr>
              <p:nvPr>
                <p:ph idx="1"/>
              </p:nvPr>
            </p:nvSpPr>
            <p:spPr/>
            <p:txBody>
              <a:bodyPr/>
              <a:lstStyle/>
              <a:p>
                <a:pPr marL="0" indent="0">
                  <a:buNone/>
                </a:pPr>
                <a:r>
                  <a:rPr lang="en-US" dirty="0"/>
                  <a:t>Solve the following system of equations. State whether there are 0 points of intersection, 1 point of intersection, or an infinite number of points of intersection.</a:t>
                </a:r>
              </a:p>
              <a:p>
                <a:pPr marL="0" indent="0">
                  <a:buNone/>
                </a:pPr>
                <a14:m>
                  <m:oMath xmlns:m="http://schemas.openxmlformats.org/officeDocument/2006/math">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−22=0</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+41=0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3576B1F5-7B25-4B7D-85B8-E9A7BA6F5E7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49749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D7B2-EA32-461E-9B2E-905FD70FAFF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6B1F5-7B25-4B7D-85B8-E9A7BA6F5E7F}"/>
                  </a:ext>
                </a:extLst>
              </p:cNvPr>
              <p:cNvSpPr>
                <a:spLocks noGrp="1"/>
              </p:cNvSpPr>
              <p:nvPr>
                <p:ph idx="1"/>
              </p:nvPr>
            </p:nvSpPr>
            <p:spPr/>
            <p:txBody>
              <a:bodyPr/>
              <a:lstStyle/>
              <a:p>
                <a:pPr marL="0" indent="0">
                  <a:buNone/>
                </a:pPr>
                <a:r>
                  <a:rPr lang="en-US" dirty="0"/>
                  <a:t>Solve the following system of equations. State whether there are 0 points of intersection, 1 point of intersection, or an infinite number of points of intersection.</a:t>
                </a:r>
              </a:p>
              <a:p>
                <a:pPr marL="0" indent="0">
                  <a:buNone/>
                </a:pPr>
                <a14:m>
                  <m:oMath xmlns:m="http://schemas.openxmlformats.org/officeDocument/2006/math">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−22=0</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−11</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+41=0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=0</m:t>
                    </m:r>
                  </m:oMath>
                </a14:m>
                <a:r>
                  <a:rPr lang="en-US" dirty="0"/>
                  <a:t>  </a:t>
                </a:r>
              </a:p>
              <a:p>
                <a:pPr marL="0" indent="0">
                  <a:buNone/>
                </a:pPr>
                <a:r>
                  <a:rPr lang="en-US" dirty="0"/>
                  <a:t>Solution:  First, we want to move the constant term to the other side of the equals sign in each of the first two equations. </a:t>
                </a:r>
              </a:p>
              <a:p>
                <a:pPr marL="0" indent="0">
                  <a:buNone/>
                </a:pPr>
                <a14:m>
                  <m:oMath xmlns:m="http://schemas.openxmlformats.org/officeDocument/2006/math">
                    <m:r>
                      <a:rPr lang="en-US" i="1">
                        <a:latin typeface="Cambria Math" panose="02040503050406030204" pitchFamily="18" charset="0"/>
                      </a:rPr>
                      <m:t>8</m:t>
                    </m:r>
                    <m:r>
                      <a:rPr lang="en-US" i="1">
                        <a:latin typeface="Cambria Math" panose="02040503050406030204" pitchFamily="18" charset="0"/>
                      </a:rPr>
                      <m:t>𝑥</m:t>
                    </m:r>
                    <m:r>
                      <a:rPr lang="en-US" i="1">
                        <a:latin typeface="Cambria Math" panose="02040503050406030204" pitchFamily="18" charset="0"/>
                      </a:rPr>
                      <m:t>−11</m:t>
                    </m:r>
                    <m:r>
                      <a:rPr lang="en-US" i="1">
                        <a:latin typeface="Cambria Math" panose="02040503050406030204" pitchFamily="18" charset="0"/>
                      </a:rPr>
                      <m:t>𝑦</m:t>
                    </m:r>
                    <m:r>
                      <a:rPr lang="en-US" i="1">
                        <a:latin typeface="Cambria Math" panose="02040503050406030204" pitchFamily="18" charset="0"/>
                      </a:rPr>
                      <m:t>−7</m:t>
                    </m:r>
                    <m:r>
                      <a:rPr lang="en-US" i="1">
                        <a:latin typeface="Cambria Math" panose="02040503050406030204" pitchFamily="18" charset="0"/>
                      </a:rPr>
                      <m:t>𝑧</m:t>
                    </m:r>
                    <m:r>
                      <a:rPr lang="en-US" b="0" i="1" smtClean="0">
                        <a:latin typeface="Cambria Math" panose="02040503050406030204" pitchFamily="18" charset="0"/>
                      </a:rPr>
                      <m:t>=</m:t>
                    </m:r>
                    <m:r>
                      <a:rPr lang="en-US" i="1">
                        <a:latin typeface="Cambria Math" panose="02040503050406030204" pitchFamily="18" charset="0"/>
                      </a:rPr>
                      <m:t>22</m:t>
                    </m:r>
                  </m:oMath>
                </a14:m>
                <a:r>
                  <a:rPr lang="en-US" dirty="0"/>
                  <a:t>        and       </a:t>
                </a:r>
                <a14:m>
                  <m:oMath xmlns:m="http://schemas.openxmlformats.org/officeDocument/2006/math">
                    <m:r>
                      <a:rPr lang="en-US" i="1">
                        <a:latin typeface="Cambria Math" panose="02040503050406030204" pitchFamily="18" charset="0"/>
                      </a:rPr>
                      <m:t>6</m:t>
                    </m:r>
                    <m:r>
                      <a:rPr lang="en-US" i="1">
                        <a:latin typeface="Cambria Math" panose="02040503050406030204" pitchFamily="18" charset="0"/>
                      </a:rPr>
                      <m:t>𝑥</m:t>
                    </m:r>
                    <m:r>
                      <a:rPr lang="en-US" b="0" i="1" smtClean="0">
                        <a:latin typeface="Cambria Math" panose="02040503050406030204" pitchFamily="18" charset="0"/>
                      </a:rPr>
                      <m:t>−11</m:t>
                    </m:r>
                    <m:r>
                      <a:rPr lang="en-US" i="1">
                        <a:latin typeface="Cambria Math" panose="02040503050406030204" pitchFamily="18" charset="0"/>
                      </a:rPr>
                      <m:t>𝑦</m:t>
                    </m:r>
                    <m:r>
                      <a:rPr lang="en-US" i="1">
                        <a:latin typeface="Cambria Math" panose="02040503050406030204" pitchFamily="18" charset="0"/>
                      </a:rPr>
                      <m:t>−8</m:t>
                    </m:r>
                    <m:r>
                      <a:rPr lang="en-US" i="1">
                        <a:latin typeface="Cambria Math" panose="02040503050406030204" pitchFamily="18" charset="0"/>
                      </a:rPr>
                      <m:t>𝑧</m:t>
                    </m:r>
                    <m:r>
                      <a:rPr lang="en-US" b="0" i="1" smtClean="0">
                        <a:latin typeface="Cambria Math" panose="02040503050406030204" pitchFamily="18" charset="0"/>
                      </a:rPr>
                      <m:t>=−4</m:t>
                    </m:r>
                    <m:r>
                      <a:rPr lang="en-US" i="1">
                        <a:latin typeface="Cambria Math" panose="02040503050406030204" pitchFamily="18" charset="0"/>
                      </a:rPr>
                      <m:t>1</m:t>
                    </m:r>
                  </m:oMath>
                </a14:m>
                <a:r>
                  <a:rPr lang="en-US" dirty="0"/>
                  <a:t>  </a:t>
                </a:r>
              </a:p>
            </p:txBody>
          </p:sp>
        </mc:Choice>
        <mc:Fallback xmlns="">
          <p:sp>
            <p:nvSpPr>
              <p:cNvPr id="3" name="Content Placeholder 2">
                <a:extLst>
                  <a:ext uri="{FF2B5EF4-FFF2-40B4-BE49-F238E27FC236}">
                    <a16:creationId xmlns:a16="http://schemas.microsoft.com/office/drawing/2014/main" id="{3576B1F5-7B25-4B7D-85B8-E9A7BA6F5E7F}"/>
                  </a:ext>
                </a:extLst>
              </p:cNvPr>
              <p:cNvSpPr>
                <a:spLocks noGrp="1" noRot="1" noChangeAspect="1" noMove="1" noResize="1" noEditPoints="1" noAdjustHandles="1" noChangeArrowheads="1" noChangeShapeType="1" noTextEdit="1"/>
              </p:cNvSpPr>
              <p:nvPr>
                <p:ph idx="1"/>
              </p:nvPr>
            </p:nvSpPr>
            <p:spPr>
              <a:blipFill>
                <a:blip r:embed="rId2"/>
                <a:stretch>
                  <a:fillRect l="-1217" t="-2241" r="-1333" b="-140"/>
                </a:stretch>
              </a:blipFill>
            </p:spPr>
            <p:txBody>
              <a:bodyPr/>
              <a:lstStyle/>
              <a:p>
                <a:r>
                  <a:rPr lang="en-US">
                    <a:noFill/>
                  </a:rPr>
                  <a:t> </a:t>
                </a:r>
              </a:p>
            </p:txBody>
          </p:sp>
        </mc:Fallback>
      </mc:AlternateContent>
    </p:spTree>
    <p:extLst>
      <p:ext uri="{BB962C8B-B14F-4D97-AF65-F5344CB8AC3E}">
        <p14:creationId xmlns:p14="http://schemas.microsoft.com/office/powerpoint/2010/main" val="3901757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4B84AF78-667C-44DE-850E-101EA5D3EF9A}"/>
                  </a:ext>
                </a:extLst>
              </p14:cNvPr>
              <p14:cNvContentPartPr/>
              <p14:nvPr/>
            </p14:nvContentPartPr>
            <p14:xfrm>
              <a:off x="2140200" y="2412593"/>
              <a:ext cx="316800" cy="241200"/>
            </p14:xfrm>
          </p:contentPart>
        </mc:Choice>
        <mc:Fallback xmlns="">
          <p:pic>
            <p:nvPicPr>
              <p:cNvPr id="9" name="Ink 8">
                <a:extLst>
                  <a:ext uri="{FF2B5EF4-FFF2-40B4-BE49-F238E27FC236}">
                    <a16:creationId xmlns:a16="http://schemas.microsoft.com/office/drawing/2014/main" id="{4B84AF78-667C-44DE-850E-101EA5D3EF9A}"/>
                  </a:ext>
                </a:extLst>
              </p:cNvPr>
              <p:cNvPicPr/>
              <p:nvPr/>
            </p:nvPicPr>
            <p:blipFill>
              <a:blip r:embed="rId29"/>
              <a:stretch>
                <a:fillRect/>
              </a:stretch>
            </p:blipFill>
            <p:spPr>
              <a:xfrm>
                <a:off x="2131570" y="2403593"/>
                <a:ext cx="3344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EE08EA9D-067B-4180-9C14-586CF07F3848}"/>
                  </a:ext>
                </a:extLst>
              </p14:cNvPr>
              <p14:cNvContentPartPr/>
              <p14:nvPr/>
            </p14:nvContentPartPr>
            <p14:xfrm>
              <a:off x="3673080" y="2397833"/>
              <a:ext cx="84600" cy="222840"/>
            </p14:xfrm>
          </p:contentPart>
        </mc:Choice>
        <mc:Fallback xmlns="">
          <p:pic>
            <p:nvPicPr>
              <p:cNvPr id="14" name="Ink 13">
                <a:extLst>
                  <a:ext uri="{FF2B5EF4-FFF2-40B4-BE49-F238E27FC236}">
                    <a16:creationId xmlns:a16="http://schemas.microsoft.com/office/drawing/2014/main" id="{EE08EA9D-067B-4180-9C14-586CF07F3848}"/>
                  </a:ext>
                </a:extLst>
              </p:cNvPr>
              <p:cNvPicPr/>
              <p:nvPr/>
            </p:nvPicPr>
            <p:blipFill>
              <a:blip r:embed="rId31"/>
              <a:stretch>
                <a:fillRect/>
              </a:stretch>
            </p:blipFill>
            <p:spPr>
              <a:xfrm>
                <a:off x="3664080" y="2389193"/>
                <a:ext cx="102240" cy="240480"/>
              </a:xfrm>
              <a:prstGeom prst="rect">
                <a:avLst/>
              </a:prstGeom>
            </p:spPr>
          </p:pic>
        </mc:Fallback>
      </mc:AlternateContent>
    </p:spTree>
    <p:extLst>
      <p:ext uri="{BB962C8B-B14F-4D97-AF65-F5344CB8AC3E}">
        <p14:creationId xmlns:p14="http://schemas.microsoft.com/office/powerpoint/2010/main" val="127555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6EF2963D-506A-4C49-B9F0-3ADC1849A211}"/>
                  </a:ext>
                </a:extLst>
              </p14:cNvPr>
              <p14:cNvContentPartPr/>
              <p14:nvPr/>
            </p14:nvContentPartPr>
            <p14:xfrm>
              <a:off x="4194720" y="2285153"/>
              <a:ext cx="502200" cy="197640"/>
            </p14:xfrm>
          </p:contentPart>
        </mc:Choice>
        <mc:Fallback xmlns="">
          <p:pic>
            <p:nvPicPr>
              <p:cNvPr id="8" name="Ink 7">
                <a:extLst>
                  <a:ext uri="{FF2B5EF4-FFF2-40B4-BE49-F238E27FC236}">
                    <a16:creationId xmlns:a16="http://schemas.microsoft.com/office/drawing/2014/main" id="{6EF2963D-506A-4C49-B9F0-3ADC1849A211}"/>
                  </a:ext>
                </a:extLst>
              </p:cNvPr>
              <p:cNvPicPr/>
              <p:nvPr/>
            </p:nvPicPr>
            <p:blipFill>
              <a:blip r:embed="rId29"/>
              <a:stretch>
                <a:fillRect/>
              </a:stretch>
            </p:blipFill>
            <p:spPr>
              <a:xfrm>
                <a:off x="4186074" y="2276153"/>
                <a:ext cx="519853"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1AA5C3D5-3B77-4907-A6F0-5C5748776978}"/>
                  </a:ext>
                </a:extLst>
              </p14:cNvPr>
              <p14:cNvContentPartPr/>
              <p14:nvPr/>
            </p14:nvContentPartPr>
            <p14:xfrm>
              <a:off x="4899240" y="1925873"/>
              <a:ext cx="157320" cy="1050840"/>
            </p14:xfrm>
          </p:contentPart>
        </mc:Choice>
        <mc:Fallback xmlns="">
          <p:pic>
            <p:nvPicPr>
              <p:cNvPr id="9" name="Ink 8">
                <a:extLst>
                  <a:ext uri="{FF2B5EF4-FFF2-40B4-BE49-F238E27FC236}">
                    <a16:creationId xmlns:a16="http://schemas.microsoft.com/office/drawing/2014/main" id="{1AA5C3D5-3B77-4907-A6F0-5C5748776978}"/>
                  </a:ext>
                </a:extLst>
              </p:cNvPr>
              <p:cNvPicPr/>
              <p:nvPr/>
            </p:nvPicPr>
            <p:blipFill>
              <a:blip r:embed="rId31"/>
              <a:stretch>
                <a:fillRect/>
              </a:stretch>
            </p:blipFill>
            <p:spPr>
              <a:xfrm>
                <a:off x="4890600" y="1917233"/>
                <a:ext cx="17496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C45FDB35-6872-4572-B4A9-05600992EABD}"/>
                  </a:ext>
                </a:extLst>
              </p14:cNvPr>
              <p14:cNvContentPartPr/>
              <p14:nvPr/>
            </p14:nvContentPartPr>
            <p14:xfrm>
              <a:off x="5128920" y="2039633"/>
              <a:ext cx="304200" cy="175320"/>
            </p14:xfrm>
          </p:contentPart>
        </mc:Choice>
        <mc:Fallback xmlns="">
          <p:pic>
            <p:nvPicPr>
              <p:cNvPr id="23" name="Ink 22">
                <a:extLst>
                  <a:ext uri="{FF2B5EF4-FFF2-40B4-BE49-F238E27FC236}">
                    <a16:creationId xmlns:a16="http://schemas.microsoft.com/office/drawing/2014/main" id="{C45FDB35-6872-4572-B4A9-05600992EABD}"/>
                  </a:ext>
                </a:extLst>
              </p:cNvPr>
              <p:cNvPicPr/>
              <p:nvPr/>
            </p:nvPicPr>
            <p:blipFill>
              <a:blip r:embed="rId33"/>
              <a:stretch>
                <a:fillRect/>
              </a:stretch>
            </p:blipFill>
            <p:spPr>
              <a:xfrm>
                <a:off x="5119920" y="2030633"/>
                <a:ext cx="321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8F7B1210-2015-4C8B-BEA7-F5F96D92C7EE}"/>
                  </a:ext>
                </a:extLst>
              </p14:cNvPr>
              <p14:cNvContentPartPr/>
              <p14:nvPr/>
            </p14:nvContentPartPr>
            <p14:xfrm>
              <a:off x="5080680" y="2365073"/>
              <a:ext cx="318240" cy="228960"/>
            </p14:xfrm>
          </p:contentPart>
        </mc:Choice>
        <mc:Fallback xmlns="">
          <p:pic>
            <p:nvPicPr>
              <p:cNvPr id="40" name="Ink 39">
                <a:extLst>
                  <a:ext uri="{FF2B5EF4-FFF2-40B4-BE49-F238E27FC236}">
                    <a16:creationId xmlns:a16="http://schemas.microsoft.com/office/drawing/2014/main" id="{8F7B1210-2015-4C8B-BEA7-F5F96D92C7EE}"/>
                  </a:ext>
                </a:extLst>
              </p:cNvPr>
              <p:cNvPicPr/>
              <p:nvPr/>
            </p:nvPicPr>
            <p:blipFill>
              <a:blip r:embed="rId35"/>
              <a:stretch>
                <a:fillRect/>
              </a:stretch>
            </p:blipFill>
            <p:spPr>
              <a:xfrm>
                <a:off x="5072040" y="2356073"/>
                <a:ext cx="33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391BC147-2412-4FB3-A9B1-2AC2077876FB}"/>
                  </a:ext>
                </a:extLst>
              </p14:cNvPr>
              <p14:cNvContentPartPr/>
              <p14:nvPr/>
            </p14:nvContentPartPr>
            <p14:xfrm>
              <a:off x="5754600" y="2039633"/>
              <a:ext cx="364320" cy="193320"/>
            </p14:xfrm>
          </p:contentPart>
        </mc:Choice>
        <mc:Fallback xmlns="">
          <p:pic>
            <p:nvPicPr>
              <p:cNvPr id="43" name="Ink 42">
                <a:extLst>
                  <a:ext uri="{FF2B5EF4-FFF2-40B4-BE49-F238E27FC236}">
                    <a16:creationId xmlns:a16="http://schemas.microsoft.com/office/drawing/2014/main" id="{391BC147-2412-4FB3-A9B1-2AC2077876FB}"/>
                  </a:ext>
                </a:extLst>
              </p:cNvPr>
              <p:cNvPicPr/>
              <p:nvPr/>
            </p:nvPicPr>
            <p:blipFill>
              <a:blip r:embed="rId37"/>
              <a:stretch>
                <a:fillRect/>
              </a:stretch>
            </p:blipFill>
            <p:spPr>
              <a:xfrm>
                <a:off x="5745951" y="2030627"/>
                <a:ext cx="383777" cy="53893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2F53521-EC5E-4D0D-AFD0-BEFDB966713E}"/>
                  </a:ext>
                </a:extLst>
              </p14:cNvPr>
              <p14:cNvContentPartPr/>
              <p14:nvPr/>
            </p14:nvContentPartPr>
            <p14:xfrm>
              <a:off x="6480360" y="2383073"/>
              <a:ext cx="351000" cy="198360"/>
            </p14:xfrm>
          </p:contentPart>
        </mc:Choice>
        <mc:Fallback xmlns="">
          <p:pic>
            <p:nvPicPr>
              <p:cNvPr id="47" name="Ink 46">
                <a:extLst>
                  <a:ext uri="{FF2B5EF4-FFF2-40B4-BE49-F238E27FC236}">
                    <a16:creationId xmlns:a16="http://schemas.microsoft.com/office/drawing/2014/main" id="{02F53521-EC5E-4D0D-AFD0-BEFDB966713E}"/>
                  </a:ext>
                </a:extLst>
              </p:cNvPr>
              <p:cNvPicPr/>
              <p:nvPr/>
            </p:nvPicPr>
            <p:blipFill>
              <a:blip r:embed="rId39"/>
              <a:stretch>
                <a:fillRect/>
              </a:stretch>
            </p:blipFill>
            <p:spPr>
              <a:xfrm>
                <a:off x="6471360" y="2374433"/>
                <a:ext cx="368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A1C0BE75-7DDD-403C-A52D-F2D8E634A0FC}"/>
                  </a:ext>
                </a:extLst>
              </p14:cNvPr>
              <p14:cNvContentPartPr/>
              <p14:nvPr/>
            </p14:nvContentPartPr>
            <p14:xfrm>
              <a:off x="5121360" y="2730473"/>
              <a:ext cx="277560" cy="209520"/>
            </p14:xfrm>
          </p:contentPart>
        </mc:Choice>
        <mc:Fallback xmlns="">
          <p:pic>
            <p:nvPicPr>
              <p:cNvPr id="56" name="Ink 55">
                <a:extLst>
                  <a:ext uri="{FF2B5EF4-FFF2-40B4-BE49-F238E27FC236}">
                    <a16:creationId xmlns:a16="http://schemas.microsoft.com/office/drawing/2014/main" id="{A1C0BE75-7DDD-403C-A52D-F2D8E634A0FC}"/>
                  </a:ext>
                </a:extLst>
              </p:cNvPr>
              <p:cNvPicPr/>
              <p:nvPr/>
            </p:nvPicPr>
            <p:blipFill>
              <a:blip r:embed="rId41"/>
              <a:stretch>
                <a:fillRect/>
              </a:stretch>
            </p:blipFill>
            <p:spPr>
              <a:xfrm>
                <a:off x="5112720" y="2721833"/>
                <a:ext cx="295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FB98944D-B691-4AFD-94D2-5288331118A4}"/>
                  </a:ext>
                </a:extLst>
              </p14:cNvPr>
              <p14:cNvContentPartPr/>
              <p14:nvPr/>
            </p14:nvContentPartPr>
            <p14:xfrm>
              <a:off x="5829480" y="2730113"/>
              <a:ext cx="235080" cy="218520"/>
            </p14:xfrm>
          </p:contentPart>
        </mc:Choice>
        <mc:Fallback xmlns="">
          <p:pic>
            <p:nvPicPr>
              <p:cNvPr id="59" name="Ink 58">
                <a:extLst>
                  <a:ext uri="{FF2B5EF4-FFF2-40B4-BE49-F238E27FC236}">
                    <a16:creationId xmlns:a16="http://schemas.microsoft.com/office/drawing/2014/main" id="{FB98944D-B691-4AFD-94D2-5288331118A4}"/>
                  </a:ext>
                </a:extLst>
              </p:cNvPr>
              <p:cNvPicPr/>
              <p:nvPr/>
            </p:nvPicPr>
            <p:blipFill>
              <a:blip r:embed="rId43"/>
              <a:stretch>
                <a:fillRect/>
              </a:stretch>
            </p:blipFill>
            <p:spPr>
              <a:xfrm>
                <a:off x="5820494" y="2721473"/>
                <a:ext cx="252693"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6FC244E3-8EBA-4DD5-B4ED-997E9CED45FD}"/>
                  </a:ext>
                </a:extLst>
              </p14:cNvPr>
              <p14:cNvContentPartPr/>
              <p14:nvPr/>
            </p14:nvContentPartPr>
            <p14:xfrm>
              <a:off x="6443640" y="1825793"/>
              <a:ext cx="2874240" cy="1141200"/>
            </p14:xfrm>
          </p:contentPart>
        </mc:Choice>
        <mc:Fallback xmlns="">
          <p:pic>
            <p:nvPicPr>
              <p:cNvPr id="105" name="Ink 104">
                <a:extLst>
                  <a:ext uri="{FF2B5EF4-FFF2-40B4-BE49-F238E27FC236}">
                    <a16:creationId xmlns:a16="http://schemas.microsoft.com/office/drawing/2014/main" id="{6FC244E3-8EBA-4DD5-B4ED-997E9CED45FD}"/>
                  </a:ext>
                </a:extLst>
              </p:cNvPr>
              <p:cNvPicPr/>
              <p:nvPr/>
            </p:nvPicPr>
            <p:blipFill>
              <a:blip r:embed="rId45"/>
              <a:stretch>
                <a:fillRect/>
              </a:stretch>
            </p:blipFill>
            <p:spPr>
              <a:xfrm>
                <a:off x="6434640" y="1816793"/>
                <a:ext cx="289188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6E35D03C-5C5C-428A-90ED-E2267B1716E1}"/>
                  </a:ext>
                </a:extLst>
              </p14:cNvPr>
              <p14:cNvContentPartPr/>
              <p14:nvPr/>
            </p14:nvContentPartPr>
            <p14:xfrm>
              <a:off x="2153880" y="2401433"/>
              <a:ext cx="276480" cy="214560"/>
            </p14:xfrm>
          </p:contentPart>
        </mc:Choice>
        <mc:Fallback xmlns="">
          <p:pic>
            <p:nvPicPr>
              <p:cNvPr id="11" name="Ink 10">
                <a:extLst>
                  <a:ext uri="{FF2B5EF4-FFF2-40B4-BE49-F238E27FC236}">
                    <a16:creationId xmlns:a16="http://schemas.microsoft.com/office/drawing/2014/main" id="{6E35D03C-5C5C-428A-90ED-E2267B1716E1}"/>
                  </a:ext>
                </a:extLst>
              </p:cNvPr>
              <p:cNvPicPr/>
              <p:nvPr/>
            </p:nvPicPr>
            <p:blipFill>
              <a:blip r:embed="rId47"/>
              <a:stretch>
                <a:fillRect/>
              </a:stretch>
            </p:blipFill>
            <p:spPr>
              <a:xfrm>
                <a:off x="2144880" y="2392793"/>
                <a:ext cx="2941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Ink 18">
                <a:extLst>
                  <a:ext uri="{FF2B5EF4-FFF2-40B4-BE49-F238E27FC236}">
                    <a16:creationId xmlns:a16="http://schemas.microsoft.com/office/drawing/2014/main" id="{14DDCA9A-1409-4E9B-A90D-F7DBFAEBAE0A}"/>
                  </a:ext>
                </a:extLst>
              </p14:cNvPr>
              <p14:cNvContentPartPr/>
              <p14:nvPr/>
            </p14:nvContentPartPr>
            <p14:xfrm>
              <a:off x="3716640" y="2378393"/>
              <a:ext cx="90000" cy="240120"/>
            </p14:xfrm>
          </p:contentPart>
        </mc:Choice>
        <mc:Fallback xmlns="">
          <p:pic>
            <p:nvPicPr>
              <p:cNvPr id="19" name="Ink 18">
                <a:extLst>
                  <a:ext uri="{FF2B5EF4-FFF2-40B4-BE49-F238E27FC236}">
                    <a16:creationId xmlns:a16="http://schemas.microsoft.com/office/drawing/2014/main" id="{14DDCA9A-1409-4E9B-A90D-F7DBFAEBAE0A}"/>
                  </a:ext>
                </a:extLst>
              </p:cNvPr>
              <p:cNvPicPr/>
              <p:nvPr/>
            </p:nvPicPr>
            <p:blipFill>
              <a:blip r:embed="rId49"/>
              <a:stretch>
                <a:fillRect/>
              </a:stretch>
            </p:blipFill>
            <p:spPr>
              <a:xfrm>
                <a:off x="3707640" y="2369393"/>
                <a:ext cx="1076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CEEE047B-EFD9-4738-9EB4-26134EC87BC5}"/>
                  </a:ext>
                </a:extLst>
              </p14:cNvPr>
              <p14:cNvContentPartPr/>
              <p14:nvPr/>
            </p14:nvContentPartPr>
            <p14:xfrm>
              <a:off x="5648760" y="2358953"/>
              <a:ext cx="504000" cy="243000"/>
            </p14:xfrm>
          </p:contentPart>
        </mc:Choice>
        <mc:Fallback xmlns="">
          <p:pic>
            <p:nvPicPr>
              <p:cNvPr id="30" name="Ink 29">
                <a:extLst>
                  <a:ext uri="{FF2B5EF4-FFF2-40B4-BE49-F238E27FC236}">
                    <a16:creationId xmlns:a16="http://schemas.microsoft.com/office/drawing/2014/main" id="{CEEE047B-EFD9-4738-9EB4-26134EC87BC5}"/>
                  </a:ext>
                </a:extLst>
              </p:cNvPr>
              <p:cNvPicPr/>
              <p:nvPr/>
            </p:nvPicPr>
            <p:blipFill>
              <a:blip r:embed="rId51"/>
              <a:stretch>
                <a:fillRect/>
              </a:stretch>
            </p:blipFill>
            <p:spPr>
              <a:xfrm>
                <a:off x="5639760" y="2349966"/>
                <a:ext cx="521640" cy="26061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D1E2513D-E163-4726-B092-E24352B5B340}"/>
                  </a:ext>
                </a:extLst>
              </p14:cNvPr>
              <p14:cNvContentPartPr/>
              <p14:nvPr/>
            </p14:nvContentPartPr>
            <p14:xfrm>
              <a:off x="7268400" y="2339513"/>
              <a:ext cx="336600" cy="242640"/>
            </p14:xfrm>
          </p:contentPart>
        </mc:Choice>
        <mc:Fallback xmlns="">
          <p:pic>
            <p:nvPicPr>
              <p:cNvPr id="37" name="Ink 36">
                <a:extLst>
                  <a:ext uri="{FF2B5EF4-FFF2-40B4-BE49-F238E27FC236}">
                    <a16:creationId xmlns:a16="http://schemas.microsoft.com/office/drawing/2014/main" id="{D1E2513D-E163-4726-B092-E24352B5B340}"/>
                  </a:ext>
                </a:extLst>
              </p:cNvPr>
              <p:cNvPicPr/>
              <p:nvPr/>
            </p:nvPicPr>
            <p:blipFill>
              <a:blip r:embed="rId53"/>
              <a:stretch>
                <a:fillRect/>
              </a:stretch>
            </p:blipFill>
            <p:spPr>
              <a:xfrm>
                <a:off x="7259390" y="2330513"/>
                <a:ext cx="354259" cy="260280"/>
              </a:xfrm>
              <a:prstGeom prst="rect">
                <a:avLst/>
              </a:prstGeom>
            </p:spPr>
          </p:pic>
        </mc:Fallback>
      </mc:AlternateContent>
    </p:spTree>
    <p:extLst>
      <p:ext uri="{BB962C8B-B14F-4D97-AF65-F5344CB8AC3E}">
        <p14:creationId xmlns:p14="http://schemas.microsoft.com/office/powerpoint/2010/main" val="2707995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6EF2963D-506A-4C49-B9F0-3ADC1849A211}"/>
                  </a:ext>
                </a:extLst>
              </p14:cNvPr>
              <p14:cNvContentPartPr/>
              <p14:nvPr/>
            </p14:nvContentPartPr>
            <p14:xfrm>
              <a:off x="4194720" y="2285153"/>
              <a:ext cx="502200" cy="197640"/>
            </p14:xfrm>
          </p:contentPart>
        </mc:Choice>
        <mc:Fallback xmlns="">
          <p:pic>
            <p:nvPicPr>
              <p:cNvPr id="8" name="Ink 7">
                <a:extLst>
                  <a:ext uri="{FF2B5EF4-FFF2-40B4-BE49-F238E27FC236}">
                    <a16:creationId xmlns:a16="http://schemas.microsoft.com/office/drawing/2014/main" id="{6EF2963D-506A-4C49-B9F0-3ADC1849A211}"/>
                  </a:ext>
                </a:extLst>
              </p:cNvPr>
              <p:cNvPicPr/>
              <p:nvPr/>
            </p:nvPicPr>
            <p:blipFill>
              <a:blip r:embed="rId29"/>
              <a:stretch>
                <a:fillRect/>
              </a:stretch>
            </p:blipFill>
            <p:spPr>
              <a:xfrm>
                <a:off x="4186074" y="2276153"/>
                <a:ext cx="519853"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1AA5C3D5-3B77-4907-A6F0-5C5748776978}"/>
                  </a:ext>
                </a:extLst>
              </p14:cNvPr>
              <p14:cNvContentPartPr/>
              <p14:nvPr/>
            </p14:nvContentPartPr>
            <p14:xfrm>
              <a:off x="4899240" y="1925873"/>
              <a:ext cx="157320" cy="1050840"/>
            </p14:xfrm>
          </p:contentPart>
        </mc:Choice>
        <mc:Fallback xmlns="">
          <p:pic>
            <p:nvPicPr>
              <p:cNvPr id="9" name="Ink 8">
                <a:extLst>
                  <a:ext uri="{FF2B5EF4-FFF2-40B4-BE49-F238E27FC236}">
                    <a16:creationId xmlns:a16="http://schemas.microsoft.com/office/drawing/2014/main" id="{1AA5C3D5-3B77-4907-A6F0-5C5748776978}"/>
                  </a:ext>
                </a:extLst>
              </p:cNvPr>
              <p:cNvPicPr/>
              <p:nvPr/>
            </p:nvPicPr>
            <p:blipFill>
              <a:blip r:embed="rId31"/>
              <a:stretch>
                <a:fillRect/>
              </a:stretch>
            </p:blipFill>
            <p:spPr>
              <a:xfrm>
                <a:off x="4890600" y="1917233"/>
                <a:ext cx="17496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C45FDB35-6872-4572-B4A9-05600992EABD}"/>
                  </a:ext>
                </a:extLst>
              </p14:cNvPr>
              <p14:cNvContentPartPr/>
              <p14:nvPr/>
            </p14:nvContentPartPr>
            <p14:xfrm>
              <a:off x="5128920" y="2039633"/>
              <a:ext cx="304200" cy="175320"/>
            </p14:xfrm>
          </p:contentPart>
        </mc:Choice>
        <mc:Fallback xmlns="">
          <p:pic>
            <p:nvPicPr>
              <p:cNvPr id="23" name="Ink 22">
                <a:extLst>
                  <a:ext uri="{FF2B5EF4-FFF2-40B4-BE49-F238E27FC236}">
                    <a16:creationId xmlns:a16="http://schemas.microsoft.com/office/drawing/2014/main" id="{C45FDB35-6872-4572-B4A9-05600992EABD}"/>
                  </a:ext>
                </a:extLst>
              </p:cNvPr>
              <p:cNvPicPr/>
              <p:nvPr/>
            </p:nvPicPr>
            <p:blipFill>
              <a:blip r:embed="rId33"/>
              <a:stretch>
                <a:fillRect/>
              </a:stretch>
            </p:blipFill>
            <p:spPr>
              <a:xfrm>
                <a:off x="5119920" y="2030633"/>
                <a:ext cx="321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8F7B1210-2015-4C8B-BEA7-F5F96D92C7EE}"/>
                  </a:ext>
                </a:extLst>
              </p14:cNvPr>
              <p14:cNvContentPartPr/>
              <p14:nvPr/>
            </p14:nvContentPartPr>
            <p14:xfrm>
              <a:off x="5080680" y="2365073"/>
              <a:ext cx="318240" cy="228960"/>
            </p14:xfrm>
          </p:contentPart>
        </mc:Choice>
        <mc:Fallback xmlns="">
          <p:pic>
            <p:nvPicPr>
              <p:cNvPr id="40" name="Ink 39">
                <a:extLst>
                  <a:ext uri="{FF2B5EF4-FFF2-40B4-BE49-F238E27FC236}">
                    <a16:creationId xmlns:a16="http://schemas.microsoft.com/office/drawing/2014/main" id="{8F7B1210-2015-4C8B-BEA7-F5F96D92C7EE}"/>
                  </a:ext>
                </a:extLst>
              </p:cNvPr>
              <p:cNvPicPr/>
              <p:nvPr/>
            </p:nvPicPr>
            <p:blipFill>
              <a:blip r:embed="rId35"/>
              <a:stretch>
                <a:fillRect/>
              </a:stretch>
            </p:blipFill>
            <p:spPr>
              <a:xfrm>
                <a:off x="5072040" y="2356073"/>
                <a:ext cx="33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391BC147-2412-4FB3-A9B1-2AC2077876FB}"/>
                  </a:ext>
                </a:extLst>
              </p14:cNvPr>
              <p14:cNvContentPartPr/>
              <p14:nvPr/>
            </p14:nvContentPartPr>
            <p14:xfrm>
              <a:off x="5754600" y="2039633"/>
              <a:ext cx="364320" cy="193320"/>
            </p14:xfrm>
          </p:contentPart>
        </mc:Choice>
        <mc:Fallback xmlns="">
          <p:pic>
            <p:nvPicPr>
              <p:cNvPr id="43" name="Ink 42">
                <a:extLst>
                  <a:ext uri="{FF2B5EF4-FFF2-40B4-BE49-F238E27FC236}">
                    <a16:creationId xmlns:a16="http://schemas.microsoft.com/office/drawing/2014/main" id="{391BC147-2412-4FB3-A9B1-2AC2077876FB}"/>
                  </a:ext>
                </a:extLst>
              </p:cNvPr>
              <p:cNvPicPr/>
              <p:nvPr/>
            </p:nvPicPr>
            <p:blipFill>
              <a:blip r:embed="rId37"/>
              <a:stretch>
                <a:fillRect/>
              </a:stretch>
            </p:blipFill>
            <p:spPr>
              <a:xfrm>
                <a:off x="5745951" y="2030627"/>
                <a:ext cx="383777" cy="53893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2F53521-EC5E-4D0D-AFD0-BEFDB966713E}"/>
                  </a:ext>
                </a:extLst>
              </p14:cNvPr>
              <p14:cNvContentPartPr/>
              <p14:nvPr/>
            </p14:nvContentPartPr>
            <p14:xfrm>
              <a:off x="6480360" y="2383073"/>
              <a:ext cx="351000" cy="198360"/>
            </p14:xfrm>
          </p:contentPart>
        </mc:Choice>
        <mc:Fallback xmlns="">
          <p:pic>
            <p:nvPicPr>
              <p:cNvPr id="47" name="Ink 46">
                <a:extLst>
                  <a:ext uri="{FF2B5EF4-FFF2-40B4-BE49-F238E27FC236}">
                    <a16:creationId xmlns:a16="http://schemas.microsoft.com/office/drawing/2014/main" id="{02F53521-EC5E-4D0D-AFD0-BEFDB966713E}"/>
                  </a:ext>
                </a:extLst>
              </p:cNvPr>
              <p:cNvPicPr/>
              <p:nvPr/>
            </p:nvPicPr>
            <p:blipFill>
              <a:blip r:embed="rId39"/>
              <a:stretch>
                <a:fillRect/>
              </a:stretch>
            </p:blipFill>
            <p:spPr>
              <a:xfrm>
                <a:off x="6471360" y="2374433"/>
                <a:ext cx="368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A1C0BE75-7DDD-403C-A52D-F2D8E634A0FC}"/>
                  </a:ext>
                </a:extLst>
              </p14:cNvPr>
              <p14:cNvContentPartPr/>
              <p14:nvPr/>
            </p14:nvContentPartPr>
            <p14:xfrm>
              <a:off x="5121360" y="2730473"/>
              <a:ext cx="277560" cy="209520"/>
            </p14:xfrm>
          </p:contentPart>
        </mc:Choice>
        <mc:Fallback xmlns="">
          <p:pic>
            <p:nvPicPr>
              <p:cNvPr id="56" name="Ink 55">
                <a:extLst>
                  <a:ext uri="{FF2B5EF4-FFF2-40B4-BE49-F238E27FC236}">
                    <a16:creationId xmlns:a16="http://schemas.microsoft.com/office/drawing/2014/main" id="{A1C0BE75-7DDD-403C-A52D-F2D8E634A0FC}"/>
                  </a:ext>
                </a:extLst>
              </p:cNvPr>
              <p:cNvPicPr/>
              <p:nvPr/>
            </p:nvPicPr>
            <p:blipFill>
              <a:blip r:embed="rId41"/>
              <a:stretch>
                <a:fillRect/>
              </a:stretch>
            </p:blipFill>
            <p:spPr>
              <a:xfrm>
                <a:off x="5112720" y="2721833"/>
                <a:ext cx="295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FB98944D-B691-4AFD-94D2-5288331118A4}"/>
                  </a:ext>
                </a:extLst>
              </p14:cNvPr>
              <p14:cNvContentPartPr/>
              <p14:nvPr/>
            </p14:nvContentPartPr>
            <p14:xfrm>
              <a:off x="5829480" y="2730113"/>
              <a:ext cx="235080" cy="218520"/>
            </p14:xfrm>
          </p:contentPart>
        </mc:Choice>
        <mc:Fallback xmlns="">
          <p:pic>
            <p:nvPicPr>
              <p:cNvPr id="59" name="Ink 58">
                <a:extLst>
                  <a:ext uri="{FF2B5EF4-FFF2-40B4-BE49-F238E27FC236}">
                    <a16:creationId xmlns:a16="http://schemas.microsoft.com/office/drawing/2014/main" id="{FB98944D-B691-4AFD-94D2-5288331118A4}"/>
                  </a:ext>
                </a:extLst>
              </p:cNvPr>
              <p:cNvPicPr/>
              <p:nvPr/>
            </p:nvPicPr>
            <p:blipFill>
              <a:blip r:embed="rId43"/>
              <a:stretch>
                <a:fillRect/>
              </a:stretch>
            </p:blipFill>
            <p:spPr>
              <a:xfrm>
                <a:off x="5820494" y="2721473"/>
                <a:ext cx="252693"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6FC244E3-8EBA-4DD5-B4ED-997E9CED45FD}"/>
                  </a:ext>
                </a:extLst>
              </p14:cNvPr>
              <p14:cNvContentPartPr/>
              <p14:nvPr/>
            </p14:nvContentPartPr>
            <p14:xfrm>
              <a:off x="6443640" y="1825793"/>
              <a:ext cx="2874240" cy="1141200"/>
            </p14:xfrm>
          </p:contentPart>
        </mc:Choice>
        <mc:Fallback xmlns="">
          <p:pic>
            <p:nvPicPr>
              <p:cNvPr id="105" name="Ink 104">
                <a:extLst>
                  <a:ext uri="{FF2B5EF4-FFF2-40B4-BE49-F238E27FC236}">
                    <a16:creationId xmlns:a16="http://schemas.microsoft.com/office/drawing/2014/main" id="{6FC244E3-8EBA-4DD5-B4ED-997E9CED45FD}"/>
                  </a:ext>
                </a:extLst>
              </p:cNvPr>
              <p:cNvPicPr/>
              <p:nvPr/>
            </p:nvPicPr>
            <p:blipFill>
              <a:blip r:embed="rId45"/>
              <a:stretch>
                <a:fillRect/>
              </a:stretch>
            </p:blipFill>
            <p:spPr>
              <a:xfrm>
                <a:off x="6434640" y="1816793"/>
                <a:ext cx="289188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D1706118-6D47-4B0C-8D12-02C8DF670E0D}"/>
                  </a:ext>
                </a:extLst>
              </p14:cNvPr>
              <p14:cNvContentPartPr/>
              <p14:nvPr/>
            </p14:nvContentPartPr>
            <p14:xfrm>
              <a:off x="927000" y="3504473"/>
              <a:ext cx="404280" cy="191520"/>
            </p14:xfrm>
          </p:contentPart>
        </mc:Choice>
        <mc:Fallback xmlns="">
          <p:pic>
            <p:nvPicPr>
              <p:cNvPr id="11" name="Ink 10">
                <a:extLst>
                  <a:ext uri="{FF2B5EF4-FFF2-40B4-BE49-F238E27FC236}">
                    <a16:creationId xmlns:a16="http://schemas.microsoft.com/office/drawing/2014/main" id="{D1706118-6D47-4B0C-8D12-02C8DF670E0D}"/>
                  </a:ext>
                </a:extLst>
              </p:cNvPr>
              <p:cNvPicPr/>
              <p:nvPr/>
            </p:nvPicPr>
            <p:blipFill>
              <a:blip r:embed="rId47"/>
              <a:stretch>
                <a:fillRect/>
              </a:stretch>
            </p:blipFill>
            <p:spPr>
              <a:xfrm>
                <a:off x="918360" y="3495833"/>
                <a:ext cx="421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4BB4772-21D7-4E52-BFFB-5868038B0827}"/>
                  </a:ext>
                </a:extLst>
              </p14:cNvPr>
              <p14:cNvContentPartPr/>
              <p14:nvPr/>
            </p14:nvContentPartPr>
            <p14:xfrm>
              <a:off x="2614680" y="3271193"/>
              <a:ext cx="365400" cy="179280"/>
            </p14:xfrm>
          </p:contentPart>
        </mc:Choice>
        <mc:Fallback xmlns="">
          <p:pic>
            <p:nvPicPr>
              <p:cNvPr id="35" name="Ink 34">
                <a:extLst>
                  <a:ext uri="{FF2B5EF4-FFF2-40B4-BE49-F238E27FC236}">
                    <a16:creationId xmlns:a16="http://schemas.microsoft.com/office/drawing/2014/main" id="{44BB4772-21D7-4E52-BFFB-5868038B0827}"/>
                  </a:ext>
                </a:extLst>
              </p:cNvPr>
              <p:cNvPicPr/>
              <p:nvPr/>
            </p:nvPicPr>
            <p:blipFill>
              <a:blip r:embed="rId49"/>
              <a:stretch>
                <a:fillRect/>
              </a:stretch>
            </p:blipFill>
            <p:spPr>
              <a:xfrm>
                <a:off x="2606040" y="3262193"/>
                <a:ext cx="383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6F053F7B-C687-4614-8019-8E30D46767EA}"/>
                  </a:ext>
                </a:extLst>
              </p14:cNvPr>
              <p14:cNvContentPartPr/>
              <p14:nvPr/>
            </p14:nvContentPartPr>
            <p14:xfrm>
              <a:off x="1637640" y="3245273"/>
              <a:ext cx="633600" cy="845640"/>
            </p14:xfrm>
          </p:contentPart>
        </mc:Choice>
        <mc:Fallback xmlns="">
          <p:pic>
            <p:nvPicPr>
              <p:cNvPr id="42" name="Ink 41">
                <a:extLst>
                  <a:ext uri="{FF2B5EF4-FFF2-40B4-BE49-F238E27FC236}">
                    <a16:creationId xmlns:a16="http://schemas.microsoft.com/office/drawing/2014/main" id="{6F053F7B-C687-4614-8019-8E30D46767EA}"/>
                  </a:ext>
                </a:extLst>
              </p:cNvPr>
              <p:cNvPicPr/>
              <p:nvPr/>
            </p:nvPicPr>
            <p:blipFill>
              <a:blip r:embed="rId51"/>
              <a:stretch>
                <a:fillRect/>
              </a:stretch>
            </p:blipFill>
            <p:spPr>
              <a:xfrm>
                <a:off x="1629000" y="3236273"/>
                <a:ext cx="65124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91CAB193-E5A1-4F8A-A134-C7AB9434038E}"/>
                  </a:ext>
                </a:extLst>
              </p14:cNvPr>
              <p14:cNvContentPartPr/>
              <p14:nvPr/>
            </p14:nvContentPartPr>
            <p14:xfrm>
              <a:off x="3390480" y="3563873"/>
              <a:ext cx="95400" cy="156600"/>
            </p14:xfrm>
          </p:contentPart>
        </mc:Choice>
        <mc:Fallback xmlns="">
          <p:pic>
            <p:nvPicPr>
              <p:cNvPr id="51" name="Ink 50">
                <a:extLst>
                  <a:ext uri="{FF2B5EF4-FFF2-40B4-BE49-F238E27FC236}">
                    <a16:creationId xmlns:a16="http://schemas.microsoft.com/office/drawing/2014/main" id="{91CAB193-E5A1-4F8A-A134-C7AB9434038E}"/>
                  </a:ext>
                </a:extLst>
              </p:cNvPr>
              <p:cNvPicPr/>
              <p:nvPr/>
            </p:nvPicPr>
            <p:blipFill>
              <a:blip r:embed="rId55"/>
              <a:stretch>
                <a:fillRect/>
              </a:stretch>
            </p:blipFill>
            <p:spPr>
              <a:xfrm>
                <a:off x="3381480" y="3554873"/>
                <a:ext cx="113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DD49E2A3-57EE-4381-9621-1F2061A0E3EA}"/>
                  </a:ext>
                </a:extLst>
              </p14:cNvPr>
              <p14:cNvContentPartPr/>
              <p14:nvPr/>
            </p14:nvContentPartPr>
            <p14:xfrm>
              <a:off x="2012040" y="3865553"/>
              <a:ext cx="116280" cy="166320"/>
            </p14:xfrm>
          </p:contentPart>
        </mc:Choice>
        <mc:Fallback xmlns="">
          <p:pic>
            <p:nvPicPr>
              <p:cNvPr id="57" name="Ink 56">
                <a:extLst>
                  <a:ext uri="{FF2B5EF4-FFF2-40B4-BE49-F238E27FC236}">
                    <a16:creationId xmlns:a16="http://schemas.microsoft.com/office/drawing/2014/main" id="{DD49E2A3-57EE-4381-9621-1F2061A0E3EA}"/>
                  </a:ext>
                </a:extLst>
              </p:cNvPr>
              <p:cNvPicPr/>
              <p:nvPr/>
            </p:nvPicPr>
            <p:blipFill>
              <a:blip r:embed="rId57"/>
              <a:stretch>
                <a:fillRect/>
              </a:stretch>
            </p:blipFill>
            <p:spPr>
              <a:xfrm>
                <a:off x="2003040" y="3856553"/>
                <a:ext cx="133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78800B5E-AA2B-48EB-9DBC-75C0E55B2227}"/>
                  </a:ext>
                </a:extLst>
              </p14:cNvPr>
              <p14:cNvContentPartPr/>
              <p14:nvPr/>
            </p14:nvContentPartPr>
            <p14:xfrm>
              <a:off x="2581920" y="3886073"/>
              <a:ext cx="428400" cy="211680"/>
            </p14:xfrm>
          </p:contentPart>
        </mc:Choice>
        <mc:Fallback xmlns="">
          <p:pic>
            <p:nvPicPr>
              <p:cNvPr id="62" name="Ink 61">
                <a:extLst>
                  <a:ext uri="{FF2B5EF4-FFF2-40B4-BE49-F238E27FC236}">
                    <a16:creationId xmlns:a16="http://schemas.microsoft.com/office/drawing/2014/main" id="{78800B5E-AA2B-48EB-9DBC-75C0E55B2227}"/>
                  </a:ext>
                </a:extLst>
              </p:cNvPr>
              <p:cNvPicPr/>
              <p:nvPr/>
            </p:nvPicPr>
            <p:blipFill>
              <a:blip r:embed="rId59"/>
              <a:stretch>
                <a:fillRect/>
              </a:stretch>
            </p:blipFill>
            <p:spPr>
              <a:xfrm>
                <a:off x="2573280" y="3877433"/>
                <a:ext cx="4460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Ink 65">
                <a:extLst>
                  <a:ext uri="{FF2B5EF4-FFF2-40B4-BE49-F238E27FC236}">
                    <a16:creationId xmlns:a16="http://schemas.microsoft.com/office/drawing/2014/main" id="{A6380F20-A5B5-4953-87B6-D2C675D1E777}"/>
                  </a:ext>
                </a:extLst>
              </p14:cNvPr>
              <p14:cNvContentPartPr/>
              <p14:nvPr/>
            </p14:nvContentPartPr>
            <p14:xfrm>
              <a:off x="3304800" y="3859793"/>
              <a:ext cx="338760" cy="264960"/>
            </p14:xfrm>
          </p:contentPart>
        </mc:Choice>
        <mc:Fallback xmlns="">
          <p:pic>
            <p:nvPicPr>
              <p:cNvPr id="66" name="Ink 65">
                <a:extLst>
                  <a:ext uri="{FF2B5EF4-FFF2-40B4-BE49-F238E27FC236}">
                    <a16:creationId xmlns:a16="http://schemas.microsoft.com/office/drawing/2014/main" id="{A6380F20-A5B5-4953-87B6-D2C675D1E777}"/>
                  </a:ext>
                </a:extLst>
              </p:cNvPr>
              <p:cNvPicPr/>
              <p:nvPr/>
            </p:nvPicPr>
            <p:blipFill>
              <a:blip r:embed="rId61"/>
              <a:stretch>
                <a:fillRect/>
              </a:stretch>
            </p:blipFill>
            <p:spPr>
              <a:xfrm>
                <a:off x="3296160" y="3850805"/>
                <a:ext cx="356400" cy="28257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E7DEC2CE-D328-4B81-BE8B-ED4F828027C1}"/>
                  </a:ext>
                </a:extLst>
              </p14:cNvPr>
              <p14:cNvContentPartPr/>
              <p14:nvPr/>
            </p14:nvContentPartPr>
            <p14:xfrm>
              <a:off x="3285720" y="3195233"/>
              <a:ext cx="1194480" cy="989640"/>
            </p14:xfrm>
          </p:contentPart>
        </mc:Choice>
        <mc:Fallback xmlns="">
          <p:pic>
            <p:nvPicPr>
              <p:cNvPr id="73" name="Ink 72">
                <a:extLst>
                  <a:ext uri="{FF2B5EF4-FFF2-40B4-BE49-F238E27FC236}">
                    <a16:creationId xmlns:a16="http://schemas.microsoft.com/office/drawing/2014/main" id="{E7DEC2CE-D328-4B81-BE8B-ED4F828027C1}"/>
                  </a:ext>
                </a:extLst>
              </p:cNvPr>
              <p:cNvPicPr/>
              <p:nvPr/>
            </p:nvPicPr>
            <p:blipFill>
              <a:blip r:embed="rId63"/>
              <a:stretch>
                <a:fillRect/>
              </a:stretch>
            </p:blipFill>
            <p:spPr>
              <a:xfrm>
                <a:off x="3277080" y="3186233"/>
                <a:ext cx="121248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 name="Ink 13">
                <a:extLst>
                  <a:ext uri="{FF2B5EF4-FFF2-40B4-BE49-F238E27FC236}">
                    <a16:creationId xmlns:a16="http://schemas.microsoft.com/office/drawing/2014/main" id="{9175F20D-E40F-4689-A8AC-6349ED00DE60}"/>
                  </a:ext>
                </a:extLst>
              </p14:cNvPr>
              <p14:cNvContentPartPr/>
              <p14:nvPr/>
            </p14:nvContentPartPr>
            <p14:xfrm>
              <a:off x="2130840" y="2437073"/>
              <a:ext cx="271080" cy="255960"/>
            </p14:xfrm>
          </p:contentPart>
        </mc:Choice>
        <mc:Fallback xmlns="">
          <p:pic>
            <p:nvPicPr>
              <p:cNvPr id="14" name="Ink 13">
                <a:extLst>
                  <a:ext uri="{FF2B5EF4-FFF2-40B4-BE49-F238E27FC236}">
                    <a16:creationId xmlns:a16="http://schemas.microsoft.com/office/drawing/2014/main" id="{9175F20D-E40F-4689-A8AC-6349ED00DE60}"/>
                  </a:ext>
                </a:extLst>
              </p:cNvPr>
              <p:cNvPicPr/>
              <p:nvPr/>
            </p:nvPicPr>
            <p:blipFill>
              <a:blip r:embed="rId65"/>
              <a:stretch>
                <a:fillRect/>
              </a:stretch>
            </p:blipFill>
            <p:spPr>
              <a:xfrm>
                <a:off x="2122189" y="2428073"/>
                <a:ext cx="288743"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 name="Ink 19">
                <a:extLst>
                  <a:ext uri="{FF2B5EF4-FFF2-40B4-BE49-F238E27FC236}">
                    <a16:creationId xmlns:a16="http://schemas.microsoft.com/office/drawing/2014/main" id="{025D8B45-7436-4141-9262-5EC8CEECD978}"/>
                  </a:ext>
                </a:extLst>
              </p14:cNvPr>
              <p14:cNvContentPartPr/>
              <p14:nvPr/>
            </p14:nvContentPartPr>
            <p14:xfrm>
              <a:off x="3674520" y="2385593"/>
              <a:ext cx="96120" cy="243720"/>
            </p14:xfrm>
          </p:contentPart>
        </mc:Choice>
        <mc:Fallback xmlns="">
          <p:pic>
            <p:nvPicPr>
              <p:cNvPr id="20" name="Ink 19">
                <a:extLst>
                  <a:ext uri="{FF2B5EF4-FFF2-40B4-BE49-F238E27FC236}">
                    <a16:creationId xmlns:a16="http://schemas.microsoft.com/office/drawing/2014/main" id="{025D8B45-7436-4141-9262-5EC8CEECD978}"/>
                  </a:ext>
                </a:extLst>
              </p:cNvPr>
              <p:cNvPicPr/>
              <p:nvPr/>
            </p:nvPicPr>
            <p:blipFill>
              <a:blip r:embed="rId67"/>
              <a:stretch>
                <a:fillRect/>
              </a:stretch>
            </p:blipFill>
            <p:spPr>
              <a:xfrm>
                <a:off x="3665520" y="2376953"/>
                <a:ext cx="113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B3650088-0147-4B01-93CD-B766A1220F23}"/>
                  </a:ext>
                </a:extLst>
              </p14:cNvPr>
              <p14:cNvContentPartPr/>
              <p14:nvPr/>
            </p14:nvContentPartPr>
            <p14:xfrm>
              <a:off x="5686920" y="2375873"/>
              <a:ext cx="414720" cy="230040"/>
            </p14:xfrm>
          </p:contentPart>
        </mc:Choice>
        <mc:Fallback xmlns="">
          <p:pic>
            <p:nvPicPr>
              <p:cNvPr id="32" name="Ink 31">
                <a:extLst>
                  <a:ext uri="{FF2B5EF4-FFF2-40B4-BE49-F238E27FC236}">
                    <a16:creationId xmlns:a16="http://schemas.microsoft.com/office/drawing/2014/main" id="{B3650088-0147-4B01-93CD-B766A1220F23}"/>
                  </a:ext>
                </a:extLst>
              </p:cNvPr>
              <p:cNvPicPr/>
              <p:nvPr/>
            </p:nvPicPr>
            <p:blipFill>
              <a:blip r:embed="rId69"/>
              <a:stretch>
                <a:fillRect/>
              </a:stretch>
            </p:blipFill>
            <p:spPr>
              <a:xfrm>
                <a:off x="5677920" y="2367246"/>
                <a:ext cx="4323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EF933176-1778-4354-ABAA-B468BC76A2C3}"/>
                  </a:ext>
                </a:extLst>
              </p14:cNvPr>
              <p14:cNvContentPartPr/>
              <p14:nvPr/>
            </p14:nvContentPartPr>
            <p14:xfrm>
              <a:off x="7309080" y="2330513"/>
              <a:ext cx="304560" cy="293760"/>
            </p14:xfrm>
          </p:contentPart>
        </mc:Choice>
        <mc:Fallback xmlns="">
          <p:pic>
            <p:nvPicPr>
              <p:cNvPr id="39" name="Ink 38">
                <a:extLst>
                  <a:ext uri="{FF2B5EF4-FFF2-40B4-BE49-F238E27FC236}">
                    <a16:creationId xmlns:a16="http://schemas.microsoft.com/office/drawing/2014/main" id="{EF933176-1778-4354-ABAA-B468BC76A2C3}"/>
                  </a:ext>
                </a:extLst>
              </p:cNvPr>
              <p:cNvPicPr/>
              <p:nvPr/>
            </p:nvPicPr>
            <p:blipFill>
              <a:blip r:embed="rId71"/>
              <a:stretch>
                <a:fillRect/>
              </a:stretch>
            </p:blipFill>
            <p:spPr>
              <a:xfrm>
                <a:off x="7300440" y="2321873"/>
                <a:ext cx="322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E4AB26E-04EF-4163-A203-25E4CD835C24}"/>
                  </a:ext>
                </a:extLst>
              </p14:cNvPr>
              <p14:cNvContentPartPr/>
              <p14:nvPr/>
            </p14:nvContentPartPr>
            <p14:xfrm>
              <a:off x="2819160" y="3574313"/>
              <a:ext cx="134280" cy="183960"/>
            </p14:xfrm>
          </p:contentPart>
        </mc:Choice>
        <mc:Fallback xmlns="">
          <p:pic>
            <p:nvPicPr>
              <p:cNvPr id="45" name="Ink 44">
                <a:extLst>
                  <a:ext uri="{FF2B5EF4-FFF2-40B4-BE49-F238E27FC236}">
                    <a16:creationId xmlns:a16="http://schemas.microsoft.com/office/drawing/2014/main" id="{FE4AB26E-04EF-4163-A203-25E4CD835C24}"/>
                  </a:ext>
                </a:extLst>
              </p:cNvPr>
              <p:cNvPicPr/>
              <p:nvPr/>
            </p:nvPicPr>
            <p:blipFill>
              <a:blip r:embed="rId73"/>
              <a:stretch>
                <a:fillRect/>
              </a:stretch>
            </p:blipFill>
            <p:spPr>
              <a:xfrm>
                <a:off x="2810520" y="3565313"/>
                <a:ext cx="151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C5E5AED-D89D-4322-BD27-F58B94E4F25D}"/>
                  </a:ext>
                </a:extLst>
              </p14:cNvPr>
              <p14:cNvContentPartPr/>
              <p14:nvPr/>
            </p14:nvContentPartPr>
            <p14:xfrm>
              <a:off x="3871440" y="3544793"/>
              <a:ext cx="382680" cy="215640"/>
            </p14:xfrm>
          </p:contentPart>
        </mc:Choice>
        <mc:Fallback xmlns="">
          <p:pic>
            <p:nvPicPr>
              <p:cNvPr id="55" name="Ink 54">
                <a:extLst>
                  <a:ext uri="{FF2B5EF4-FFF2-40B4-BE49-F238E27FC236}">
                    <a16:creationId xmlns:a16="http://schemas.microsoft.com/office/drawing/2014/main" id="{BC5E5AED-D89D-4322-BD27-F58B94E4F25D}"/>
                  </a:ext>
                </a:extLst>
              </p:cNvPr>
              <p:cNvPicPr/>
              <p:nvPr/>
            </p:nvPicPr>
            <p:blipFill>
              <a:blip r:embed="rId75"/>
              <a:stretch>
                <a:fillRect/>
              </a:stretch>
            </p:blipFill>
            <p:spPr>
              <a:xfrm>
                <a:off x="3862800" y="3536153"/>
                <a:ext cx="40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 name="Ink 98">
                <a:extLst>
                  <a:ext uri="{FF2B5EF4-FFF2-40B4-BE49-F238E27FC236}">
                    <a16:creationId xmlns:a16="http://schemas.microsoft.com/office/drawing/2014/main" id="{05796A8D-147B-470C-B9A2-6B0BC4A6898A}"/>
                  </a:ext>
                </a:extLst>
              </p14:cNvPr>
              <p14:cNvContentPartPr/>
              <p14:nvPr/>
            </p14:nvContentPartPr>
            <p14:xfrm>
              <a:off x="4570920" y="3239153"/>
              <a:ext cx="1890000" cy="879840"/>
            </p14:xfrm>
          </p:contentPart>
        </mc:Choice>
        <mc:Fallback xmlns="">
          <p:pic>
            <p:nvPicPr>
              <p:cNvPr id="99" name="Ink 98">
                <a:extLst>
                  <a:ext uri="{FF2B5EF4-FFF2-40B4-BE49-F238E27FC236}">
                    <a16:creationId xmlns:a16="http://schemas.microsoft.com/office/drawing/2014/main" id="{05796A8D-147B-470C-B9A2-6B0BC4A6898A}"/>
                  </a:ext>
                </a:extLst>
              </p:cNvPr>
              <p:cNvPicPr/>
              <p:nvPr/>
            </p:nvPicPr>
            <p:blipFill>
              <a:blip r:embed="rId77"/>
              <a:stretch>
                <a:fillRect/>
              </a:stretch>
            </p:blipFill>
            <p:spPr>
              <a:xfrm>
                <a:off x="4562278" y="3230153"/>
                <a:ext cx="1907643" cy="897480"/>
              </a:xfrm>
              <a:prstGeom prst="rect">
                <a:avLst/>
              </a:prstGeom>
            </p:spPr>
          </p:pic>
        </mc:Fallback>
      </mc:AlternateContent>
    </p:spTree>
    <p:extLst>
      <p:ext uri="{BB962C8B-B14F-4D97-AF65-F5344CB8AC3E}">
        <p14:creationId xmlns:p14="http://schemas.microsoft.com/office/powerpoint/2010/main" val="2571710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6EF2963D-506A-4C49-B9F0-3ADC1849A211}"/>
                  </a:ext>
                </a:extLst>
              </p14:cNvPr>
              <p14:cNvContentPartPr/>
              <p14:nvPr/>
            </p14:nvContentPartPr>
            <p14:xfrm>
              <a:off x="4194720" y="2285153"/>
              <a:ext cx="502200" cy="197640"/>
            </p14:xfrm>
          </p:contentPart>
        </mc:Choice>
        <mc:Fallback xmlns="">
          <p:pic>
            <p:nvPicPr>
              <p:cNvPr id="8" name="Ink 7">
                <a:extLst>
                  <a:ext uri="{FF2B5EF4-FFF2-40B4-BE49-F238E27FC236}">
                    <a16:creationId xmlns:a16="http://schemas.microsoft.com/office/drawing/2014/main" id="{6EF2963D-506A-4C49-B9F0-3ADC1849A211}"/>
                  </a:ext>
                </a:extLst>
              </p:cNvPr>
              <p:cNvPicPr/>
              <p:nvPr/>
            </p:nvPicPr>
            <p:blipFill>
              <a:blip r:embed="rId29"/>
              <a:stretch>
                <a:fillRect/>
              </a:stretch>
            </p:blipFill>
            <p:spPr>
              <a:xfrm>
                <a:off x="4186074" y="2276153"/>
                <a:ext cx="519853"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1AA5C3D5-3B77-4907-A6F0-5C5748776978}"/>
                  </a:ext>
                </a:extLst>
              </p14:cNvPr>
              <p14:cNvContentPartPr/>
              <p14:nvPr/>
            </p14:nvContentPartPr>
            <p14:xfrm>
              <a:off x="4899240" y="1925873"/>
              <a:ext cx="157320" cy="1050840"/>
            </p14:xfrm>
          </p:contentPart>
        </mc:Choice>
        <mc:Fallback xmlns="">
          <p:pic>
            <p:nvPicPr>
              <p:cNvPr id="9" name="Ink 8">
                <a:extLst>
                  <a:ext uri="{FF2B5EF4-FFF2-40B4-BE49-F238E27FC236}">
                    <a16:creationId xmlns:a16="http://schemas.microsoft.com/office/drawing/2014/main" id="{1AA5C3D5-3B77-4907-A6F0-5C5748776978}"/>
                  </a:ext>
                </a:extLst>
              </p:cNvPr>
              <p:cNvPicPr/>
              <p:nvPr/>
            </p:nvPicPr>
            <p:blipFill>
              <a:blip r:embed="rId31"/>
              <a:stretch>
                <a:fillRect/>
              </a:stretch>
            </p:blipFill>
            <p:spPr>
              <a:xfrm>
                <a:off x="4890600" y="1917233"/>
                <a:ext cx="17496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C45FDB35-6872-4572-B4A9-05600992EABD}"/>
                  </a:ext>
                </a:extLst>
              </p14:cNvPr>
              <p14:cNvContentPartPr/>
              <p14:nvPr/>
            </p14:nvContentPartPr>
            <p14:xfrm>
              <a:off x="5128920" y="2039633"/>
              <a:ext cx="304200" cy="175320"/>
            </p14:xfrm>
          </p:contentPart>
        </mc:Choice>
        <mc:Fallback xmlns="">
          <p:pic>
            <p:nvPicPr>
              <p:cNvPr id="23" name="Ink 22">
                <a:extLst>
                  <a:ext uri="{FF2B5EF4-FFF2-40B4-BE49-F238E27FC236}">
                    <a16:creationId xmlns:a16="http://schemas.microsoft.com/office/drawing/2014/main" id="{C45FDB35-6872-4572-B4A9-05600992EABD}"/>
                  </a:ext>
                </a:extLst>
              </p:cNvPr>
              <p:cNvPicPr/>
              <p:nvPr/>
            </p:nvPicPr>
            <p:blipFill>
              <a:blip r:embed="rId33"/>
              <a:stretch>
                <a:fillRect/>
              </a:stretch>
            </p:blipFill>
            <p:spPr>
              <a:xfrm>
                <a:off x="5119920" y="2030633"/>
                <a:ext cx="321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8F7B1210-2015-4C8B-BEA7-F5F96D92C7EE}"/>
                  </a:ext>
                </a:extLst>
              </p14:cNvPr>
              <p14:cNvContentPartPr/>
              <p14:nvPr/>
            </p14:nvContentPartPr>
            <p14:xfrm>
              <a:off x="5080680" y="2365073"/>
              <a:ext cx="318240" cy="228960"/>
            </p14:xfrm>
          </p:contentPart>
        </mc:Choice>
        <mc:Fallback xmlns="">
          <p:pic>
            <p:nvPicPr>
              <p:cNvPr id="40" name="Ink 39">
                <a:extLst>
                  <a:ext uri="{FF2B5EF4-FFF2-40B4-BE49-F238E27FC236}">
                    <a16:creationId xmlns:a16="http://schemas.microsoft.com/office/drawing/2014/main" id="{8F7B1210-2015-4C8B-BEA7-F5F96D92C7EE}"/>
                  </a:ext>
                </a:extLst>
              </p:cNvPr>
              <p:cNvPicPr/>
              <p:nvPr/>
            </p:nvPicPr>
            <p:blipFill>
              <a:blip r:embed="rId35"/>
              <a:stretch>
                <a:fillRect/>
              </a:stretch>
            </p:blipFill>
            <p:spPr>
              <a:xfrm>
                <a:off x="5072040" y="2356073"/>
                <a:ext cx="33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391BC147-2412-4FB3-A9B1-2AC2077876FB}"/>
                  </a:ext>
                </a:extLst>
              </p14:cNvPr>
              <p14:cNvContentPartPr/>
              <p14:nvPr/>
            </p14:nvContentPartPr>
            <p14:xfrm>
              <a:off x="5754600" y="2039633"/>
              <a:ext cx="364320" cy="193320"/>
            </p14:xfrm>
          </p:contentPart>
        </mc:Choice>
        <mc:Fallback xmlns="">
          <p:pic>
            <p:nvPicPr>
              <p:cNvPr id="43" name="Ink 42">
                <a:extLst>
                  <a:ext uri="{FF2B5EF4-FFF2-40B4-BE49-F238E27FC236}">
                    <a16:creationId xmlns:a16="http://schemas.microsoft.com/office/drawing/2014/main" id="{391BC147-2412-4FB3-A9B1-2AC2077876FB}"/>
                  </a:ext>
                </a:extLst>
              </p:cNvPr>
              <p:cNvPicPr/>
              <p:nvPr/>
            </p:nvPicPr>
            <p:blipFill>
              <a:blip r:embed="rId37"/>
              <a:stretch>
                <a:fillRect/>
              </a:stretch>
            </p:blipFill>
            <p:spPr>
              <a:xfrm>
                <a:off x="5745951" y="2030627"/>
                <a:ext cx="383777" cy="53893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2F53521-EC5E-4D0D-AFD0-BEFDB966713E}"/>
                  </a:ext>
                </a:extLst>
              </p14:cNvPr>
              <p14:cNvContentPartPr/>
              <p14:nvPr/>
            </p14:nvContentPartPr>
            <p14:xfrm>
              <a:off x="6480360" y="2383073"/>
              <a:ext cx="351000" cy="198360"/>
            </p14:xfrm>
          </p:contentPart>
        </mc:Choice>
        <mc:Fallback xmlns="">
          <p:pic>
            <p:nvPicPr>
              <p:cNvPr id="47" name="Ink 46">
                <a:extLst>
                  <a:ext uri="{FF2B5EF4-FFF2-40B4-BE49-F238E27FC236}">
                    <a16:creationId xmlns:a16="http://schemas.microsoft.com/office/drawing/2014/main" id="{02F53521-EC5E-4D0D-AFD0-BEFDB966713E}"/>
                  </a:ext>
                </a:extLst>
              </p:cNvPr>
              <p:cNvPicPr/>
              <p:nvPr/>
            </p:nvPicPr>
            <p:blipFill>
              <a:blip r:embed="rId39"/>
              <a:stretch>
                <a:fillRect/>
              </a:stretch>
            </p:blipFill>
            <p:spPr>
              <a:xfrm>
                <a:off x="6471360" y="2374433"/>
                <a:ext cx="368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A1C0BE75-7DDD-403C-A52D-F2D8E634A0FC}"/>
                  </a:ext>
                </a:extLst>
              </p14:cNvPr>
              <p14:cNvContentPartPr/>
              <p14:nvPr/>
            </p14:nvContentPartPr>
            <p14:xfrm>
              <a:off x="5121360" y="2730473"/>
              <a:ext cx="277560" cy="209520"/>
            </p14:xfrm>
          </p:contentPart>
        </mc:Choice>
        <mc:Fallback xmlns="">
          <p:pic>
            <p:nvPicPr>
              <p:cNvPr id="56" name="Ink 55">
                <a:extLst>
                  <a:ext uri="{FF2B5EF4-FFF2-40B4-BE49-F238E27FC236}">
                    <a16:creationId xmlns:a16="http://schemas.microsoft.com/office/drawing/2014/main" id="{A1C0BE75-7DDD-403C-A52D-F2D8E634A0FC}"/>
                  </a:ext>
                </a:extLst>
              </p:cNvPr>
              <p:cNvPicPr/>
              <p:nvPr/>
            </p:nvPicPr>
            <p:blipFill>
              <a:blip r:embed="rId41"/>
              <a:stretch>
                <a:fillRect/>
              </a:stretch>
            </p:blipFill>
            <p:spPr>
              <a:xfrm>
                <a:off x="5112720" y="2721833"/>
                <a:ext cx="295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FB98944D-B691-4AFD-94D2-5288331118A4}"/>
                  </a:ext>
                </a:extLst>
              </p14:cNvPr>
              <p14:cNvContentPartPr/>
              <p14:nvPr/>
            </p14:nvContentPartPr>
            <p14:xfrm>
              <a:off x="5829480" y="2730113"/>
              <a:ext cx="235080" cy="218520"/>
            </p14:xfrm>
          </p:contentPart>
        </mc:Choice>
        <mc:Fallback xmlns="">
          <p:pic>
            <p:nvPicPr>
              <p:cNvPr id="59" name="Ink 58">
                <a:extLst>
                  <a:ext uri="{FF2B5EF4-FFF2-40B4-BE49-F238E27FC236}">
                    <a16:creationId xmlns:a16="http://schemas.microsoft.com/office/drawing/2014/main" id="{FB98944D-B691-4AFD-94D2-5288331118A4}"/>
                  </a:ext>
                </a:extLst>
              </p:cNvPr>
              <p:cNvPicPr/>
              <p:nvPr/>
            </p:nvPicPr>
            <p:blipFill>
              <a:blip r:embed="rId43"/>
              <a:stretch>
                <a:fillRect/>
              </a:stretch>
            </p:blipFill>
            <p:spPr>
              <a:xfrm>
                <a:off x="5820494" y="2721473"/>
                <a:ext cx="252693"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6FC244E3-8EBA-4DD5-B4ED-997E9CED45FD}"/>
                  </a:ext>
                </a:extLst>
              </p14:cNvPr>
              <p14:cNvContentPartPr/>
              <p14:nvPr/>
            </p14:nvContentPartPr>
            <p14:xfrm>
              <a:off x="6443640" y="1825793"/>
              <a:ext cx="2874240" cy="1141200"/>
            </p14:xfrm>
          </p:contentPart>
        </mc:Choice>
        <mc:Fallback xmlns="">
          <p:pic>
            <p:nvPicPr>
              <p:cNvPr id="105" name="Ink 104">
                <a:extLst>
                  <a:ext uri="{FF2B5EF4-FFF2-40B4-BE49-F238E27FC236}">
                    <a16:creationId xmlns:a16="http://schemas.microsoft.com/office/drawing/2014/main" id="{6FC244E3-8EBA-4DD5-B4ED-997E9CED45FD}"/>
                  </a:ext>
                </a:extLst>
              </p:cNvPr>
              <p:cNvPicPr/>
              <p:nvPr/>
            </p:nvPicPr>
            <p:blipFill>
              <a:blip r:embed="rId45"/>
              <a:stretch>
                <a:fillRect/>
              </a:stretch>
            </p:blipFill>
            <p:spPr>
              <a:xfrm>
                <a:off x="6434640" y="1816793"/>
                <a:ext cx="289188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D1706118-6D47-4B0C-8D12-02C8DF670E0D}"/>
                  </a:ext>
                </a:extLst>
              </p14:cNvPr>
              <p14:cNvContentPartPr/>
              <p14:nvPr/>
            </p14:nvContentPartPr>
            <p14:xfrm>
              <a:off x="927000" y="3504473"/>
              <a:ext cx="404280" cy="191520"/>
            </p14:xfrm>
          </p:contentPart>
        </mc:Choice>
        <mc:Fallback xmlns="">
          <p:pic>
            <p:nvPicPr>
              <p:cNvPr id="11" name="Ink 10">
                <a:extLst>
                  <a:ext uri="{FF2B5EF4-FFF2-40B4-BE49-F238E27FC236}">
                    <a16:creationId xmlns:a16="http://schemas.microsoft.com/office/drawing/2014/main" id="{D1706118-6D47-4B0C-8D12-02C8DF670E0D}"/>
                  </a:ext>
                </a:extLst>
              </p:cNvPr>
              <p:cNvPicPr/>
              <p:nvPr/>
            </p:nvPicPr>
            <p:blipFill>
              <a:blip r:embed="rId47"/>
              <a:stretch>
                <a:fillRect/>
              </a:stretch>
            </p:blipFill>
            <p:spPr>
              <a:xfrm>
                <a:off x="918360" y="3495833"/>
                <a:ext cx="421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4BB4772-21D7-4E52-BFFB-5868038B0827}"/>
                  </a:ext>
                </a:extLst>
              </p14:cNvPr>
              <p14:cNvContentPartPr/>
              <p14:nvPr/>
            </p14:nvContentPartPr>
            <p14:xfrm>
              <a:off x="2614680" y="3271193"/>
              <a:ext cx="365400" cy="179280"/>
            </p14:xfrm>
          </p:contentPart>
        </mc:Choice>
        <mc:Fallback xmlns="">
          <p:pic>
            <p:nvPicPr>
              <p:cNvPr id="35" name="Ink 34">
                <a:extLst>
                  <a:ext uri="{FF2B5EF4-FFF2-40B4-BE49-F238E27FC236}">
                    <a16:creationId xmlns:a16="http://schemas.microsoft.com/office/drawing/2014/main" id="{44BB4772-21D7-4E52-BFFB-5868038B0827}"/>
                  </a:ext>
                </a:extLst>
              </p:cNvPr>
              <p:cNvPicPr/>
              <p:nvPr/>
            </p:nvPicPr>
            <p:blipFill>
              <a:blip r:embed="rId49"/>
              <a:stretch>
                <a:fillRect/>
              </a:stretch>
            </p:blipFill>
            <p:spPr>
              <a:xfrm>
                <a:off x="2606040" y="3262193"/>
                <a:ext cx="383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6F053F7B-C687-4614-8019-8E30D46767EA}"/>
                  </a:ext>
                </a:extLst>
              </p14:cNvPr>
              <p14:cNvContentPartPr/>
              <p14:nvPr/>
            </p14:nvContentPartPr>
            <p14:xfrm>
              <a:off x="1637640" y="3245273"/>
              <a:ext cx="633600" cy="845640"/>
            </p14:xfrm>
          </p:contentPart>
        </mc:Choice>
        <mc:Fallback xmlns="">
          <p:pic>
            <p:nvPicPr>
              <p:cNvPr id="42" name="Ink 41">
                <a:extLst>
                  <a:ext uri="{FF2B5EF4-FFF2-40B4-BE49-F238E27FC236}">
                    <a16:creationId xmlns:a16="http://schemas.microsoft.com/office/drawing/2014/main" id="{6F053F7B-C687-4614-8019-8E30D46767EA}"/>
                  </a:ext>
                </a:extLst>
              </p:cNvPr>
              <p:cNvPicPr/>
              <p:nvPr/>
            </p:nvPicPr>
            <p:blipFill>
              <a:blip r:embed="rId51"/>
              <a:stretch>
                <a:fillRect/>
              </a:stretch>
            </p:blipFill>
            <p:spPr>
              <a:xfrm>
                <a:off x="1629000" y="3236273"/>
                <a:ext cx="65124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91CAB193-E5A1-4F8A-A134-C7AB9434038E}"/>
                  </a:ext>
                </a:extLst>
              </p14:cNvPr>
              <p14:cNvContentPartPr/>
              <p14:nvPr/>
            </p14:nvContentPartPr>
            <p14:xfrm>
              <a:off x="3390480" y="3563873"/>
              <a:ext cx="95400" cy="156600"/>
            </p14:xfrm>
          </p:contentPart>
        </mc:Choice>
        <mc:Fallback xmlns="">
          <p:pic>
            <p:nvPicPr>
              <p:cNvPr id="51" name="Ink 50">
                <a:extLst>
                  <a:ext uri="{FF2B5EF4-FFF2-40B4-BE49-F238E27FC236}">
                    <a16:creationId xmlns:a16="http://schemas.microsoft.com/office/drawing/2014/main" id="{91CAB193-E5A1-4F8A-A134-C7AB9434038E}"/>
                  </a:ext>
                </a:extLst>
              </p:cNvPr>
              <p:cNvPicPr/>
              <p:nvPr/>
            </p:nvPicPr>
            <p:blipFill>
              <a:blip r:embed="rId55"/>
              <a:stretch>
                <a:fillRect/>
              </a:stretch>
            </p:blipFill>
            <p:spPr>
              <a:xfrm>
                <a:off x="3381480" y="3554873"/>
                <a:ext cx="113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DD49E2A3-57EE-4381-9621-1F2061A0E3EA}"/>
                  </a:ext>
                </a:extLst>
              </p14:cNvPr>
              <p14:cNvContentPartPr/>
              <p14:nvPr/>
            </p14:nvContentPartPr>
            <p14:xfrm>
              <a:off x="2012040" y="3865553"/>
              <a:ext cx="116280" cy="166320"/>
            </p14:xfrm>
          </p:contentPart>
        </mc:Choice>
        <mc:Fallback xmlns="">
          <p:pic>
            <p:nvPicPr>
              <p:cNvPr id="57" name="Ink 56">
                <a:extLst>
                  <a:ext uri="{FF2B5EF4-FFF2-40B4-BE49-F238E27FC236}">
                    <a16:creationId xmlns:a16="http://schemas.microsoft.com/office/drawing/2014/main" id="{DD49E2A3-57EE-4381-9621-1F2061A0E3EA}"/>
                  </a:ext>
                </a:extLst>
              </p:cNvPr>
              <p:cNvPicPr/>
              <p:nvPr/>
            </p:nvPicPr>
            <p:blipFill>
              <a:blip r:embed="rId57"/>
              <a:stretch>
                <a:fillRect/>
              </a:stretch>
            </p:blipFill>
            <p:spPr>
              <a:xfrm>
                <a:off x="2003040" y="3856553"/>
                <a:ext cx="133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78800B5E-AA2B-48EB-9DBC-75C0E55B2227}"/>
                  </a:ext>
                </a:extLst>
              </p14:cNvPr>
              <p14:cNvContentPartPr/>
              <p14:nvPr/>
            </p14:nvContentPartPr>
            <p14:xfrm>
              <a:off x="2581920" y="3886073"/>
              <a:ext cx="428400" cy="211680"/>
            </p14:xfrm>
          </p:contentPart>
        </mc:Choice>
        <mc:Fallback xmlns="">
          <p:pic>
            <p:nvPicPr>
              <p:cNvPr id="62" name="Ink 61">
                <a:extLst>
                  <a:ext uri="{FF2B5EF4-FFF2-40B4-BE49-F238E27FC236}">
                    <a16:creationId xmlns:a16="http://schemas.microsoft.com/office/drawing/2014/main" id="{78800B5E-AA2B-48EB-9DBC-75C0E55B2227}"/>
                  </a:ext>
                </a:extLst>
              </p:cNvPr>
              <p:cNvPicPr/>
              <p:nvPr/>
            </p:nvPicPr>
            <p:blipFill>
              <a:blip r:embed="rId59"/>
              <a:stretch>
                <a:fillRect/>
              </a:stretch>
            </p:blipFill>
            <p:spPr>
              <a:xfrm>
                <a:off x="2573280" y="3877433"/>
                <a:ext cx="4460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Ink 65">
                <a:extLst>
                  <a:ext uri="{FF2B5EF4-FFF2-40B4-BE49-F238E27FC236}">
                    <a16:creationId xmlns:a16="http://schemas.microsoft.com/office/drawing/2014/main" id="{A6380F20-A5B5-4953-87B6-D2C675D1E777}"/>
                  </a:ext>
                </a:extLst>
              </p14:cNvPr>
              <p14:cNvContentPartPr/>
              <p14:nvPr/>
            </p14:nvContentPartPr>
            <p14:xfrm>
              <a:off x="3304800" y="3859793"/>
              <a:ext cx="338760" cy="264960"/>
            </p14:xfrm>
          </p:contentPart>
        </mc:Choice>
        <mc:Fallback xmlns="">
          <p:pic>
            <p:nvPicPr>
              <p:cNvPr id="66" name="Ink 65">
                <a:extLst>
                  <a:ext uri="{FF2B5EF4-FFF2-40B4-BE49-F238E27FC236}">
                    <a16:creationId xmlns:a16="http://schemas.microsoft.com/office/drawing/2014/main" id="{A6380F20-A5B5-4953-87B6-D2C675D1E777}"/>
                  </a:ext>
                </a:extLst>
              </p:cNvPr>
              <p:cNvPicPr/>
              <p:nvPr/>
            </p:nvPicPr>
            <p:blipFill>
              <a:blip r:embed="rId61"/>
              <a:stretch>
                <a:fillRect/>
              </a:stretch>
            </p:blipFill>
            <p:spPr>
              <a:xfrm>
                <a:off x="3296160" y="3850805"/>
                <a:ext cx="356400" cy="28257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E7DEC2CE-D328-4B81-BE8B-ED4F828027C1}"/>
                  </a:ext>
                </a:extLst>
              </p14:cNvPr>
              <p14:cNvContentPartPr/>
              <p14:nvPr/>
            </p14:nvContentPartPr>
            <p14:xfrm>
              <a:off x="3285720" y="3195233"/>
              <a:ext cx="1194480" cy="989640"/>
            </p14:xfrm>
          </p:contentPart>
        </mc:Choice>
        <mc:Fallback xmlns="">
          <p:pic>
            <p:nvPicPr>
              <p:cNvPr id="73" name="Ink 72">
                <a:extLst>
                  <a:ext uri="{FF2B5EF4-FFF2-40B4-BE49-F238E27FC236}">
                    <a16:creationId xmlns:a16="http://schemas.microsoft.com/office/drawing/2014/main" id="{E7DEC2CE-D328-4B81-BE8B-ED4F828027C1}"/>
                  </a:ext>
                </a:extLst>
              </p:cNvPr>
              <p:cNvPicPr/>
              <p:nvPr/>
            </p:nvPicPr>
            <p:blipFill>
              <a:blip r:embed="rId63"/>
              <a:stretch>
                <a:fillRect/>
              </a:stretch>
            </p:blipFill>
            <p:spPr>
              <a:xfrm>
                <a:off x="3277080" y="3186233"/>
                <a:ext cx="121248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 name="Ink 13">
                <a:extLst>
                  <a:ext uri="{FF2B5EF4-FFF2-40B4-BE49-F238E27FC236}">
                    <a16:creationId xmlns:a16="http://schemas.microsoft.com/office/drawing/2014/main" id="{9175F20D-E40F-4689-A8AC-6349ED00DE60}"/>
                  </a:ext>
                </a:extLst>
              </p14:cNvPr>
              <p14:cNvContentPartPr/>
              <p14:nvPr/>
            </p14:nvContentPartPr>
            <p14:xfrm>
              <a:off x="2130840" y="2437073"/>
              <a:ext cx="271080" cy="255960"/>
            </p14:xfrm>
          </p:contentPart>
        </mc:Choice>
        <mc:Fallback xmlns="">
          <p:pic>
            <p:nvPicPr>
              <p:cNvPr id="14" name="Ink 13">
                <a:extLst>
                  <a:ext uri="{FF2B5EF4-FFF2-40B4-BE49-F238E27FC236}">
                    <a16:creationId xmlns:a16="http://schemas.microsoft.com/office/drawing/2014/main" id="{9175F20D-E40F-4689-A8AC-6349ED00DE60}"/>
                  </a:ext>
                </a:extLst>
              </p:cNvPr>
              <p:cNvPicPr/>
              <p:nvPr/>
            </p:nvPicPr>
            <p:blipFill>
              <a:blip r:embed="rId65"/>
              <a:stretch>
                <a:fillRect/>
              </a:stretch>
            </p:blipFill>
            <p:spPr>
              <a:xfrm>
                <a:off x="2122189" y="2428073"/>
                <a:ext cx="288743"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 name="Ink 19">
                <a:extLst>
                  <a:ext uri="{FF2B5EF4-FFF2-40B4-BE49-F238E27FC236}">
                    <a16:creationId xmlns:a16="http://schemas.microsoft.com/office/drawing/2014/main" id="{025D8B45-7436-4141-9262-5EC8CEECD978}"/>
                  </a:ext>
                </a:extLst>
              </p14:cNvPr>
              <p14:cNvContentPartPr/>
              <p14:nvPr/>
            </p14:nvContentPartPr>
            <p14:xfrm>
              <a:off x="3674520" y="2385593"/>
              <a:ext cx="96120" cy="243720"/>
            </p14:xfrm>
          </p:contentPart>
        </mc:Choice>
        <mc:Fallback xmlns="">
          <p:pic>
            <p:nvPicPr>
              <p:cNvPr id="20" name="Ink 19">
                <a:extLst>
                  <a:ext uri="{FF2B5EF4-FFF2-40B4-BE49-F238E27FC236}">
                    <a16:creationId xmlns:a16="http://schemas.microsoft.com/office/drawing/2014/main" id="{025D8B45-7436-4141-9262-5EC8CEECD978}"/>
                  </a:ext>
                </a:extLst>
              </p:cNvPr>
              <p:cNvPicPr/>
              <p:nvPr/>
            </p:nvPicPr>
            <p:blipFill>
              <a:blip r:embed="rId67"/>
              <a:stretch>
                <a:fillRect/>
              </a:stretch>
            </p:blipFill>
            <p:spPr>
              <a:xfrm>
                <a:off x="3665520" y="2376953"/>
                <a:ext cx="113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B3650088-0147-4B01-93CD-B766A1220F23}"/>
                  </a:ext>
                </a:extLst>
              </p14:cNvPr>
              <p14:cNvContentPartPr/>
              <p14:nvPr/>
            </p14:nvContentPartPr>
            <p14:xfrm>
              <a:off x="5686920" y="2375873"/>
              <a:ext cx="414720" cy="230040"/>
            </p14:xfrm>
          </p:contentPart>
        </mc:Choice>
        <mc:Fallback xmlns="">
          <p:pic>
            <p:nvPicPr>
              <p:cNvPr id="32" name="Ink 31">
                <a:extLst>
                  <a:ext uri="{FF2B5EF4-FFF2-40B4-BE49-F238E27FC236}">
                    <a16:creationId xmlns:a16="http://schemas.microsoft.com/office/drawing/2014/main" id="{B3650088-0147-4B01-93CD-B766A1220F23}"/>
                  </a:ext>
                </a:extLst>
              </p:cNvPr>
              <p:cNvPicPr/>
              <p:nvPr/>
            </p:nvPicPr>
            <p:blipFill>
              <a:blip r:embed="rId69"/>
              <a:stretch>
                <a:fillRect/>
              </a:stretch>
            </p:blipFill>
            <p:spPr>
              <a:xfrm>
                <a:off x="5677920" y="2367246"/>
                <a:ext cx="4323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EF933176-1778-4354-ABAA-B468BC76A2C3}"/>
                  </a:ext>
                </a:extLst>
              </p14:cNvPr>
              <p14:cNvContentPartPr/>
              <p14:nvPr/>
            </p14:nvContentPartPr>
            <p14:xfrm>
              <a:off x="7309080" y="2330513"/>
              <a:ext cx="304560" cy="293760"/>
            </p14:xfrm>
          </p:contentPart>
        </mc:Choice>
        <mc:Fallback xmlns="">
          <p:pic>
            <p:nvPicPr>
              <p:cNvPr id="39" name="Ink 38">
                <a:extLst>
                  <a:ext uri="{FF2B5EF4-FFF2-40B4-BE49-F238E27FC236}">
                    <a16:creationId xmlns:a16="http://schemas.microsoft.com/office/drawing/2014/main" id="{EF933176-1778-4354-ABAA-B468BC76A2C3}"/>
                  </a:ext>
                </a:extLst>
              </p:cNvPr>
              <p:cNvPicPr/>
              <p:nvPr/>
            </p:nvPicPr>
            <p:blipFill>
              <a:blip r:embed="rId71"/>
              <a:stretch>
                <a:fillRect/>
              </a:stretch>
            </p:blipFill>
            <p:spPr>
              <a:xfrm>
                <a:off x="7300440" y="2321873"/>
                <a:ext cx="322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E4AB26E-04EF-4163-A203-25E4CD835C24}"/>
                  </a:ext>
                </a:extLst>
              </p14:cNvPr>
              <p14:cNvContentPartPr/>
              <p14:nvPr/>
            </p14:nvContentPartPr>
            <p14:xfrm>
              <a:off x="2819160" y="3574313"/>
              <a:ext cx="134280" cy="183960"/>
            </p14:xfrm>
          </p:contentPart>
        </mc:Choice>
        <mc:Fallback xmlns="">
          <p:pic>
            <p:nvPicPr>
              <p:cNvPr id="45" name="Ink 44">
                <a:extLst>
                  <a:ext uri="{FF2B5EF4-FFF2-40B4-BE49-F238E27FC236}">
                    <a16:creationId xmlns:a16="http://schemas.microsoft.com/office/drawing/2014/main" id="{FE4AB26E-04EF-4163-A203-25E4CD835C24}"/>
                  </a:ext>
                </a:extLst>
              </p:cNvPr>
              <p:cNvPicPr/>
              <p:nvPr/>
            </p:nvPicPr>
            <p:blipFill>
              <a:blip r:embed="rId73"/>
              <a:stretch>
                <a:fillRect/>
              </a:stretch>
            </p:blipFill>
            <p:spPr>
              <a:xfrm>
                <a:off x="2810520" y="3565313"/>
                <a:ext cx="151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C5E5AED-D89D-4322-BD27-F58B94E4F25D}"/>
                  </a:ext>
                </a:extLst>
              </p14:cNvPr>
              <p14:cNvContentPartPr/>
              <p14:nvPr/>
            </p14:nvContentPartPr>
            <p14:xfrm>
              <a:off x="3871440" y="3544793"/>
              <a:ext cx="382680" cy="215640"/>
            </p14:xfrm>
          </p:contentPart>
        </mc:Choice>
        <mc:Fallback xmlns="">
          <p:pic>
            <p:nvPicPr>
              <p:cNvPr id="55" name="Ink 54">
                <a:extLst>
                  <a:ext uri="{FF2B5EF4-FFF2-40B4-BE49-F238E27FC236}">
                    <a16:creationId xmlns:a16="http://schemas.microsoft.com/office/drawing/2014/main" id="{BC5E5AED-D89D-4322-BD27-F58B94E4F25D}"/>
                  </a:ext>
                </a:extLst>
              </p:cNvPr>
              <p:cNvPicPr/>
              <p:nvPr/>
            </p:nvPicPr>
            <p:blipFill>
              <a:blip r:embed="rId75"/>
              <a:stretch>
                <a:fillRect/>
              </a:stretch>
            </p:blipFill>
            <p:spPr>
              <a:xfrm>
                <a:off x="3862800" y="3536153"/>
                <a:ext cx="40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 name="Ink 98">
                <a:extLst>
                  <a:ext uri="{FF2B5EF4-FFF2-40B4-BE49-F238E27FC236}">
                    <a16:creationId xmlns:a16="http://schemas.microsoft.com/office/drawing/2014/main" id="{05796A8D-147B-470C-B9A2-6B0BC4A6898A}"/>
                  </a:ext>
                </a:extLst>
              </p14:cNvPr>
              <p14:cNvContentPartPr/>
              <p14:nvPr/>
            </p14:nvContentPartPr>
            <p14:xfrm>
              <a:off x="4570920" y="3239153"/>
              <a:ext cx="1890000" cy="879840"/>
            </p14:xfrm>
          </p:contentPart>
        </mc:Choice>
        <mc:Fallback xmlns="">
          <p:pic>
            <p:nvPicPr>
              <p:cNvPr id="99" name="Ink 98">
                <a:extLst>
                  <a:ext uri="{FF2B5EF4-FFF2-40B4-BE49-F238E27FC236}">
                    <a16:creationId xmlns:a16="http://schemas.microsoft.com/office/drawing/2014/main" id="{05796A8D-147B-470C-B9A2-6B0BC4A6898A}"/>
                  </a:ext>
                </a:extLst>
              </p:cNvPr>
              <p:cNvPicPr/>
              <p:nvPr/>
            </p:nvPicPr>
            <p:blipFill>
              <a:blip r:embed="rId77"/>
              <a:stretch>
                <a:fillRect/>
              </a:stretch>
            </p:blipFill>
            <p:spPr>
              <a:xfrm>
                <a:off x="4562278" y="3230153"/>
                <a:ext cx="1907643"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Ink 103">
                <a:extLst>
                  <a:ext uri="{FF2B5EF4-FFF2-40B4-BE49-F238E27FC236}">
                    <a16:creationId xmlns:a16="http://schemas.microsoft.com/office/drawing/2014/main" id="{B1679D44-65B0-42F4-B111-818AC33CD7AA}"/>
                  </a:ext>
                </a:extLst>
              </p14:cNvPr>
              <p14:cNvContentPartPr/>
              <p14:nvPr/>
            </p14:nvContentPartPr>
            <p14:xfrm>
              <a:off x="981000" y="4689233"/>
              <a:ext cx="439560" cy="222480"/>
            </p14:xfrm>
          </p:contentPart>
        </mc:Choice>
        <mc:Fallback xmlns="">
          <p:pic>
            <p:nvPicPr>
              <p:cNvPr id="104" name="Ink 103">
                <a:extLst>
                  <a:ext uri="{FF2B5EF4-FFF2-40B4-BE49-F238E27FC236}">
                    <a16:creationId xmlns:a16="http://schemas.microsoft.com/office/drawing/2014/main" id="{B1679D44-65B0-42F4-B111-818AC33CD7AA}"/>
                  </a:ext>
                </a:extLst>
              </p:cNvPr>
              <p:cNvPicPr/>
              <p:nvPr/>
            </p:nvPicPr>
            <p:blipFill>
              <a:blip r:embed="rId79"/>
              <a:stretch>
                <a:fillRect/>
              </a:stretch>
            </p:blipFill>
            <p:spPr>
              <a:xfrm>
                <a:off x="972360" y="4680233"/>
                <a:ext cx="4572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3" name="Ink 112">
                <a:extLst>
                  <a:ext uri="{FF2B5EF4-FFF2-40B4-BE49-F238E27FC236}">
                    <a16:creationId xmlns:a16="http://schemas.microsoft.com/office/drawing/2014/main" id="{6E9335EB-7D6B-40B2-A37D-A60160C3EE98}"/>
                  </a:ext>
                </a:extLst>
              </p14:cNvPr>
              <p14:cNvContentPartPr/>
              <p14:nvPr/>
            </p14:nvContentPartPr>
            <p14:xfrm>
              <a:off x="2548080" y="4517873"/>
              <a:ext cx="388800" cy="179280"/>
            </p14:xfrm>
          </p:contentPart>
        </mc:Choice>
        <mc:Fallback xmlns="">
          <p:pic>
            <p:nvPicPr>
              <p:cNvPr id="113" name="Ink 112">
                <a:extLst>
                  <a:ext uri="{FF2B5EF4-FFF2-40B4-BE49-F238E27FC236}">
                    <a16:creationId xmlns:a16="http://schemas.microsoft.com/office/drawing/2014/main" id="{6E9335EB-7D6B-40B2-A37D-A60160C3EE98}"/>
                  </a:ext>
                </a:extLst>
              </p:cNvPr>
              <p:cNvPicPr/>
              <p:nvPr/>
            </p:nvPicPr>
            <p:blipFill>
              <a:blip r:embed="rId81"/>
              <a:stretch>
                <a:fillRect/>
              </a:stretch>
            </p:blipFill>
            <p:spPr>
              <a:xfrm>
                <a:off x="2539088" y="4509233"/>
                <a:ext cx="406424"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8" name="Ink 117">
                <a:extLst>
                  <a:ext uri="{FF2B5EF4-FFF2-40B4-BE49-F238E27FC236}">
                    <a16:creationId xmlns:a16="http://schemas.microsoft.com/office/drawing/2014/main" id="{61C8EE3B-15CF-4F40-964A-E06E7149AAD1}"/>
                  </a:ext>
                </a:extLst>
              </p14:cNvPr>
              <p14:cNvContentPartPr/>
              <p14:nvPr/>
            </p14:nvContentPartPr>
            <p14:xfrm>
              <a:off x="3345480" y="4539113"/>
              <a:ext cx="348480" cy="145800"/>
            </p14:xfrm>
          </p:contentPart>
        </mc:Choice>
        <mc:Fallback xmlns="">
          <p:pic>
            <p:nvPicPr>
              <p:cNvPr id="118" name="Ink 117">
                <a:extLst>
                  <a:ext uri="{FF2B5EF4-FFF2-40B4-BE49-F238E27FC236}">
                    <a16:creationId xmlns:a16="http://schemas.microsoft.com/office/drawing/2014/main" id="{61C8EE3B-15CF-4F40-964A-E06E7149AAD1}"/>
                  </a:ext>
                </a:extLst>
              </p:cNvPr>
              <p:cNvPicPr/>
              <p:nvPr/>
            </p:nvPicPr>
            <p:blipFill>
              <a:blip r:embed="rId83"/>
              <a:stretch>
                <a:fillRect/>
              </a:stretch>
            </p:blipFill>
            <p:spPr>
              <a:xfrm>
                <a:off x="3336831" y="4530473"/>
                <a:ext cx="366138"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9" name="Ink 118">
                <a:extLst>
                  <a:ext uri="{FF2B5EF4-FFF2-40B4-BE49-F238E27FC236}">
                    <a16:creationId xmlns:a16="http://schemas.microsoft.com/office/drawing/2014/main" id="{D44284ED-2BCA-44A1-A4D6-0A20ECEAFDFE}"/>
                  </a:ext>
                </a:extLst>
              </p14:cNvPr>
              <p14:cNvContentPartPr/>
              <p14:nvPr/>
            </p14:nvContentPartPr>
            <p14:xfrm>
              <a:off x="3864600" y="4540193"/>
              <a:ext cx="14040" cy="750600"/>
            </p14:xfrm>
          </p:contentPart>
        </mc:Choice>
        <mc:Fallback xmlns="">
          <p:pic>
            <p:nvPicPr>
              <p:cNvPr id="119" name="Ink 118">
                <a:extLst>
                  <a:ext uri="{FF2B5EF4-FFF2-40B4-BE49-F238E27FC236}">
                    <a16:creationId xmlns:a16="http://schemas.microsoft.com/office/drawing/2014/main" id="{D44284ED-2BCA-44A1-A4D6-0A20ECEAFDFE}"/>
                  </a:ext>
                </a:extLst>
              </p:cNvPr>
              <p:cNvPicPr/>
              <p:nvPr/>
            </p:nvPicPr>
            <p:blipFill>
              <a:blip r:embed="rId85"/>
              <a:stretch>
                <a:fillRect/>
              </a:stretch>
            </p:blipFill>
            <p:spPr>
              <a:xfrm>
                <a:off x="3855960" y="4531553"/>
                <a:ext cx="3168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2" name="Ink 121">
                <a:extLst>
                  <a:ext uri="{FF2B5EF4-FFF2-40B4-BE49-F238E27FC236}">
                    <a16:creationId xmlns:a16="http://schemas.microsoft.com/office/drawing/2014/main" id="{3DA4D798-F1A6-4F14-86FC-235533C96287}"/>
                  </a:ext>
                </a:extLst>
              </p14:cNvPr>
              <p14:cNvContentPartPr/>
              <p14:nvPr/>
            </p14:nvContentPartPr>
            <p14:xfrm>
              <a:off x="4046400" y="4500953"/>
              <a:ext cx="254880" cy="231480"/>
            </p14:xfrm>
          </p:contentPart>
        </mc:Choice>
        <mc:Fallback xmlns="">
          <p:pic>
            <p:nvPicPr>
              <p:cNvPr id="122" name="Ink 121">
                <a:extLst>
                  <a:ext uri="{FF2B5EF4-FFF2-40B4-BE49-F238E27FC236}">
                    <a16:creationId xmlns:a16="http://schemas.microsoft.com/office/drawing/2014/main" id="{3DA4D798-F1A6-4F14-86FC-235533C96287}"/>
                  </a:ext>
                </a:extLst>
              </p:cNvPr>
              <p:cNvPicPr/>
              <p:nvPr/>
            </p:nvPicPr>
            <p:blipFill>
              <a:blip r:embed="rId87"/>
              <a:stretch>
                <a:fillRect/>
              </a:stretch>
            </p:blipFill>
            <p:spPr>
              <a:xfrm>
                <a:off x="4037400" y="4492313"/>
                <a:ext cx="272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4" name="Ink 123">
                <a:extLst>
                  <a:ext uri="{FF2B5EF4-FFF2-40B4-BE49-F238E27FC236}">
                    <a16:creationId xmlns:a16="http://schemas.microsoft.com/office/drawing/2014/main" id="{4026DBC6-3D94-47BE-A778-E98BD43C23D4}"/>
                  </a:ext>
                </a:extLst>
              </p14:cNvPr>
              <p14:cNvContentPartPr/>
              <p14:nvPr/>
            </p14:nvContentPartPr>
            <p14:xfrm>
              <a:off x="1653840" y="4512113"/>
              <a:ext cx="584640" cy="839160"/>
            </p14:xfrm>
          </p:contentPart>
        </mc:Choice>
        <mc:Fallback xmlns="">
          <p:pic>
            <p:nvPicPr>
              <p:cNvPr id="124" name="Ink 123">
                <a:extLst>
                  <a:ext uri="{FF2B5EF4-FFF2-40B4-BE49-F238E27FC236}">
                    <a16:creationId xmlns:a16="http://schemas.microsoft.com/office/drawing/2014/main" id="{4026DBC6-3D94-47BE-A778-E98BD43C23D4}"/>
                  </a:ext>
                </a:extLst>
              </p:cNvPr>
              <p:cNvPicPr/>
              <p:nvPr/>
            </p:nvPicPr>
            <p:blipFill>
              <a:blip r:embed="rId89"/>
              <a:stretch>
                <a:fillRect/>
              </a:stretch>
            </p:blipFill>
            <p:spPr>
              <a:xfrm>
                <a:off x="1645200" y="4503473"/>
                <a:ext cx="602280" cy="856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9" name="Ink 128">
                <a:extLst>
                  <a:ext uri="{FF2B5EF4-FFF2-40B4-BE49-F238E27FC236}">
                    <a16:creationId xmlns:a16="http://schemas.microsoft.com/office/drawing/2014/main" id="{0A5DBA69-10FE-4BF3-8E9C-06843FEECF52}"/>
                  </a:ext>
                </a:extLst>
              </p14:cNvPr>
              <p14:cNvContentPartPr/>
              <p14:nvPr/>
            </p14:nvContentPartPr>
            <p14:xfrm>
              <a:off x="2513880" y="4809473"/>
              <a:ext cx="438480" cy="210600"/>
            </p14:xfrm>
          </p:contentPart>
        </mc:Choice>
        <mc:Fallback xmlns="">
          <p:pic>
            <p:nvPicPr>
              <p:cNvPr id="129" name="Ink 128">
                <a:extLst>
                  <a:ext uri="{FF2B5EF4-FFF2-40B4-BE49-F238E27FC236}">
                    <a16:creationId xmlns:a16="http://schemas.microsoft.com/office/drawing/2014/main" id="{0A5DBA69-10FE-4BF3-8E9C-06843FEECF52}"/>
                  </a:ext>
                </a:extLst>
              </p:cNvPr>
              <p:cNvPicPr/>
              <p:nvPr/>
            </p:nvPicPr>
            <p:blipFill>
              <a:blip r:embed="rId91"/>
              <a:stretch>
                <a:fillRect/>
              </a:stretch>
            </p:blipFill>
            <p:spPr>
              <a:xfrm>
                <a:off x="2505233" y="4800473"/>
                <a:ext cx="456134"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3" name="Ink 132">
                <a:extLst>
                  <a:ext uri="{FF2B5EF4-FFF2-40B4-BE49-F238E27FC236}">
                    <a16:creationId xmlns:a16="http://schemas.microsoft.com/office/drawing/2014/main" id="{FC59AE17-82A7-49B2-98F6-C7F2B2C046F1}"/>
                  </a:ext>
                </a:extLst>
              </p14:cNvPr>
              <p14:cNvContentPartPr/>
              <p14:nvPr/>
            </p14:nvContentPartPr>
            <p14:xfrm>
              <a:off x="3360600" y="4794353"/>
              <a:ext cx="436320" cy="236520"/>
            </p14:xfrm>
          </p:contentPart>
        </mc:Choice>
        <mc:Fallback xmlns="">
          <p:pic>
            <p:nvPicPr>
              <p:cNvPr id="133" name="Ink 132">
                <a:extLst>
                  <a:ext uri="{FF2B5EF4-FFF2-40B4-BE49-F238E27FC236}">
                    <a16:creationId xmlns:a16="http://schemas.microsoft.com/office/drawing/2014/main" id="{FC59AE17-82A7-49B2-98F6-C7F2B2C046F1}"/>
                  </a:ext>
                </a:extLst>
              </p:cNvPr>
              <p:cNvPicPr/>
              <p:nvPr/>
            </p:nvPicPr>
            <p:blipFill>
              <a:blip r:embed="rId93"/>
              <a:stretch>
                <a:fillRect/>
              </a:stretch>
            </p:blipFill>
            <p:spPr>
              <a:xfrm>
                <a:off x="3351607" y="4785713"/>
                <a:ext cx="453945"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9" name="Ink 138">
                <a:extLst>
                  <a:ext uri="{FF2B5EF4-FFF2-40B4-BE49-F238E27FC236}">
                    <a16:creationId xmlns:a16="http://schemas.microsoft.com/office/drawing/2014/main" id="{8E5ECE99-6699-43E1-A4C9-974074421743}"/>
                  </a:ext>
                </a:extLst>
              </p14:cNvPr>
              <p14:cNvContentPartPr/>
              <p14:nvPr/>
            </p14:nvContentPartPr>
            <p14:xfrm>
              <a:off x="4068360" y="4810553"/>
              <a:ext cx="685440" cy="221760"/>
            </p14:xfrm>
          </p:contentPart>
        </mc:Choice>
        <mc:Fallback xmlns="">
          <p:pic>
            <p:nvPicPr>
              <p:cNvPr id="139" name="Ink 138">
                <a:extLst>
                  <a:ext uri="{FF2B5EF4-FFF2-40B4-BE49-F238E27FC236}">
                    <a16:creationId xmlns:a16="http://schemas.microsoft.com/office/drawing/2014/main" id="{8E5ECE99-6699-43E1-A4C9-974074421743}"/>
                  </a:ext>
                </a:extLst>
              </p:cNvPr>
              <p:cNvPicPr/>
              <p:nvPr/>
            </p:nvPicPr>
            <p:blipFill>
              <a:blip r:embed="rId95"/>
              <a:stretch>
                <a:fillRect/>
              </a:stretch>
            </p:blipFill>
            <p:spPr>
              <a:xfrm>
                <a:off x="4059715" y="4801913"/>
                <a:ext cx="703089"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0" name="Ink 139">
                <a:extLst>
                  <a:ext uri="{FF2B5EF4-FFF2-40B4-BE49-F238E27FC236}">
                    <a16:creationId xmlns:a16="http://schemas.microsoft.com/office/drawing/2014/main" id="{9AF99E6C-93BA-4C63-9038-307BA7172C50}"/>
                  </a:ext>
                </a:extLst>
              </p14:cNvPr>
              <p14:cNvContentPartPr/>
              <p14:nvPr/>
            </p14:nvContentPartPr>
            <p14:xfrm>
              <a:off x="1973880" y="5150393"/>
              <a:ext cx="91800" cy="173160"/>
            </p14:xfrm>
          </p:contentPart>
        </mc:Choice>
        <mc:Fallback xmlns="">
          <p:pic>
            <p:nvPicPr>
              <p:cNvPr id="140" name="Ink 139">
                <a:extLst>
                  <a:ext uri="{FF2B5EF4-FFF2-40B4-BE49-F238E27FC236}">
                    <a16:creationId xmlns:a16="http://schemas.microsoft.com/office/drawing/2014/main" id="{9AF99E6C-93BA-4C63-9038-307BA7172C50}"/>
                  </a:ext>
                </a:extLst>
              </p:cNvPr>
              <p:cNvPicPr/>
              <p:nvPr/>
            </p:nvPicPr>
            <p:blipFill>
              <a:blip r:embed="rId97"/>
              <a:stretch>
                <a:fillRect/>
              </a:stretch>
            </p:blipFill>
            <p:spPr>
              <a:xfrm>
                <a:off x="1964880" y="5141753"/>
                <a:ext cx="1094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9" name="Ink 148">
                <a:extLst>
                  <a:ext uri="{FF2B5EF4-FFF2-40B4-BE49-F238E27FC236}">
                    <a16:creationId xmlns:a16="http://schemas.microsoft.com/office/drawing/2014/main" id="{C838B066-5A7A-46B0-9B55-66C72C641BBC}"/>
                  </a:ext>
                </a:extLst>
              </p14:cNvPr>
              <p14:cNvContentPartPr/>
              <p14:nvPr/>
            </p14:nvContentPartPr>
            <p14:xfrm>
              <a:off x="3261240" y="5054993"/>
              <a:ext cx="435240" cy="295200"/>
            </p14:xfrm>
          </p:contentPart>
        </mc:Choice>
        <mc:Fallback xmlns="">
          <p:pic>
            <p:nvPicPr>
              <p:cNvPr id="149" name="Ink 148">
                <a:extLst>
                  <a:ext uri="{FF2B5EF4-FFF2-40B4-BE49-F238E27FC236}">
                    <a16:creationId xmlns:a16="http://schemas.microsoft.com/office/drawing/2014/main" id="{C838B066-5A7A-46B0-9B55-66C72C641BBC}"/>
                  </a:ext>
                </a:extLst>
              </p:cNvPr>
              <p:cNvPicPr/>
              <p:nvPr/>
            </p:nvPicPr>
            <p:blipFill>
              <a:blip r:embed="rId99"/>
              <a:stretch>
                <a:fillRect/>
              </a:stretch>
            </p:blipFill>
            <p:spPr>
              <a:xfrm>
                <a:off x="3252600" y="5045993"/>
                <a:ext cx="4528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8525E9CF-B1E0-4A0E-84FA-07E1DEDCF775}"/>
                  </a:ext>
                </a:extLst>
              </p14:cNvPr>
              <p14:cNvContentPartPr/>
              <p14:nvPr/>
            </p14:nvContentPartPr>
            <p14:xfrm>
              <a:off x="2499480" y="5097833"/>
              <a:ext cx="392760" cy="240840"/>
            </p14:xfrm>
          </p:contentPart>
        </mc:Choice>
        <mc:Fallback xmlns="">
          <p:pic>
            <p:nvPicPr>
              <p:cNvPr id="150" name="Ink 149">
                <a:extLst>
                  <a:ext uri="{FF2B5EF4-FFF2-40B4-BE49-F238E27FC236}">
                    <a16:creationId xmlns:a16="http://schemas.microsoft.com/office/drawing/2014/main" id="{8525E9CF-B1E0-4A0E-84FA-07E1DEDCF775}"/>
                  </a:ext>
                </a:extLst>
              </p:cNvPr>
              <p:cNvPicPr/>
              <p:nvPr/>
            </p:nvPicPr>
            <p:blipFill>
              <a:blip r:embed="rId101"/>
              <a:stretch>
                <a:fillRect/>
              </a:stretch>
            </p:blipFill>
            <p:spPr>
              <a:xfrm>
                <a:off x="2490480" y="5089193"/>
                <a:ext cx="410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4" name="Ink 153">
                <a:extLst>
                  <a:ext uri="{FF2B5EF4-FFF2-40B4-BE49-F238E27FC236}">
                    <a16:creationId xmlns:a16="http://schemas.microsoft.com/office/drawing/2014/main" id="{9CAD0035-7FC5-42FF-A77D-90CC7C31A481}"/>
                  </a:ext>
                </a:extLst>
              </p14:cNvPr>
              <p14:cNvContentPartPr/>
              <p14:nvPr/>
            </p14:nvContentPartPr>
            <p14:xfrm>
              <a:off x="4069800" y="5073353"/>
              <a:ext cx="420840" cy="227160"/>
            </p14:xfrm>
          </p:contentPart>
        </mc:Choice>
        <mc:Fallback xmlns="">
          <p:pic>
            <p:nvPicPr>
              <p:cNvPr id="154" name="Ink 153">
                <a:extLst>
                  <a:ext uri="{FF2B5EF4-FFF2-40B4-BE49-F238E27FC236}">
                    <a16:creationId xmlns:a16="http://schemas.microsoft.com/office/drawing/2014/main" id="{9CAD0035-7FC5-42FF-A77D-90CC7C31A481}"/>
                  </a:ext>
                </a:extLst>
              </p:cNvPr>
              <p:cNvPicPr/>
              <p:nvPr/>
            </p:nvPicPr>
            <p:blipFill>
              <a:blip r:embed="rId103"/>
              <a:stretch>
                <a:fillRect/>
              </a:stretch>
            </p:blipFill>
            <p:spPr>
              <a:xfrm>
                <a:off x="4061160" y="5064713"/>
                <a:ext cx="438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5" name="Ink 154">
                <a:extLst>
                  <a:ext uri="{FF2B5EF4-FFF2-40B4-BE49-F238E27FC236}">
                    <a16:creationId xmlns:a16="http://schemas.microsoft.com/office/drawing/2014/main" id="{EACE38BB-F84D-49AF-BCFC-4D9069B40EB6}"/>
                  </a:ext>
                </a:extLst>
              </p14:cNvPr>
              <p14:cNvContentPartPr/>
              <p14:nvPr/>
            </p14:nvContentPartPr>
            <p14:xfrm>
              <a:off x="4611960" y="4410593"/>
              <a:ext cx="273600" cy="929880"/>
            </p14:xfrm>
          </p:contentPart>
        </mc:Choice>
        <mc:Fallback xmlns="">
          <p:pic>
            <p:nvPicPr>
              <p:cNvPr id="155" name="Ink 154">
                <a:extLst>
                  <a:ext uri="{FF2B5EF4-FFF2-40B4-BE49-F238E27FC236}">
                    <a16:creationId xmlns:a16="http://schemas.microsoft.com/office/drawing/2014/main" id="{EACE38BB-F84D-49AF-BCFC-4D9069B40EB6}"/>
                  </a:ext>
                </a:extLst>
              </p:cNvPr>
              <p:cNvPicPr/>
              <p:nvPr/>
            </p:nvPicPr>
            <p:blipFill>
              <a:blip r:embed="rId105"/>
              <a:stretch>
                <a:fillRect/>
              </a:stretch>
            </p:blipFill>
            <p:spPr>
              <a:xfrm>
                <a:off x="4603320" y="4401953"/>
                <a:ext cx="291240" cy="947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8" name="Ink 167">
                <a:extLst>
                  <a:ext uri="{FF2B5EF4-FFF2-40B4-BE49-F238E27FC236}">
                    <a16:creationId xmlns:a16="http://schemas.microsoft.com/office/drawing/2014/main" id="{11DFE310-6E96-4950-8351-7879DF7294E5}"/>
                  </a:ext>
                </a:extLst>
              </p14:cNvPr>
              <p14:cNvContentPartPr/>
              <p14:nvPr/>
            </p14:nvContentPartPr>
            <p14:xfrm>
              <a:off x="4959720" y="4709033"/>
              <a:ext cx="122760" cy="370800"/>
            </p14:xfrm>
          </p:contentPart>
        </mc:Choice>
        <mc:Fallback xmlns="">
          <p:pic>
            <p:nvPicPr>
              <p:cNvPr id="168" name="Ink 167">
                <a:extLst>
                  <a:ext uri="{FF2B5EF4-FFF2-40B4-BE49-F238E27FC236}">
                    <a16:creationId xmlns:a16="http://schemas.microsoft.com/office/drawing/2014/main" id="{11DFE310-6E96-4950-8351-7879DF7294E5}"/>
                  </a:ext>
                </a:extLst>
              </p:cNvPr>
              <p:cNvPicPr/>
              <p:nvPr/>
            </p:nvPicPr>
            <p:blipFill>
              <a:blip r:embed="rId107"/>
              <a:stretch>
                <a:fillRect/>
              </a:stretch>
            </p:blipFill>
            <p:spPr>
              <a:xfrm>
                <a:off x="4950720" y="4700393"/>
                <a:ext cx="1404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85" name="Ink 184">
                <a:extLst>
                  <a:ext uri="{FF2B5EF4-FFF2-40B4-BE49-F238E27FC236}">
                    <a16:creationId xmlns:a16="http://schemas.microsoft.com/office/drawing/2014/main" id="{F4617963-C245-414D-852D-FE6F3CB1809F}"/>
                  </a:ext>
                </a:extLst>
              </p14:cNvPr>
              <p14:cNvContentPartPr/>
              <p14:nvPr/>
            </p14:nvContentPartPr>
            <p14:xfrm>
              <a:off x="5005800" y="4650353"/>
              <a:ext cx="1394640" cy="737640"/>
            </p14:xfrm>
          </p:contentPart>
        </mc:Choice>
        <mc:Fallback xmlns="">
          <p:pic>
            <p:nvPicPr>
              <p:cNvPr id="185" name="Ink 184">
                <a:extLst>
                  <a:ext uri="{FF2B5EF4-FFF2-40B4-BE49-F238E27FC236}">
                    <a16:creationId xmlns:a16="http://schemas.microsoft.com/office/drawing/2014/main" id="{F4617963-C245-414D-852D-FE6F3CB1809F}"/>
                  </a:ext>
                </a:extLst>
              </p:cNvPr>
              <p:cNvPicPr/>
              <p:nvPr/>
            </p:nvPicPr>
            <p:blipFill>
              <a:blip r:embed="rId109"/>
              <a:stretch>
                <a:fillRect/>
              </a:stretch>
            </p:blipFill>
            <p:spPr>
              <a:xfrm>
                <a:off x="4997160" y="4641713"/>
                <a:ext cx="1412280" cy="755280"/>
              </a:xfrm>
              <a:prstGeom prst="rect">
                <a:avLst/>
              </a:prstGeom>
            </p:spPr>
          </p:pic>
        </mc:Fallback>
      </mc:AlternateContent>
    </p:spTree>
    <p:extLst>
      <p:ext uri="{BB962C8B-B14F-4D97-AF65-F5344CB8AC3E}">
        <p14:creationId xmlns:p14="http://schemas.microsoft.com/office/powerpoint/2010/main" val="1408445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6EF2963D-506A-4C49-B9F0-3ADC1849A211}"/>
                  </a:ext>
                </a:extLst>
              </p14:cNvPr>
              <p14:cNvContentPartPr/>
              <p14:nvPr/>
            </p14:nvContentPartPr>
            <p14:xfrm>
              <a:off x="4194720" y="2285153"/>
              <a:ext cx="502200" cy="197640"/>
            </p14:xfrm>
          </p:contentPart>
        </mc:Choice>
        <mc:Fallback xmlns="">
          <p:pic>
            <p:nvPicPr>
              <p:cNvPr id="8" name="Ink 7">
                <a:extLst>
                  <a:ext uri="{FF2B5EF4-FFF2-40B4-BE49-F238E27FC236}">
                    <a16:creationId xmlns:a16="http://schemas.microsoft.com/office/drawing/2014/main" id="{6EF2963D-506A-4C49-B9F0-3ADC1849A211}"/>
                  </a:ext>
                </a:extLst>
              </p:cNvPr>
              <p:cNvPicPr/>
              <p:nvPr/>
            </p:nvPicPr>
            <p:blipFill>
              <a:blip r:embed="rId29"/>
              <a:stretch>
                <a:fillRect/>
              </a:stretch>
            </p:blipFill>
            <p:spPr>
              <a:xfrm>
                <a:off x="4186074" y="2276153"/>
                <a:ext cx="519853"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1AA5C3D5-3B77-4907-A6F0-5C5748776978}"/>
                  </a:ext>
                </a:extLst>
              </p14:cNvPr>
              <p14:cNvContentPartPr/>
              <p14:nvPr/>
            </p14:nvContentPartPr>
            <p14:xfrm>
              <a:off x="4899240" y="1925873"/>
              <a:ext cx="157320" cy="1050840"/>
            </p14:xfrm>
          </p:contentPart>
        </mc:Choice>
        <mc:Fallback xmlns="">
          <p:pic>
            <p:nvPicPr>
              <p:cNvPr id="9" name="Ink 8">
                <a:extLst>
                  <a:ext uri="{FF2B5EF4-FFF2-40B4-BE49-F238E27FC236}">
                    <a16:creationId xmlns:a16="http://schemas.microsoft.com/office/drawing/2014/main" id="{1AA5C3D5-3B77-4907-A6F0-5C5748776978}"/>
                  </a:ext>
                </a:extLst>
              </p:cNvPr>
              <p:cNvPicPr/>
              <p:nvPr/>
            </p:nvPicPr>
            <p:blipFill>
              <a:blip r:embed="rId31"/>
              <a:stretch>
                <a:fillRect/>
              </a:stretch>
            </p:blipFill>
            <p:spPr>
              <a:xfrm>
                <a:off x="4890600" y="1917233"/>
                <a:ext cx="17496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C45FDB35-6872-4572-B4A9-05600992EABD}"/>
                  </a:ext>
                </a:extLst>
              </p14:cNvPr>
              <p14:cNvContentPartPr/>
              <p14:nvPr/>
            </p14:nvContentPartPr>
            <p14:xfrm>
              <a:off x="5128920" y="2039633"/>
              <a:ext cx="304200" cy="175320"/>
            </p14:xfrm>
          </p:contentPart>
        </mc:Choice>
        <mc:Fallback xmlns="">
          <p:pic>
            <p:nvPicPr>
              <p:cNvPr id="23" name="Ink 22">
                <a:extLst>
                  <a:ext uri="{FF2B5EF4-FFF2-40B4-BE49-F238E27FC236}">
                    <a16:creationId xmlns:a16="http://schemas.microsoft.com/office/drawing/2014/main" id="{C45FDB35-6872-4572-B4A9-05600992EABD}"/>
                  </a:ext>
                </a:extLst>
              </p:cNvPr>
              <p:cNvPicPr/>
              <p:nvPr/>
            </p:nvPicPr>
            <p:blipFill>
              <a:blip r:embed="rId33"/>
              <a:stretch>
                <a:fillRect/>
              </a:stretch>
            </p:blipFill>
            <p:spPr>
              <a:xfrm>
                <a:off x="5119920" y="2030633"/>
                <a:ext cx="321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8F7B1210-2015-4C8B-BEA7-F5F96D92C7EE}"/>
                  </a:ext>
                </a:extLst>
              </p14:cNvPr>
              <p14:cNvContentPartPr/>
              <p14:nvPr/>
            </p14:nvContentPartPr>
            <p14:xfrm>
              <a:off x="5080680" y="2365073"/>
              <a:ext cx="318240" cy="228960"/>
            </p14:xfrm>
          </p:contentPart>
        </mc:Choice>
        <mc:Fallback xmlns="">
          <p:pic>
            <p:nvPicPr>
              <p:cNvPr id="40" name="Ink 39">
                <a:extLst>
                  <a:ext uri="{FF2B5EF4-FFF2-40B4-BE49-F238E27FC236}">
                    <a16:creationId xmlns:a16="http://schemas.microsoft.com/office/drawing/2014/main" id="{8F7B1210-2015-4C8B-BEA7-F5F96D92C7EE}"/>
                  </a:ext>
                </a:extLst>
              </p:cNvPr>
              <p:cNvPicPr/>
              <p:nvPr/>
            </p:nvPicPr>
            <p:blipFill>
              <a:blip r:embed="rId35"/>
              <a:stretch>
                <a:fillRect/>
              </a:stretch>
            </p:blipFill>
            <p:spPr>
              <a:xfrm>
                <a:off x="5072040" y="2356073"/>
                <a:ext cx="33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391BC147-2412-4FB3-A9B1-2AC2077876FB}"/>
                  </a:ext>
                </a:extLst>
              </p14:cNvPr>
              <p14:cNvContentPartPr/>
              <p14:nvPr/>
            </p14:nvContentPartPr>
            <p14:xfrm>
              <a:off x="5754600" y="2039633"/>
              <a:ext cx="364320" cy="193320"/>
            </p14:xfrm>
          </p:contentPart>
        </mc:Choice>
        <mc:Fallback xmlns="">
          <p:pic>
            <p:nvPicPr>
              <p:cNvPr id="43" name="Ink 42">
                <a:extLst>
                  <a:ext uri="{FF2B5EF4-FFF2-40B4-BE49-F238E27FC236}">
                    <a16:creationId xmlns:a16="http://schemas.microsoft.com/office/drawing/2014/main" id="{391BC147-2412-4FB3-A9B1-2AC2077876FB}"/>
                  </a:ext>
                </a:extLst>
              </p:cNvPr>
              <p:cNvPicPr/>
              <p:nvPr/>
            </p:nvPicPr>
            <p:blipFill>
              <a:blip r:embed="rId37"/>
              <a:stretch>
                <a:fillRect/>
              </a:stretch>
            </p:blipFill>
            <p:spPr>
              <a:xfrm>
                <a:off x="5745951" y="2030627"/>
                <a:ext cx="383777" cy="53893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2F53521-EC5E-4D0D-AFD0-BEFDB966713E}"/>
                  </a:ext>
                </a:extLst>
              </p14:cNvPr>
              <p14:cNvContentPartPr/>
              <p14:nvPr/>
            </p14:nvContentPartPr>
            <p14:xfrm>
              <a:off x="6480360" y="2383073"/>
              <a:ext cx="351000" cy="198360"/>
            </p14:xfrm>
          </p:contentPart>
        </mc:Choice>
        <mc:Fallback xmlns="">
          <p:pic>
            <p:nvPicPr>
              <p:cNvPr id="47" name="Ink 46">
                <a:extLst>
                  <a:ext uri="{FF2B5EF4-FFF2-40B4-BE49-F238E27FC236}">
                    <a16:creationId xmlns:a16="http://schemas.microsoft.com/office/drawing/2014/main" id="{02F53521-EC5E-4D0D-AFD0-BEFDB966713E}"/>
                  </a:ext>
                </a:extLst>
              </p:cNvPr>
              <p:cNvPicPr/>
              <p:nvPr/>
            </p:nvPicPr>
            <p:blipFill>
              <a:blip r:embed="rId39"/>
              <a:stretch>
                <a:fillRect/>
              </a:stretch>
            </p:blipFill>
            <p:spPr>
              <a:xfrm>
                <a:off x="6471360" y="2374433"/>
                <a:ext cx="368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A1C0BE75-7DDD-403C-A52D-F2D8E634A0FC}"/>
                  </a:ext>
                </a:extLst>
              </p14:cNvPr>
              <p14:cNvContentPartPr/>
              <p14:nvPr/>
            </p14:nvContentPartPr>
            <p14:xfrm>
              <a:off x="5121360" y="2730473"/>
              <a:ext cx="277560" cy="209520"/>
            </p14:xfrm>
          </p:contentPart>
        </mc:Choice>
        <mc:Fallback xmlns="">
          <p:pic>
            <p:nvPicPr>
              <p:cNvPr id="56" name="Ink 55">
                <a:extLst>
                  <a:ext uri="{FF2B5EF4-FFF2-40B4-BE49-F238E27FC236}">
                    <a16:creationId xmlns:a16="http://schemas.microsoft.com/office/drawing/2014/main" id="{A1C0BE75-7DDD-403C-A52D-F2D8E634A0FC}"/>
                  </a:ext>
                </a:extLst>
              </p:cNvPr>
              <p:cNvPicPr/>
              <p:nvPr/>
            </p:nvPicPr>
            <p:blipFill>
              <a:blip r:embed="rId41"/>
              <a:stretch>
                <a:fillRect/>
              </a:stretch>
            </p:blipFill>
            <p:spPr>
              <a:xfrm>
                <a:off x="5112720" y="2721833"/>
                <a:ext cx="295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FB98944D-B691-4AFD-94D2-5288331118A4}"/>
                  </a:ext>
                </a:extLst>
              </p14:cNvPr>
              <p14:cNvContentPartPr/>
              <p14:nvPr/>
            </p14:nvContentPartPr>
            <p14:xfrm>
              <a:off x="5829480" y="2730113"/>
              <a:ext cx="235080" cy="218520"/>
            </p14:xfrm>
          </p:contentPart>
        </mc:Choice>
        <mc:Fallback xmlns="">
          <p:pic>
            <p:nvPicPr>
              <p:cNvPr id="59" name="Ink 58">
                <a:extLst>
                  <a:ext uri="{FF2B5EF4-FFF2-40B4-BE49-F238E27FC236}">
                    <a16:creationId xmlns:a16="http://schemas.microsoft.com/office/drawing/2014/main" id="{FB98944D-B691-4AFD-94D2-5288331118A4}"/>
                  </a:ext>
                </a:extLst>
              </p:cNvPr>
              <p:cNvPicPr/>
              <p:nvPr/>
            </p:nvPicPr>
            <p:blipFill>
              <a:blip r:embed="rId43"/>
              <a:stretch>
                <a:fillRect/>
              </a:stretch>
            </p:blipFill>
            <p:spPr>
              <a:xfrm>
                <a:off x="5820494" y="2721473"/>
                <a:ext cx="252693"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6FC244E3-8EBA-4DD5-B4ED-997E9CED45FD}"/>
                  </a:ext>
                </a:extLst>
              </p14:cNvPr>
              <p14:cNvContentPartPr/>
              <p14:nvPr/>
            </p14:nvContentPartPr>
            <p14:xfrm>
              <a:off x="6443640" y="1825793"/>
              <a:ext cx="2874240" cy="1141200"/>
            </p14:xfrm>
          </p:contentPart>
        </mc:Choice>
        <mc:Fallback xmlns="">
          <p:pic>
            <p:nvPicPr>
              <p:cNvPr id="105" name="Ink 104">
                <a:extLst>
                  <a:ext uri="{FF2B5EF4-FFF2-40B4-BE49-F238E27FC236}">
                    <a16:creationId xmlns:a16="http://schemas.microsoft.com/office/drawing/2014/main" id="{6FC244E3-8EBA-4DD5-B4ED-997E9CED45FD}"/>
                  </a:ext>
                </a:extLst>
              </p:cNvPr>
              <p:cNvPicPr/>
              <p:nvPr/>
            </p:nvPicPr>
            <p:blipFill>
              <a:blip r:embed="rId45"/>
              <a:stretch>
                <a:fillRect/>
              </a:stretch>
            </p:blipFill>
            <p:spPr>
              <a:xfrm>
                <a:off x="6434640" y="1816793"/>
                <a:ext cx="289188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D1706118-6D47-4B0C-8D12-02C8DF670E0D}"/>
                  </a:ext>
                </a:extLst>
              </p14:cNvPr>
              <p14:cNvContentPartPr/>
              <p14:nvPr/>
            </p14:nvContentPartPr>
            <p14:xfrm>
              <a:off x="927000" y="3504473"/>
              <a:ext cx="404280" cy="191520"/>
            </p14:xfrm>
          </p:contentPart>
        </mc:Choice>
        <mc:Fallback xmlns="">
          <p:pic>
            <p:nvPicPr>
              <p:cNvPr id="11" name="Ink 10">
                <a:extLst>
                  <a:ext uri="{FF2B5EF4-FFF2-40B4-BE49-F238E27FC236}">
                    <a16:creationId xmlns:a16="http://schemas.microsoft.com/office/drawing/2014/main" id="{D1706118-6D47-4B0C-8D12-02C8DF670E0D}"/>
                  </a:ext>
                </a:extLst>
              </p:cNvPr>
              <p:cNvPicPr/>
              <p:nvPr/>
            </p:nvPicPr>
            <p:blipFill>
              <a:blip r:embed="rId47"/>
              <a:stretch>
                <a:fillRect/>
              </a:stretch>
            </p:blipFill>
            <p:spPr>
              <a:xfrm>
                <a:off x="918360" y="3495833"/>
                <a:ext cx="421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4BB4772-21D7-4E52-BFFB-5868038B0827}"/>
                  </a:ext>
                </a:extLst>
              </p14:cNvPr>
              <p14:cNvContentPartPr/>
              <p14:nvPr/>
            </p14:nvContentPartPr>
            <p14:xfrm>
              <a:off x="2614680" y="3271193"/>
              <a:ext cx="365400" cy="179280"/>
            </p14:xfrm>
          </p:contentPart>
        </mc:Choice>
        <mc:Fallback xmlns="">
          <p:pic>
            <p:nvPicPr>
              <p:cNvPr id="35" name="Ink 34">
                <a:extLst>
                  <a:ext uri="{FF2B5EF4-FFF2-40B4-BE49-F238E27FC236}">
                    <a16:creationId xmlns:a16="http://schemas.microsoft.com/office/drawing/2014/main" id="{44BB4772-21D7-4E52-BFFB-5868038B0827}"/>
                  </a:ext>
                </a:extLst>
              </p:cNvPr>
              <p:cNvPicPr/>
              <p:nvPr/>
            </p:nvPicPr>
            <p:blipFill>
              <a:blip r:embed="rId49"/>
              <a:stretch>
                <a:fillRect/>
              </a:stretch>
            </p:blipFill>
            <p:spPr>
              <a:xfrm>
                <a:off x="2606040" y="3262193"/>
                <a:ext cx="383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6F053F7B-C687-4614-8019-8E30D46767EA}"/>
                  </a:ext>
                </a:extLst>
              </p14:cNvPr>
              <p14:cNvContentPartPr/>
              <p14:nvPr/>
            </p14:nvContentPartPr>
            <p14:xfrm>
              <a:off x="1637640" y="3245273"/>
              <a:ext cx="633600" cy="845640"/>
            </p14:xfrm>
          </p:contentPart>
        </mc:Choice>
        <mc:Fallback xmlns="">
          <p:pic>
            <p:nvPicPr>
              <p:cNvPr id="42" name="Ink 41">
                <a:extLst>
                  <a:ext uri="{FF2B5EF4-FFF2-40B4-BE49-F238E27FC236}">
                    <a16:creationId xmlns:a16="http://schemas.microsoft.com/office/drawing/2014/main" id="{6F053F7B-C687-4614-8019-8E30D46767EA}"/>
                  </a:ext>
                </a:extLst>
              </p:cNvPr>
              <p:cNvPicPr/>
              <p:nvPr/>
            </p:nvPicPr>
            <p:blipFill>
              <a:blip r:embed="rId51"/>
              <a:stretch>
                <a:fillRect/>
              </a:stretch>
            </p:blipFill>
            <p:spPr>
              <a:xfrm>
                <a:off x="1629000" y="3236273"/>
                <a:ext cx="65124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91CAB193-E5A1-4F8A-A134-C7AB9434038E}"/>
                  </a:ext>
                </a:extLst>
              </p14:cNvPr>
              <p14:cNvContentPartPr/>
              <p14:nvPr/>
            </p14:nvContentPartPr>
            <p14:xfrm>
              <a:off x="3390480" y="3563873"/>
              <a:ext cx="95400" cy="156600"/>
            </p14:xfrm>
          </p:contentPart>
        </mc:Choice>
        <mc:Fallback xmlns="">
          <p:pic>
            <p:nvPicPr>
              <p:cNvPr id="51" name="Ink 50">
                <a:extLst>
                  <a:ext uri="{FF2B5EF4-FFF2-40B4-BE49-F238E27FC236}">
                    <a16:creationId xmlns:a16="http://schemas.microsoft.com/office/drawing/2014/main" id="{91CAB193-E5A1-4F8A-A134-C7AB9434038E}"/>
                  </a:ext>
                </a:extLst>
              </p:cNvPr>
              <p:cNvPicPr/>
              <p:nvPr/>
            </p:nvPicPr>
            <p:blipFill>
              <a:blip r:embed="rId55"/>
              <a:stretch>
                <a:fillRect/>
              </a:stretch>
            </p:blipFill>
            <p:spPr>
              <a:xfrm>
                <a:off x="3381480" y="3554873"/>
                <a:ext cx="113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DD49E2A3-57EE-4381-9621-1F2061A0E3EA}"/>
                  </a:ext>
                </a:extLst>
              </p14:cNvPr>
              <p14:cNvContentPartPr/>
              <p14:nvPr/>
            </p14:nvContentPartPr>
            <p14:xfrm>
              <a:off x="2012040" y="3865553"/>
              <a:ext cx="116280" cy="166320"/>
            </p14:xfrm>
          </p:contentPart>
        </mc:Choice>
        <mc:Fallback xmlns="">
          <p:pic>
            <p:nvPicPr>
              <p:cNvPr id="57" name="Ink 56">
                <a:extLst>
                  <a:ext uri="{FF2B5EF4-FFF2-40B4-BE49-F238E27FC236}">
                    <a16:creationId xmlns:a16="http://schemas.microsoft.com/office/drawing/2014/main" id="{DD49E2A3-57EE-4381-9621-1F2061A0E3EA}"/>
                  </a:ext>
                </a:extLst>
              </p:cNvPr>
              <p:cNvPicPr/>
              <p:nvPr/>
            </p:nvPicPr>
            <p:blipFill>
              <a:blip r:embed="rId57"/>
              <a:stretch>
                <a:fillRect/>
              </a:stretch>
            </p:blipFill>
            <p:spPr>
              <a:xfrm>
                <a:off x="2003040" y="3856553"/>
                <a:ext cx="133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78800B5E-AA2B-48EB-9DBC-75C0E55B2227}"/>
                  </a:ext>
                </a:extLst>
              </p14:cNvPr>
              <p14:cNvContentPartPr/>
              <p14:nvPr/>
            </p14:nvContentPartPr>
            <p14:xfrm>
              <a:off x="2581920" y="3886073"/>
              <a:ext cx="428400" cy="211680"/>
            </p14:xfrm>
          </p:contentPart>
        </mc:Choice>
        <mc:Fallback xmlns="">
          <p:pic>
            <p:nvPicPr>
              <p:cNvPr id="62" name="Ink 61">
                <a:extLst>
                  <a:ext uri="{FF2B5EF4-FFF2-40B4-BE49-F238E27FC236}">
                    <a16:creationId xmlns:a16="http://schemas.microsoft.com/office/drawing/2014/main" id="{78800B5E-AA2B-48EB-9DBC-75C0E55B2227}"/>
                  </a:ext>
                </a:extLst>
              </p:cNvPr>
              <p:cNvPicPr/>
              <p:nvPr/>
            </p:nvPicPr>
            <p:blipFill>
              <a:blip r:embed="rId59"/>
              <a:stretch>
                <a:fillRect/>
              </a:stretch>
            </p:blipFill>
            <p:spPr>
              <a:xfrm>
                <a:off x="2573280" y="3877433"/>
                <a:ext cx="4460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Ink 65">
                <a:extLst>
                  <a:ext uri="{FF2B5EF4-FFF2-40B4-BE49-F238E27FC236}">
                    <a16:creationId xmlns:a16="http://schemas.microsoft.com/office/drawing/2014/main" id="{A6380F20-A5B5-4953-87B6-D2C675D1E777}"/>
                  </a:ext>
                </a:extLst>
              </p14:cNvPr>
              <p14:cNvContentPartPr/>
              <p14:nvPr/>
            </p14:nvContentPartPr>
            <p14:xfrm>
              <a:off x="3304800" y="3859793"/>
              <a:ext cx="338760" cy="264960"/>
            </p14:xfrm>
          </p:contentPart>
        </mc:Choice>
        <mc:Fallback xmlns="">
          <p:pic>
            <p:nvPicPr>
              <p:cNvPr id="66" name="Ink 65">
                <a:extLst>
                  <a:ext uri="{FF2B5EF4-FFF2-40B4-BE49-F238E27FC236}">
                    <a16:creationId xmlns:a16="http://schemas.microsoft.com/office/drawing/2014/main" id="{A6380F20-A5B5-4953-87B6-D2C675D1E777}"/>
                  </a:ext>
                </a:extLst>
              </p:cNvPr>
              <p:cNvPicPr/>
              <p:nvPr/>
            </p:nvPicPr>
            <p:blipFill>
              <a:blip r:embed="rId61"/>
              <a:stretch>
                <a:fillRect/>
              </a:stretch>
            </p:blipFill>
            <p:spPr>
              <a:xfrm>
                <a:off x="3296160" y="3850805"/>
                <a:ext cx="356400" cy="28257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E7DEC2CE-D328-4B81-BE8B-ED4F828027C1}"/>
                  </a:ext>
                </a:extLst>
              </p14:cNvPr>
              <p14:cNvContentPartPr/>
              <p14:nvPr/>
            </p14:nvContentPartPr>
            <p14:xfrm>
              <a:off x="3285720" y="3195233"/>
              <a:ext cx="1194480" cy="989640"/>
            </p14:xfrm>
          </p:contentPart>
        </mc:Choice>
        <mc:Fallback xmlns="">
          <p:pic>
            <p:nvPicPr>
              <p:cNvPr id="73" name="Ink 72">
                <a:extLst>
                  <a:ext uri="{FF2B5EF4-FFF2-40B4-BE49-F238E27FC236}">
                    <a16:creationId xmlns:a16="http://schemas.microsoft.com/office/drawing/2014/main" id="{E7DEC2CE-D328-4B81-BE8B-ED4F828027C1}"/>
                  </a:ext>
                </a:extLst>
              </p:cNvPr>
              <p:cNvPicPr/>
              <p:nvPr/>
            </p:nvPicPr>
            <p:blipFill>
              <a:blip r:embed="rId63"/>
              <a:stretch>
                <a:fillRect/>
              </a:stretch>
            </p:blipFill>
            <p:spPr>
              <a:xfrm>
                <a:off x="3277080" y="3186233"/>
                <a:ext cx="121248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 name="Ink 13">
                <a:extLst>
                  <a:ext uri="{FF2B5EF4-FFF2-40B4-BE49-F238E27FC236}">
                    <a16:creationId xmlns:a16="http://schemas.microsoft.com/office/drawing/2014/main" id="{9175F20D-E40F-4689-A8AC-6349ED00DE60}"/>
                  </a:ext>
                </a:extLst>
              </p14:cNvPr>
              <p14:cNvContentPartPr/>
              <p14:nvPr/>
            </p14:nvContentPartPr>
            <p14:xfrm>
              <a:off x="2130840" y="2437073"/>
              <a:ext cx="271080" cy="255960"/>
            </p14:xfrm>
          </p:contentPart>
        </mc:Choice>
        <mc:Fallback xmlns="">
          <p:pic>
            <p:nvPicPr>
              <p:cNvPr id="14" name="Ink 13">
                <a:extLst>
                  <a:ext uri="{FF2B5EF4-FFF2-40B4-BE49-F238E27FC236}">
                    <a16:creationId xmlns:a16="http://schemas.microsoft.com/office/drawing/2014/main" id="{9175F20D-E40F-4689-A8AC-6349ED00DE60}"/>
                  </a:ext>
                </a:extLst>
              </p:cNvPr>
              <p:cNvPicPr/>
              <p:nvPr/>
            </p:nvPicPr>
            <p:blipFill>
              <a:blip r:embed="rId65"/>
              <a:stretch>
                <a:fillRect/>
              </a:stretch>
            </p:blipFill>
            <p:spPr>
              <a:xfrm>
                <a:off x="2122189" y="2428073"/>
                <a:ext cx="288743"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 name="Ink 19">
                <a:extLst>
                  <a:ext uri="{FF2B5EF4-FFF2-40B4-BE49-F238E27FC236}">
                    <a16:creationId xmlns:a16="http://schemas.microsoft.com/office/drawing/2014/main" id="{025D8B45-7436-4141-9262-5EC8CEECD978}"/>
                  </a:ext>
                </a:extLst>
              </p14:cNvPr>
              <p14:cNvContentPartPr/>
              <p14:nvPr/>
            </p14:nvContentPartPr>
            <p14:xfrm>
              <a:off x="3674520" y="2385593"/>
              <a:ext cx="96120" cy="243720"/>
            </p14:xfrm>
          </p:contentPart>
        </mc:Choice>
        <mc:Fallback xmlns="">
          <p:pic>
            <p:nvPicPr>
              <p:cNvPr id="20" name="Ink 19">
                <a:extLst>
                  <a:ext uri="{FF2B5EF4-FFF2-40B4-BE49-F238E27FC236}">
                    <a16:creationId xmlns:a16="http://schemas.microsoft.com/office/drawing/2014/main" id="{025D8B45-7436-4141-9262-5EC8CEECD978}"/>
                  </a:ext>
                </a:extLst>
              </p:cNvPr>
              <p:cNvPicPr/>
              <p:nvPr/>
            </p:nvPicPr>
            <p:blipFill>
              <a:blip r:embed="rId67"/>
              <a:stretch>
                <a:fillRect/>
              </a:stretch>
            </p:blipFill>
            <p:spPr>
              <a:xfrm>
                <a:off x="3665520" y="2376953"/>
                <a:ext cx="113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B3650088-0147-4B01-93CD-B766A1220F23}"/>
                  </a:ext>
                </a:extLst>
              </p14:cNvPr>
              <p14:cNvContentPartPr/>
              <p14:nvPr/>
            </p14:nvContentPartPr>
            <p14:xfrm>
              <a:off x="5686920" y="2375873"/>
              <a:ext cx="414720" cy="230040"/>
            </p14:xfrm>
          </p:contentPart>
        </mc:Choice>
        <mc:Fallback xmlns="">
          <p:pic>
            <p:nvPicPr>
              <p:cNvPr id="32" name="Ink 31">
                <a:extLst>
                  <a:ext uri="{FF2B5EF4-FFF2-40B4-BE49-F238E27FC236}">
                    <a16:creationId xmlns:a16="http://schemas.microsoft.com/office/drawing/2014/main" id="{B3650088-0147-4B01-93CD-B766A1220F23}"/>
                  </a:ext>
                </a:extLst>
              </p:cNvPr>
              <p:cNvPicPr/>
              <p:nvPr/>
            </p:nvPicPr>
            <p:blipFill>
              <a:blip r:embed="rId69"/>
              <a:stretch>
                <a:fillRect/>
              </a:stretch>
            </p:blipFill>
            <p:spPr>
              <a:xfrm>
                <a:off x="5677920" y="2367246"/>
                <a:ext cx="4323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EF933176-1778-4354-ABAA-B468BC76A2C3}"/>
                  </a:ext>
                </a:extLst>
              </p14:cNvPr>
              <p14:cNvContentPartPr/>
              <p14:nvPr/>
            </p14:nvContentPartPr>
            <p14:xfrm>
              <a:off x="7309080" y="2330513"/>
              <a:ext cx="304560" cy="293760"/>
            </p14:xfrm>
          </p:contentPart>
        </mc:Choice>
        <mc:Fallback xmlns="">
          <p:pic>
            <p:nvPicPr>
              <p:cNvPr id="39" name="Ink 38">
                <a:extLst>
                  <a:ext uri="{FF2B5EF4-FFF2-40B4-BE49-F238E27FC236}">
                    <a16:creationId xmlns:a16="http://schemas.microsoft.com/office/drawing/2014/main" id="{EF933176-1778-4354-ABAA-B468BC76A2C3}"/>
                  </a:ext>
                </a:extLst>
              </p:cNvPr>
              <p:cNvPicPr/>
              <p:nvPr/>
            </p:nvPicPr>
            <p:blipFill>
              <a:blip r:embed="rId71"/>
              <a:stretch>
                <a:fillRect/>
              </a:stretch>
            </p:blipFill>
            <p:spPr>
              <a:xfrm>
                <a:off x="7300440" y="2321873"/>
                <a:ext cx="322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E4AB26E-04EF-4163-A203-25E4CD835C24}"/>
                  </a:ext>
                </a:extLst>
              </p14:cNvPr>
              <p14:cNvContentPartPr/>
              <p14:nvPr/>
            </p14:nvContentPartPr>
            <p14:xfrm>
              <a:off x="2819160" y="3574313"/>
              <a:ext cx="134280" cy="183960"/>
            </p14:xfrm>
          </p:contentPart>
        </mc:Choice>
        <mc:Fallback xmlns="">
          <p:pic>
            <p:nvPicPr>
              <p:cNvPr id="45" name="Ink 44">
                <a:extLst>
                  <a:ext uri="{FF2B5EF4-FFF2-40B4-BE49-F238E27FC236}">
                    <a16:creationId xmlns:a16="http://schemas.microsoft.com/office/drawing/2014/main" id="{FE4AB26E-04EF-4163-A203-25E4CD835C24}"/>
                  </a:ext>
                </a:extLst>
              </p:cNvPr>
              <p:cNvPicPr/>
              <p:nvPr/>
            </p:nvPicPr>
            <p:blipFill>
              <a:blip r:embed="rId73"/>
              <a:stretch>
                <a:fillRect/>
              </a:stretch>
            </p:blipFill>
            <p:spPr>
              <a:xfrm>
                <a:off x="2810520" y="3565313"/>
                <a:ext cx="151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C5E5AED-D89D-4322-BD27-F58B94E4F25D}"/>
                  </a:ext>
                </a:extLst>
              </p14:cNvPr>
              <p14:cNvContentPartPr/>
              <p14:nvPr/>
            </p14:nvContentPartPr>
            <p14:xfrm>
              <a:off x="3871440" y="3544793"/>
              <a:ext cx="382680" cy="215640"/>
            </p14:xfrm>
          </p:contentPart>
        </mc:Choice>
        <mc:Fallback xmlns="">
          <p:pic>
            <p:nvPicPr>
              <p:cNvPr id="55" name="Ink 54">
                <a:extLst>
                  <a:ext uri="{FF2B5EF4-FFF2-40B4-BE49-F238E27FC236}">
                    <a16:creationId xmlns:a16="http://schemas.microsoft.com/office/drawing/2014/main" id="{BC5E5AED-D89D-4322-BD27-F58B94E4F25D}"/>
                  </a:ext>
                </a:extLst>
              </p:cNvPr>
              <p:cNvPicPr/>
              <p:nvPr/>
            </p:nvPicPr>
            <p:blipFill>
              <a:blip r:embed="rId75"/>
              <a:stretch>
                <a:fillRect/>
              </a:stretch>
            </p:blipFill>
            <p:spPr>
              <a:xfrm>
                <a:off x="3862800" y="3536153"/>
                <a:ext cx="40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 name="Ink 98">
                <a:extLst>
                  <a:ext uri="{FF2B5EF4-FFF2-40B4-BE49-F238E27FC236}">
                    <a16:creationId xmlns:a16="http://schemas.microsoft.com/office/drawing/2014/main" id="{05796A8D-147B-470C-B9A2-6B0BC4A6898A}"/>
                  </a:ext>
                </a:extLst>
              </p14:cNvPr>
              <p14:cNvContentPartPr/>
              <p14:nvPr/>
            </p14:nvContentPartPr>
            <p14:xfrm>
              <a:off x="4570920" y="3239153"/>
              <a:ext cx="1890000" cy="879840"/>
            </p14:xfrm>
          </p:contentPart>
        </mc:Choice>
        <mc:Fallback xmlns="">
          <p:pic>
            <p:nvPicPr>
              <p:cNvPr id="99" name="Ink 98">
                <a:extLst>
                  <a:ext uri="{FF2B5EF4-FFF2-40B4-BE49-F238E27FC236}">
                    <a16:creationId xmlns:a16="http://schemas.microsoft.com/office/drawing/2014/main" id="{05796A8D-147B-470C-B9A2-6B0BC4A6898A}"/>
                  </a:ext>
                </a:extLst>
              </p:cNvPr>
              <p:cNvPicPr/>
              <p:nvPr/>
            </p:nvPicPr>
            <p:blipFill>
              <a:blip r:embed="rId77"/>
              <a:stretch>
                <a:fillRect/>
              </a:stretch>
            </p:blipFill>
            <p:spPr>
              <a:xfrm>
                <a:off x="4562278" y="3230153"/>
                <a:ext cx="1907643"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Ink 103">
                <a:extLst>
                  <a:ext uri="{FF2B5EF4-FFF2-40B4-BE49-F238E27FC236}">
                    <a16:creationId xmlns:a16="http://schemas.microsoft.com/office/drawing/2014/main" id="{B1679D44-65B0-42F4-B111-818AC33CD7AA}"/>
                  </a:ext>
                </a:extLst>
              </p14:cNvPr>
              <p14:cNvContentPartPr/>
              <p14:nvPr/>
            </p14:nvContentPartPr>
            <p14:xfrm>
              <a:off x="981000" y="4689233"/>
              <a:ext cx="439560" cy="222480"/>
            </p14:xfrm>
          </p:contentPart>
        </mc:Choice>
        <mc:Fallback xmlns="">
          <p:pic>
            <p:nvPicPr>
              <p:cNvPr id="104" name="Ink 103">
                <a:extLst>
                  <a:ext uri="{FF2B5EF4-FFF2-40B4-BE49-F238E27FC236}">
                    <a16:creationId xmlns:a16="http://schemas.microsoft.com/office/drawing/2014/main" id="{B1679D44-65B0-42F4-B111-818AC33CD7AA}"/>
                  </a:ext>
                </a:extLst>
              </p:cNvPr>
              <p:cNvPicPr/>
              <p:nvPr/>
            </p:nvPicPr>
            <p:blipFill>
              <a:blip r:embed="rId79"/>
              <a:stretch>
                <a:fillRect/>
              </a:stretch>
            </p:blipFill>
            <p:spPr>
              <a:xfrm>
                <a:off x="972360" y="4680233"/>
                <a:ext cx="4572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3" name="Ink 112">
                <a:extLst>
                  <a:ext uri="{FF2B5EF4-FFF2-40B4-BE49-F238E27FC236}">
                    <a16:creationId xmlns:a16="http://schemas.microsoft.com/office/drawing/2014/main" id="{6E9335EB-7D6B-40B2-A37D-A60160C3EE98}"/>
                  </a:ext>
                </a:extLst>
              </p14:cNvPr>
              <p14:cNvContentPartPr/>
              <p14:nvPr/>
            </p14:nvContentPartPr>
            <p14:xfrm>
              <a:off x="2548080" y="4517873"/>
              <a:ext cx="388800" cy="179280"/>
            </p14:xfrm>
          </p:contentPart>
        </mc:Choice>
        <mc:Fallback xmlns="">
          <p:pic>
            <p:nvPicPr>
              <p:cNvPr id="113" name="Ink 112">
                <a:extLst>
                  <a:ext uri="{FF2B5EF4-FFF2-40B4-BE49-F238E27FC236}">
                    <a16:creationId xmlns:a16="http://schemas.microsoft.com/office/drawing/2014/main" id="{6E9335EB-7D6B-40B2-A37D-A60160C3EE98}"/>
                  </a:ext>
                </a:extLst>
              </p:cNvPr>
              <p:cNvPicPr/>
              <p:nvPr/>
            </p:nvPicPr>
            <p:blipFill>
              <a:blip r:embed="rId81"/>
              <a:stretch>
                <a:fillRect/>
              </a:stretch>
            </p:blipFill>
            <p:spPr>
              <a:xfrm>
                <a:off x="2539088" y="4509233"/>
                <a:ext cx="406424"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8" name="Ink 117">
                <a:extLst>
                  <a:ext uri="{FF2B5EF4-FFF2-40B4-BE49-F238E27FC236}">
                    <a16:creationId xmlns:a16="http://schemas.microsoft.com/office/drawing/2014/main" id="{61C8EE3B-15CF-4F40-964A-E06E7149AAD1}"/>
                  </a:ext>
                </a:extLst>
              </p14:cNvPr>
              <p14:cNvContentPartPr/>
              <p14:nvPr/>
            </p14:nvContentPartPr>
            <p14:xfrm>
              <a:off x="3345480" y="4539113"/>
              <a:ext cx="348480" cy="145800"/>
            </p14:xfrm>
          </p:contentPart>
        </mc:Choice>
        <mc:Fallback xmlns="">
          <p:pic>
            <p:nvPicPr>
              <p:cNvPr id="118" name="Ink 117">
                <a:extLst>
                  <a:ext uri="{FF2B5EF4-FFF2-40B4-BE49-F238E27FC236}">
                    <a16:creationId xmlns:a16="http://schemas.microsoft.com/office/drawing/2014/main" id="{61C8EE3B-15CF-4F40-964A-E06E7149AAD1}"/>
                  </a:ext>
                </a:extLst>
              </p:cNvPr>
              <p:cNvPicPr/>
              <p:nvPr/>
            </p:nvPicPr>
            <p:blipFill>
              <a:blip r:embed="rId83"/>
              <a:stretch>
                <a:fillRect/>
              </a:stretch>
            </p:blipFill>
            <p:spPr>
              <a:xfrm>
                <a:off x="3336831" y="4530473"/>
                <a:ext cx="366138"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9" name="Ink 118">
                <a:extLst>
                  <a:ext uri="{FF2B5EF4-FFF2-40B4-BE49-F238E27FC236}">
                    <a16:creationId xmlns:a16="http://schemas.microsoft.com/office/drawing/2014/main" id="{D44284ED-2BCA-44A1-A4D6-0A20ECEAFDFE}"/>
                  </a:ext>
                </a:extLst>
              </p14:cNvPr>
              <p14:cNvContentPartPr/>
              <p14:nvPr/>
            </p14:nvContentPartPr>
            <p14:xfrm>
              <a:off x="3864600" y="4540193"/>
              <a:ext cx="14040" cy="750600"/>
            </p14:xfrm>
          </p:contentPart>
        </mc:Choice>
        <mc:Fallback xmlns="">
          <p:pic>
            <p:nvPicPr>
              <p:cNvPr id="119" name="Ink 118">
                <a:extLst>
                  <a:ext uri="{FF2B5EF4-FFF2-40B4-BE49-F238E27FC236}">
                    <a16:creationId xmlns:a16="http://schemas.microsoft.com/office/drawing/2014/main" id="{D44284ED-2BCA-44A1-A4D6-0A20ECEAFDFE}"/>
                  </a:ext>
                </a:extLst>
              </p:cNvPr>
              <p:cNvPicPr/>
              <p:nvPr/>
            </p:nvPicPr>
            <p:blipFill>
              <a:blip r:embed="rId85"/>
              <a:stretch>
                <a:fillRect/>
              </a:stretch>
            </p:blipFill>
            <p:spPr>
              <a:xfrm>
                <a:off x="3855960" y="4531553"/>
                <a:ext cx="3168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2" name="Ink 121">
                <a:extLst>
                  <a:ext uri="{FF2B5EF4-FFF2-40B4-BE49-F238E27FC236}">
                    <a16:creationId xmlns:a16="http://schemas.microsoft.com/office/drawing/2014/main" id="{3DA4D798-F1A6-4F14-86FC-235533C96287}"/>
                  </a:ext>
                </a:extLst>
              </p14:cNvPr>
              <p14:cNvContentPartPr/>
              <p14:nvPr/>
            </p14:nvContentPartPr>
            <p14:xfrm>
              <a:off x="4046400" y="4500953"/>
              <a:ext cx="254880" cy="231480"/>
            </p14:xfrm>
          </p:contentPart>
        </mc:Choice>
        <mc:Fallback xmlns="">
          <p:pic>
            <p:nvPicPr>
              <p:cNvPr id="122" name="Ink 121">
                <a:extLst>
                  <a:ext uri="{FF2B5EF4-FFF2-40B4-BE49-F238E27FC236}">
                    <a16:creationId xmlns:a16="http://schemas.microsoft.com/office/drawing/2014/main" id="{3DA4D798-F1A6-4F14-86FC-235533C96287}"/>
                  </a:ext>
                </a:extLst>
              </p:cNvPr>
              <p:cNvPicPr/>
              <p:nvPr/>
            </p:nvPicPr>
            <p:blipFill>
              <a:blip r:embed="rId87"/>
              <a:stretch>
                <a:fillRect/>
              </a:stretch>
            </p:blipFill>
            <p:spPr>
              <a:xfrm>
                <a:off x="4037400" y="4492313"/>
                <a:ext cx="272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4" name="Ink 123">
                <a:extLst>
                  <a:ext uri="{FF2B5EF4-FFF2-40B4-BE49-F238E27FC236}">
                    <a16:creationId xmlns:a16="http://schemas.microsoft.com/office/drawing/2014/main" id="{4026DBC6-3D94-47BE-A778-E98BD43C23D4}"/>
                  </a:ext>
                </a:extLst>
              </p14:cNvPr>
              <p14:cNvContentPartPr/>
              <p14:nvPr/>
            </p14:nvContentPartPr>
            <p14:xfrm>
              <a:off x="1653840" y="4512113"/>
              <a:ext cx="584640" cy="839160"/>
            </p14:xfrm>
          </p:contentPart>
        </mc:Choice>
        <mc:Fallback xmlns="">
          <p:pic>
            <p:nvPicPr>
              <p:cNvPr id="124" name="Ink 123">
                <a:extLst>
                  <a:ext uri="{FF2B5EF4-FFF2-40B4-BE49-F238E27FC236}">
                    <a16:creationId xmlns:a16="http://schemas.microsoft.com/office/drawing/2014/main" id="{4026DBC6-3D94-47BE-A778-E98BD43C23D4}"/>
                  </a:ext>
                </a:extLst>
              </p:cNvPr>
              <p:cNvPicPr/>
              <p:nvPr/>
            </p:nvPicPr>
            <p:blipFill>
              <a:blip r:embed="rId89"/>
              <a:stretch>
                <a:fillRect/>
              </a:stretch>
            </p:blipFill>
            <p:spPr>
              <a:xfrm>
                <a:off x="1645200" y="4503473"/>
                <a:ext cx="602280" cy="856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9" name="Ink 128">
                <a:extLst>
                  <a:ext uri="{FF2B5EF4-FFF2-40B4-BE49-F238E27FC236}">
                    <a16:creationId xmlns:a16="http://schemas.microsoft.com/office/drawing/2014/main" id="{0A5DBA69-10FE-4BF3-8E9C-06843FEECF52}"/>
                  </a:ext>
                </a:extLst>
              </p14:cNvPr>
              <p14:cNvContentPartPr/>
              <p14:nvPr/>
            </p14:nvContentPartPr>
            <p14:xfrm>
              <a:off x="2513880" y="4809473"/>
              <a:ext cx="438480" cy="210600"/>
            </p14:xfrm>
          </p:contentPart>
        </mc:Choice>
        <mc:Fallback xmlns="">
          <p:pic>
            <p:nvPicPr>
              <p:cNvPr id="129" name="Ink 128">
                <a:extLst>
                  <a:ext uri="{FF2B5EF4-FFF2-40B4-BE49-F238E27FC236}">
                    <a16:creationId xmlns:a16="http://schemas.microsoft.com/office/drawing/2014/main" id="{0A5DBA69-10FE-4BF3-8E9C-06843FEECF52}"/>
                  </a:ext>
                </a:extLst>
              </p:cNvPr>
              <p:cNvPicPr/>
              <p:nvPr/>
            </p:nvPicPr>
            <p:blipFill>
              <a:blip r:embed="rId91"/>
              <a:stretch>
                <a:fillRect/>
              </a:stretch>
            </p:blipFill>
            <p:spPr>
              <a:xfrm>
                <a:off x="2505233" y="4800473"/>
                <a:ext cx="456134"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3" name="Ink 132">
                <a:extLst>
                  <a:ext uri="{FF2B5EF4-FFF2-40B4-BE49-F238E27FC236}">
                    <a16:creationId xmlns:a16="http://schemas.microsoft.com/office/drawing/2014/main" id="{FC59AE17-82A7-49B2-98F6-C7F2B2C046F1}"/>
                  </a:ext>
                </a:extLst>
              </p14:cNvPr>
              <p14:cNvContentPartPr/>
              <p14:nvPr/>
            </p14:nvContentPartPr>
            <p14:xfrm>
              <a:off x="3360600" y="4794353"/>
              <a:ext cx="436320" cy="236520"/>
            </p14:xfrm>
          </p:contentPart>
        </mc:Choice>
        <mc:Fallback xmlns="">
          <p:pic>
            <p:nvPicPr>
              <p:cNvPr id="133" name="Ink 132">
                <a:extLst>
                  <a:ext uri="{FF2B5EF4-FFF2-40B4-BE49-F238E27FC236}">
                    <a16:creationId xmlns:a16="http://schemas.microsoft.com/office/drawing/2014/main" id="{FC59AE17-82A7-49B2-98F6-C7F2B2C046F1}"/>
                  </a:ext>
                </a:extLst>
              </p:cNvPr>
              <p:cNvPicPr/>
              <p:nvPr/>
            </p:nvPicPr>
            <p:blipFill>
              <a:blip r:embed="rId93"/>
              <a:stretch>
                <a:fillRect/>
              </a:stretch>
            </p:blipFill>
            <p:spPr>
              <a:xfrm>
                <a:off x="3351607" y="4785713"/>
                <a:ext cx="453945"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9" name="Ink 138">
                <a:extLst>
                  <a:ext uri="{FF2B5EF4-FFF2-40B4-BE49-F238E27FC236}">
                    <a16:creationId xmlns:a16="http://schemas.microsoft.com/office/drawing/2014/main" id="{8E5ECE99-6699-43E1-A4C9-974074421743}"/>
                  </a:ext>
                </a:extLst>
              </p14:cNvPr>
              <p14:cNvContentPartPr/>
              <p14:nvPr/>
            </p14:nvContentPartPr>
            <p14:xfrm>
              <a:off x="4068360" y="4810553"/>
              <a:ext cx="685440" cy="221760"/>
            </p14:xfrm>
          </p:contentPart>
        </mc:Choice>
        <mc:Fallback xmlns="">
          <p:pic>
            <p:nvPicPr>
              <p:cNvPr id="139" name="Ink 138">
                <a:extLst>
                  <a:ext uri="{FF2B5EF4-FFF2-40B4-BE49-F238E27FC236}">
                    <a16:creationId xmlns:a16="http://schemas.microsoft.com/office/drawing/2014/main" id="{8E5ECE99-6699-43E1-A4C9-974074421743}"/>
                  </a:ext>
                </a:extLst>
              </p:cNvPr>
              <p:cNvPicPr/>
              <p:nvPr/>
            </p:nvPicPr>
            <p:blipFill>
              <a:blip r:embed="rId95"/>
              <a:stretch>
                <a:fillRect/>
              </a:stretch>
            </p:blipFill>
            <p:spPr>
              <a:xfrm>
                <a:off x="4059715" y="4801913"/>
                <a:ext cx="703089"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0" name="Ink 139">
                <a:extLst>
                  <a:ext uri="{FF2B5EF4-FFF2-40B4-BE49-F238E27FC236}">
                    <a16:creationId xmlns:a16="http://schemas.microsoft.com/office/drawing/2014/main" id="{9AF99E6C-93BA-4C63-9038-307BA7172C50}"/>
                  </a:ext>
                </a:extLst>
              </p14:cNvPr>
              <p14:cNvContentPartPr/>
              <p14:nvPr/>
            </p14:nvContentPartPr>
            <p14:xfrm>
              <a:off x="1973880" y="5150393"/>
              <a:ext cx="91800" cy="173160"/>
            </p14:xfrm>
          </p:contentPart>
        </mc:Choice>
        <mc:Fallback xmlns="">
          <p:pic>
            <p:nvPicPr>
              <p:cNvPr id="140" name="Ink 139">
                <a:extLst>
                  <a:ext uri="{FF2B5EF4-FFF2-40B4-BE49-F238E27FC236}">
                    <a16:creationId xmlns:a16="http://schemas.microsoft.com/office/drawing/2014/main" id="{9AF99E6C-93BA-4C63-9038-307BA7172C50}"/>
                  </a:ext>
                </a:extLst>
              </p:cNvPr>
              <p:cNvPicPr/>
              <p:nvPr/>
            </p:nvPicPr>
            <p:blipFill>
              <a:blip r:embed="rId97"/>
              <a:stretch>
                <a:fillRect/>
              </a:stretch>
            </p:blipFill>
            <p:spPr>
              <a:xfrm>
                <a:off x="1964880" y="5141753"/>
                <a:ext cx="1094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9" name="Ink 148">
                <a:extLst>
                  <a:ext uri="{FF2B5EF4-FFF2-40B4-BE49-F238E27FC236}">
                    <a16:creationId xmlns:a16="http://schemas.microsoft.com/office/drawing/2014/main" id="{C838B066-5A7A-46B0-9B55-66C72C641BBC}"/>
                  </a:ext>
                </a:extLst>
              </p14:cNvPr>
              <p14:cNvContentPartPr/>
              <p14:nvPr/>
            </p14:nvContentPartPr>
            <p14:xfrm>
              <a:off x="3261240" y="5054993"/>
              <a:ext cx="435240" cy="295200"/>
            </p14:xfrm>
          </p:contentPart>
        </mc:Choice>
        <mc:Fallback xmlns="">
          <p:pic>
            <p:nvPicPr>
              <p:cNvPr id="149" name="Ink 148">
                <a:extLst>
                  <a:ext uri="{FF2B5EF4-FFF2-40B4-BE49-F238E27FC236}">
                    <a16:creationId xmlns:a16="http://schemas.microsoft.com/office/drawing/2014/main" id="{C838B066-5A7A-46B0-9B55-66C72C641BBC}"/>
                  </a:ext>
                </a:extLst>
              </p:cNvPr>
              <p:cNvPicPr/>
              <p:nvPr/>
            </p:nvPicPr>
            <p:blipFill>
              <a:blip r:embed="rId99"/>
              <a:stretch>
                <a:fillRect/>
              </a:stretch>
            </p:blipFill>
            <p:spPr>
              <a:xfrm>
                <a:off x="3252600" y="5045993"/>
                <a:ext cx="4528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8525E9CF-B1E0-4A0E-84FA-07E1DEDCF775}"/>
                  </a:ext>
                </a:extLst>
              </p14:cNvPr>
              <p14:cNvContentPartPr/>
              <p14:nvPr/>
            </p14:nvContentPartPr>
            <p14:xfrm>
              <a:off x="2499480" y="5097833"/>
              <a:ext cx="392760" cy="240840"/>
            </p14:xfrm>
          </p:contentPart>
        </mc:Choice>
        <mc:Fallback xmlns="">
          <p:pic>
            <p:nvPicPr>
              <p:cNvPr id="150" name="Ink 149">
                <a:extLst>
                  <a:ext uri="{FF2B5EF4-FFF2-40B4-BE49-F238E27FC236}">
                    <a16:creationId xmlns:a16="http://schemas.microsoft.com/office/drawing/2014/main" id="{8525E9CF-B1E0-4A0E-84FA-07E1DEDCF775}"/>
                  </a:ext>
                </a:extLst>
              </p:cNvPr>
              <p:cNvPicPr/>
              <p:nvPr/>
            </p:nvPicPr>
            <p:blipFill>
              <a:blip r:embed="rId101"/>
              <a:stretch>
                <a:fillRect/>
              </a:stretch>
            </p:blipFill>
            <p:spPr>
              <a:xfrm>
                <a:off x="2490480" y="5089193"/>
                <a:ext cx="410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4" name="Ink 153">
                <a:extLst>
                  <a:ext uri="{FF2B5EF4-FFF2-40B4-BE49-F238E27FC236}">
                    <a16:creationId xmlns:a16="http://schemas.microsoft.com/office/drawing/2014/main" id="{9CAD0035-7FC5-42FF-A77D-90CC7C31A481}"/>
                  </a:ext>
                </a:extLst>
              </p14:cNvPr>
              <p14:cNvContentPartPr/>
              <p14:nvPr/>
            </p14:nvContentPartPr>
            <p14:xfrm>
              <a:off x="4069800" y="5073353"/>
              <a:ext cx="420840" cy="227160"/>
            </p14:xfrm>
          </p:contentPart>
        </mc:Choice>
        <mc:Fallback xmlns="">
          <p:pic>
            <p:nvPicPr>
              <p:cNvPr id="154" name="Ink 153">
                <a:extLst>
                  <a:ext uri="{FF2B5EF4-FFF2-40B4-BE49-F238E27FC236}">
                    <a16:creationId xmlns:a16="http://schemas.microsoft.com/office/drawing/2014/main" id="{9CAD0035-7FC5-42FF-A77D-90CC7C31A481}"/>
                  </a:ext>
                </a:extLst>
              </p:cNvPr>
              <p:cNvPicPr/>
              <p:nvPr/>
            </p:nvPicPr>
            <p:blipFill>
              <a:blip r:embed="rId103"/>
              <a:stretch>
                <a:fillRect/>
              </a:stretch>
            </p:blipFill>
            <p:spPr>
              <a:xfrm>
                <a:off x="4061160" y="5064713"/>
                <a:ext cx="438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5" name="Ink 154">
                <a:extLst>
                  <a:ext uri="{FF2B5EF4-FFF2-40B4-BE49-F238E27FC236}">
                    <a16:creationId xmlns:a16="http://schemas.microsoft.com/office/drawing/2014/main" id="{EACE38BB-F84D-49AF-BCFC-4D9069B40EB6}"/>
                  </a:ext>
                </a:extLst>
              </p14:cNvPr>
              <p14:cNvContentPartPr/>
              <p14:nvPr/>
            </p14:nvContentPartPr>
            <p14:xfrm>
              <a:off x="4611960" y="4410593"/>
              <a:ext cx="273600" cy="929880"/>
            </p14:xfrm>
          </p:contentPart>
        </mc:Choice>
        <mc:Fallback xmlns="">
          <p:pic>
            <p:nvPicPr>
              <p:cNvPr id="155" name="Ink 154">
                <a:extLst>
                  <a:ext uri="{FF2B5EF4-FFF2-40B4-BE49-F238E27FC236}">
                    <a16:creationId xmlns:a16="http://schemas.microsoft.com/office/drawing/2014/main" id="{EACE38BB-F84D-49AF-BCFC-4D9069B40EB6}"/>
                  </a:ext>
                </a:extLst>
              </p:cNvPr>
              <p:cNvPicPr/>
              <p:nvPr/>
            </p:nvPicPr>
            <p:blipFill>
              <a:blip r:embed="rId105"/>
              <a:stretch>
                <a:fillRect/>
              </a:stretch>
            </p:blipFill>
            <p:spPr>
              <a:xfrm>
                <a:off x="4603320" y="4401953"/>
                <a:ext cx="291240" cy="947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8" name="Ink 167">
                <a:extLst>
                  <a:ext uri="{FF2B5EF4-FFF2-40B4-BE49-F238E27FC236}">
                    <a16:creationId xmlns:a16="http://schemas.microsoft.com/office/drawing/2014/main" id="{11DFE310-6E96-4950-8351-7879DF7294E5}"/>
                  </a:ext>
                </a:extLst>
              </p14:cNvPr>
              <p14:cNvContentPartPr/>
              <p14:nvPr/>
            </p14:nvContentPartPr>
            <p14:xfrm>
              <a:off x="4959720" y="4709033"/>
              <a:ext cx="122760" cy="370800"/>
            </p14:xfrm>
          </p:contentPart>
        </mc:Choice>
        <mc:Fallback xmlns="">
          <p:pic>
            <p:nvPicPr>
              <p:cNvPr id="168" name="Ink 167">
                <a:extLst>
                  <a:ext uri="{FF2B5EF4-FFF2-40B4-BE49-F238E27FC236}">
                    <a16:creationId xmlns:a16="http://schemas.microsoft.com/office/drawing/2014/main" id="{11DFE310-6E96-4950-8351-7879DF7294E5}"/>
                  </a:ext>
                </a:extLst>
              </p:cNvPr>
              <p:cNvPicPr/>
              <p:nvPr/>
            </p:nvPicPr>
            <p:blipFill>
              <a:blip r:embed="rId107"/>
              <a:stretch>
                <a:fillRect/>
              </a:stretch>
            </p:blipFill>
            <p:spPr>
              <a:xfrm>
                <a:off x="4950720" y="4700393"/>
                <a:ext cx="1404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85" name="Ink 184">
                <a:extLst>
                  <a:ext uri="{FF2B5EF4-FFF2-40B4-BE49-F238E27FC236}">
                    <a16:creationId xmlns:a16="http://schemas.microsoft.com/office/drawing/2014/main" id="{F4617963-C245-414D-852D-FE6F3CB1809F}"/>
                  </a:ext>
                </a:extLst>
              </p14:cNvPr>
              <p14:cNvContentPartPr/>
              <p14:nvPr/>
            </p14:nvContentPartPr>
            <p14:xfrm>
              <a:off x="5005800" y="4650353"/>
              <a:ext cx="1394640" cy="737640"/>
            </p14:xfrm>
          </p:contentPart>
        </mc:Choice>
        <mc:Fallback xmlns="">
          <p:pic>
            <p:nvPicPr>
              <p:cNvPr id="185" name="Ink 184">
                <a:extLst>
                  <a:ext uri="{FF2B5EF4-FFF2-40B4-BE49-F238E27FC236}">
                    <a16:creationId xmlns:a16="http://schemas.microsoft.com/office/drawing/2014/main" id="{F4617963-C245-414D-852D-FE6F3CB1809F}"/>
                  </a:ext>
                </a:extLst>
              </p:cNvPr>
              <p:cNvPicPr/>
              <p:nvPr/>
            </p:nvPicPr>
            <p:blipFill>
              <a:blip r:embed="rId109"/>
              <a:stretch>
                <a:fillRect/>
              </a:stretch>
            </p:blipFill>
            <p:spPr>
              <a:xfrm>
                <a:off x="4997160" y="4641713"/>
                <a:ext cx="1412280" cy="755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 name="Ink 9">
                <a:extLst>
                  <a:ext uri="{FF2B5EF4-FFF2-40B4-BE49-F238E27FC236}">
                    <a16:creationId xmlns:a16="http://schemas.microsoft.com/office/drawing/2014/main" id="{40A27264-99CF-4EF3-BD95-D99855614046}"/>
                  </a:ext>
                </a:extLst>
              </p14:cNvPr>
              <p14:cNvContentPartPr/>
              <p14:nvPr/>
            </p14:nvContentPartPr>
            <p14:xfrm>
              <a:off x="6549480" y="4737113"/>
              <a:ext cx="356400" cy="198000"/>
            </p14:xfrm>
          </p:contentPart>
        </mc:Choice>
        <mc:Fallback xmlns="">
          <p:pic>
            <p:nvPicPr>
              <p:cNvPr id="10" name="Ink 9">
                <a:extLst>
                  <a:ext uri="{FF2B5EF4-FFF2-40B4-BE49-F238E27FC236}">
                    <a16:creationId xmlns:a16="http://schemas.microsoft.com/office/drawing/2014/main" id="{40A27264-99CF-4EF3-BD95-D99855614046}"/>
                  </a:ext>
                </a:extLst>
              </p:cNvPr>
              <p:cNvPicPr/>
              <p:nvPr/>
            </p:nvPicPr>
            <p:blipFill>
              <a:blip r:embed="rId111"/>
              <a:stretch>
                <a:fillRect/>
              </a:stretch>
            </p:blipFill>
            <p:spPr>
              <a:xfrm>
                <a:off x="6540840" y="4728473"/>
                <a:ext cx="374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 name="Ink 29">
                <a:extLst>
                  <a:ext uri="{FF2B5EF4-FFF2-40B4-BE49-F238E27FC236}">
                    <a16:creationId xmlns:a16="http://schemas.microsoft.com/office/drawing/2014/main" id="{80D95D0C-9CF5-414B-B44B-198C8EC98795}"/>
                  </a:ext>
                </a:extLst>
              </p14:cNvPr>
              <p14:cNvContentPartPr/>
              <p14:nvPr/>
            </p14:nvContentPartPr>
            <p14:xfrm>
              <a:off x="7902360" y="4345433"/>
              <a:ext cx="378720" cy="256320"/>
            </p14:xfrm>
          </p:contentPart>
        </mc:Choice>
        <mc:Fallback xmlns="">
          <p:pic>
            <p:nvPicPr>
              <p:cNvPr id="30" name="Ink 29">
                <a:extLst>
                  <a:ext uri="{FF2B5EF4-FFF2-40B4-BE49-F238E27FC236}">
                    <a16:creationId xmlns:a16="http://schemas.microsoft.com/office/drawing/2014/main" id="{80D95D0C-9CF5-414B-B44B-198C8EC98795}"/>
                  </a:ext>
                </a:extLst>
              </p:cNvPr>
              <p:cNvPicPr/>
              <p:nvPr/>
            </p:nvPicPr>
            <p:blipFill>
              <a:blip r:embed="rId113"/>
              <a:stretch>
                <a:fillRect/>
              </a:stretch>
            </p:blipFill>
            <p:spPr>
              <a:xfrm>
                <a:off x="7893360" y="4336433"/>
                <a:ext cx="396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4" name="Ink 33">
                <a:extLst>
                  <a:ext uri="{FF2B5EF4-FFF2-40B4-BE49-F238E27FC236}">
                    <a16:creationId xmlns:a16="http://schemas.microsoft.com/office/drawing/2014/main" id="{8A7C3C84-C36C-409E-94FF-1D5BF662DAF0}"/>
                  </a:ext>
                </a:extLst>
              </p14:cNvPr>
              <p14:cNvContentPartPr/>
              <p14:nvPr/>
            </p14:nvContentPartPr>
            <p14:xfrm>
              <a:off x="7026480" y="4392233"/>
              <a:ext cx="495000" cy="928080"/>
            </p14:xfrm>
          </p:contentPart>
        </mc:Choice>
        <mc:Fallback xmlns="">
          <p:pic>
            <p:nvPicPr>
              <p:cNvPr id="34" name="Ink 33">
                <a:extLst>
                  <a:ext uri="{FF2B5EF4-FFF2-40B4-BE49-F238E27FC236}">
                    <a16:creationId xmlns:a16="http://schemas.microsoft.com/office/drawing/2014/main" id="{8A7C3C84-C36C-409E-94FF-1D5BF662DAF0}"/>
                  </a:ext>
                </a:extLst>
              </p:cNvPr>
              <p:cNvPicPr/>
              <p:nvPr/>
            </p:nvPicPr>
            <p:blipFill>
              <a:blip r:embed="rId115"/>
              <a:stretch>
                <a:fillRect/>
              </a:stretch>
            </p:blipFill>
            <p:spPr>
              <a:xfrm>
                <a:off x="7017840" y="4383593"/>
                <a:ext cx="512640" cy="945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6" name="Ink 45">
                <a:extLst>
                  <a:ext uri="{FF2B5EF4-FFF2-40B4-BE49-F238E27FC236}">
                    <a16:creationId xmlns:a16="http://schemas.microsoft.com/office/drawing/2014/main" id="{473B3A81-A1F9-4108-9191-D3BAEC81D3E5}"/>
                  </a:ext>
                </a:extLst>
              </p14:cNvPr>
              <p14:cNvContentPartPr/>
              <p14:nvPr/>
            </p14:nvContentPartPr>
            <p14:xfrm>
              <a:off x="9541440" y="4315193"/>
              <a:ext cx="287280" cy="251640"/>
            </p14:xfrm>
          </p:contentPart>
        </mc:Choice>
        <mc:Fallback xmlns="">
          <p:pic>
            <p:nvPicPr>
              <p:cNvPr id="46" name="Ink 45">
                <a:extLst>
                  <a:ext uri="{FF2B5EF4-FFF2-40B4-BE49-F238E27FC236}">
                    <a16:creationId xmlns:a16="http://schemas.microsoft.com/office/drawing/2014/main" id="{473B3A81-A1F9-4108-9191-D3BAEC81D3E5}"/>
                  </a:ext>
                </a:extLst>
              </p:cNvPr>
              <p:cNvPicPr/>
              <p:nvPr/>
            </p:nvPicPr>
            <p:blipFill>
              <a:blip r:embed="rId117"/>
              <a:stretch>
                <a:fillRect/>
              </a:stretch>
            </p:blipFill>
            <p:spPr>
              <a:xfrm>
                <a:off x="9532789" y="4306553"/>
                <a:ext cx="304942"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8" name="Ink 47">
                <a:extLst>
                  <a:ext uri="{FF2B5EF4-FFF2-40B4-BE49-F238E27FC236}">
                    <a16:creationId xmlns:a16="http://schemas.microsoft.com/office/drawing/2014/main" id="{703B6C5E-21F3-4E69-84A5-04C5DCBD3FA8}"/>
                  </a:ext>
                </a:extLst>
              </p14:cNvPr>
              <p14:cNvContentPartPr/>
              <p14:nvPr/>
            </p14:nvContentPartPr>
            <p14:xfrm>
              <a:off x="8638200" y="4326713"/>
              <a:ext cx="354960" cy="239400"/>
            </p14:xfrm>
          </p:contentPart>
        </mc:Choice>
        <mc:Fallback xmlns="">
          <p:pic>
            <p:nvPicPr>
              <p:cNvPr id="48" name="Ink 47">
                <a:extLst>
                  <a:ext uri="{FF2B5EF4-FFF2-40B4-BE49-F238E27FC236}">
                    <a16:creationId xmlns:a16="http://schemas.microsoft.com/office/drawing/2014/main" id="{703B6C5E-21F3-4E69-84A5-04C5DCBD3FA8}"/>
                  </a:ext>
                </a:extLst>
              </p:cNvPr>
              <p:cNvPicPr/>
              <p:nvPr/>
            </p:nvPicPr>
            <p:blipFill>
              <a:blip r:embed="rId119"/>
              <a:stretch>
                <a:fillRect/>
              </a:stretch>
            </p:blipFill>
            <p:spPr>
              <a:xfrm>
                <a:off x="8629200" y="4317713"/>
                <a:ext cx="3726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9" name="Ink 48">
                <a:extLst>
                  <a:ext uri="{FF2B5EF4-FFF2-40B4-BE49-F238E27FC236}">
                    <a16:creationId xmlns:a16="http://schemas.microsoft.com/office/drawing/2014/main" id="{A18AC448-8A26-4973-A719-E09881E3D9EA}"/>
                  </a:ext>
                </a:extLst>
              </p14:cNvPr>
              <p14:cNvContentPartPr/>
              <p14:nvPr/>
            </p14:nvContentPartPr>
            <p14:xfrm>
              <a:off x="9306720" y="4259033"/>
              <a:ext cx="44280" cy="1215360"/>
            </p14:xfrm>
          </p:contentPart>
        </mc:Choice>
        <mc:Fallback xmlns="">
          <p:pic>
            <p:nvPicPr>
              <p:cNvPr id="49" name="Ink 48">
                <a:extLst>
                  <a:ext uri="{FF2B5EF4-FFF2-40B4-BE49-F238E27FC236}">
                    <a16:creationId xmlns:a16="http://schemas.microsoft.com/office/drawing/2014/main" id="{A18AC448-8A26-4973-A719-E09881E3D9EA}"/>
                  </a:ext>
                </a:extLst>
              </p:cNvPr>
              <p:cNvPicPr/>
              <p:nvPr/>
            </p:nvPicPr>
            <p:blipFill>
              <a:blip r:embed="rId121"/>
              <a:stretch>
                <a:fillRect/>
              </a:stretch>
            </p:blipFill>
            <p:spPr>
              <a:xfrm>
                <a:off x="9297720" y="4250393"/>
                <a:ext cx="6192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0" name="Ink 49">
                <a:extLst>
                  <a:ext uri="{FF2B5EF4-FFF2-40B4-BE49-F238E27FC236}">
                    <a16:creationId xmlns:a16="http://schemas.microsoft.com/office/drawing/2014/main" id="{AA0963B3-034B-4819-A6E9-F3A65EDB10FC}"/>
                  </a:ext>
                </a:extLst>
              </p14:cNvPr>
              <p14:cNvContentPartPr/>
              <p14:nvPr/>
            </p14:nvContentPartPr>
            <p14:xfrm>
              <a:off x="7331400" y="4760513"/>
              <a:ext cx="92520" cy="136440"/>
            </p14:xfrm>
          </p:contentPart>
        </mc:Choice>
        <mc:Fallback xmlns="">
          <p:pic>
            <p:nvPicPr>
              <p:cNvPr id="50" name="Ink 49">
                <a:extLst>
                  <a:ext uri="{FF2B5EF4-FFF2-40B4-BE49-F238E27FC236}">
                    <a16:creationId xmlns:a16="http://schemas.microsoft.com/office/drawing/2014/main" id="{AA0963B3-034B-4819-A6E9-F3A65EDB10FC}"/>
                  </a:ext>
                </a:extLst>
              </p:cNvPr>
              <p:cNvPicPr/>
              <p:nvPr/>
            </p:nvPicPr>
            <p:blipFill>
              <a:blip r:embed="rId123"/>
              <a:stretch>
                <a:fillRect/>
              </a:stretch>
            </p:blipFill>
            <p:spPr>
              <a:xfrm>
                <a:off x="7322400" y="4751513"/>
                <a:ext cx="110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8" name="Ink 57">
                <a:extLst>
                  <a:ext uri="{FF2B5EF4-FFF2-40B4-BE49-F238E27FC236}">
                    <a16:creationId xmlns:a16="http://schemas.microsoft.com/office/drawing/2014/main" id="{2DD57821-22C8-48DC-BF64-4EE19933C711}"/>
                  </a:ext>
                </a:extLst>
              </p14:cNvPr>
              <p14:cNvContentPartPr/>
              <p14:nvPr/>
            </p14:nvContentPartPr>
            <p14:xfrm>
              <a:off x="7804800" y="4661513"/>
              <a:ext cx="404280" cy="258480"/>
            </p14:xfrm>
          </p:contentPart>
        </mc:Choice>
        <mc:Fallback xmlns="">
          <p:pic>
            <p:nvPicPr>
              <p:cNvPr id="58" name="Ink 57">
                <a:extLst>
                  <a:ext uri="{FF2B5EF4-FFF2-40B4-BE49-F238E27FC236}">
                    <a16:creationId xmlns:a16="http://schemas.microsoft.com/office/drawing/2014/main" id="{2DD57821-22C8-48DC-BF64-4EE19933C711}"/>
                  </a:ext>
                </a:extLst>
              </p:cNvPr>
              <p:cNvPicPr/>
              <p:nvPr/>
            </p:nvPicPr>
            <p:blipFill>
              <a:blip r:embed="rId125"/>
              <a:stretch>
                <a:fillRect/>
              </a:stretch>
            </p:blipFill>
            <p:spPr>
              <a:xfrm>
                <a:off x="7796160" y="4652513"/>
                <a:ext cx="421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4" name="Ink 63">
                <a:extLst>
                  <a:ext uri="{FF2B5EF4-FFF2-40B4-BE49-F238E27FC236}">
                    <a16:creationId xmlns:a16="http://schemas.microsoft.com/office/drawing/2014/main" id="{E240DD53-C6BB-43DF-901A-B423866C8BC5}"/>
                  </a:ext>
                </a:extLst>
              </p14:cNvPr>
              <p14:cNvContentPartPr/>
              <p14:nvPr/>
            </p14:nvContentPartPr>
            <p14:xfrm>
              <a:off x="8650080" y="4631993"/>
              <a:ext cx="405360" cy="231840"/>
            </p14:xfrm>
          </p:contentPart>
        </mc:Choice>
        <mc:Fallback xmlns="">
          <p:pic>
            <p:nvPicPr>
              <p:cNvPr id="64" name="Ink 63">
                <a:extLst>
                  <a:ext uri="{FF2B5EF4-FFF2-40B4-BE49-F238E27FC236}">
                    <a16:creationId xmlns:a16="http://schemas.microsoft.com/office/drawing/2014/main" id="{E240DD53-C6BB-43DF-901A-B423866C8BC5}"/>
                  </a:ext>
                </a:extLst>
              </p:cNvPr>
              <p:cNvPicPr/>
              <p:nvPr/>
            </p:nvPicPr>
            <p:blipFill>
              <a:blip r:embed="rId127"/>
              <a:stretch>
                <a:fillRect/>
              </a:stretch>
            </p:blipFill>
            <p:spPr>
              <a:xfrm>
                <a:off x="8641440" y="4623340"/>
                <a:ext cx="423000" cy="249507"/>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5" name="Ink 64">
                <a:extLst>
                  <a:ext uri="{FF2B5EF4-FFF2-40B4-BE49-F238E27FC236}">
                    <a16:creationId xmlns:a16="http://schemas.microsoft.com/office/drawing/2014/main" id="{2B6858A4-868C-434D-ADB2-206A86613629}"/>
                  </a:ext>
                </a:extLst>
              </p14:cNvPr>
              <p14:cNvContentPartPr/>
              <p14:nvPr/>
            </p14:nvContentPartPr>
            <p14:xfrm>
              <a:off x="7317360" y="4760513"/>
              <a:ext cx="104760" cy="146520"/>
            </p14:xfrm>
          </p:contentPart>
        </mc:Choice>
        <mc:Fallback xmlns="">
          <p:pic>
            <p:nvPicPr>
              <p:cNvPr id="65" name="Ink 64">
                <a:extLst>
                  <a:ext uri="{FF2B5EF4-FFF2-40B4-BE49-F238E27FC236}">
                    <a16:creationId xmlns:a16="http://schemas.microsoft.com/office/drawing/2014/main" id="{2B6858A4-868C-434D-ADB2-206A86613629}"/>
                  </a:ext>
                </a:extLst>
              </p:cNvPr>
              <p:cNvPicPr/>
              <p:nvPr/>
            </p:nvPicPr>
            <p:blipFill>
              <a:blip r:embed="rId129"/>
              <a:stretch>
                <a:fillRect/>
              </a:stretch>
            </p:blipFill>
            <p:spPr>
              <a:xfrm>
                <a:off x="7308720" y="4751513"/>
                <a:ext cx="1224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Ink 73">
                <a:extLst>
                  <a:ext uri="{FF2B5EF4-FFF2-40B4-BE49-F238E27FC236}">
                    <a16:creationId xmlns:a16="http://schemas.microsoft.com/office/drawing/2014/main" id="{D62B71C0-12DD-473D-97CE-D1940E415959}"/>
                  </a:ext>
                </a:extLst>
              </p14:cNvPr>
              <p14:cNvContentPartPr/>
              <p14:nvPr/>
            </p14:nvContentPartPr>
            <p14:xfrm>
              <a:off x="7288560" y="5069753"/>
              <a:ext cx="150120" cy="149400"/>
            </p14:xfrm>
          </p:contentPart>
        </mc:Choice>
        <mc:Fallback xmlns="">
          <p:pic>
            <p:nvPicPr>
              <p:cNvPr id="74" name="Ink 73">
                <a:extLst>
                  <a:ext uri="{FF2B5EF4-FFF2-40B4-BE49-F238E27FC236}">
                    <a16:creationId xmlns:a16="http://schemas.microsoft.com/office/drawing/2014/main" id="{D62B71C0-12DD-473D-97CE-D1940E415959}"/>
                  </a:ext>
                </a:extLst>
              </p:cNvPr>
              <p:cNvPicPr/>
              <p:nvPr/>
            </p:nvPicPr>
            <p:blipFill>
              <a:blip r:embed="rId131"/>
              <a:stretch>
                <a:fillRect/>
              </a:stretch>
            </p:blipFill>
            <p:spPr>
              <a:xfrm>
                <a:off x="7279920" y="5061113"/>
                <a:ext cx="167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Ink 74">
                <a:extLst>
                  <a:ext uri="{FF2B5EF4-FFF2-40B4-BE49-F238E27FC236}">
                    <a16:creationId xmlns:a16="http://schemas.microsoft.com/office/drawing/2014/main" id="{42D9023D-A65C-4495-A9DD-D5C0585EFBE4}"/>
                  </a:ext>
                </a:extLst>
              </p14:cNvPr>
              <p14:cNvContentPartPr/>
              <p14:nvPr/>
            </p14:nvContentPartPr>
            <p14:xfrm>
              <a:off x="7939800" y="5044193"/>
              <a:ext cx="111600" cy="125280"/>
            </p14:xfrm>
          </p:contentPart>
        </mc:Choice>
        <mc:Fallback xmlns="">
          <p:pic>
            <p:nvPicPr>
              <p:cNvPr id="75" name="Ink 74">
                <a:extLst>
                  <a:ext uri="{FF2B5EF4-FFF2-40B4-BE49-F238E27FC236}">
                    <a16:creationId xmlns:a16="http://schemas.microsoft.com/office/drawing/2014/main" id="{42D9023D-A65C-4495-A9DD-D5C0585EFBE4}"/>
                  </a:ext>
                </a:extLst>
              </p:cNvPr>
              <p:cNvPicPr/>
              <p:nvPr/>
            </p:nvPicPr>
            <p:blipFill>
              <a:blip r:embed="rId133"/>
              <a:stretch>
                <a:fillRect/>
              </a:stretch>
            </p:blipFill>
            <p:spPr>
              <a:xfrm>
                <a:off x="7931160" y="5035193"/>
                <a:ext cx="1292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Ink 75">
                <a:extLst>
                  <a:ext uri="{FF2B5EF4-FFF2-40B4-BE49-F238E27FC236}">
                    <a16:creationId xmlns:a16="http://schemas.microsoft.com/office/drawing/2014/main" id="{4258963A-ACCD-4B6A-AAF4-C69AC5679D8D}"/>
                  </a:ext>
                </a:extLst>
              </p14:cNvPr>
              <p14:cNvContentPartPr/>
              <p14:nvPr/>
            </p14:nvContentPartPr>
            <p14:xfrm>
              <a:off x="8758800" y="5011073"/>
              <a:ext cx="171720" cy="172080"/>
            </p14:xfrm>
          </p:contentPart>
        </mc:Choice>
        <mc:Fallback xmlns="">
          <p:pic>
            <p:nvPicPr>
              <p:cNvPr id="76" name="Ink 75">
                <a:extLst>
                  <a:ext uri="{FF2B5EF4-FFF2-40B4-BE49-F238E27FC236}">
                    <a16:creationId xmlns:a16="http://schemas.microsoft.com/office/drawing/2014/main" id="{4258963A-ACCD-4B6A-AAF4-C69AC5679D8D}"/>
                  </a:ext>
                </a:extLst>
              </p:cNvPr>
              <p:cNvPicPr/>
              <p:nvPr/>
            </p:nvPicPr>
            <p:blipFill>
              <a:blip r:embed="rId135"/>
              <a:stretch>
                <a:fillRect/>
              </a:stretch>
            </p:blipFill>
            <p:spPr>
              <a:xfrm>
                <a:off x="8750160" y="5002433"/>
                <a:ext cx="1893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C65DCA17-A6DA-4129-9B5A-ED13C97C5CD5}"/>
                  </a:ext>
                </a:extLst>
              </p14:cNvPr>
              <p14:cNvContentPartPr/>
              <p14:nvPr/>
            </p14:nvContentPartPr>
            <p14:xfrm>
              <a:off x="9503640" y="4211513"/>
              <a:ext cx="823320" cy="1208520"/>
            </p14:xfrm>
          </p:contentPart>
        </mc:Choice>
        <mc:Fallback xmlns="">
          <p:pic>
            <p:nvPicPr>
              <p:cNvPr id="84" name="Ink 83">
                <a:extLst>
                  <a:ext uri="{FF2B5EF4-FFF2-40B4-BE49-F238E27FC236}">
                    <a16:creationId xmlns:a16="http://schemas.microsoft.com/office/drawing/2014/main" id="{C65DCA17-A6DA-4129-9B5A-ED13C97C5CD5}"/>
                  </a:ext>
                </a:extLst>
              </p:cNvPr>
              <p:cNvPicPr/>
              <p:nvPr/>
            </p:nvPicPr>
            <p:blipFill>
              <a:blip r:embed="rId137"/>
              <a:stretch>
                <a:fillRect/>
              </a:stretch>
            </p:blipFill>
            <p:spPr>
              <a:xfrm>
                <a:off x="9494640" y="4202513"/>
                <a:ext cx="840960" cy="1226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9" name="Ink 108">
                <a:extLst>
                  <a:ext uri="{FF2B5EF4-FFF2-40B4-BE49-F238E27FC236}">
                    <a16:creationId xmlns:a16="http://schemas.microsoft.com/office/drawing/2014/main" id="{40D1385C-ED48-44DE-A487-5446E9A0E9F1}"/>
                  </a:ext>
                </a:extLst>
              </p14:cNvPr>
              <p14:cNvContentPartPr/>
              <p14:nvPr/>
            </p14:nvContentPartPr>
            <p14:xfrm>
              <a:off x="10344600" y="5063633"/>
              <a:ext cx="1162080" cy="577440"/>
            </p14:xfrm>
          </p:contentPart>
        </mc:Choice>
        <mc:Fallback xmlns="">
          <p:pic>
            <p:nvPicPr>
              <p:cNvPr id="109" name="Ink 108">
                <a:extLst>
                  <a:ext uri="{FF2B5EF4-FFF2-40B4-BE49-F238E27FC236}">
                    <a16:creationId xmlns:a16="http://schemas.microsoft.com/office/drawing/2014/main" id="{40D1385C-ED48-44DE-A487-5446E9A0E9F1}"/>
                  </a:ext>
                </a:extLst>
              </p:cNvPr>
              <p:cNvPicPr/>
              <p:nvPr/>
            </p:nvPicPr>
            <p:blipFill>
              <a:blip r:embed="rId139"/>
              <a:stretch>
                <a:fillRect/>
              </a:stretch>
            </p:blipFill>
            <p:spPr>
              <a:xfrm>
                <a:off x="10335960" y="5054993"/>
                <a:ext cx="117972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 name="Ink 14">
                <a:extLst>
                  <a:ext uri="{FF2B5EF4-FFF2-40B4-BE49-F238E27FC236}">
                    <a16:creationId xmlns:a16="http://schemas.microsoft.com/office/drawing/2014/main" id="{CD4732B6-8C96-4839-9046-3282C77DBB07}"/>
                  </a:ext>
                </a:extLst>
              </p14:cNvPr>
              <p14:cNvContentPartPr/>
              <p14:nvPr/>
            </p14:nvContentPartPr>
            <p14:xfrm>
              <a:off x="7189200" y="4545233"/>
              <a:ext cx="1144800" cy="768600"/>
            </p14:xfrm>
          </p:contentPart>
        </mc:Choice>
        <mc:Fallback xmlns="">
          <p:pic>
            <p:nvPicPr>
              <p:cNvPr id="15" name="Ink 14">
                <a:extLst>
                  <a:ext uri="{FF2B5EF4-FFF2-40B4-BE49-F238E27FC236}">
                    <a16:creationId xmlns:a16="http://schemas.microsoft.com/office/drawing/2014/main" id="{CD4732B6-8C96-4839-9046-3282C77DBB07}"/>
                  </a:ext>
                </a:extLst>
              </p:cNvPr>
              <p:cNvPicPr/>
              <p:nvPr/>
            </p:nvPicPr>
            <p:blipFill>
              <a:blip r:embed="rId141"/>
              <a:stretch>
                <a:fillRect/>
              </a:stretch>
            </p:blipFill>
            <p:spPr>
              <a:xfrm>
                <a:off x="7171200" y="4527593"/>
                <a:ext cx="1180440" cy="804240"/>
              </a:xfrm>
              <a:prstGeom prst="rect">
                <a:avLst/>
              </a:prstGeom>
            </p:spPr>
          </p:pic>
        </mc:Fallback>
      </mc:AlternateContent>
    </p:spTree>
    <p:extLst>
      <p:ext uri="{BB962C8B-B14F-4D97-AF65-F5344CB8AC3E}">
        <p14:creationId xmlns:p14="http://schemas.microsoft.com/office/powerpoint/2010/main" val="4173287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D72-4D65-49DD-8B8A-59A76BE34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B5BC7-210C-4A04-A818-C4054FFCFCB9}"/>
              </a:ext>
            </a:extLst>
          </p:cNvPr>
          <p:cNvSpPr>
            <a:spLocks noGrp="1"/>
          </p:cNvSpPr>
          <p:nvPr>
            <p:ph idx="1"/>
          </p:nvPr>
        </p:nvSpPr>
        <p:spPr/>
        <p:txBody>
          <a:bodyPr/>
          <a:lstStyle/>
          <a:p>
            <a:pPr marL="0" indent="0">
              <a:buNone/>
            </a:pP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1E4B1B-EEC0-4F0B-8B3F-E4A287BEF82F}"/>
                  </a:ext>
                </a:extLst>
              </p14:cNvPr>
              <p14:cNvContentPartPr/>
              <p14:nvPr/>
            </p14:nvContentPartPr>
            <p14:xfrm>
              <a:off x="1486440" y="2027033"/>
              <a:ext cx="220680" cy="1036800"/>
            </p14:xfrm>
          </p:contentPart>
        </mc:Choice>
        <mc:Fallback xmlns="">
          <p:pic>
            <p:nvPicPr>
              <p:cNvPr id="4" name="Ink 3">
                <a:extLst>
                  <a:ext uri="{FF2B5EF4-FFF2-40B4-BE49-F238E27FC236}">
                    <a16:creationId xmlns:a16="http://schemas.microsoft.com/office/drawing/2014/main" id="{E61E4B1B-EEC0-4F0B-8B3F-E4A287BEF82F}"/>
                  </a:ext>
                </a:extLst>
              </p:cNvPr>
              <p:cNvPicPr/>
              <p:nvPr/>
            </p:nvPicPr>
            <p:blipFill>
              <a:blip r:embed="rId3"/>
              <a:stretch>
                <a:fillRect/>
              </a:stretch>
            </p:blipFill>
            <p:spPr>
              <a:xfrm>
                <a:off x="1477800" y="2018033"/>
                <a:ext cx="238320" cy="105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DFC2EA5-FDDB-418B-BC6F-B33051CEC1D5}"/>
                  </a:ext>
                </a:extLst>
              </p14:cNvPr>
              <p14:cNvContentPartPr/>
              <p14:nvPr/>
            </p14:nvContentPartPr>
            <p14:xfrm>
              <a:off x="1694520" y="2147273"/>
              <a:ext cx="86040" cy="211320"/>
            </p14:xfrm>
          </p:contentPart>
        </mc:Choice>
        <mc:Fallback xmlns="">
          <p:pic>
            <p:nvPicPr>
              <p:cNvPr id="5" name="Ink 4">
                <a:extLst>
                  <a:ext uri="{FF2B5EF4-FFF2-40B4-BE49-F238E27FC236}">
                    <a16:creationId xmlns:a16="http://schemas.microsoft.com/office/drawing/2014/main" id="{6DFC2EA5-FDDB-418B-BC6F-B33051CEC1D5}"/>
                  </a:ext>
                </a:extLst>
              </p:cNvPr>
              <p:cNvPicPr/>
              <p:nvPr/>
            </p:nvPicPr>
            <p:blipFill>
              <a:blip r:embed="rId5"/>
              <a:stretch>
                <a:fillRect/>
              </a:stretch>
            </p:blipFill>
            <p:spPr>
              <a:xfrm>
                <a:off x="1685880" y="2138273"/>
                <a:ext cx="1036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40B01FD-54B1-4F5E-967E-E90B126D8170}"/>
                  </a:ext>
                </a:extLst>
              </p14:cNvPr>
              <p14:cNvContentPartPr/>
              <p14:nvPr/>
            </p14:nvContentPartPr>
            <p14:xfrm>
              <a:off x="2872800" y="2093273"/>
              <a:ext cx="280800" cy="205920"/>
            </p14:xfrm>
          </p:contentPart>
        </mc:Choice>
        <mc:Fallback xmlns="">
          <p:pic>
            <p:nvPicPr>
              <p:cNvPr id="12" name="Ink 11">
                <a:extLst>
                  <a:ext uri="{FF2B5EF4-FFF2-40B4-BE49-F238E27FC236}">
                    <a16:creationId xmlns:a16="http://schemas.microsoft.com/office/drawing/2014/main" id="{E40B01FD-54B1-4F5E-967E-E90B126D8170}"/>
                  </a:ext>
                </a:extLst>
              </p:cNvPr>
              <p:cNvPicPr/>
              <p:nvPr/>
            </p:nvPicPr>
            <p:blipFill>
              <a:blip r:embed="rId7"/>
              <a:stretch>
                <a:fillRect/>
              </a:stretch>
            </p:blipFill>
            <p:spPr>
              <a:xfrm>
                <a:off x="2863812" y="2084273"/>
                <a:ext cx="298417"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25EA2EB-AD5F-4CE2-82BC-1F4E10A0D73E}"/>
                  </a:ext>
                </a:extLst>
              </p14:cNvPr>
              <p14:cNvContentPartPr/>
              <p14:nvPr/>
            </p14:nvContentPartPr>
            <p14:xfrm>
              <a:off x="2158200" y="2078873"/>
              <a:ext cx="295200" cy="219240"/>
            </p14:xfrm>
          </p:contentPart>
        </mc:Choice>
        <mc:Fallback xmlns="">
          <p:pic>
            <p:nvPicPr>
              <p:cNvPr id="13" name="Ink 12">
                <a:extLst>
                  <a:ext uri="{FF2B5EF4-FFF2-40B4-BE49-F238E27FC236}">
                    <a16:creationId xmlns:a16="http://schemas.microsoft.com/office/drawing/2014/main" id="{D25EA2EB-AD5F-4CE2-82BC-1F4E10A0D73E}"/>
                  </a:ext>
                </a:extLst>
              </p:cNvPr>
              <p:cNvPicPr/>
              <p:nvPr/>
            </p:nvPicPr>
            <p:blipFill>
              <a:blip r:embed="rId9"/>
              <a:stretch>
                <a:fillRect/>
              </a:stretch>
            </p:blipFill>
            <p:spPr>
              <a:xfrm>
                <a:off x="2149200" y="2069873"/>
                <a:ext cx="3128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C6375A64-1B6B-4965-B5C6-BFDC2D62F739}"/>
                  </a:ext>
                </a:extLst>
              </p14:cNvPr>
              <p14:cNvContentPartPr/>
              <p14:nvPr/>
            </p14:nvContentPartPr>
            <p14:xfrm>
              <a:off x="3419280" y="2059793"/>
              <a:ext cx="430920" cy="1013760"/>
            </p14:xfrm>
          </p:contentPart>
        </mc:Choice>
        <mc:Fallback xmlns="">
          <p:pic>
            <p:nvPicPr>
              <p:cNvPr id="16" name="Ink 15">
                <a:extLst>
                  <a:ext uri="{FF2B5EF4-FFF2-40B4-BE49-F238E27FC236}">
                    <a16:creationId xmlns:a16="http://schemas.microsoft.com/office/drawing/2014/main" id="{C6375A64-1B6B-4965-B5C6-BFDC2D62F739}"/>
                  </a:ext>
                </a:extLst>
              </p:cNvPr>
              <p:cNvPicPr/>
              <p:nvPr/>
            </p:nvPicPr>
            <p:blipFill>
              <a:blip r:embed="rId11"/>
              <a:stretch>
                <a:fillRect/>
              </a:stretch>
            </p:blipFill>
            <p:spPr>
              <a:xfrm>
                <a:off x="3410633" y="2050793"/>
                <a:ext cx="448575" cy="103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36B4FF5C-715A-4979-9953-0B2C4FD9B270}"/>
                  </a:ext>
                </a:extLst>
              </p14:cNvPr>
              <p14:cNvContentPartPr/>
              <p14:nvPr/>
            </p14:nvContentPartPr>
            <p14:xfrm>
              <a:off x="1730160" y="2472353"/>
              <a:ext cx="92520" cy="207000"/>
            </p14:xfrm>
          </p:contentPart>
        </mc:Choice>
        <mc:Fallback xmlns="">
          <p:pic>
            <p:nvPicPr>
              <p:cNvPr id="17" name="Ink 16">
                <a:extLst>
                  <a:ext uri="{FF2B5EF4-FFF2-40B4-BE49-F238E27FC236}">
                    <a16:creationId xmlns:a16="http://schemas.microsoft.com/office/drawing/2014/main" id="{36B4FF5C-715A-4979-9953-0B2C4FD9B270}"/>
                  </a:ext>
                </a:extLst>
              </p:cNvPr>
              <p:cNvPicPr/>
              <p:nvPr/>
            </p:nvPicPr>
            <p:blipFill>
              <a:blip r:embed="rId13"/>
              <a:stretch>
                <a:fillRect/>
              </a:stretch>
            </p:blipFill>
            <p:spPr>
              <a:xfrm>
                <a:off x="1721160" y="2463713"/>
                <a:ext cx="110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100373C0-A114-4797-A166-5447E66BCB91}"/>
                  </a:ext>
                </a:extLst>
              </p14:cNvPr>
              <p14:cNvContentPartPr/>
              <p14:nvPr/>
            </p14:nvContentPartPr>
            <p14:xfrm>
              <a:off x="2875320" y="2389193"/>
              <a:ext cx="240120" cy="200880"/>
            </p14:xfrm>
          </p:contentPart>
        </mc:Choice>
        <mc:Fallback xmlns="">
          <p:pic>
            <p:nvPicPr>
              <p:cNvPr id="21" name="Ink 20">
                <a:extLst>
                  <a:ext uri="{FF2B5EF4-FFF2-40B4-BE49-F238E27FC236}">
                    <a16:creationId xmlns:a16="http://schemas.microsoft.com/office/drawing/2014/main" id="{100373C0-A114-4797-A166-5447E66BCB91}"/>
                  </a:ext>
                </a:extLst>
              </p:cNvPr>
              <p:cNvPicPr/>
              <p:nvPr/>
            </p:nvPicPr>
            <p:blipFill>
              <a:blip r:embed="rId17"/>
              <a:stretch>
                <a:fillRect/>
              </a:stretch>
            </p:blipFill>
            <p:spPr>
              <a:xfrm>
                <a:off x="2866667" y="2380553"/>
                <a:ext cx="257786"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851AED-701D-457B-B8DD-A5D76FD57562}"/>
                  </a:ext>
                </a:extLst>
              </p14:cNvPr>
              <p14:cNvContentPartPr/>
              <p14:nvPr/>
            </p14:nvContentPartPr>
            <p14:xfrm>
              <a:off x="3527640" y="2427353"/>
              <a:ext cx="344160" cy="181440"/>
            </p14:xfrm>
          </p:contentPart>
        </mc:Choice>
        <mc:Fallback xmlns="">
          <p:pic>
            <p:nvPicPr>
              <p:cNvPr id="25" name="Ink 24">
                <a:extLst>
                  <a:ext uri="{FF2B5EF4-FFF2-40B4-BE49-F238E27FC236}">
                    <a16:creationId xmlns:a16="http://schemas.microsoft.com/office/drawing/2014/main" id="{79851AED-701D-457B-B8DD-A5D76FD57562}"/>
                  </a:ext>
                </a:extLst>
              </p:cNvPr>
              <p:cNvPicPr/>
              <p:nvPr/>
            </p:nvPicPr>
            <p:blipFill>
              <a:blip r:embed="rId19"/>
              <a:stretch>
                <a:fillRect/>
              </a:stretch>
            </p:blipFill>
            <p:spPr>
              <a:xfrm>
                <a:off x="3519000" y="2418353"/>
                <a:ext cx="361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6D11E702-63DE-4E08-8154-CD8B082CA513}"/>
                  </a:ext>
                </a:extLst>
              </p14:cNvPr>
              <p14:cNvContentPartPr/>
              <p14:nvPr/>
            </p14:nvContentPartPr>
            <p14:xfrm>
              <a:off x="1709640" y="2824793"/>
              <a:ext cx="183960" cy="114480"/>
            </p14:xfrm>
          </p:contentPart>
        </mc:Choice>
        <mc:Fallback xmlns="">
          <p:pic>
            <p:nvPicPr>
              <p:cNvPr id="26" name="Ink 25">
                <a:extLst>
                  <a:ext uri="{FF2B5EF4-FFF2-40B4-BE49-F238E27FC236}">
                    <a16:creationId xmlns:a16="http://schemas.microsoft.com/office/drawing/2014/main" id="{6D11E702-63DE-4E08-8154-CD8B082CA513}"/>
                  </a:ext>
                </a:extLst>
              </p:cNvPr>
              <p:cNvPicPr/>
              <p:nvPr/>
            </p:nvPicPr>
            <p:blipFill>
              <a:blip r:embed="rId21"/>
              <a:stretch>
                <a:fillRect/>
              </a:stretch>
            </p:blipFill>
            <p:spPr>
              <a:xfrm>
                <a:off x="1700640" y="2815793"/>
                <a:ext cx="201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CD3370C-7411-46C2-93B9-BEC573816922}"/>
                  </a:ext>
                </a:extLst>
              </p14:cNvPr>
              <p14:cNvContentPartPr/>
              <p14:nvPr/>
            </p14:nvContentPartPr>
            <p14:xfrm>
              <a:off x="2202840" y="2803553"/>
              <a:ext cx="144360" cy="177120"/>
            </p14:xfrm>
          </p:contentPart>
        </mc:Choice>
        <mc:Fallback xmlns="">
          <p:pic>
            <p:nvPicPr>
              <p:cNvPr id="27" name="Ink 26">
                <a:extLst>
                  <a:ext uri="{FF2B5EF4-FFF2-40B4-BE49-F238E27FC236}">
                    <a16:creationId xmlns:a16="http://schemas.microsoft.com/office/drawing/2014/main" id="{DCD3370C-7411-46C2-93B9-BEC573816922}"/>
                  </a:ext>
                </a:extLst>
              </p:cNvPr>
              <p:cNvPicPr/>
              <p:nvPr/>
            </p:nvPicPr>
            <p:blipFill>
              <a:blip r:embed="rId23"/>
              <a:stretch>
                <a:fillRect/>
              </a:stretch>
            </p:blipFill>
            <p:spPr>
              <a:xfrm>
                <a:off x="2194200" y="2794553"/>
                <a:ext cx="16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A6C7BD0F-F221-4F25-84CE-FB7FDAA76197}"/>
                  </a:ext>
                </a:extLst>
              </p14:cNvPr>
              <p14:cNvContentPartPr/>
              <p14:nvPr/>
            </p14:nvContentPartPr>
            <p14:xfrm>
              <a:off x="2906640" y="2789153"/>
              <a:ext cx="136080" cy="182880"/>
            </p14:xfrm>
          </p:contentPart>
        </mc:Choice>
        <mc:Fallback xmlns="">
          <p:pic>
            <p:nvPicPr>
              <p:cNvPr id="31" name="Ink 30">
                <a:extLst>
                  <a:ext uri="{FF2B5EF4-FFF2-40B4-BE49-F238E27FC236}">
                    <a16:creationId xmlns:a16="http://schemas.microsoft.com/office/drawing/2014/main" id="{A6C7BD0F-F221-4F25-84CE-FB7FDAA76197}"/>
                  </a:ext>
                </a:extLst>
              </p:cNvPr>
              <p:cNvPicPr/>
              <p:nvPr/>
            </p:nvPicPr>
            <p:blipFill>
              <a:blip r:embed="rId25"/>
              <a:stretch>
                <a:fillRect/>
              </a:stretch>
            </p:blipFill>
            <p:spPr>
              <a:xfrm>
                <a:off x="2898000" y="2780513"/>
                <a:ext cx="1537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D27709D3-D9B9-4B35-91D8-EC72A6DCDD67}"/>
                  </a:ext>
                </a:extLst>
              </p14:cNvPr>
              <p14:cNvContentPartPr/>
              <p14:nvPr/>
            </p14:nvContentPartPr>
            <p14:xfrm>
              <a:off x="3663720" y="2007593"/>
              <a:ext cx="349200" cy="1020960"/>
            </p14:xfrm>
          </p:contentPart>
        </mc:Choice>
        <mc:Fallback xmlns="">
          <p:pic>
            <p:nvPicPr>
              <p:cNvPr id="33" name="Ink 32">
                <a:extLst>
                  <a:ext uri="{FF2B5EF4-FFF2-40B4-BE49-F238E27FC236}">
                    <a16:creationId xmlns:a16="http://schemas.microsoft.com/office/drawing/2014/main" id="{D27709D3-D9B9-4B35-91D8-EC72A6DCDD67}"/>
                  </a:ext>
                </a:extLst>
              </p:cNvPr>
              <p:cNvPicPr/>
              <p:nvPr/>
            </p:nvPicPr>
            <p:blipFill>
              <a:blip r:embed="rId27"/>
              <a:stretch>
                <a:fillRect/>
              </a:stretch>
            </p:blipFill>
            <p:spPr>
              <a:xfrm>
                <a:off x="3654729" y="1998953"/>
                <a:ext cx="366822" cy="10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6EF2963D-506A-4C49-B9F0-3ADC1849A211}"/>
                  </a:ext>
                </a:extLst>
              </p14:cNvPr>
              <p14:cNvContentPartPr/>
              <p14:nvPr/>
            </p14:nvContentPartPr>
            <p14:xfrm>
              <a:off x="4194720" y="2285153"/>
              <a:ext cx="502200" cy="197640"/>
            </p14:xfrm>
          </p:contentPart>
        </mc:Choice>
        <mc:Fallback xmlns="">
          <p:pic>
            <p:nvPicPr>
              <p:cNvPr id="8" name="Ink 7">
                <a:extLst>
                  <a:ext uri="{FF2B5EF4-FFF2-40B4-BE49-F238E27FC236}">
                    <a16:creationId xmlns:a16="http://schemas.microsoft.com/office/drawing/2014/main" id="{6EF2963D-506A-4C49-B9F0-3ADC1849A211}"/>
                  </a:ext>
                </a:extLst>
              </p:cNvPr>
              <p:cNvPicPr/>
              <p:nvPr/>
            </p:nvPicPr>
            <p:blipFill>
              <a:blip r:embed="rId29"/>
              <a:stretch>
                <a:fillRect/>
              </a:stretch>
            </p:blipFill>
            <p:spPr>
              <a:xfrm>
                <a:off x="4186074" y="2276153"/>
                <a:ext cx="519853"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1AA5C3D5-3B77-4907-A6F0-5C5748776978}"/>
                  </a:ext>
                </a:extLst>
              </p14:cNvPr>
              <p14:cNvContentPartPr/>
              <p14:nvPr/>
            </p14:nvContentPartPr>
            <p14:xfrm>
              <a:off x="4899240" y="1925873"/>
              <a:ext cx="157320" cy="1050840"/>
            </p14:xfrm>
          </p:contentPart>
        </mc:Choice>
        <mc:Fallback xmlns="">
          <p:pic>
            <p:nvPicPr>
              <p:cNvPr id="9" name="Ink 8">
                <a:extLst>
                  <a:ext uri="{FF2B5EF4-FFF2-40B4-BE49-F238E27FC236}">
                    <a16:creationId xmlns:a16="http://schemas.microsoft.com/office/drawing/2014/main" id="{1AA5C3D5-3B77-4907-A6F0-5C5748776978}"/>
                  </a:ext>
                </a:extLst>
              </p:cNvPr>
              <p:cNvPicPr/>
              <p:nvPr/>
            </p:nvPicPr>
            <p:blipFill>
              <a:blip r:embed="rId31"/>
              <a:stretch>
                <a:fillRect/>
              </a:stretch>
            </p:blipFill>
            <p:spPr>
              <a:xfrm>
                <a:off x="4890600" y="1917233"/>
                <a:ext cx="17496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C45FDB35-6872-4572-B4A9-05600992EABD}"/>
                  </a:ext>
                </a:extLst>
              </p14:cNvPr>
              <p14:cNvContentPartPr/>
              <p14:nvPr/>
            </p14:nvContentPartPr>
            <p14:xfrm>
              <a:off x="5128920" y="2039633"/>
              <a:ext cx="304200" cy="175320"/>
            </p14:xfrm>
          </p:contentPart>
        </mc:Choice>
        <mc:Fallback xmlns="">
          <p:pic>
            <p:nvPicPr>
              <p:cNvPr id="23" name="Ink 22">
                <a:extLst>
                  <a:ext uri="{FF2B5EF4-FFF2-40B4-BE49-F238E27FC236}">
                    <a16:creationId xmlns:a16="http://schemas.microsoft.com/office/drawing/2014/main" id="{C45FDB35-6872-4572-B4A9-05600992EABD}"/>
                  </a:ext>
                </a:extLst>
              </p:cNvPr>
              <p:cNvPicPr/>
              <p:nvPr/>
            </p:nvPicPr>
            <p:blipFill>
              <a:blip r:embed="rId33"/>
              <a:stretch>
                <a:fillRect/>
              </a:stretch>
            </p:blipFill>
            <p:spPr>
              <a:xfrm>
                <a:off x="5119920" y="2030633"/>
                <a:ext cx="3218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8F7B1210-2015-4C8B-BEA7-F5F96D92C7EE}"/>
                  </a:ext>
                </a:extLst>
              </p14:cNvPr>
              <p14:cNvContentPartPr/>
              <p14:nvPr/>
            </p14:nvContentPartPr>
            <p14:xfrm>
              <a:off x="5080680" y="2365073"/>
              <a:ext cx="318240" cy="228960"/>
            </p14:xfrm>
          </p:contentPart>
        </mc:Choice>
        <mc:Fallback xmlns="">
          <p:pic>
            <p:nvPicPr>
              <p:cNvPr id="40" name="Ink 39">
                <a:extLst>
                  <a:ext uri="{FF2B5EF4-FFF2-40B4-BE49-F238E27FC236}">
                    <a16:creationId xmlns:a16="http://schemas.microsoft.com/office/drawing/2014/main" id="{8F7B1210-2015-4C8B-BEA7-F5F96D92C7EE}"/>
                  </a:ext>
                </a:extLst>
              </p:cNvPr>
              <p:cNvPicPr/>
              <p:nvPr/>
            </p:nvPicPr>
            <p:blipFill>
              <a:blip r:embed="rId35"/>
              <a:stretch>
                <a:fillRect/>
              </a:stretch>
            </p:blipFill>
            <p:spPr>
              <a:xfrm>
                <a:off x="5072040" y="2356073"/>
                <a:ext cx="33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391BC147-2412-4FB3-A9B1-2AC2077876FB}"/>
                  </a:ext>
                </a:extLst>
              </p14:cNvPr>
              <p14:cNvContentPartPr/>
              <p14:nvPr/>
            </p14:nvContentPartPr>
            <p14:xfrm>
              <a:off x="5754600" y="2039633"/>
              <a:ext cx="364320" cy="193320"/>
            </p14:xfrm>
          </p:contentPart>
        </mc:Choice>
        <mc:Fallback xmlns="">
          <p:pic>
            <p:nvPicPr>
              <p:cNvPr id="43" name="Ink 42">
                <a:extLst>
                  <a:ext uri="{FF2B5EF4-FFF2-40B4-BE49-F238E27FC236}">
                    <a16:creationId xmlns:a16="http://schemas.microsoft.com/office/drawing/2014/main" id="{391BC147-2412-4FB3-A9B1-2AC2077876FB}"/>
                  </a:ext>
                </a:extLst>
              </p:cNvPr>
              <p:cNvPicPr/>
              <p:nvPr/>
            </p:nvPicPr>
            <p:blipFill>
              <a:blip r:embed="rId37"/>
              <a:stretch>
                <a:fillRect/>
              </a:stretch>
            </p:blipFill>
            <p:spPr>
              <a:xfrm>
                <a:off x="5745951" y="2030627"/>
                <a:ext cx="383777" cy="53893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02F53521-EC5E-4D0D-AFD0-BEFDB966713E}"/>
                  </a:ext>
                </a:extLst>
              </p14:cNvPr>
              <p14:cNvContentPartPr/>
              <p14:nvPr/>
            </p14:nvContentPartPr>
            <p14:xfrm>
              <a:off x="6480360" y="2383073"/>
              <a:ext cx="351000" cy="198360"/>
            </p14:xfrm>
          </p:contentPart>
        </mc:Choice>
        <mc:Fallback xmlns="">
          <p:pic>
            <p:nvPicPr>
              <p:cNvPr id="47" name="Ink 46">
                <a:extLst>
                  <a:ext uri="{FF2B5EF4-FFF2-40B4-BE49-F238E27FC236}">
                    <a16:creationId xmlns:a16="http://schemas.microsoft.com/office/drawing/2014/main" id="{02F53521-EC5E-4D0D-AFD0-BEFDB966713E}"/>
                  </a:ext>
                </a:extLst>
              </p:cNvPr>
              <p:cNvPicPr/>
              <p:nvPr/>
            </p:nvPicPr>
            <p:blipFill>
              <a:blip r:embed="rId39"/>
              <a:stretch>
                <a:fillRect/>
              </a:stretch>
            </p:blipFill>
            <p:spPr>
              <a:xfrm>
                <a:off x="6471360" y="2374433"/>
                <a:ext cx="368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A1C0BE75-7DDD-403C-A52D-F2D8E634A0FC}"/>
                  </a:ext>
                </a:extLst>
              </p14:cNvPr>
              <p14:cNvContentPartPr/>
              <p14:nvPr/>
            </p14:nvContentPartPr>
            <p14:xfrm>
              <a:off x="5121360" y="2730473"/>
              <a:ext cx="277560" cy="209520"/>
            </p14:xfrm>
          </p:contentPart>
        </mc:Choice>
        <mc:Fallback xmlns="">
          <p:pic>
            <p:nvPicPr>
              <p:cNvPr id="56" name="Ink 55">
                <a:extLst>
                  <a:ext uri="{FF2B5EF4-FFF2-40B4-BE49-F238E27FC236}">
                    <a16:creationId xmlns:a16="http://schemas.microsoft.com/office/drawing/2014/main" id="{A1C0BE75-7DDD-403C-A52D-F2D8E634A0FC}"/>
                  </a:ext>
                </a:extLst>
              </p:cNvPr>
              <p:cNvPicPr/>
              <p:nvPr/>
            </p:nvPicPr>
            <p:blipFill>
              <a:blip r:embed="rId41"/>
              <a:stretch>
                <a:fillRect/>
              </a:stretch>
            </p:blipFill>
            <p:spPr>
              <a:xfrm>
                <a:off x="5112720" y="2721833"/>
                <a:ext cx="295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FB98944D-B691-4AFD-94D2-5288331118A4}"/>
                  </a:ext>
                </a:extLst>
              </p14:cNvPr>
              <p14:cNvContentPartPr/>
              <p14:nvPr/>
            </p14:nvContentPartPr>
            <p14:xfrm>
              <a:off x="5829480" y="2730113"/>
              <a:ext cx="235080" cy="218520"/>
            </p14:xfrm>
          </p:contentPart>
        </mc:Choice>
        <mc:Fallback xmlns="">
          <p:pic>
            <p:nvPicPr>
              <p:cNvPr id="59" name="Ink 58">
                <a:extLst>
                  <a:ext uri="{FF2B5EF4-FFF2-40B4-BE49-F238E27FC236}">
                    <a16:creationId xmlns:a16="http://schemas.microsoft.com/office/drawing/2014/main" id="{FB98944D-B691-4AFD-94D2-5288331118A4}"/>
                  </a:ext>
                </a:extLst>
              </p:cNvPr>
              <p:cNvPicPr/>
              <p:nvPr/>
            </p:nvPicPr>
            <p:blipFill>
              <a:blip r:embed="rId43"/>
              <a:stretch>
                <a:fillRect/>
              </a:stretch>
            </p:blipFill>
            <p:spPr>
              <a:xfrm>
                <a:off x="5820494" y="2721473"/>
                <a:ext cx="252693"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5" name="Ink 104">
                <a:extLst>
                  <a:ext uri="{FF2B5EF4-FFF2-40B4-BE49-F238E27FC236}">
                    <a16:creationId xmlns:a16="http://schemas.microsoft.com/office/drawing/2014/main" id="{6FC244E3-8EBA-4DD5-B4ED-997E9CED45FD}"/>
                  </a:ext>
                </a:extLst>
              </p14:cNvPr>
              <p14:cNvContentPartPr/>
              <p14:nvPr/>
            </p14:nvContentPartPr>
            <p14:xfrm>
              <a:off x="6443640" y="1825793"/>
              <a:ext cx="2874240" cy="1141200"/>
            </p14:xfrm>
          </p:contentPart>
        </mc:Choice>
        <mc:Fallback xmlns="">
          <p:pic>
            <p:nvPicPr>
              <p:cNvPr id="105" name="Ink 104">
                <a:extLst>
                  <a:ext uri="{FF2B5EF4-FFF2-40B4-BE49-F238E27FC236}">
                    <a16:creationId xmlns:a16="http://schemas.microsoft.com/office/drawing/2014/main" id="{6FC244E3-8EBA-4DD5-B4ED-997E9CED45FD}"/>
                  </a:ext>
                </a:extLst>
              </p:cNvPr>
              <p:cNvPicPr/>
              <p:nvPr/>
            </p:nvPicPr>
            <p:blipFill>
              <a:blip r:embed="rId45"/>
              <a:stretch>
                <a:fillRect/>
              </a:stretch>
            </p:blipFill>
            <p:spPr>
              <a:xfrm>
                <a:off x="6434640" y="1816793"/>
                <a:ext cx="289188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D1706118-6D47-4B0C-8D12-02C8DF670E0D}"/>
                  </a:ext>
                </a:extLst>
              </p14:cNvPr>
              <p14:cNvContentPartPr/>
              <p14:nvPr/>
            </p14:nvContentPartPr>
            <p14:xfrm>
              <a:off x="927000" y="3504473"/>
              <a:ext cx="404280" cy="191520"/>
            </p14:xfrm>
          </p:contentPart>
        </mc:Choice>
        <mc:Fallback xmlns="">
          <p:pic>
            <p:nvPicPr>
              <p:cNvPr id="11" name="Ink 10">
                <a:extLst>
                  <a:ext uri="{FF2B5EF4-FFF2-40B4-BE49-F238E27FC236}">
                    <a16:creationId xmlns:a16="http://schemas.microsoft.com/office/drawing/2014/main" id="{D1706118-6D47-4B0C-8D12-02C8DF670E0D}"/>
                  </a:ext>
                </a:extLst>
              </p:cNvPr>
              <p:cNvPicPr/>
              <p:nvPr/>
            </p:nvPicPr>
            <p:blipFill>
              <a:blip r:embed="rId47"/>
              <a:stretch>
                <a:fillRect/>
              </a:stretch>
            </p:blipFill>
            <p:spPr>
              <a:xfrm>
                <a:off x="918360" y="3495833"/>
                <a:ext cx="421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44BB4772-21D7-4E52-BFFB-5868038B0827}"/>
                  </a:ext>
                </a:extLst>
              </p14:cNvPr>
              <p14:cNvContentPartPr/>
              <p14:nvPr/>
            </p14:nvContentPartPr>
            <p14:xfrm>
              <a:off x="2614680" y="3271193"/>
              <a:ext cx="365400" cy="179280"/>
            </p14:xfrm>
          </p:contentPart>
        </mc:Choice>
        <mc:Fallback xmlns="">
          <p:pic>
            <p:nvPicPr>
              <p:cNvPr id="35" name="Ink 34">
                <a:extLst>
                  <a:ext uri="{FF2B5EF4-FFF2-40B4-BE49-F238E27FC236}">
                    <a16:creationId xmlns:a16="http://schemas.microsoft.com/office/drawing/2014/main" id="{44BB4772-21D7-4E52-BFFB-5868038B0827}"/>
                  </a:ext>
                </a:extLst>
              </p:cNvPr>
              <p:cNvPicPr/>
              <p:nvPr/>
            </p:nvPicPr>
            <p:blipFill>
              <a:blip r:embed="rId49"/>
              <a:stretch>
                <a:fillRect/>
              </a:stretch>
            </p:blipFill>
            <p:spPr>
              <a:xfrm>
                <a:off x="2606040" y="3262193"/>
                <a:ext cx="383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6F053F7B-C687-4614-8019-8E30D46767EA}"/>
                  </a:ext>
                </a:extLst>
              </p14:cNvPr>
              <p14:cNvContentPartPr/>
              <p14:nvPr/>
            </p14:nvContentPartPr>
            <p14:xfrm>
              <a:off x="1637640" y="3245273"/>
              <a:ext cx="633600" cy="845640"/>
            </p14:xfrm>
          </p:contentPart>
        </mc:Choice>
        <mc:Fallback xmlns="">
          <p:pic>
            <p:nvPicPr>
              <p:cNvPr id="42" name="Ink 41">
                <a:extLst>
                  <a:ext uri="{FF2B5EF4-FFF2-40B4-BE49-F238E27FC236}">
                    <a16:creationId xmlns:a16="http://schemas.microsoft.com/office/drawing/2014/main" id="{6F053F7B-C687-4614-8019-8E30D46767EA}"/>
                  </a:ext>
                </a:extLst>
              </p:cNvPr>
              <p:cNvPicPr/>
              <p:nvPr/>
            </p:nvPicPr>
            <p:blipFill>
              <a:blip r:embed="rId51"/>
              <a:stretch>
                <a:fillRect/>
              </a:stretch>
            </p:blipFill>
            <p:spPr>
              <a:xfrm>
                <a:off x="1629000" y="3236273"/>
                <a:ext cx="65124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91CAB193-E5A1-4F8A-A134-C7AB9434038E}"/>
                  </a:ext>
                </a:extLst>
              </p14:cNvPr>
              <p14:cNvContentPartPr/>
              <p14:nvPr/>
            </p14:nvContentPartPr>
            <p14:xfrm>
              <a:off x="3390480" y="3563873"/>
              <a:ext cx="95400" cy="156600"/>
            </p14:xfrm>
          </p:contentPart>
        </mc:Choice>
        <mc:Fallback xmlns="">
          <p:pic>
            <p:nvPicPr>
              <p:cNvPr id="51" name="Ink 50">
                <a:extLst>
                  <a:ext uri="{FF2B5EF4-FFF2-40B4-BE49-F238E27FC236}">
                    <a16:creationId xmlns:a16="http://schemas.microsoft.com/office/drawing/2014/main" id="{91CAB193-E5A1-4F8A-A134-C7AB9434038E}"/>
                  </a:ext>
                </a:extLst>
              </p:cNvPr>
              <p:cNvPicPr/>
              <p:nvPr/>
            </p:nvPicPr>
            <p:blipFill>
              <a:blip r:embed="rId55"/>
              <a:stretch>
                <a:fillRect/>
              </a:stretch>
            </p:blipFill>
            <p:spPr>
              <a:xfrm>
                <a:off x="3381480" y="3554873"/>
                <a:ext cx="113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DD49E2A3-57EE-4381-9621-1F2061A0E3EA}"/>
                  </a:ext>
                </a:extLst>
              </p14:cNvPr>
              <p14:cNvContentPartPr/>
              <p14:nvPr/>
            </p14:nvContentPartPr>
            <p14:xfrm>
              <a:off x="2012040" y="3865553"/>
              <a:ext cx="116280" cy="166320"/>
            </p14:xfrm>
          </p:contentPart>
        </mc:Choice>
        <mc:Fallback xmlns="">
          <p:pic>
            <p:nvPicPr>
              <p:cNvPr id="57" name="Ink 56">
                <a:extLst>
                  <a:ext uri="{FF2B5EF4-FFF2-40B4-BE49-F238E27FC236}">
                    <a16:creationId xmlns:a16="http://schemas.microsoft.com/office/drawing/2014/main" id="{DD49E2A3-57EE-4381-9621-1F2061A0E3EA}"/>
                  </a:ext>
                </a:extLst>
              </p:cNvPr>
              <p:cNvPicPr/>
              <p:nvPr/>
            </p:nvPicPr>
            <p:blipFill>
              <a:blip r:embed="rId57"/>
              <a:stretch>
                <a:fillRect/>
              </a:stretch>
            </p:blipFill>
            <p:spPr>
              <a:xfrm>
                <a:off x="2003040" y="3856553"/>
                <a:ext cx="133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Ink 61">
                <a:extLst>
                  <a:ext uri="{FF2B5EF4-FFF2-40B4-BE49-F238E27FC236}">
                    <a16:creationId xmlns:a16="http://schemas.microsoft.com/office/drawing/2014/main" id="{78800B5E-AA2B-48EB-9DBC-75C0E55B2227}"/>
                  </a:ext>
                </a:extLst>
              </p14:cNvPr>
              <p14:cNvContentPartPr/>
              <p14:nvPr/>
            </p14:nvContentPartPr>
            <p14:xfrm>
              <a:off x="2581920" y="3886073"/>
              <a:ext cx="428400" cy="211680"/>
            </p14:xfrm>
          </p:contentPart>
        </mc:Choice>
        <mc:Fallback xmlns="">
          <p:pic>
            <p:nvPicPr>
              <p:cNvPr id="62" name="Ink 61">
                <a:extLst>
                  <a:ext uri="{FF2B5EF4-FFF2-40B4-BE49-F238E27FC236}">
                    <a16:creationId xmlns:a16="http://schemas.microsoft.com/office/drawing/2014/main" id="{78800B5E-AA2B-48EB-9DBC-75C0E55B2227}"/>
                  </a:ext>
                </a:extLst>
              </p:cNvPr>
              <p:cNvPicPr/>
              <p:nvPr/>
            </p:nvPicPr>
            <p:blipFill>
              <a:blip r:embed="rId59"/>
              <a:stretch>
                <a:fillRect/>
              </a:stretch>
            </p:blipFill>
            <p:spPr>
              <a:xfrm>
                <a:off x="2573280" y="3877433"/>
                <a:ext cx="4460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Ink 65">
                <a:extLst>
                  <a:ext uri="{FF2B5EF4-FFF2-40B4-BE49-F238E27FC236}">
                    <a16:creationId xmlns:a16="http://schemas.microsoft.com/office/drawing/2014/main" id="{A6380F20-A5B5-4953-87B6-D2C675D1E777}"/>
                  </a:ext>
                </a:extLst>
              </p14:cNvPr>
              <p14:cNvContentPartPr/>
              <p14:nvPr/>
            </p14:nvContentPartPr>
            <p14:xfrm>
              <a:off x="3304800" y="3859793"/>
              <a:ext cx="338760" cy="264960"/>
            </p14:xfrm>
          </p:contentPart>
        </mc:Choice>
        <mc:Fallback xmlns="">
          <p:pic>
            <p:nvPicPr>
              <p:cNvPr id="66" name="Ink 65">
                <a:extLst>
                  <a:ext uri="{FF2B5EF4-FFF2-40B4-BE49-F238E27FC236}">
                    <a16:creationId xmlns:a16="http://schemas.microsoft.com/office/drawing/2014/main" id="{A6380F20-A5B5-4953-87B6-D2C675D1E777}"/>
                  </a:ext>
                </a:extLst>
              </p:cNvPr>
              <p:cNvPicPr/>
              <p:nvPr/>
            </p:nvPicPr>
            <p:blipFill>
              <a:blip r:embed="rId61"/>
              <a:stretch>
                <a:fillRect/>
              </a:stretch>
            </p:blipFill>
            <p:spPr>
              <a:xfrm>
                <a:off x="3296160" y="3850805"/>
                <a:ext cx="356400" cy="28257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E7DEC2CE-D328-4B81-BE8B-ED4F828027C1}"/>
                  </a:ext>
                </a:extLst>
              </p14:cNvPr>
              <p14:cNvContentPartPr/>
              <p14:nvPr/>
            </p14:nvContentPartPr>
            <p14:xfrm>
              <a:off x="3285720" y="3195233"/>
              <a:ext cx="1194480" cy="989640"/>
            </p14:xfrm>
          </p:contentPart>
        </mc:Choice>
        <mc:Fallback xmlns="">
          <p:pic>
            <p:nvPicPr>
              <p:cNvPr id="73" name="Ink 72">
                <a:extLst>
                  <a:ext uri="{FF2B5EF4-FFF2-40B4-BE49-F238E27FC236}">
                    <a16:creationId xmlns:a16="http://schemas.microsoft.com/office/drawing/2014/main" id="{E7DEC2CE-D328-4B81-BE8B-ED4F828027C1}"/>
                  </a:ext>
                </a:extLst>
              </p:cNvPr>
              <p:cNvPicPr/>
              <p:nvPr/>
            </p:nvPicPr>
            <p:blipFill>
              <a:blip r:embed="rId63"/>
              <a:stretch>
                <a:fillRect/>
              </a:stretch>
            </p:blipFill>
            <p:spPr>
              <a:xfrm>
                <a:off x="3277080" y="3186233"/>
                <a:ext cx="1212480" cy="100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 name="Ink 13">
                <a:extLst>
                  <a:ext uri="{FF2B5EF4-FFF2-40B4-BE49-F238E27FC236}">
                    <a16:creationId xmlns:a16="http://schemas.microsoft.com/office/drawing/2014/main" id="{9175F20D-E40F-4689-A8AC-6349ED00DE60}"/>
                  </a:ext>
                </a:extLst>
              </p14:cNvPr>
              <p14:cNvContentPartPr/>
              <p14:nvPr/>
            </p14:nvContentPartPr>
            <p14:xfrm>
              <a:off x="2130840" y="2437073"/>
              <a:ext cx="271080" cy="255960"/>
            </p14:xfrm>
          </p:contentPart>
        </mc:Choice>
        <mc:Fallback xmlns="">
          <p:pic>
            <p:nvPicPr>
              <p:cNvPr id="14" name="Ink 13">
                <a:extLst>
                  <a:ext uri="{FF2B5EF4-FFF2-40B4-BE49-F238E27FC236}">
                    <a16:creationId xmlns:a16="http://schemas.microsoft.com/office/drawing/2014/main" id="{9175F20D-E40F-4689-A8AC-6349ED00DE60}"/>
                  </a:ext>
                </a:extLst>
              </p:cNvPr>
              <p:cNvPicPr/>
              <p:nvPr/>
            </p:nvPicPr>
            <p:blipFill>
              <a:blip r:embed="rId65"/>
              <a:stretch>
                <a:fillRect/>
              </a:stretch>
            </p:blipFill>
            <p:spPr>
              <a:xfrm>
                <a:off x="2122189" y="2428073"/>
                <a:ext cx="288743"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 name="Ink 19">
                <a:extLst>
                  <a:ext uri="{FF2B5EF4-FFF2-40B4-BE49-F238E27FC236}">
                    <a16:creationId xmlns:a16="http://schemas.microsoft.com/office/drawing/2014/main" id="{025D8B45-7436-4141-9262-5EC8CEECD978}"/>
                  </a:ext>
                </a:extLst>
              </p14:cNvPr>
              <p14:cNvContentPartPr/>
              <p14:nvPr/>
            </p14:nvContentPartPr>
            <p14:xfrm>
              <a:off x="3674520" y="2385593"/>
              <a:ext cx="96120" cy="243720"/>
            </p14:xfrm>
          </p:contentPart>
        </mc:Choice>
        <mc:Fallback xmlns="">
          <p:pic>
            <p:nvPicPr>
              <p:cNvPr id="20" name="Ink 19">
                <a:extLst>
                  <a:ext uri="{FF2B5EF4-FFF2-40B4-BE49-F238E27FC236}">
                    <a16:creationId xmlns:a16="http://schemas.microsoft.com/office/drawing/2014/main" id="{025D8B45-7436-4141-9262-5EC8CEECD978}"/>
                  </a:ext>
                </a:extLst>
              </p:cNvPr>
              <p:cNvPicPr/>
              <p:nvPr/>
            </p:nvPicPr>
            <p:blipFill>
              <a:blip r:embed="rId67"/>
              <a:stretch>
                <a:fillRect/>
              </a:stretch>
            </p:blipFill>
            <p:spPr>
              <a:xfrm>
                <a:off x="3665520" y="2376953"/>
                <a:ext cx="1137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B3650088-0147-4B01-93CD-B766A1220F23}"/>
                  </a:ext>
                </a:extLst>
              </p14:cNvPr>
              <p14:cNvContentPartPr/>
              <p14:nvPr/>
            </p14:nvContentPartPr>
            <p14:xfrm>
              <a:off x="5686920" y="2375873"/>
              <a:ext cx="414720" cy="230040"/>
            </p14:xfrm>
          </p:contentPart>
        </mc:Choice>
        <mc:Fallback xmlns="">
          <p:pic>
            <p:nvPicPr>
              <p:cNvPr id="32" name="Ink 31">
                <a:extLst>
                  <a:ext uri="{FF2B5EF4-FFF2-40B4-BE49-F238E27FC236}">
                    <a16:creationId xmlns:a16="http://schemas.microsoft.com/office/drawing/2014/main" id="{B3650088-0147-4B01-93CD-B766A1220F23}"/>
                  </a:ext>
                </a:extLst>
              </p:cNvPr>
              <p:cNvPicPr/>
              <p:nvPr/>
            </p:nvPicPr>
            <p:blipFill>
              <a:blip r:embed="rId69"/>
              <a:stretch>
                <a:fillRect/>
              </a:stretch>
            </p:blipFill>
            <p:spPr>
              <a:xfrm>
                <a:off x="5677920" y="2367246"/>
                <a:ext cx="4323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EF933176-1778-4354-ABAA-B468BC76A2C3}"/>
                  </a:ext>
                </a:extLst>
              </p14:cNvPr>
              <p14:cNvContentPartPr/>
              <p14:nvPr/>
            </p14:nvContentPartPr>
            <p14:xfrm>
              <a:off x="7309080" y="2330513"/>
              <a:ext cx="304560" cy="293760"/>
            </p14:xfrm>
          </p:contentPart>
        </mc:Choice>
        <mc:Fallback xmlns="">
          <p:pic>
            <p:nvPicPr>
              <p:cNvPr id="39" name="Ink 38">
                <a:extLst>
                  <a:ext uri="{FF2B5EF4-FFF2-40B4-BE49-F238E27FC236}">
                    <a16:creationId xmlns:a16="http://schemas.microsoft.com/office/drawing/2014/main" id="{EF933176-1778-4354-ABAA-B468BC76A2C3}"/>
                  </a:ext>
                </a:extLst>
              </p:cNvPr>
              <p:cNvPicPr/>
              <p:nvPr/>
            </p:nvPicPr>
            <p:blipFill>
              <a:blip r:embed="rId71"/>
              <a:stretch>
                <a:fillRect/>
              </a:stretch>
            </p:blipFill>
            <p:spPr>
              <a:xfrm>
                <a:off x="7300440" y="2321873"/>
                <a:ext cx="322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E4AB26E-04EF-4163-A203-25E4CD835C24}"/>
                  </a:ext>
                </a:extLst>
              </p14:cNvPr>
              <p14:cNvContentPartPr/>
              <p14:nvPr/>
            </p14:nvContentPartPr>
            <p14:xfrm>
              <a:off x="2819160" y="3574313"/>
              <a:ext cx="134280" cy="183960"/>
            </p14:xfrm>
          </p:contentPart>
        </mc:Choice>
        <mc:Fallback xmlns="">
          <p:pic>
            <p:nvPicPr>
              <p:cNvPr id="45" name="Ink 44">
                <a:extLst>
                  <a:ext uri="{FF2B5EF4-FFF2-40B4-BE49-F238E27FC236}">
                    <a16:creationId xmlns:a16="http://schemas.microsoft.com/office/drawing/2014/main" id="{FE4AB26E-04EF-4163-A203-25E4CD835C24}"/>
                  </a:ext>
                </a:extLst>
              </p:cNvPr>
              <p:cNvPicPr/>
              <p:nvPr/>
            </p:nvPicPr>
            <p:blipFill>
              <a:blip r:embed="rId73"/>
              <a:stretch>
                <a:fillRect/>
              </a:stretch>
            </p:blipFill>
            <p:spPr>
              <a:xfrm>
                <a:off x="2810520" y="3565313"/>
                <a:ext cx="151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C5E5AED-D89D-4322-BD27-F58B94E4F25D}"/>
                  </a:ext>
                </a:extLst>
              </p14:cNvPr>
              <p14:cNvContentPartPr/>
              <p14:nvPr/>
            </p14:nvContentPartPr>
            <p14:xfrm>
              <a:off x="3871440" y="3544793"/>
              <a:ext cx="382680" cy="215640"/>
            </p14:xfrm>
          </p:contentPart>
        </mc:Choice>
        <mc:Fallback xmlns="">
          <p:pic>
            <p:nvPicPr>
              <p:cNvPr id="55" name="Ink 54">
                <a:extLst>
                  <a:ext uri="{FF2B5EF4-FFF2-40B4-BE49-F238E27FC236}">
                    <a16:creationId xmlns:a16="http://schemas.microsoft.com/office/drawing/2014/main" id="{BC5E5AED-D89D-4322-BD27-F58B94E4F25D}"/>
                  </a:ext>
                </a:extLst>
              </p:cNvPr>
              <p:cNvPicPr/>
              <p:nvPr/>
            </p:nvPicPr>
            <p:blipFill>
              <a:blip r:embed="rId75"/>
              <a:stretch>
                <a:fillRect/>
              </a:stretch>
            </p:blipFill>
            <p:spPr>
              <a:xfrm>
                <a:off x="3862800" y="3536153"/>
                <a:ext cx="40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 name="Ink 98">
                <a:extLst>
                  <a:ext uri="{FF2B5EF4-FFF2-40B4-BE49-F238E27FC236}">
                    <a16:creationId xmlns:a16="http://schemas.microsoft.com/office/drawing/2014/main" id="{05796A8D-147B-470C-B9A2-6B0BC4A6898A}"/>
                  </a:ext>
                </a:extLst>
              </p14:cNvPr>
              <p14:cNvContentPartPr/>
              <p14:nvPr/>
            </p14:nvContentPartPr>
            <p14:xfrm>
              <a:off x="4570920" y="3239153"/>
              <a:ext cx="1890000" cy="879840"/>
            </p14:xfrm>
          </p:contentPart>
        </mc:Choice>
        <mc:Fallback xmlns="">
          <p:pic>
            <p:nvPicPr>
              <p:cNvPr id="99" name="Ink 98">
                <a:extLst>
                  <a:ext uri="{FF2B5EF4-FFF2-40B4-BE49-F238E27FC236}">
                    <a16:creationId xmlns:a16="http://schemas.microsoft.com/office/drawing/2014/main" id="{05796A8D-147B-470C-B9A2-6B0BC4A6898A}"/>
                  </a:ext>
                </a:extLst>
              </p:cNvPr>
              <p:cNvPicPr/>
              <p:nvPr/>
            </p:nvPicPr>
            <p:blipFill>
              <a:blip r:embed="rId77"/>
              <a:stretch>
                <a:fillRect/>
              </a:stretch>
            </p:blipFill>
            <p:spPr>
              <a:xfrm>
                <a:off x="4562278" y="3230153"/>
                <a:ext cx="1907643"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Ink 103">
                <a:extLst>
                  <a:ext uri="{FF2B5EF4-FFF2-40B4-BE49-F238E27FC236}">
                    <a16:creationId xmlns:a16="http://schemas.microsoft.com/office/drawing/2014/main" id="{B1679D44-65B0-42F4-B111-818AC33CD7AA}"/>
                  </a:ext>
                </a:extLst>
              </p14:cNvPr>
              <p14:cNvContentPartPr/>
              <p14:nvPr/>
            </p14:nvContentPartPr>
            <p14:xfrm>
              <a:off x="981000" y="4689233"/>
              <a:ext cx="439560" cy="222480"/>
            </p14:xfrm>
          </p:contentPart>
        </mc:Choice>
        <mc:Fallback xmlns="">
          <p:pic>
            <p:nvPicPr>
              <p:cNvPr id="104" name="Ink 103">
                <a:extLst>
                  <a:ext uri="{FF2B5EF4-FFF2-40B4-BE49-F238E27FC236}">
                    <a16:creationId xmlns:a16="http://schemas.microsoft.com/office/drawing/2014/main" id="{B1679D44-65B0-42F4-B111-818AC33CD7AA}"/>
                  </a:ext>
                </a:extLst>
              </p:cNvPr>
              <p:cNvPicPr/>
              <p:nvPr/>
            </p:nvPicPr>
            <p:blipFill>
              <a:blip r:embed="rId79"/>
              <a:stretch>
                <a:fillRect/>
              </a:stretch>
            </p:blipFill>
            <p:spPr>
              <a:xfrm>
                <a:off x="972360" y="4680233"/>
                <a:ext cx="4572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3" name="Ink 112">
                <a:extLst>
                  <a:ext uri="{FF2B5EF4-FFF2-40B4-BE49-F238E27FC236}">
                    <a16:creationId xmlns:a16="http://schemas.microsoft.com/office/drawing/2014/main" id="{6E9335EB-7D6B-40B2-A37D-A60160C3EE98}"/>
                  </a:ext>
                </a:extLst>
              </p14:cNvPr>
              <p14:cNvContentPartPr/>
              <p14:nvPr/>
            </p14:nvContentPartPr>
            <p14:xfrm>
              <a:off x="2548080" y="4517873"/>
              <a:ext cx="388800" cy="179280"/>
            </p14:xfrm>
          </p:contentPart>
        </mc:Choice>
        <mc:Fallback xmlns="">
          <p:pic>
            <p:nvPicPr>
              <p:cNvPr id="113" name="Ink 112">
                <a:extLst>
                  <a:ext uri="{FF2B5EF4-FFF2-40B4-BE49-F238E27FC236}">
                    <a16:creationId xmlns:a16="http://schemas.microsoft.com/office/drawing/2014/main" id="{6E9335EB-7D6B-40B2-A37D-A60160C3EE98}"/>
                  </a:ext>
                </a:extLst>
              </p:cNvPr>
              <p:cNvPicPr/>
              <p:nvPr/>
            </p:nvPicPr>
            <p:blipFill>
              <a:blip r:embed="rId81"/>
              <a:stretch>
                <a:fillRect/>
              </a:stretch>
            </p:blipFill>
            <p:spPr>
              <a:xfrm>
                <a:off x="2539088" y="4509233"/>
                <a:ext cx="406424"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8" name="Ink 117">
                <a:extLst>
                  <a:ext uri="{FF2B5EF4-FFF2-40B4-BE49-F238E27FC236}">
                    <a16:creationId xmlns:a16="http://schemas.microsoft.com/office/drawing/2014/main" id="{61C8EE3B-15CF-4F40-964A-E06E7149AAD1}"/>
                  </a:ext>
                </a:extLst>
              </p14:cNvPr>
              <p14:cNvContentPartPr/>
              <p14:nvPr/>
            </p14:nvContentPartPr>
            <p14:xfrm>
              <a:off x="3345480" y="4539113"/>
              <a:ext cx="348480" cy="145800"/>
            </p14:xfrm>
          </p:contentPart>
        </mc:Choice>
        <mc:Fallback xmlns="">
          <p:pic>
            <p:nvPicPr>
              <p:cNvPr id="118" name="Ink 117">
                <a:extLst>
                  <a:ext uri="{FF2B5EF4-FFF2-40B4-BE49-F238E27FC236}">
                    <a16:creationId xmlns:a16="http://schemas.microsoft.com/office/drawing/2014/main" id="{61C8EE3B-15CF-4F40-964A-E06E7149AAD1}"/>
                  </a:ext>
                </a:extLst>
              </p:cNvPr>
              <p:cNvPicPr/>
              <p:nvPr/>
            </p:nvPicPr>
            <p:blipFill>
              <a:blip r:embed="rId83"/>
              <a:stretch>
                <a:fillRect/>
              </a:stretch>
            </p:blipFill>
            <p:spPr>
              <a:xfrm>
                <a:off x="3336831" y="4530473"/>
                <a:ext cx="366138"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9" name="Ink 118">
                <a:extLst>
                  <a:ext uri="{FF2B5EF4-FFF2-40B4-BE49-F238E27FC236}">
                    <a16:creationId xmlns:a16="http://schemas.microsoft.com/office/drawing/2014/main" id="{D44284ED-2BCA-44A1-A4D6-0A20ECEAFDFE}"/>
                  </a:ext>
                </a:extLst>
              </p14:cNvPr>
              <p14:cNvContentPartPr/>
              <p14:nvPr/>
            </p14:nvContentPartPr>
            <p14:xfrm>
              <a:off x="3864600" y="4540193"/>
              <a:ext cx="14040" cy="750600"/>
            </p14:xfrm>
          </p:contentPart>
        </mc:Choice>
        <mc:Fallback xmlns="">
          <p:pic>
            <p:nvPicPr>
              <p:cNvPr id="119" name="Ink 118">
                <a:extLst>
                  <a:ext uri="{FF2B5EF4-FFF2-40B4-BE49-F238E27FC236}">
                    <a16:creationId xmlns:a16="http://schemas.microsoft.com/office/drawing/2014/main" id="{D44284ED-2BCA-44A1-A4D6-0A20ECEAFDFE}"/>
                  </a:ext>
                </a:extLst>
              </p:cNvPr>
              <p:cNvPicPr/>
              <p:nvPr/>
            </p:nvPicPr>
            <p:blipFill>
              <a:blip r:embed="rId85"/>
              <a:stretch>
                <a:fillRect/>
              </a:stretch>
            </p:blipFill>
            <p:spPr>
              <a:xfrm>
                <a:off x="3855960" y="4531553"/>
                <a:ext cx="3168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2" name="Ink 121">
                <a:extLst>
                  <a:ext uri="{FF2B5EF4-FFF2-40B4-BE49-F238E27FC236}">
                    <a16:creationId xmlns:a16="http://schemas.microsoft.com/office/drawing/2014/main" id="{3DA4D798-F1A6-4F14-86FC-235533C96287}"/>
                  </a:ext>
                </a:extLst>
              </p14:cNvPr>
              <p14:cNvContentPartPr/>
              <p14:nvPr/>
            </p14:nvContentPartPr>
            <p14:xfrm>
              <a:off x="4046400" y="4500953"/>
              <a:ext cx="254880" cy="231480"/>
            </p14:xfrm>
          </p:contentPart>
        </mc:Choice>
        <mc:Fallback xmlns="">
          <p:pic>
            <p:nvPicPr>
              <p:cNvPr id="122" name="Ink 121">
                <a:extLst>
                  <a:ext uri="{FF2B5EF4-FFF2-40B4-BE49-F238E27FC236}">
                    <a16:creationId xmlns:a16="http://schemas.microsoft.com/office/drawing/2014/main" id="{3DA4D798-F1A6-4F14-86FC-235533C96287}"/>
                  </a:ext>
                </a:extLst>
              </p:cNvPr>
              <p:cNvPicPr/>
              <p:nvPr/>
            </p:nvPicPr>
            <p:blipFill>
              <a:blip r:embed="rId87"/>
              <a:stretch>
                <a:fillRect/>
              </a:stretch>
            </p:blipFill>
            <p:spPr>
              <a:xfrm>
                <a:off x="4037400" y="4492313"/>
                <a:ext cx="272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4" name="Ink 123">
                <a:extLst>
                  <a:ext uri="{FF2B5EF4-FFF2-40B4-BE49-F238E27FC236}">
                    <a16:creationId xmlns:a16="http://schemas.microsoft.com/office/drawing/2014/main" id="{4026DBC6-3D94-47BE-A778-E98BD43C23D4}"/>
                  </a:ext>
                </a:extLst>
              </p14:cNvPr>
              <p14:cNvContentPartPr/>
              <p14:nvPr/>
            </p14:nvContentPartPr>
            <p14:xfrm>
              <a:off x="1653840" y="4512113"/>
              <a:ext cx="584640" cy="839160"/>
            </p14:xfrm>
          </p:contentPart>
        </mc:Choice>
        <mc:Fallback xmlns="">
          <p:pic>
            <p:nvPicPr>
              <p:cNvPr id="124" name="Ink 123">
                <a:extLst>
                  <a:ext uri="{FF2B5EF4-FFF2-40B4-BE49-F238E27FC236}">
                    <a16:creationId xmlns:a16="http://schemas.microsoft.com/office/drawing/2014/main" id="{4026DBC6-3D94-47BE-A778-E98BD43C23D4}"/>
                  </a:ext>
                </a:extLst>
              </p:cNvPr>
              <p:cNvPicPr/>
              <p:nvPr/>
            </p:nvPicPr>
            <p:blipFill>
              <a:blip r:embed="rId89"/>
              <a:stretch>
                <a:fillRect/>
              </a:stretch>
            </p:blipFill>
            <p:spPr>
              <a:xfrm>
                <a:off x="1645200" y="4503473"/>
                <a:ext cx="602280" cy="856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9" name="Ink 128">
                <a:extLst>
                  <a:ext uri="{FF2B5EF4-FFF2-40B4-BE49-F238E27FC236}">
                    <a16:creationId xmlns:a16="http://schemas.microsoft.com/office/drawing/2014/main" id="{0A5DBA69-10FE-4BF3-8E9C-06843FEECF52}"/>
                  </a:ext>
                </a:extLst>
              </p14:cNvPr>
              <p14:cNvContentPartPr/>
              <p14:nvPr/>
            </p14:nvContentPartPr>
            <p14:xfrm>
              <a:off x="2513880" y="4809473"/>
              <a:ext cx="438480" cy="210600"/>
            </p14:xfrm>
          </p:contentPart>
        </mc:Choice>
        <mc:Fallback xmlns="">
          <p:pic>
            <p:nvPicPr>
              <p:cNvPr id="129" name="Ink 128">
                <a:extLst>
                  <a:ext uri="{FF2B5EF4-FFF2-40B4-BE49-F238E27FC236}">
                    <a16:creationId xmlns:a16="http://schemas.microsoft.com/office/drawing/2014/main" id="{0A5DBA69-10FE-4BF3-8E9C-06843FEECF52}"/>
                  </a:ext>
                </a:extLst>
              </p:cNvPr>
              <p:cNvPicPr/>
              <p:nvPr/>
            </p:nvPicPr>
            <p:blipFill>
              <a:blip r:embed="rId91"/>
              <a:stretch>
                <a:fillRect/>
              </a:stretch>
            </p:blipFill>
            <p:spPr>
              <a:xfrm>
                <a:off x="2505233" y="4800473"/>
                <a:ext cx="456134"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33" name="Ink 132">
                <a:extLst>
                  <a:ext uri="{FF2B5EF4-FFF2-40B4-BE49-F238E27FC236}">
                    <a16:creationId xmlns:a16="http://schemas.microsoft.com/office/drawing/2014/main" id="{FC59AE17-82A7-49B2-98F6-C7F2B2C046F1}"/>
                  </a:ext>
                </a:extLst>
              </p14:cNvPr>
              <p14:cNvContentPartPr/>
              <p14:nvPr/>
            </p14:nvContentPartPr>
            <p14:xfrm>
              <a:off x="3360600" y="4794353"/>
              <a:ext cx="436320" cy="236520"/>
            </p14:xfrm>
          </p:contentPart>
        </mc:Choice>
        <mc:Fallback xmlns="">
          <p:pic>
            <p:nvPicPr>
              <p:cNvPr id="133" name="Ink 132">
                <a:extLst>
                  <a:ext uri="{FF2B5EF4-FFF2-40B4-BE49-F238E27FC236}">
                    <a16:creationId xmlns:a16="http://schemas.microsoft.com/office/drawing/2014/main" id="{FC59AE17-82A7-49B2-98F6-C7F2B2C046F1}"/>
                  </a:ext>
                </a:extLst>
              </p:cNvPr>
              <p:cNvPicPr/>
              <p:nvPr/>
            </p:nvPicPr>
            <p:blipFill>
              <a:blip r:embed="rId93"/>
              <a:stretch>
                <a:fillRect/>
              </a:stretch>
            </p:blipFill>
            <p:spPr>
              <a:xfrm>
                <a:off x="3351607" y="4785713"/>
                <a:ext cx="453945"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9" name="Ink 138">
                <a:extLst>
                  <a:ext uri="{FF2B5EF4-FFF2-40B4-BE49-F238E27FC236}">
                    <a16:creationId xmlns:a16="http://schemas.microsoft.com/office/drawing/2014/main" id="{8E5ECE99-6699-43E1-A4C9-974074421743}"/>
                  </a:ext>
                </a:extLst>
              </p14:cNvPr>
              <p14:cNvContentPartPr/>
              <p14:nvPr/>
            </p14:nvContentPartPr>
            <p14:xfrm>
              <a:off x="4068360" y="4810553"/>
              <a:ext cx="685440" cy="221760"/>
            </p14:xfrm>
          </p:contentPart>
        </mc:Choice>
        <mc:Fallback xmlns="">
          <p:pic>
            <p:nvPicPr>
              <p:cNvPr id="139" name="Ink 138">
                <a:extLst>
                  <a:ext uri="{FF2B5EF4-FFF2-40B4-BE49-F238E27FC236}">
                    <a16:creationId xmlns:a16="http://schemas.microsoft.com/office/drawing/2014/main" id="{8E5ECE99-6699-43E1-A4C9-974074421743}"/>
                  </a:ext>
                </a:extLst>
              </p:cNvPr>
              <p:cNvPicPr/>
              <p:nvPr/>
            </p:nvPicPr>
            <p:blipFill>
              <a:blip r:embed="rId95"/>
              <a:stretch>
                <a:fillRect/>
              </a:stretch>
            </p:blipFill>
            <p:spPr>
              <a:xfrm>
                <a:off x="4059715" y="4801913"/>
                <a:ext cx="703089"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0" name="Ink 139">
                <a:extLst>
                  <a:ext uri="{FF2B5EF4-FFF2-40B4-BE49-F238E27FC236}">
                    <a16:creationId xmlns:a16="http://schemas.microsoft.com/office/drawing/2014/main" id="{9AF99E6C-93BA-4C63-9038-307BA7172C50}"/>
                  </a:ext>
                </a:extLst>
              </p14:cNvPr>
              <p14:cNvContentPartPr/>
              <p14:nvPr/>
            </p14:nvContentPartPr>
            <p14:xfrm>
              <a:off x="1973880" y="5150393"/>
              <a:ext cx="91800" cy="173160"/>
            </p14:xfrm>
          </p:contentPart>
        </mc:Choice>
        <mc:Fallback xmlns="">
          <p:pic>
            <p:nvPicPr>
              <p:cNvPr id="140" name="Ink 139">
                <a:extLst>
                  <a:ext uri="{FF2B5EF4-FFF2-40B4-BE49-F238E27FC236}">
                    <a16:creationId xmlns:a16="http://schemas.microsoft.com/office/drawing/2014/main" id="{9AF99E6C-93BA-4C63-9038-307BA7172C50}"/>
                  </a:ext>
                </a:extLst>
              </p:cNvPr>
              <p:cNvPicPr/>
              <p:nvPr/>
            </p:nvPicPr>
            <p:blipFill>
              <a:blip r:embed="rId97"/>
              <a:stretch>
                <a:fillRect/>
              </a:stretch>
            </p:blipFill>
            <p:spPr>
              <a:xfrm>
                <a:off x="1964880" y="5141753"/>
                <a:ext cx="1094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9" name="Ink 148">
                <a:extLst>
                  <a:ext uri="{FF2B5EF4-FFF2-40B4-BE49-F238E27FC236}">
                    <a16:creationId xmlns:a16="http://schemas.microsoft.com/office/drawing/2014/main" id="{C838B066-5A7A-46B0-9B55-66C72C641BBC}"/>
                  </a:ext>
                </a:extLst>
              </p14:cNvPr>
              <p14:cNvContentPartPr/>
              <p14:nvPr/>
            </p14:nvContentPartPr>
            <p14:xfrm>
              <a:off x="3261240" y="5054993"/>
              <a:ext cx="435240" cy="295200"/>
            </p14:xfrm>
          </p:contentPart>
        </mc:Choice>
        <mc:Fallback xmlns="">
          <p:pic>
            <p:nvPicPr>
              <p:cNvPr id="149" name="Ink 148">
                <a:extLst>
                  <a:ext uri="{FF2B5EF4-FFF2-40B4-BE49-F238E27FC236}">
                    <a16:creationId xmlns:a16="http://schemas.microsoft.com/office/drawing/2014/main" id="{C838B066-5A7A-46B0-9B55-66C72C641BBC}"/>
                  </a:ext>
                </a:extLst>
              </p:cNvPr>
              <p:cNvPicPr/>
              <p:nvPr/>
            </p:nvPicPr>
            <p:blipFill>
              <a:blip r:embed="rId99"/>
              <a:stretch>
                <a:fillRect/>
              </a:stretch>
            </p:blipFill>
            <p:spPr>
              <a:xfrm>
                <a:off x="3252600" y="5045993"/>
                <a:ext cx="4528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8525E9CF-B1E0-4A0E-84FA-07E1DEDCF775}"/>
                  </a:ext>
                </a:extLst>
              </p14:cNvPr>
              <p14:cNvContentPartPr/>
              <p14:nvPr/>
            </p14:nvContentPartPr>
            <p14:xfrm>
              <a:off x="2499480" y="5097833"/>
              <a:ext cx="392760" cy="240840"/>
            </p14:xfrm>
          </p:contentPart>
        </mc:Choice>
        <mc:Fallback xmlns="">
          <p:pic>
            <p:nvPicPr>
              <p:cNvPr id="150" name="Ink 149">
                <a:extLst>
                  <a:ext uri="{FF2B5EF4-FFF2-40B4-BE49-F238E27FC236}">
                    <a16:creationId xmlns:a16="http://schemas.microsoft.com/office/drawing/2014/main" id="{8525E9CF-B1E0-4A0E-84FA-07E1DEDCF775}"/>
                  </a:ext>
                </a:extLst>
              </p:cNvPr>
              <p:cNvPicPr/>
              <p:nvPr/>
            </p:nvPicPr>
            <p:blipFill>
              <a:blip r:embed="rId101"/>
              <a:stretch>
                <a:fillRect/>
              </a:stretch>
            </p:blipFill>
            <p:spPr>
              <a:xfrm>
                <a:off x="2490480" y="5089193"/>
                <a:ext cx="410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4" name="Ink 153">
                <a:extLst>
                  <a:ext uri="{FF2B5EF4-FFF2-40B4-BE49-F238E27FC236}">
                    <a16:creationId xmlns:a16="http://schemas.microsoft.com/office/drawing/2014/main" id="{9CAD0035-7FC5-42FF-A77D-90CC7C31A481}"/>
                  </a:ext>
                </a:extLst>
              </p14:cNvPr>
              <p14:cNvContentPartPr/>
              <p14:nvPr/>
            </p14:nvContentPartPr>
            <p14:xfrm>
              <a:off x="4069800" y="5073353"/>
              <a:ext cx="420840" cy="227160"/>
            </p14:xfrm>
          </p:contentPart>
        </mc:Choice>
        <mc:Fallback xmlns="">
          <p:pic>
            <p:nvPicPr>
              <p:cNvPr id="154" name="Ink 153">
                <a:extLst>
                  <a:ext uri="{FF2B5EF4-FFF2-40B4-BE49-F238E27FC236}">
                    <a16:creationId xmlns:a16="http://schemas.microsoft.com/office/drawing/2014/main" id="{9CAD0035-7FC5-42FF-A77D-90CC7C31A481}"/>
                  </a:ext>
                </a:extLst>
              </p:cNvPr>
              <p:cNvPicPr/>
              <p:nvPr/>
            </p:nvPicPr>
            <p:blipFill>
              <a:blip r:embed="rId103"/>
              <a:stretch>
                <a:fillRect/>
              </a:stretch>
            </p:blipFill>
            <p:spPr>
              <a:xfrm>
                <a:off x="4061160" y="5064713"/>
                <a:ext cx="438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5" name="Ink 154">
                <a:extLst>
                  <a:ext uri="{FF2B5EF4-FFF2-40B4-BE49-F238E27FC236}">
                    <a16:creationId xmlns:a16="http://schemas.microsoft.com/office/drawing/2014/main" id="{EACE38BB-F84D-49AF-BCFC-4D9069B40EB6}"/>
                  </a:ext>
                </a:extLst>
              </p14:cNvPr>
              <p14:cNvContentPartPr/>
              <p14:nvPr/>
            </p14:nvContentPartPr>
            <p14:xfrm>
              <a:off x="4611960" y="4410593"/>
              <a:ext cx="273600" cy="929880"/>
            </p14:xfrm>
          </p:contentPart>
        </mc:Choice>
        <mc:Fallback xmlns="">
          <p:pic>
            <p:nvPicPr>
              <p:cNvPr id="155" name="Ink 154">
                <a:extLst>
                  <a:ext uri="{FF2B5EF4-FFF2-40B4-BE49-F238E27FC236}">
                    <a16:creationId xmlns:a16="http://schemas.microsoft.com/office/drawing/2014/main" id="{EACE38BB-F84D-49AF-BCFC-4D9069B40EB6}"/>
                  </a:ext>
                </a:extLst>
              </p:cNvPr>
              <p:cNvPicPr/>
              <p:nvPr/>
            </p:nvPicPr>
            <p:blipFill>
              <a:blip r:embed="rId105"/>
              <a:stretch>
                <a:fillRect/>
              </a:stretch>
            </p:blipFill>
            <p:spPr>
              <a:xfrm>
                <a:off x="4603320" y="4401953"/>
                <a:ext cx="291240" cy="947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8" name="Ink 167">
                <a:extLst>
                  <a:ext uri="{FF2B5EF4-FFF2-40B4-BE49-F238E27FC236}">
                    <a16:creationId xmlns:a16="http://schemas.microsoft.com/office/drawing/2014/main" id="{11DFE310-6E96-4950-8351-7879DF7294E5}"/>
                  </a:ext>
                </a:extLst>
              </p14:cNvPr>
              <p14:cNvContentPartPr/>
              <p14:nvPr/>
            </p14:nvContentPartPr>
            <p14:xfrm>
              <a:off x="4959720" y="4709033"/>
              <a:ext cx="122760" cy="370800"/>
            </p14:xfrm>
          </p:contentPart>
        </mc:Choice>
        <mc:Fallback xmlns="">
          <p:pic>
            <p:nvPicPr>
              <p:cNvPr id="168" name="Ink 167">
                <a:extLst>
                  <a:ext uri="{FF2B5EF4-FFF2-40B4-BE49-F238E27FC236}">
                    <a16:creationId xmlns:a16="http://schemas.microsoft.com/office/drawing/2014/main" id="{11DFE310-6E96-4950-8351-7879DF7294E5}"/>
                  </a:ext>
                </a:extLst>
              </p:cNvPr>
              <p:cNvPicPr/>
              <p:nvPr/>
            </p:nvPicPr>
            <p:blipFill>
              <a:blip r:embed="rId107"/>
              <a:stretch>
                <a:fillRect/>
              </a:stretch>
            </p:blipFill>
            <p:spPr>
              <a:xfrm>
                <a:off x="4950720" y="4700393"/>
                <a:ext cx="1404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85" name="Ink 184">
                <a:extLst>
                  <a:ext uri="{FF2B5EF4-FFF2-40B4-BE49-F238E27FC236}">
                    <a16:creationId xmlns:a16="http://schemas.microsoft.com/office/drawing/2014/main" id="{F4617963-C245-414D-852D-FE6F3CB1809F}"/>
                  </a:ext>
                </a:extLst>
              </p14:cNvPr>
              <p14:cNvContentPartPr/>
              <p14:nvPr/>
            </p14:nvContentPartPr>
            <p14:xfrm>
              <a:off x="5005800" y="4650353"/>
              <a:ext cx="1394640" cy="737640"/>
            </p14:xfrm>
          </p:contentPart>
        </mc:Choice>
        <mc:Fallback xmlns="">
          <p:pic>
            <p:nvPicPr>
              <p:cNvPr id="185" name="Ink 184">
                <a:extLst>
                  <a:ext uri="{FF2B5EF4-FFF2-40B4-BE49-F238E27FC236}">
                    <a16:creationId xmlns:a16="http://schemas.microsoft.com/office/drawing/2014/main" id="{F4617963-C245-414D-852D-FE6F3CB1809F}"/>
                  </a:ext>
                </a:extLst>
              </p:cNvPr>
              <p:cNvPicPr/>
              <p:nvPr/>
            </p:nvPicPr>
            <p:blipFill>
              <a:blip r:embed="rId109"/>
              <a:stretch>
                <a:fillRect/>
              </a:stretch>
            </p:blipFill>
            <p:spPr>
              <a:xfrm>
                <a:off x="4997160" y="4641713"/>
                <a:ext cx="1412280" cy="755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 name="Ink 9">
                <a:extLst>
                  <a:ext uri="{FF2B5EF4-FFF2-40B4-BE49-F238E27FC236}">
                    <a16:creationId xmlns:a16="http://schemas.microsoft.com/office/drawing/2014/main" id="{40A27264-99CF-4EF3-BD95-D99855614046}"/>
                  </a:ext>
                </a:extLst>
              </p14:cNvPr>
              <p14:cNvContentPartPr/>
              <p14:nvPr/>
            </p14:nvContentPartPr>
            <p14:xfrm>
              <a:off x="6549480" y="4737113"/>
              <a:ext cx="356400" cy="198000"/>
            </p14:xfrm>
          </p:contentPart>
        </mc:Choice>
        <mc:Fallback xmlns="">
          <p:pic>
            <p:nvPicPr>
              <p:cNvPr id="10" name="Ink 9">
                <a:extLst>
                  <a:ext uri="{FF2B5EF4-FFF2-40B4-BE49-F238E27FC236}">
                    <a16:creationId xmlns:a16="http://schemas.microsoft.com/office/drawing/2014/main" id="{40A27264-99CF-4EF3-BD95-D99855614046}"/>
                  </a:ext>
                </a:extLst>
              </p:cNvPr>
              <p:cNvPicPr/>
              <p:nvPr/>
            </p:nvPicPr>
            <p:blipFill>
              <a:blip r:embed="rId111"/>
              <a:stretch>
                <a:fillRect/>
              </a:stretch>
            </p:blipFill>
            <p:spPr>
              <a:xfrm>
                <a:off x="6540840" y="4728473"/>
                <a:ext cx="374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 name="Ink 29">
                <a:extLst>
                  <a:ext uri="{FF2B5EF4-FFF2-40B4-BE49-F238E27FC236}">
                    <a16:creationId xmlns:a16="http://schemas.microsoft.com/office/drawing/2014/main" id="{80D95D0C-9CF5-414B-B44B-198C8EC98795}"/>
                  </a:ext>
                </a:extLst>
              </p14:cNvPr>
              <p14:cNvContentPartPr/>
              <p14:nvPr/>
            </p14:nvContentPartPr>
            <p14:xfrm>
              <a:off x="7902360" y="4345433"/>
              <a:ext cx="378720" cy="256320"/>
            </p14:xfrm>
          </p:contentPart>
        </mc:Choice>
        <mc:Fallback xmlns="">
          <p:pic>
            <p:nvPicPr>
              <p:cNvPr id="30" name="Ink 29">
                <a:extLst>
                  <a:ext uri="{FF2B5EF4-FFF2-40B4-BE49-F238E27FC236}">
                    <a16:creationId xmlns:a16="http://schemas.microsoft.com/office/drawing/2014/main" id="{80D95D0C-9CF5-414B-B44B-198C8EC98795}"/>
                  </a:ext>
                </a:extLst>
              </p:cNvPr>
              <p:cNvPicPr/>
              <p:nvPr/>
            </p:nvPicPr>
            <p:blipFill>
              <a:blip r:embed="rId113"/>
              <a:stretch>
                <a:fillRect/>
              </a:stretch>
            </p:blipFill>
            <p:spPr>
              <a:xfrm>
                <a:off x="7893360" y="4336433"/>
                <a:ext cx="396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4" name="Ink 33">
                <a:extLst>
                  <a:ext uri="{FF2B5EF4-FFF2-40B4-BE49-F238E27FC236}">
                    <a16:creationId xmlns:a16="http://schemas.microsoft.com/office/drawing/2014/main" id="{8A7C3C84-C36C-409E-94FF-1D5BF662DAF0}"/>
                  </a:ext>
                </a:extLst>
              </p14:cNvPr>
              <p14:cNvContentPartPr/>
              <p14:nvPr/>
            </p14:nvContentPartPr>
            <p14:xfrm>
              <a:off x="7026480" y="4392233"/>
              <a:ext cx="495000" cy="928080"/>
            </p14:xfrm>
          </p:contentPart>
        </mc:Choice>
        <mc:Fallback xmlns="">
          <p:pic>
            <p:nvPicPr>
              <p:cNvPr id="34" name="Ink 33">
                <a:extLst>
                  <a:ext uri="{FF2B5EF4-FFF2-40B4-BE49-F238E27FC236}">
                    <a16:creationId xmlns:a16="http://schemas.microsoft.com/office/drawing/2014/main" id="{8A7C3C84-C36C-409E-94FF-1D5BF662DAF0}"/>
                  </a:ext>
                </a:extLst>
              </p:cNvPr>
              <p:cNvPicPr/>
              <p:nvPr/>
            </p:nvPicPr>
            <p:blipFill>
              <a:blip r:embed="rId115"/>
              <a:stretch>
                <a:fillRect/>
              </a:stretch>
            </p:blipFill>
            <p:spPr>
              <a:xfrm>
                <a:off x="7017840" y="4383593"/>
                <a:ext cx="512640" cy="945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6" name="Ink 45">
                <a:extLst>
                  <a:ext uri="{FF2B5EF4-FFF2-40B4-BE49-F238E27FC236}">
                    <a16:creationId xmlns:a16="http://schemas.microsoft.com/office/drawing/2014/main" id="{473B3A81-A1F9-4108-9191-D3BAEC81D3E5}"/>
                  </a:ext>
                </a:extLst>
              </p14:cNvPr>
              <p14:cNvContentPartPr/>
              <p14:nvPr/>
            </p14:nvContentPartPr>
            <p14:xfrm>
              <a:off x="9541440" y="4315193"/>
              <a:ext cx="287280" cy="251640"/>
            </p14:xfrm>
          </p:contentPart>
        </mc:Choice>
        <mc:Fallback xmlns="">
          <p:pic>
            <p:nvPicPr>
              <p:cNvPr id="46" name="Ink 45">
                <a:extLst>
                  <a:ext uri="{FF2B5EF4-FFF2-40B4-BE49-F238E27FC236}">
                    <a16:creationId xmlns:a16="http://schemas.microsoft.com/office/drawing/2014/main" id="{473B3A81-A1F9-4108-9191-D3BAEC81D3E5}"/>
                  </a:ext>
                </a:extLst>
              </p:cNvPr>
              <p:cNvPicPr/>
              <p:nvPr/>
            </p:nvPicPr>
            <p:blipFill>
              <a:blip r:embed="rId117"/>
              <a:stretch>
                <a:fillRect/>
              </a:stretch>
            </p:blipFill>
            <p:spPr>
              <a:xfrm>
                <a:off x="9532789" y="4306553"/>
                <a:ext cx="304942"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8" name="Ink 47">
                <a:extLst>
                  <a:ext uri="{FF2B5EF4-FFF2-40B4-BE49-F238E27FC236}">
                    <a16:creationId xmlns:a16="http://schemas.microsoft.com/office/drawing/2014/main" id="{703B6C5E-21F3-4E69-84A5-04C5DCBD3FA8}"/>
                  </a:ext>
                </a:extLst>
              </p14:cNvPr>
              <p14:cNvContentPartPr/>
              <p14:nvPr/>
            </p14:nvContentPartPr>
            <p14:xfrm>
              <a:off x="8638200" y="4326713"/>
              <a:ext cx="354960" cy="239400"/>
            </p14:xfrm>
          </p:contentPart>
        </mc:Choice>
        <mc:Fallback xmlns="">
          <p:pic>
            <p:nvPicPr>
              <p:cNvPr id="48" name="Ink 47">
                <a:extLst>
                  <a:ext uri="{FF2B5EF4-FFF2-40B4-BE49-F238E27FC236}">
                    <a16:creationId xmlns:a16="http://schemas.microsoft.com/office/drawing/2014/main" id="{703B6C5E-21F3-4E69-84A5-04C5DCBD3FA8}"/>
                  </a:ext>
                </a:extLst>
              </p:cNvPr>
              <p:cNvPicPr/>
              <p:nvPr/>
            </p:nvPicPr>
            <p:blipFill>
              <a:blip r:embed="rId119"/>
              <a:stretch>
                <a:fillRect/>
              </a:stretch>
            </p:blipFill>
            <p:spPr>
              <a:xfrm>
                <a:off x="8629200" y="4317713"/>
                <a:ext cx="3726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9" name="Ink 48">
                <a:extLst>
                  <a:ext uri="{FF2B5EF4-FFF2-40B4-BE49-F238E27FC236}">
                    <a16:creationId xmlns:a16="http://schemas.microsoft.com/office/drawing/2014/main" id="{A18AC448-8A26-4973-A719-E09881E3D9EA}"/>
                  </a:ext>
                </a:extLst>
              </p14:cNvPr>
              <p14:cNvContentPartPr/>
              <p14:nvPr/>
            </p14:nvContentPartPr>
            <p14:xfrm>
              <a:off x="9306720" y="4259033"/>
              <a:ext cx="44280" cy="1215360"/>
            </p14:xfrm>
          </p:contentPart>
        </mc:Choice>
        <mc:Fallback xmlns="">
          <p:pic>
            <p:nvPicPr>
              <p:cNvPr id="49" name="Ink 48">
                <a:extLst>
                  <a:ext uri="{FF2B5EF4-FFF2-40B4-BE49-F238E27FC236}">
                    <a16:creationId xmlns:a16="http://schemas.microsoft.com/office/drawing/2014/main" id="{A18AC448-8A26-4973-A719-E09881E3D9EA}"/>
                  </a:ext>
                </a:extLst>
              </p:cNvPr>
              <p:cNvPicPr/>
              <p:nvPr/>
            </p:nvPicPr>
            <p:blipFill>
              <a:blip r:embed="rId121"/>
              <a:stretch>
                <a:fillRect/>
              </a:stretch>
            </p:blipFill>
            <p:spPr>
              <a:xfrm>
                <a:off x="9297720" y="4250393"/>
                <a:ext cx="61920" cy="1233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0" name="Ink 49">
                <a:extLst>
                  <a:ext uri="{FF2B5EF4-FFF2-40B4-BE49-F238E27FC236}">
                    <a16:creationId xmlns:a16="http://schemas.microsoft.com/office/drawing/2014/main" id="{AA0963B3-034B-4819-A6E9-F3A65EDB10FC}"/>
                  </a:ext>
                </a:extLst>
              </p14:cNvPr>
              <p14:cNvContentPartPr/>
              <p14:nvPr/>
            </p14:nvContentPartPr>
            <p14:xfrm>
              <a:off x="7331400" y="4760513"/>
              <a:ext cx="92520" cy="136440"/>
            </p14:xfrm>
          </p:contentPart>
        </mc:Choice>
        <mc:Fallback xmlns="">
          <p:pic>
            <p:nvPicPr>
              <p:cNvPr id="50" name="Ink 49">
                <a:extLst>
                  <a:ext uri="{FF2B5EF4-FFF2-40B4-BE49-F238E27FC236}">
                    <a16:creationId xmlns:a16="http://schemas.microsoft.com/office/drawing/2014/main" id="{AA0963B3-034B-4819-A6E9-F3A65EDB10FC}"/>
                  </a:ext>
                </a:extLst>
              </p:cNvPr>
              <p:cNvPicPr/>
              <p:nvPr/>
            </p:nvPicPr>
            <p:blipFill>
              <a:blip r:embed="rId123"/>
              <a:stretch>
                <a:fillRect/>
              </a:stretch>
            </p:blipFill>
            <p:spPr>
              <a:xfrm>
                <a:off x="7322400" y="4751513"/>
                <a:ext cx="110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8" name="Ink 57">
                <a:extLst>
                  <a:ext uri="{FF2B5EF4-FFF2-40B4-BE49-F238E27FC236}">
                    <a16:creationId xmlns:a16="http://schemas.microsoft.com/office/drawing/2014/main" id="{2DD57821-22C8-48DC-BF64-4EE19933C711}"/>
                  </a:ext>
                </a:extLst>
              </p14:cNvPr>
              <p14:cNvContentPartPr/>
              <p14:nvPr/>
            </p14:nvContentPartPr>
            <p14:xfrm>
              <a:off x="7804800" y="4661513"/>
              <a:ext cx="404280" cy="258480"/>
            </p14:xfrm>
          </p:contentPart>
        </mc:Choice>
        <mc:Fallback xmlns="">
          <p:pic>
            <p:nvPicPr>
              <p:cNvPr id="58" name="Ink 57">
                <a:extLst>
                  <a:ext uri="{FF2B5EF4-FFF2-40B4-BE49-F238E27FC236}">
                    <a16:creationId xmlns:a16="http://schemas.microsoft.com/office/drawing/2014/main" id="{2DD57821-22C8-48DC-BF64-4EE19933C711}"/>
                  </a:ext>
                </a:extLst>
              </p:cNvPr>
              <p:cNvPicPr/>
              <p:nvPr/>
            </p:nvPicPr>
            <p:blipFill>
              <a:blip r:embed="rId125"/>
              <a:stretch>
                <a:fillRect/>
              </a:stretch>
            </p:blipFill>
            <p:spPr>
              <a:xfrm>
                <a:off x="7796160" y="4652513"/>
                <a:ext cx="421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4" name="Ink 63">
                <a:extLst>
                  <a:ext uri="{FF2B5EF4-FFF2-40B4-BE49-F238E27FC236}">
                    <a16:creationId xmlns:a16="http://schemas.microsoft.com/office/drawing/2014/main" id="{E240DD53-C6BB-43DF-901A-B423866C8BC5}"/>
                  </a:ext>
                </a:extLst>
              </p14:cNvPr>
              <p14:cNvContentPartPr/>
              <p14:nvPr/>
            </p14:nvContentPartPr>
            <p14:xfrm>
              <a:off x="8650080" y="4631993"/>
              <a:ext cx="405360" cy="231840"/>
            </p14:xfrm>
          </p:contentPart>
        </mc:Choice>
        <mc:Fallback xmlns="">
          <p:pic>
            <p:nvPicPr>
              <p:cNvPr id="64" name="Ink 63">
                <a:extLst>
                  <a:ext uri="{FF2B5EF4-FFF2-40B4-BE49-F238E27FC236}">
                    <a16:creationId xmlns:a16="http://schemas.microsoft.com/office/drawing/2014/main" id="{E240DD53-C6BB-43DF-901A-B423866C8BC5}"/>
                  </a:ext>
                </a:extLst>
              </p:cNvPr>
              <p:cNvPicPr/>
              <p:nvPr/>
            </p:nvPicPr>
            <p:blipFill>
              <a:blip r:embed="rId127"/>
              <a:stretch>
                <a:fillRect/>
              </a:stretch>
            </p:blipFill>
            <p:spPr>
              <a:xfrm>
                <a:off x="8641440" y="4623340"/>
                <a:ext cx="423000" cy="249507"/>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5" name="Ink 64">
                <a:extLst>
                  <a:ext uri="{FF2B5EF4-FFF2-40B4-BE49-F238E27FC236}">
                    <a16:creationId xmlns:a16="http://schemas.microsoft.com/office/drawing/2014/main" id="{2B6858A4-868C-434D-ADB2-206A86613629}"/>
                  </a:ext>
                </a:extLst>
              </p14:cNvPr>
              <p14:cNvContentPartPr/>
              <p14:nvPr/>
            </p14:nvContentPartPr>
            <p14:xfrm>
              <a:off x="7317360" y="4760513"/>
              <a:ext cx="104760" cy="146520"/>
            </p14:xfrm>
          </p:contentPart>
        </mc:Choice>
        <mc:Fallback xmlns="">
          <p:pic>
            <p:nvPicPr>
              <p:cNvPr id="65" name="Ink 64">
                <a:extLst>
                  <a:ext uri="{FF2B5EF4-FFF2-40B4-BE49-F238E27FC236}">
                    <a16:creationId xmlns:a16="http://schemas.microsoft.com/office/drawing/2014/main" id="{2B6858A4-868C-434D-ADB2-206A86613629}"/>
                  </a:ext>
                </a:extLst>
              </p:cNvPr>
              <p:cNvPicPr/>
              <p:nvPr/>
            </p:nvPicPr>
            <p:blipFill>
              <a:blip r:embed="rId129"/>
              <a:stretch>
                <a:fillRect/>
              </a:stretch>
            </p:blipFill>
            <p:spPr>
              <a:xfrm>
                <a:off x="7308720" y="4751513"/>
                <a:ext cx="1224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Ink 73">
                <a:extLst>
                  <a:ext uri="{FF2B5EF4-FFF2-40B4-BE49-F238E27FC236}">
                    <a16:creationId xmlns:a16="http://schemas.microsoft.com/office/drawing/2014/main" id="{D62B71C0-12DD-473D-97CE-D1940E415959}"/>
                  </a:ext>
                </a:extLst>
              </p14:cNvPr>
              <p14:cNvContentPartPr/>
              <p14:nvPr/>
            </p14:nvContentPartPr>
            <p14:xfrm>
              <a:off x="7288560" y="5069753"/>
              <a:ext cx="150120" cy="149400"/>
            </p14:xfrm>
          </p:contentPart>
        </mc:Choice>
        <mc:Fallback xmlns="">
          <p:pic>
            <p:nvPicPr>
              <p:cNvPr id="74" name="Ink 73">
                <a:extLst>
                  <a:ext uri="{FF2B5EF4-FFF2-40B4-BE49-F238E27FC236}">
                    <a16:creationId xmlns:a16="http://schemas.microsoft.com/office/drawing/2014/main" id="{D62B71C0-12DD-473D-97CE-D1940E415959}"/>
                  </a:ext>
                </a:extLst>
              </p:cNvPr>
              <p:cNvPicPr/>
              <p:nvPr/>
            </p:nvPicPr>
            <p:blipFill>
              <a:blip r:embed="rId131"/>
              <a:stretch>
                <a:fillRect/>
              </a:stretch>
            </p:blipFill>
            <p:spPr>
              <a:xfrm>
                <a:off x="7279920" y="5061113"/>
                <a:ext cx="1677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Ink 74">
                <a:extLst>
                  <a:ext uri="{FF2B5EF4-FFF2-40B4-BE49-F238E27FC236}">
                    <a16:creationId xmlns:a16="http://schemas.microsoft.com/office/drawing/2014/main" id="{42D9023D-A65C-4495-A9DD-D5C0585EFBE4}"/>
                  </a:ext>
                </a:extLst>
              </p14:cNvPr>
              <p14:cNvContentPartPr/>
              <p14:nvPr/>
            </p14:nvContentPartPr>
            <p14:xfrm>
              <a:off x="7939800" y="5044193"/>
              <a:ext cx="111600" cy="125280"/>
            </p14:xfrm>
          </p:contentPart>
        </mc:Choice>
        <mc:Fallback xmlns="">
          <p:pic>
            <p:nvPicPr>
              <p:cNvPr id="75" name="Ink 74">
                <a:extLst>
                  <a:ext uri="{FF2B5EF4-FFF2-40B4-BE49-F238E27FC236}">
                    <a16:creationId xmlns:a16="http://schemas.microsoft.com/office/drawing/2014/main" id="{42D9023D-A65C-4495-A9DD-D5C0585EFBE4}"/>
                  </a:ext>
                </a:extLst>
              </p:cNvPr>
              <p:cNvPicPr/>
              <p:nvPr/>
            </p:nvPicPr>
            <p:blipFill>
              <a:blip r:embed="rId133"/>
              <a:stretch>
                <a:fillRect/>
              </a:stretch>
            </p:blipFill>
            <p:spPr>
              <a:xfrm>
                <a:off x="7931160" y="5035193"/>
                <a:ext cx="1292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Ink 75">
                <a:extLst>
                  <a:ext uri="{FF2B5EF4-FFF2-40B4-BE49-F238E27FC236}">
                    <a16:creationId xmlns:a16="http://schemas.microsoft.com/office/drawing/2014/main" id="{4258963A-ACCD-4B6A-AAF4-C69AC5679D8D}"/>
                  </a:ext>
                </a:extLst>
              </p14:cNvPr>
              <p14:cNvContentPartPr/>
              <p14:nvPr/>
            </p14:nvContentPartPr>
            <p14:xfrm>
              <a:off x="8758800" y="5011073"/>
              <a:ext cx="171720" cy="172080"/>
            </p14:xfrm>
          </p:contentPart>
        </mc:Choice>
        <mc:Fallback xmlns="">
          <p:pic>
            <p:nvPicPr>
              <p:cNvPr id="76" name="Ink 75">
                <a:extLst>
                  <a:ext uri="{FF2B5EF4-FFF2-40B4-BE49-F238E27FC236}">
                    <a16:creationId xmlns:a16="http://schemas.microsoft.com/office/drawing/2014/main" id="{4258963A-ACCD-4B6A-AAF4-C69AC5679D8D}"/>
                  </a:ext>
                </a:extLst>
              </p:cNvPr>
              <p:cNvPicPr/>
              <p:nvPr/>
            </p:nvPicPr>
            <p:blipFill>
              <a:blip r:embed="rId135"/>
              <a:stretch>
                <a:fillRect/>
              </a:stretch>
            </p:blipFill>
            <p:spPr>
              <a:xfrm>
                <a:off x="8750160" y="5002433"/>
                <a:ext cx="1893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C65DCA17-A6DA-4129-9B5A-ED13C97C5CD5}"/>
                  </a:ext>
                </a:extLst>
              </p14:cNvPr>
              <p14:cNvContentPartPr/>
              <p14:nvPr/>
            </p14:nvContentPartPr>
            <p14:xfrm>
              <a:off x="9503640" y="4211513"/>
              <a:ext cx="823320" cy="1208520"/>
            </p14:xfrm>
          </p:contentPart>
        </mc:Choice>
        <mc:Fallback xmlns="">
          <p:pic>
            <p:nvPicPr>
              <p:cNvPr id="84" name="Ink 83">
                <a:extLst>
                  <a:ext uri="{FF2B5EF4-FFF2-40B4-BE49-F238E27FC236}">
                    <a16:creationId xmlns:a16="http://schemas.microsoft.com/office/drawing/2014/main" id="{C65DCA17-A6DA-4129-9B5A-ED13C97C5CD5}"/>
                  </a:ext>
                </a:extLst>
              </p:cNvPr>
              <p:cNvPicPr/>
              <p:nvPr/>
            </p:nvPicPr>
            <p:blipFill>
              <a:blip r:embed="rId137"/>
              <a:stretch>
                <a:fillRect/>
              </a:stretch>
            </p:blipFill>
            <p:spPr>
              <a:xfrm>
                <a:off x="9494640" y="4202513"/>
                <a:ext cx="840960" cy="1226160"/>
              </a:xfrm>
              <a:prstGeom prst="rect">
                <a:avLst/>
              </a:prstGeom>
            </p:spPr>
          </p:pic>
        </mc:Fallback>
      </mc:AlternateContent>
      <p:sp>
        <p:nvSpPr>
          <p:cNvPr id="6" name="TextBox 5">
            <a:extLst>
              <a:ext uri="{FF2B5EF4-FFF2-40B4-BE49-F238E27FC236}">
                <a16:creationId xmlns:a16="http://schemas.microsoft.com/office/drawing/2014/main" id="{41F8D63D-9505-4BBF-850D-16214736088A}"/>
              </a:ext>
            </a:extLst>
          </p:cNvPr>
          <p:cNvSpPr txBox="1"/>
          <p:nvPr/>
        </p:nvSpPr>
        <p:spPr>
          <a:xfrm>
            <a:off x="1637640" y="5460030"/>
            <a:ext cx="8426039" cy="646331"/>
          </a:xfrm>
          <a:prstGeom prst="rect">
            <a:avLst/>
          </a:prstGeom>
          <a:noFill/>
        </p:spPr>
        <p:txBody>
          <a:bodyPr wrap="square" rtlCol="0">
            <a:spAutoFit/>
          </a:bodyPr>
          <a:lstStyle/>
          <a:p>
            <a:r>
              <a:rPr lang="en-US" dirty="0"/>
              <a:t>Look at the last row. It is impossible for 0x + 0y + 0z to equal 16596 in the real number system. Therefore there are no solutions. This is an inconsistent system</a:t>
            </a:r>
          </a:p>
        </p:txBody>
      </p:sp>
      <mc:AlternateContent xmlns:mc="http://schemas.openxmlformats.org/markup-compatibility/2006" xmlns:p14="http://schemas.microsoft.com/office/powerpoint/2010/main">
        <mc:Choice Requires="p14">
          <p:contentPart p14:bwMode="auto" r:id="rId138">
            <p14:nvContentPartPr>
              <p14:cNvPr id="53" name="Ink 52">
                <a:extLst>
                  <a:ext uri="{FF2B5EF4-FFF2-40B4-BE49-F238E27FC236}">
                    <a16:creationId xmlns:a16="http://schemas.microsoft.com/office/drawing/2014/main" id="{FE497945-B311-4A21-ACAC-B8CD8F6AE097}"/>
                  </a:ext>
                </a:extLst>
              </p14:cNvPr>
              <p14:cNvContentPartPr/>
              <p14:nvPr/>
            </p14:nvContentPartPr>
            <p14:xfrm>
              <a:off x="10398960" y="4947713"/>
              <a:ext cx="1183680" cy="531000"/>
            </p14:xfrm>
          </p:contentPart>
        </mc:Choice>
        <mc:Fallback xmlns="">
          <p:pic>
            <p:nvPicPr>
              <p:cNvPr id="53" name="Ink 52">
                <a:extLst>
                  <a:ext uri="{FF2B5EF4-FFF2-40B4-BE49-F238E27FC236}">
                    <a16:creationId xmlns:a16="http://schemas.microsoft.com/office/drawing/2014/main" id="{FE497945-B311-4A21-ACAC-B8CD8F6AE097}"/>
                  </a:ext>
                </a:extLst>
              </p:cNvPr>
              <p:cNvPicPr/>
              <p:nvPr/>
            </p:nvPicPr>
            <p:blipFill>
              <a:blip r:embed="rId139"/>
              <a:stretch>
                <a:fillRect/>
              </a:stretch>
            </p:blipFill>
            <p:spPr>
              <a:xfrm>
                <a:off x="10390320" y="4938713"/>
                <a:ext cx="1201320" cy="548640"/>
              </a:xfrm>
              <a:prstGeom prst="rect">
                <a:avLst/>
              </a:prstGeom>
            </p:spPr>
          </p:pic>
        </mc:Fallback>
      </mc:AlternateContent>
    </p:spTree>
    <p:extLst>
      <p:ext uri="{BB962C8B-B14F-4D97-AF65-F5344CB8AC3E}">
        <p14:creationId xmlns:p14="http://schemas.microsoft.com/office/powerpoint/2010/main" val="811746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D7B2-EA32-461E-9B2E-905FD70FAF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6B1F5-7B25-4B7D-85B8-E9A7BA6F5E7F}"/>
                  </a:ext>
                </a:extLst>
              </p:cNvPr>
              <p:cNvSpPr>
                <a:spLocks noGrp="1"/>
              </p:cNvSpPr>
              <p:nvPr>
                <p:ph idx="1"/>
              </p:nvPr>
            </p:nvSpPr>
            <p:spPr/>
            <p:txBody>
              <a:bodyPr/>
              <a:lstStyle/>
              <a:p>
                <a:pPr marL="0" indent="0">
                  <a:buNone/>
                </a:pPr>
                <a:r>
                  <a:rPr lang="en-US" dirty="0"/>
                  <a:t>Solve the following system of equations. State whether there are 0 points of intersection, 1 point of intersection, or an infinite number of points of intersection.</a:t>
                </a:r>
              </a:p>
              <a:p>
                <a:pPr marL="0" indent="0">
                  <a:buNone/>
                </a:pPr>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−34=0</m:t>
                    </m:r>
                  </m:oMath>
                </a14:m>
                <a:r>
                  <a:rPr lang="en-US" dirty="0"/>
                  <a:t>  </a:t>
                </a:r>
              </a:p>
              <a:p>
                <a:pPr marL="0" indent="0">
                  <a:buNone/>
                </a:pPr>
                <a14:m>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−7</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−38=0</m:t>
                    </m:r>
                  </m:oMath>
                </a14:m>
                <a:r>
                  <a:rPr lang="en-US" dirty="0"/>
                  <a:t>  </a:t>
                </a:r>
              </a:p>
              <a:p>
                <a:pPr marL="0" indent="0">
                  <a:buNone/>
                </a:pP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−86=0</m:t>
                    </m:r>
                  </m:oMath>
                </a14:m>
                <a:r>
                  <a:rPr lang="en-US" dirty="0"/>
                  <a:t>  </a:t>
                </a:r>
              </a:p>
            </p:txBody>
          </p:sp>
        </mc:Choice>
        <mc:Fallback xmlns="">
          <p:sp>
            <p:nvSpPr>
              <p:cNvPr id="3" name="Content Placeholder 2">
                <a:extLst>
                  <a:ext uri="{FF2B5EF4-FFF2-40B4-BE49-F238E27FC236}">
                    <a16:creationId xmlns:a16="http://schemas.microsoft.com/office/drawing/2014/main" id="{3576B1F5-7B25-4B7D-85B8-E9A7BA6F5E7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8812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35DE-9624-4B17-824D-22282A86D2C4}"/>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A2042385-9F11-4FF9-AB06-B6D9AC14B27F}"/>
              </a:ext>
            </a:extLst>
          </p:cNvPr>
          <p:cNvSpPr>
            <a:spLocks noGrp="1"/>
          </p:cNvSpPr>
          <p:nvPr>
            <p:ph idx="1"/>
          </p:nvPr>
        </p:nvSpPr>
        <p:spPr/>
        <p:txBody>
          <a:bodyPr>
            <a:normAutofit/>
          </a:bodyPr>
          <a:lstStyle/>
          <a:p>
            <a:pPr marL="0" indent="0">
              <a:buNone/>
            </a:pPr>
            <a:r>
              <a:rPr lang="en-US" dirty="0"/>
              <a:t>A matrix (plural matrices) is a very powerful tool in mathematics. For now, we will introduce matrices as a way to organize our solutions, keeping them neat and organized. Also, matrices will help us to see how we can use elementary row operations to solve a system of equations.</a:t>
            </a:r>
          </a:p>
          <a:p>
            <a:pPr marL="0" indent="0">
              <a:buNone/>
            </a:pPr>
            <a:endParaRPr lang="en-US" dirty="0"/>
          </a:p>
          <a:p>
            <a:pPr marL="0" indent="0">
              <a:buNone/>
            </a:pPr>
            <a:r>
              <a:rPr lang="en-US" dirty="0"/>
              <a:t>Matrices have many more uses than this, and there are entire university math courses dedicated to them.</a:t>
            </a:r>
          </a:p>
        </p:txBody>
      </p:sp>
    </p:spTree>
    <p:extLst>
      <p:ext uri="{BB962C8B-B14F-4D97-AF65-F5344CB8AC3E}">
        <p14:creationId xmlns:p14="http://schemas.microsoft.com/office/powerpoint/2010/main" val="2139584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D7B2-EA32-461E-9B2E-905FD70FAFF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6B1F5-7B25-4B7D-85B8-E9A7BA6F5E7F}"/>
                  </a:ext>
                </a:extLst>
              </p:cNvPr>
              <p:cNvSpPr>
                <a:spLocks noGrp="1"/>
              </p:cNvSpPr>
              <p:nvPr>
                <p:ph idx="1"/>
              </p:nvPr>
            </p:nvSpPr>
            <p:spPr/>
            <p:txBody>
              <a:bodyPr/>
              <a:lstStyle/>
              <a:p>
                <a:pPr marL="0" indent="0">
                  <a:buNone/>
                </a:pPr>
                <a:r>
                  <a:rPr lang="en-US" dirty="0"/>
                  <a:t>Solve the following system of equations. State whether there are 0 points of intersection, 1 point of intersection, or an infinite number of points of intersection.</a:t>
                </a:r>
              </a:p>
              <a:p>
                <a:pPr marL="0" indent="0">
                  <a:buNone/>
                </a:pPr>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−8</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−34=0</m:t>
                    </m:r>
                  </m:oMath>
                </a14:m>
                <a:r>
                  <a:rPr lang="en-US" dirty="0"/>
                  <a:t>  </a:t>
                </a:r>
              </a:p>
              <a:p>
                <a:pPr marL="0" indent="0">
                  <a:buNone/>
                </a:pPr>
                <a14:m>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−7</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−38=0</m:t>
                    </m:r>
                  </m:oMath>
                </a14:m>
                <a:r>
                  <a:rPr lang="en-US" dirty="0"/>
                  <a:t>  </a:t>
                </a:r>
              </a:p>
              <a:p>
                <a:pPr marL="0" indent="0">
                  <a:buNone/>
                </a:pP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−86=0</m:t>
                    </m:r>
                  </m:oMath>
                </a14:m>
                <a:r>
                  <a:rPr lang="en-US" dirty="0"/>
                  <a:t>  </a:t>
                </a:r>
              </a:p>
              <a:p>
                <a:pPr marL="0" indent="0">
                  <a:buNone/>
                </a:pPr>
                <a:r>
                  <a:rPr lang="en-US" dirty="0"/>
                  <a:t>Solution:</a:t>
                </a:r>
              </a:p>
              <a:p>
                <a:pPr marL="0" indent="0">
                  <a:buNone/>
                </a:pPr>
                <a:r>
                  <a:rPr lang="en-US" dirty="0"/>
                  <a:t>First, let’s move the constant terms to the other side of the equals signs and make our matrix</a:t>
                </a:r>
              </a:p>
            </p:txBody>
          </p:sp>
        </mc:Choice>
        <mc:Fallback xmlns="">
          <p:sp>
            <p:nvSpPr>
              <p:cNvPr id="3" name="Content Placeholder 2">
                <a:extLst>
                  <a:ext uri="{FF2B5EF4-FFF2-40B4-BE49-F238E27FC236}">
                    <a16:creationId xmlns:a16="http://schemas.microsoft.com/office/drawing/2014/main" id="{3576B1F5-7B25-4B7D-85B8-E9A7BA6F5E7F}"/>
                  </a:ext>
                </a:extLst>
              </p:cNvPr>
              <p:cNvSpPr>
                <a:spLocks noGrp="1" noRot="1" noChangeAspect="1" noMove="1" noResize="1" noEditPoints="1" noAdjustHandles="1" noChangeArrowheads="1" noChangeShapeType="1" noTextEdit="1"/>
              </p:cNvSpPr>
              <p:nvPr>
                <p:ph idx="1"/>
              </p:nvPr>
            </p:nvSpPr>
            <p:spPr>
              <a:blipFill>
                <a:blip r:embed="rId2"/>
                <a:stretch>
                  <a:fillRect l="-1217" t="-2241" r="-1797" b="-140"/>
                </a:stretch>
              </a:blipFill>
            </p:spPr>
            <p:txBody>
              <a:bodyPr/>
              <a:lstStyle/>
              <a:p>
                <a:r>
                  <a:rPr lang="en-US">
                    <a:noFill/>
                  </a:rPr>
                  <a:t> </a:t>
                </a:r>
              </a:p>
            </p:txBody>
          </p:sp>
        </mc:Fallback>
      </mc:AlternateContent>
    </p:spTree>
    <p:extLst>
      <p:ext uri="{BB962C8B-B14F-4D97-AF65-F5344CB8AC3E}">
        <p14:creationId xmlns:p14="http://schemas.microsoft.com/office/powerpoint/2010/main" val="3162979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p:spTree>
    <p:extLst>
      <p:ext uri="{BB962C8B-B14F-4D97-AF65-F5344CB8AC3E}">
        <p14:creationId xmlns:p14="http://schemas.microsoft.com/office/powerpoint/2010/main" val="74606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p:spTree>
    <p:extLst>
      <p:ext uri="{BB962C8B-B14F-4D97-AF65-F5344CB8AC3E}">
        <p14:creationId xmlns:p14="http://schemas.microsoft.com/office/powerpoint/2010/main" val="505992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p:spTree>
    <p:extLst>
      <p:ext uri="{BB962C8B-B14F-4D97-AF65-F5344CB8AC3E}">
        <p14:creationId xmlns:p14="http://schemas.microsoft.com/office/powerpoint/2010/main" val="3573743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p:sp>
        <p:nvSpPr>
          <p:cNvPr id="4" name="TextBox 3">
            <a:extLst>
              <a:ext uri="{FF2B5EF4-FFF2-40B4-BE49-F238E27FC236}">
                <a16:creationId xmlns:a16="http://schemas.microsoft.com/office/drawing/2014/main" id="{1E7CB404-8E6A-4BB9-98FC-0CC9CED6CF22}"/>
              </a:ext>
            </a:extLst>
          </p:cNvPr>
          <p:cNvSpPr txBox="1"/>
          <p:nvPr/>
        </p:nvSpPr>
        <p:spPr>
          <a:xfrm>
            <a:off x="2216076" y="2974489"/>
            <a:ext cx="7526604" cy="923330"/>
          </a:xfrm>
          <a:prstGeom prst="rect">
            <a:avLst/>
          </a:prstGeom>
          <a:noFill/>
        </p:spPr>
        <p:txBody>
          <a:bodyPr wrap="square" rtlCol="0">
            <a:spAutoFit/>
          </a:bodyPr>
          <a:lstStyle/>
          <a:p>
            <a:r>
              <a:rPr lang="en-US" dirty="0"/>
              <a:t>At this point, it might be reasonable to suggest multiplying Row 2 by 22 and multiplying Row 3 by 5 to get the same values in the y columns of Row 2 and Row 3 and allow us to eliminate them. That will make the numbers fairly large.</a:t>
            </a:r>
          </a:p>
        </p:txBody>
      </p:sp>
    </p:spTree>
    <p:extLst>
      <p:ext uri="{BB962C8B-B14F-4D97-AF65-F5344CB8AC3E}">
        <p14:creationId xmlns:p14="http://schemas.microsoft.com/office/powerpoint/2010/main" val="2272449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p:sp>
        <p:nvSpPr>
          <p:cNvPr id="4" name="TextBox 3">
            <a:extLst>
              <a:ext uri="{FF2B5EF4-FFF2-40B4-BE49-F238E27FC236}">
                <a16:creationId xmlns:a16="http://schemas.microsoft.com/office/drawing/2014/main" id="{1E7CB404-8E6A-4BB9-98FC-0CC9CED6CF22}"/>
              </a:ext>
            </a:extLst>
          </p:cNvPr>
          <p:cNvSpPr txBox="1"/>
          <p:nvPr/>
        </p:nvSpPr>
        <p:spPr>
          <a:xfrm>
            <a:off x="2216076" y="2974489"/>
            <a:ext cx="7526604" cy="923330"/>
          </a:xfrm>
          <a:prstGeom prst="rect">
            <a:avLst/>
          </a:prstGeom>
          <a:noFill/>
        </p:spPr>
        <p:txBody>
          <a:bodyPr wrap="square" rtlCol="0">
            <a:spAutoFit/>
          </a:bodyPr>
          <a:lstStyle/>
          <a:p>
            <a:r>
              <a:rPr lang="en-US" dirty="0"/>
              <a:t>At this point, it might be reasonable to suggest multiplying Row 2 by 22 and multiplying Row 3 by 5 to get the same values in the y columns of Row 2 and Row 3 and allow us to eliminate them. That will make the numbers </a:t>
            </a:r>
            <a:r>
              <a:rPr lang="en-US"/>
              <a:t>fairly large.</a:t>
            </a:r>
            <a:endParaRPr lang="en-US" dirty="0"/>
          </a:p>
        </p:txBody>
      </p:sp>
      <p:sp>
        <p:nvSpPr>
          <p:cNvPr id="6" name="TextBox 5">
            <a:extLst>
              <a:ext uri="{FF2B5EF4-FFF2-40B4-BE49-F238E27FC236}">
                <a16:creationId xmlns:a16="http://schemas.microsoft.com/office/drawing/2014/main" id="{445CA503-8EE7-49B2-9A86-A167948F584F}"/>
              </a:ext>
            </a:extLst>
          </p:cNvPr>
          <p:cNvSpPr txBox="1"/>
          <p:nvPr/>
        </p:nvSpPr>
        <p:spPr>
          <a:xfrm>
            <a:off x="2268720" y="4001294"/>
            <a:ext cx="7239600" cy="1477328"/>
          </a:xfrm>
          <a:prstGeom prst="rect">
            <a:avLst/>
          </a:prstGeom>
          <a:noFill/>
        </p:spPr>
        <p:txBody>
          <a:bodyPr wrap="square" rtlCol="0">
            <a:spAutoFit/>
          </a:bodyPr>
          <a:lstStyle/>
          <a:p>
            <a:r>
              <a:rPr lang="en-US" dirty="0"/>
              <a:t>On the other hand, with a little bit of number sense, we might see that every entry in the second row is divisible by 5 and every entry in the third row is divisible by 22. Therefore, if we multiply row 2 by 1/5 and multiply row 3 by 1/22, we will get the same value in the y-column of both rows, making the numbers a little easier to work with.</a:t>
            </a:r>
          </a:p>
        </p:txBody>
      </p:sp>
    </p:spTree>
    <p:extLst>
      <p:ext uri="{BB962C8B-B14F-4D97-AF65-F5344CB8AC3E}">
        <p14:creationId xmlns:p14="http://schemas.microsoft.com/office/powerpoint/2010/main" val="1749961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p:sp>
        <p:nvSpPr>
          <p:cNvPr id="4" name="TextBox 3">
            <a:extLst>
              <a:ext uri="{FF2B5EF4-FFF2-40B4-BE49-F238E27FC236}">
                <a16:creationId xmlns:a16="http://schemas.microsoft.com/office/drawing/2014/main" id="{1E7CB404-8E6A-4BB9-98FC-0CC9CED6CF22}"/>
              </a:ext>
            </a:extLst>
          </p:cNvPr>
          <p:cNvSpPr txBox="1"/>
          <p:nvPr/>
        </p:nvSpPr>
        <p:spPr>
          <a:xfrm>
            <a:off x="2216076" y="2974489"/>
            <a:ext cx="7526604" cy="923330"/>
          </a:xfrm>
          <a:prstGeom prst="rect">
            <a:avLst/>
          </a:prstGeom>
          <a:noFill/>
        </p:spPr>
        <p:txBody>
          <a:bodyPr wrap="square" rtlCol="0">
            <a:spAutoFit/>
          </a:bodyPr>
          <a:lstStyle/>
          <a:p>
            <a:r>
              <a:rPr lang="en-US" dirty="0"/>
              <a:t>At this point, it might be reasonable to suggest multiplying Row 2 by 22 and multiplying Row 3 by 5 to get the same values in the y columns of Row 2 and Row 3 and allow us to eliminate them. That will make the numbers </a:t>
            </a:r>
            <a:r>
              <a:rPr lang="en-US"/>
              <a:t>fairly large.</a:t>
            </a:r>
            <a:endParaRPr lang="en-US" dirty="0"/>
          </a:p>
        </p:txBody>
      </p:sp>
      <p:sp>
        <p:nvSpPr>
          <p:cNvPr id="6" name="TextBox 5">
            <a:extLst>
              <a:ext uri="{FF2B5EF4-FFF2-40B4-BE49-F238E27FC236}">
                <a16:creationId xmlns:a16="http://schemas.microsoft.com/office/drawing/2014/main" id="{445CA503-8EE7-49B2-9A86-A167948F584F}"/>
              </a:ext>
            </a:extLst>
          </p:cNvPr>
          <p:cNvSpPr txBox="1"/>
          <p:nvPr/>
        </p:nvSpPr>
        <p:spPr>
          <a:xfrm>
            <a:off x="2268720" y="4001294"/>
            <a:ext cx="7239600" cy="1477328"/>
          </a:xfrm>
          <a:prstGeom prst="rect">
            <a:avLst/>
          </a:prstGeom>
          <a:noFill/>
        </p:spPr>
        <p:txBody>
          <a:bodyPr wrap="square" rtlCol="0">
            <a:spAutoFit/>
          </a:bodyPr>
          <a:lstStyle/>
          <a:p>
            <a:r>
              <a:rPr lang="en-US" dirty="0"/>
              <a:t>On the other hand, with a little bit of number sense, we might see that every entry in the second row is divisible by 5 and every entry in the third row is divisible by 22. Therefore, if we multiply row 2 by 1/5 and multiply row 3 by 1/22, we will get the same value in the y-column of both rows, making the numbers a little easier </a:t>
            </a:r>
            <a:r>
              <a:rPr lang="en-US"/>
              <a:t>to work with.</a:t>
            </a:r>
            <a:endParaRPr lang="en-US" dirty="0"/>
          </a:p>
        </p:txBody>
      </p:sp>
      <p:sp>
        <p:nvSpPr>
          <p:cNvPr id="7" name="TextBox 6">
            <a:extLst>
              <a:ext uri="{FF2B5EF4-FFF2-40B4-BE49-F238E27FC236}">
                <a16:creationId xmlns:a16="http://schemas.microsoft.com/office/drawing/2014/main" id="{D77A2322-ADD3-4C86-A13B-A5001A82C8AD}"/>
              </a:ext>
            </a:extLst>
          </p:cNvPr>
          <p:cNvSpPr txBox="1"/>
          <p:nvPr/>
        </p:nvSpPr>
        <p:spPr>
          <a:xfrm>
            <a:off x="2268720" y="5560579"/>
            <a:ext cx="7239600" cy="369332"/>
          </a:xfrm>
          <a:prstGeom prst="rect">
            <a:avLst/>
          </a:prstGeom>
          <a:noFill/>
        </p:spPr>
        <p:txBody>
          <a:bodyPr wrap="square" rtlCol="0">
            <a:spAutoFit/>
          </a:bodyPr>
          <a:lstStyle/>
          <a:p>
            <a:r>
              <a:rPr lang="en-US" dirty="0"/>
              <a:t>Either approach is acceptable.</a:t>
            </a:r>
          </a:p>
        </p:txBody>
      </p:sp>
    </p:spTree>
    <p:extLst>
      <p:ext uri="{BB962C8B-B14F-4D97-AF65-F5344CB8AC3E}">
        <p14:creationId xmlns:p14="http://schemas.microsoft.com/office/powerpoint/2010/main" val="3156131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Ink 13">
                <a:extLst>
                  <a:ext uri="{FF2B5EF4-FFF2-40B4-BE49-F238E27FC236}">
                    <a16:creationId xmlns:a16="http://schemas.microsoft.com/office/drawing/2014/main" id="{A9AA5EC1-10A1-4563-A920-97E8BA3F9D58}"/>
                  </a:ext>
                </a:extLst>
              </p14:cNvPr>
              <p14:cNvContentPartPr/>
              <p14:nvPr/>
            </p14:nvContentPartPr>
            <p14:xfrm>
              <a:off x="1026360" y="3371273"/>
              <a:ext cx="484920" cy="225360"/>
            </p14:xfrm>
          </p:contentPart>
        </mc:Choice>
        <mc:Fallback xmlns="">
          <p:pic>
            <p:nvPicPr>
              <p:cNvPr id="14" name="Ink 13">
                <a:extLst>
                  <a:ext uri="{FF2B5EF4-FFF2-40B4-BE49-F238E27FC236}">
                    <a16:creationId xmlns:a16="http://schemas.microsoft.com/office/drawing/2014/main" id="{A9AA5EC1-10A1-4563-A920-97E8BA3F9D58}"/>
                  </a:ext>
                </a:extLst>
              </p:cNvPr>
              <p:cNvPicPr/>
              <p:nvPr/>
            </p:nvPicPr>
            <p:blipFill>
              <a:blip r:embed="rId71"/>
              <a:stretch>
                <a:fillRect/>
              </a:stretch>
            </p:blipFill>
            <p:spPr>
              <a:xfrm>
                <a:off x="1017367" y="3362633"/>
                <a:ext cx="502547"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1F12D527-07D4-4334-98FA-C9E1B49C446B}"/>
                  </a:ext>
                </a:extLst>
              </p14:cNvPr>
              <p14:cNvContentPartPr/>
              <p14:nvPr/>
            </p14:nvContentPartPr>
            <p14:xfrm>
              <a:off x="3393000" y="3211073"/>
              <a:ext cx="470880" cy="174960"/>
            </p14:xfrm>
          </p:contentPart>
        </mc:Choice>
        <mc:Fallback xmlns="">
          <p:pic>
            <p:nvPicPr>
              <p:cNvPr id="39" name="Ink 38">
                <a:extLst>
                  <a:ext uri="{FF2B5EF4-FFF2-40B4-BE49-F238E27FC236}">
                    <a16:creationId xmlns:a16="http://schemas.microsoft.com/office/drawing/2014/main" id="{1F12D527-07D4-4334-98FA-C9E1B49C446B}"/>
                  </a:ext>
                </a:extLst>
              </p:cNvPr>
              <p:cNvPicPr/>
              <p:nvPr/>
            </p:nvPicPr>
            <p:blipFill>
              <a:blip r:embed="rId73"/>
              <a:stretch>
                <a:fillRect/>
              </a:stretch>
            </p:blipFill>
            <p:spPr>
              <a:xfrm>
                <a:off x="3384353" y="3202451"/>
                <a:ext cx="488533" cy="19256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7BBDF45C-44D2-45A4-84B2-5AC3D39DFB15}"/>
                  </a:ext>
                </a:extLst>
              </p14:cNvPr>
              <p14:cNvContentPartPr/>
              <p14:nvPr/>
            </p14:nvContentPartPr>
            <p14:xfrm>
              <a:off x="2648520" y="3225833"/>
              <a:ext cx="458280" cy="153360"/>
            </p14:xfrm>
          </p:contentPart>
        </mc:Choice>
        <mc:Fallback xmlns="">
          <p:pic>
            <p:nvPicPr>
              <p:cNvPr id="42" name="Ink 41">
                <a:extLst>
                  <a:ext uri="{FF2B5EF4-FFF2-40B4-BE49-F238E27FC236}">
                    <a16:creationId xmlns:a16="http://schemas.microsoft.com/office/drawing/2014/main" id="{7BBDF45C-44D2-45A4-84B2-5AC3D39DFB15}"/>
                  </a:ext>
                </a:extLst>
              </p:cNvPr>
              <p:cNvPicPr/>
              <p:nvPr/>
            </p:nvPicPr>
            <p:blipFill>
              <a:blip r:embed="rId75"/>
              <a:stretch>
                <a:fillRect/>
              </a:stretch>
            </p:blipFill>
            <p:spPr>
              <a:xfrm>
                <a:off x="2639880" y="3216833"/>
                <a:ext cx="475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5DDB6AE-77C5-421C-BA8D-DEE72A656F4D}"/>
                  </a:ext>
                </a:extLst>
              </p14:cNvPr>
              <p14:cNvContentPartPr/>
              <p14:nvPr/>
            </p14:nvContentPartPr>
            <p14:xfrm>
              <a:off x="4384080" y="3198833"/>
              <a:ext cx="385560" cy="145080"/>
            </p14:xfrm>
          </p:contentPart>
        </mc:Choice>
        <mc:Fallback xmlns="">
          <p:pic>
            <p:nvPicPr>
              <p:cNvPr id="49" name="Ink 48">
                <a:extLst>
                  <a:ext uri="{FF2B5EF4-FFF2-40B4-BE49-F238E27FC236}">
                    <a16:creationId xmlns:a16="http://schemas.microsoft.com/office/drawing/2014/main" id="{B5DDB6AE-77C5-421C-BA8D-DEE72A656F4D}"/>
                  </a:ext>
                </a:extLst>
              </p:cNvPr>
              <p:cNvPicPr/>
              <p:nvPr/>
            </p:nvPicPr>
            <p:blipFill>
              <a:blip r:embed="rId77"/>
              <a:stretch>
                <a:fillRect/>
              </a:stretch>
            </p:blipFill>
            <p:spPr>
              <a:xfrm>
                <a:off x="4375440" y="3190193"/>
                <a:ext cx="403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DF44CF35-97A5-4A5F-8511-7F6AD79B72CA}"/>
                  </a:ext>
                </a:extLst>
              </p14:cNvPr>
              <p14:cNvContentPartPr/>
              <p14:nvPr/>
            </p14:nvContentPartPr>
            <p14:xfrm>
              <a:off x="3983040" y="3140513"/>
              <a:ext cx="164880" cy="1016640"/>
            </p14:xfrm>
          </p:contentPart>
        </mc:Choice>
        <mc:Fallback xmlns="">
          <p:pic>
            <p:nvPicPr>
              <p:cNvPr id="55" name="Ink 54">
                <a:extLst>
                  <a:ext uri="{FF2B5EF4-FFF2-40B4-BE49-F238E27FC236}">
                    <a16:creationId xmlns:a16="http://schemas.microsoft.com/office/drawing/2014/main" id="{DF44CF35-97A5-4A5F-8511-7F6AD79B72CA}"/>
                  </a:ext>
                </a:extLst>
              </p:cNvPr>
              <p:cNvPicPr/>
              <p:nvPr/>
            </p:nvPicPr>
            <p:blipFill>
              <a:blip r:embed="rId79"/>
              <a:stretch>
                <a:fillRect/>
              </a:stretch>
            </p:blipFill>
            <p:spPr>
              <a:xfrm>
                <a:off x="3974040" y="3131513"/>
                <a:ext cx="18252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43E2AD21-3E82-4732-BE32-5E1FFEA22F43}"/>
                  </a:ext>
                </a:extLst>
              </p14:cNvPr>
              <p14:cNvContentPartPr/>
              <p14:nvPr/>
            </p14:nvContentPartPr>
            <p14:xfrm>
              <a:off x="3411000" y="3521753"/>
              <a:ext cx="216000" cy="173880"/>
            </p14:xfrm>
          </p:contentPart>
        </mc:Choice>
        <mc:Fallback xmlns="">
          <p:pic>
            <p:nvPicPr>
              <p:cNvPr id="63" name="Ink 62">
                <a:extLst>
                  <a:ext uri="{FF2B5EF4-FFF2-40B4-BE49-F238E27FC236}">
                    <a16:creationId xmlns:a16="http://schemas.microsoft.com/office/drawing/2014/main" id="{43E2AD21-3E82-4732-BE32-5E1FFEA22F43}"/>
                  </a:ext>
                </a:extLst>
              </p:cNvPr>
              <p:cNvPicPr/>
              <p:nvPr/>
            </p:nvPicPr>
            <p:blipFill>
              <a:blip r:embed="rId81"/>
              <a:stretch>
                <a:fillRect/>
              </a:stretch>
            </p:blipFill>
            <p:spPr>
              <a:xfrm>
                <a:off x="3402015" y="3512753"/>
                <a:ext cx="233611"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Ink 63">
                <a:extLst>
                  <a:ext uri="{FF2B5EF4-FFF2-40B4-BE49-F238E27FC236}">
                    <a16:creationId xmlns:a16="http://schemas.microsoft.com/office/drawing/2014/main" id="{EC714E7B-D6C5-4011-8663-E3B5F0D66A99}"/>
                  </a:ext>
                </a:extLst>
              </p14:cNvPr>
              <p14:cNvContentPartPr/>
              <p14:nvPr/>
            </p14:nvContentPartPr>
            <p14:xfrm>
              <a:off x="2692080" y="3522833"/>
              <a:ext cx="173160" cy="159480"/>
            </p14:xfrm>
          </p:contentPart>
        </mc:Choice>
        <mc:Fallback xmlns="">
          <p:pic>
            <p:nvPicPr>
              <p:cNvPr id="64" name="Ink 63">
                <a:extLst>
                  <a:ext uri="{FF2B5EF4-FFF2-40B4-BE49-F238E27FC236}">
                    <a16:creationId xmlns:a16="http://schemas.microsoft.com/office/drawing/2014/main" id="{EC714E7B-D6C5-4011-8663-E3B5F0D66A99}"/>
                  </a:ext>
                </a:extLst>
              </p:cNvPr>
              <p:cNvPicPr/>
              <p:nvPr/>
            </p:nvPicPr>
            <p:blipFill>
              <a:blip r:embed="rId83"/>
              <a:stretch>
                <a:fillRect/>
              </a:stretch>
            </p:blipFill>
            <p:spPr>
              <a:xfrm>
                <a:off x="2683061" y="3514193"/>
                <a:ext cx="190837"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5" name="Ink 64">
                <a:extLst>
                  <a:ext uri="{FF2B5EF4-FFF2-40B4-BE49-F238E27FC236}">
                    <a16:creationId xmlns:a16="http://schemas.microsoft.com/office/drawing/2014/main" id="{A34B5E45-1365-467D-B7B8-4759E6D23FEF}"/>
                  </a:ext>
                </a:extLst>
              </p14:cNvPr>
              <p14:cNvContentPartPr/>
              <p14:nvPr/>
            </p14:nvContentPartPr>
            <p14:xfrm>
              <a:off x="1787760" y="3178313"/>
              <a:ext cx="573480" cy="862560"/>
            </p14:xfrm>
          </p:contentPart>
        </mc:Choice>
        <mc:Fallback xmlns="">
          <p:pic>
            <p:nvPicPr>
              <p:cNvPr id="65" name="Ink 64">
                <a:extLst>
                  <a:ext uri="{FF2B5EF4-FFF2-40B4-BE49-F238E27FC236}">
                    <a16:creationId xmlns:a16="http://schemas.microsoft.com/office/drawing/2014/main" id="{A34B5E45-1365-467D-B7B8-4759E6D23FEF}"/>
                  </a:ext>
                </a:extLst>
              </p:cNvPr>
              <p:cNvPicPr/>
              <p:nvPr/>
            </p:nvPicPr>
            <p:blipFill>
              <a:blip r:embed="rId85"/>
              <a:stretch>
                <a:fillRect/>
              </a:stretch>
            </p:blipFill>
            <p:spPr>
              <a:xfrm>
                <a:off x="1779120" y="3169673"/>
                <a:ext cx="5911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DBDDA4B1-5915-491F-BC87-267621E595B4}"/>
                  </a:ext>
                </a:extLst>
              </p14:cNvPr>
              <p14:cNvContentPartPr/>
              <p14:nvPr/>
            </p14:nvContentPartPr>
            <p14:xfrm>
              <a:off x="4283280" y="3490073"/>
              <a:ext cx="429840" cy="139680"/>
            </p14:xfrm>
          </p:contentPart>
        </mc:Choice>
        <mc:Fallback xmlns="">
          <p:pic>
            <p:nvPicPr>
              <p:cNvPr id="71" name="Ink 70">
                <a:extLst>
                  <a:ext uri="{FF2B5EF4-FFF2-40B4-BE49-F238E27FC236}">
                    <a16:creationId xmlns:a16="http://schemas.microsoft.com/office/drawing/2014/main" id="{DBDDA4B1-5915-491F-BC87-267621E595B4}"/>
                  </a:ext>
                </a:extLst>
              </p:cNvPr>
              <p:cNvPicPr/>
              <p:nvPr/>
            </p:nvPicPr>
            <p:blipFill>
              <a:blip r:embed="rId87"/>
              <a:stretch>
                <a:fillRect/>
              </a:stretch>
            </p:blipFill>
            <p:spPr>
              <a:xfrm>
                <a:off x="4274280" y="3481073"/>
                <a:ext cx="4474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B1677452-BA59-4A03-A193-76EA87A3189C}"/>
                  </a:ext>
                </a:extLst>
              </p14:cNvPr>
              <p14:cNvContentPartPr/>
              <p14:nvPr/>
            </p14:nvContentPartPr>
            <p14:xfrm>
              <a:off x="2106000" y="3892193"/>
              <a:ext cx="123120" cy="145800"/>
            </p14:xfrm>
          </p:contentPart>
        </mc:Choice>
        <mc:Fallback xmlns="">
          <p:pic>
            <p:nvPicPr>
              <p:cNvPr id="74" name="Ink 73">
                <a:extLst>
                  <a:ext uri="{FF2B5EF4-FFF2-40B4-BE49-F238E27FC236}">
                    <a16:creationId xmlns:a16="http://schemas.microsoft.com/office/drawing/2014/main" id="{B1677452-BA59-4A03-A193-76EA87A3189C}"/>
                  </a:ext>
                </a:extLst>
              </p:cNvPr>
              <p:cNvPicPr/>
              <p:nvPr/>
            </p:nvPicPr>
            <p:blipFill>
              <a:blip r:embed="rId89"/>
              <a:stretch>
                <a:fillRect/>
              </a:stretch>
            </p:blipFill>
            <p:spPr>
              <a:xfrm>
                <a:off x="2097000" y="3883553"/>
                <a:ext cx="140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2D4EACC3-0FCB-45FB-8CA5-A741A6F610B3}"/>
                  </a:ext>
                </a:extLst>
              </p14:cNvPr>
              <p14:cNvContentPartPr/>
              <p14:nvPr/>
            </p14:nvContentPartPr>
            <p14:xfrm>
              <a:off x="3356640" y="3854393"/>
              <a:ext cx="205560" cy="191160"/>
            </p14:xfrm>
          </p:contentPart>
        </mc:Choice>
        <mc:Fallback xmlns="">
          <p:pic>
            <p:nvPicPr>
              <p:cNvPr id="79" name="Ink 78">
                <a:extLst>
                  <a:ext uri="{FF2B5EF4-FFF2-40B4-BE49-F238E27FC236}">
                    <a16:creationId xmlns:a16="http://schemas.microsoft.com/office/drawing/2014/main" id="{2D4EACC3-0FCB-45FB-8CA5-A741A6F610B3}"/>
                  </a:ext>
                </a:extLst>
              </p:cNvPr>
              <p:cNvPicPr/>
              <p:nvPr/>
            </p:nvPicPr>
            <p:blipFill>
              <a:blip r:embed="rId91"/>
              <a:stretch>
                <a:fillRect/>
              </a:stretch>
            </p:blipFill>
            <p:spPr>
              <a:xfrm>
                <a:off x="3347640" y="3845393"/>
                <a:ext cx="223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EA2FC0E1-080E-483E-8AC8-5F7C31E4C179}"/>
                  </a:ext>
                </a:extLst>
              </p14:cNvPr>
              <p14:cNvContentPartPr/>
              <p14:nvPr/>
            </p14:nvContentPartPr>
            <p14:xfrm>
              <a:off x="2618640" y="3850433"/>
              <a:ext cx="189360" cy="159480"/>
            </p14:xfrm>
          </p:contentPart>
        </mc:Choice>
        <mc:Fallback xmlns="">
          <p:pic>
            <p:nvPicPr>
              <p:cNvPr id="80" name="Ink 79">
                <a:extLst>
                  <a:ext uri="{FF2B5EF4-FFF2-40B4-BE49-F238E27FC236}">
                    <a16:creationId xmlns:a16="http://schemas.microsoft.com/office/drawing/2014/main" id="{EA2FC0E1-080E-483E-8AC8-5F7C31E4C179}"/>
                  </a:ext>
                </a:extLst>
              </p:cNvPr>
              <p:cNvPicPr/>
              <p:nvPr/>
            </p:nvPicPr>
            <p:blipFill>
              <a:blip r:embed="rId93"/>
              <a:stretch>
                <a:fillRect/>
              </a:stretch>
            </p:blipFill>
            <p:spPr>
              <a:xfrm>
                <a:off x="2610000" y="3841793"/>
                <a:ext cx="207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BE5C4176-557E-4520-AC95-780DC70E67EC}"/>
                  </a:ext>
                </a:extLst>
              </p14:cNvPr>
              <p14:cNvContentPartPr/>
              <p14:nvPr/>
            </p14:nvContentPartPr>
            <p14:xfrm>
              <a:off x="4336200" y="3105953"/>
              <a:ext cx="1705680" cy="895320"/>
            </p14:xfrm>
          </p:contentPart>
        </mc:Choice>
        <mc:Fallback xmlns="">
          <p:pic>
            <p:nvPicPr>
              <p:cNvPr id="99" name="Ink 98">
                <a:extLst>
                  <a:ext uri="{FF2B5EF4-FFF2-40B4-BE49-F238E27FC236}">
                    <a16:creationId xmlns:a16="http://schemas.microsoft.com/office/drawing/2014/main" id="{BE5C4176-557E-4520-AC95-780DC70E67EC}"/>
                  </a:ext>
                </a:extLst>
              </p:cNvPr>
              <p:cNvPicPr/>
              <p:nvPr/>
            </p:nvPicPr>
            <p:blipFill>
              <a:blip r:embed="rId95"/>
              <a:stretch>
                <a:fillRect/>
              </a:stretch>
            </p:blipFill>
            <p:spPr>
              <a:xfrm>
                <a:off x="4327200" y="3096953"/>
                <a:ext cx="1723320" cy="91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2714688F-5CAD-489E-8017-2399A739A99F}"/>
                  </a:ext>
                </a:extLst>
              </p14:cNvPr>
              <p14:cNvContentPartPr/>
              <p14:nvPr/>
            </p14:nvContentPartPr>
            <p14:xfrm>
              <a:off x="4981320" y="3387473"/>
              <a:ext cx="1628640" cy="698040"/>
            </p14:xfrm>
          </p:contentPart>
        </mc:Choice>
        <mc:Fallback xmlns="">
          <p:pic>
            <p:nvPicPr>
              <p:cNvPr id="117" name="Ink 116">
                <a:extLst>
                  <a:ext uri="{FF2B5EF4-FFF2-40B4-BE49-F238E27FC236}">
                    <a16:creationId xmlns:a16="http://schemas.microsoft.com/office/drawing/2014/main" id="{2714688F-5CAD-489E-8017-2399A739A99F}"/>
                  </a:ext>
                </a:extLst>
              </p:cNvPr>
              <p:cNvPicPr/>
              <p:nvPr/>
            </p:nvPicPr>
            <p:blipFill>
              <a:blip r:embed="rId97"/>
              <a:stretch>
                <a:fillRect/>
              </a:stretch>
            </p:blipFill>
            <p:spPr>
              <a:xfrm>
                <a:off x="4972320" y="3378829"/>
                <a:ext cx="1646280" cy="715689"/>
              </a:xfrm>
              <a:prstGeom prst="rect">
                <a:avLst/>
              </a:prstGeom>
            </p:spPr>
          </p:pic>
        </mc:Fallback>
      </mc:AlternateContent>
    </p:spTree>
    <p:extLst>
      <p:ext uri="{BB962C8B-B14F-4D97-AF65-F5344CB8AC3E}">
        <p14:creationId xmlns:p14="http://schemas.microsoft.com/office/powerpoint/2010/main" val="3292826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lstStyle/>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Ink 13">
                <a:extLst>
                  <a:ext uri="{FF2B5EF4-FFF2-40B4-BE49-F238E27FC236}">
                    <a16:creationId xmlns:a16="http://schemas.microsoft.com/office/drawing/2014/main" id="{A9AA5EC1-10A1-4563-A920-97E8BA3F9D58}"/>
                  </a:ext>
                </a:extLst>
              </p14:cNvPr>
              <p14:cNvContentPartPr/>
              <p14:nvPr/>
            </p14:nvContentPartPr>
            <p14:xfrm>
              <a:off x="1026360" y="3371273"/>
              <a:ext cx="484920" cy="225360"/>
            </p14:xfrm>
          </p:contentPart>
        </mc:Choice>
        <mc:Fallback xmlns="">
          <p:pic>
            <p:nvPicPr>
              <p:cNvPr id="14" name="Ink 13">
                <a:extLst>
                  <a:ext uri="{FF2B5EF4-FFF2-40B4-BE49-F238E27FC236}">
                    <a16:creationId xmlns:a16="http://schemas.microsoft.com/office/drawing/2014/main" id="{A9AA5EC1-10A1-4563-A920-97E8BA3F9D58}"/>
                  </a:ext>
                </a:extLst>
              </p:cNvPr>
              <p:cNvPicPr/>
              <p:nvPr/>
            </p:nvPicPr>
            <p:blipFill>
              <a:blip r:embed="rId71"/>
              <a:stretch>
                <a:fillRect/>
              </a:stretch>
            </p:blipFill>
            <p:spPr>
              <a:xfrm>
                <a:off x="1017367" y="3362633"/>
                <a:ext cx="502547"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1F12D527-07D4-4334-98FA-C9E1B49C446B}"/>
                  </a:ext>
                </a:extLst>
              </p14:cNvPr>
              <p14:cNvContentPartPr/>
              <p14:nvPr/>
            </p14:nvContentPartPr>
            <p14:xfrm>
              <a:off x="3393000" y="3211073"/>
              <a:ext cx="470880" cy="174960"/>
            </p14:xfrm>
          </p:contentPart>
        </mc:Choice>
        <mc:Fallback xmlns="">
          <p:pic>
            <p:nvPicPr>
              <p:cNvPr id="39" name="Ink 38">
                <a:extLst>
                  <a:ext uri="{FF2B5EF4-FFF2-40B4-BE49-F238E27FC236}">
                    <a16:creationId xmlns:a16="http://schemas.microsoft.com/office/drawing/2014/main" id="{1F12D527-07D4-4334-98FA-C9E1B49C446B}"/>
                  </a:ext>
                </a:extLst>
              </p:cNvPr>
              <p:cNvPicPr/>
              <p:nvPr/>
            </p:nvPicPr>
            <p:blipFill>
              <a:blip r:embed="rId73"/>
              <a:stretch>
                <a:fillRect/>
              </a:stretch>
            </p:blipFill>
            <p:spPr>
              <a:xfrm>
                <a:off x="3384353" y="3202451"/>
                <a:ext cx="488533" cy="19256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7BBDF45C-44D2-45A4-84B2-5AC3D39DFB15}"/>
                  </a:ext>
                </a:extLst>
              </p14:cNvPr>
              <p14:cNvContentPartPr/>
              <p14:nvPr/>
            </p14:nvContentPartPr>
            <p14:xfrm>
              <a:off x="2648520" y="3225833"/>
              <a:ext cx="458280" cy="153360"/>
            </p14:xfrm>
          </p:contentPart>
        </mc:Choice>
        <mc:Fallback xmlns="">
          <p:pic>
            <p:nvPicPr>
              <p:cNvPr id="42" name="Ink 41">
                <a:extLst>
                  <a:ext uri="{FF2B5EF4-FFF2-40B4-BE49-F238E27FC236}">
                    <a16:creationId xmlns:a16="http://schemas.microsoft.com/office/drawing/2014/main" id="{7BBDF45C-44D2-45A4-84B2-5AC3D39DFB15}"/>
                  </a:ext>
                </a:extLst>
              </p:cNvPr>
              <p:cNvPicPr/>
              <p:nvPr/>
            </p:nvPicPr>
            <p:blipFill>
              <a:blip r:embed="rId75"/>
              <a:stretch>
                <a:fillRect/>
              </a:stretch>
            </p:blipFill>
            <p:spPr>
              <a:xfrm>
                <a:off x="2639880" y="3216833"/>
                <a:ext cx="475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5DDB6AE-77C5-421C-BA8D-DEE72A656F4D}"/>
                  </a:ext>
                </a:extLst>
              </p14:cNvPr>
              <p14:cNvContentPartPr/>
              <p14:nvPr/>
            </p14:nvContentPartPr>
            <p14:xfrm>
              <a:off x="4384080" y="3198833"/>
              <a:ext cx="385560" cy="145080"/>
            </p14:xfrm>
          </p:contentPart>
        </mc:Choice>
        <mc:Fallback xmlns="">
          <p:pic>
            <p:nvPicPr>
              <p:cNvPr id="49" name="Ink 48">
                <a:extLst>
                  <a:ext uri="{FF2B5EF4-FFF2-40B4-BE49-F238E27FC236}">
                    <a16:creationId xmlns:a16="http://schemas.microsoft.com/office/drawing/2014/main" id="{B5DDB6AE-77C5-421C-BA8D-DEE72A656F4D}"/>
                  </a:ext>
                </a:extLst>
              </p:cNvPr>
              <p:cNvPicPr/>
              <p:nvPr/>
            </p:nvPicPr>
            <p:blipFill>
              <a:blip r:embed="rId77"/>
              <a:stretch>
                <a:fillRect/>
              </a:stretch>
            </p:blipFill>
            <p:spPr>
              <a:xfrm>
                <a:off x="4375440" y="3190193"/>
                <a:ext cx="403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DF44CF35-97A5-4A5F-8511-7F6AD79B72CA}"/>
                  </a:ext>
                </a:extLst>
              </p14:cNvPr>
              <p14:cNvContentPartPr/>
              <p14:nvPr/>
            </p14:nvContentPartPr>
            <p14:xfrm>
              <a:off x="3983040" y="3140513"/>
              <a:ext cx="164880" cy="1016640"/>
            </p14:xfrm>
          </p:contentPart>
        </mc:Choice>
        <mc:Fallback xmlns="">
          <p:pic>
            <p:nvPicPr>
              <p:cNvPr id="55" name="Ink 54">
                <a:extLst>
                  <a:ext uri="{FF2B5EF4-FFF2-40B4-BE49-F238E27FC236}">
                    <a16:creationId xmlns:a16="http://schemas.microsoft.com/office/drawing/2014/main" id="{DF44CF35-97A5-4A5F-8511-7F6AD79B72CA}"/>
                  </a:ext>
                </a:extLst>
              </p:cNvPr>
              <p:cNvPicPr/>
              <p:nvPr/>
            </p:nvPicPr>
            <p:blipFill>
              <a:blip r:embed="rId79"/>
              <a:stretch>
                <a:fillRect/>
              </a:stretch>
            </p:blipFill>
            <p:spPr>
              <a:xfrm>
                <a:off x="3974040" y="3131513"/>
                <a:ext cx="18252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43E2AD21-3E82-4732-BE32-5E1FFEA22F43}"/>
                  </a:ext>
                </a:extLst>
              </p14:cNvPr>
              <p14:cNvContentPartPr/>
              <p14:nvPr/>
            </p14:nvContentPartPr>
            <p14:xfrm>
              <a:off x="3411000" y="3521753"/>
              <a:ext cx="216000" cy="173880"/>
            </p14:xfrm>
          </p:contentPart>
        </mc:Choice>
        <mc:Fallback xmlns="">
          <p:pic>
            <p:nvPicPr>
              <p:cNvPr id="63" name="Ink 62">
                <a:extLst>
                  <a:ext uri="{FF2B5EF4-FFF2-40B4-BE49-F238E27FC236}">
                    <a16:creationId xmlns:a16="http://schemas.microsoft.com/office/drawing/2014/main" id="{43E2AD21-3E82-4732-BE32-5E1FFEA22F43}"/>
                  </a:ext>
                </a:extLst>
              </p:cNvPr>
              <p:cNvPicPr/>
              <p:nvPr/>
            </p:nvPicPr>
            <p:blipFill>
              <a:blip r:embed="rId81"/>
              <a:stretch>
                <a:fillRect/>
              </a:stretch>
            </p:blipFill>
            <p:spPr>
              <a:xfrm>
                <a:off x="3402015" y="3512753"/>
                <a:ext cx="233611"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Ink 63">
                <a:extLst>
                  <a:ext uri="{FF2B5EF4-FFF2-40B4-BE49-F238E27FC236}">
                    <a16:creationId xmlns:a16="http://schemas.microsoft.com/office/drawing/2014/main" id="{EC714E7B-D6C5-4011-8663-E3B5F0D66A99}"/>
                  </a:ext>
                </a:extLst>
              </p14:cNvPr>
              <p14:cNvContentPartPr/>
              <p14:nvPr/>
            </p14:nvContentPartPr>
            <p14:xfrm>
              <a:off x="2692080" y="3522833"/>
              <a:ext cx="173160" cy="159480"/>
            </p14:xfrm>
          </p:contentPart>
        </mc:Choice>
        <mc:Fallback xmlns="">
          <p:pic>
            <p:nvPicPr>
              <p:cNvPr id="64" name="Ink 63">
                <a:extLst>
                  <a:ext uri="{FF2B5EF4-FFF2-40B4-BE49-F238E27FC236}">
                    <a16:creationId xmlns:a16="http://schemas.microsoft.com/office/drawing/2014/main" id="{EC714E7B-D6C5-4011-8663-E3B5F0D66A99}"/>
                  </a:ext>
                </a:extLst>
              </p:cNvPr>
              <p:cNvPicPr/>
              <p:nvPr/>
            </p:nvPicPr>
            <p:blipFill>
              <a:blip r:embed="rId83"/>
              <a:stretch>
                <a:fillRect/>
              </a:stretch>
            </p:blipFill>
            <p:spPr>
              <a:xfrm>
                <a:off x="2683061" y="3514193"/>
                <a:ext cx="190837"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5" name="Ink 64">
                <a:extLst>
                  <a:ext uri="{FF2B5EF4-FFF2-40B4-BE49-F238E27FC236}">
                    <a16:creationId xmlns:a16="http://schemas.microsoft.com/office/drawing/2014/main" id="{A34B5E45-1365-467D-B7B8-4759E6D23FEF}"/>
                  </a:ext>
                </a:extLst>
              </p14:cNvPr>
              <p14:cNvContentPartPr/>
              <p14:nvPr/>
            </p14:nvContentPartPr>
            <p14:xfrm>
              <a:off x="1787760" y="3178313"/>
              <a:ext cx="573480" cy="862560"/>
            </p14:xfrm>
          </p:contentPart>
        </mc:Choice>
        <mc:Fallback xmlns="">
          <p:pic>
            <p:nvPicPr>
              <p:cNvPr id="65" name="Ink 64">
                <a:extLst>
                  <a:ext uri="{FF2B5EF4-FFF2-40B4-BE49-F238E27FC236}">
                    <a16:creationId xmlns:a16="http://schemas.microsoft.com/office/drawing/2014/main" id="{A34B5E45-1365-467D-B7B8-4759E6D23FEF}"/>
                  </a:ext>
                </a:extLst>
              </p:cNvPr>
              <p:cNvPicPr/>
              <p:nvPr/>
            </p:nvPicPr>
            <p:blipFill>
              <a:blip r:embed="rId85"/>
              <a:stretch>
                <a:fillRect/>
              </a:stretch>
            </p:blipFill>
            <p:spPr>
              <a:xfrm>
                <a:off x="1779120" y="3169673"/>
                <a:ext cx="5911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DBDDA4B1-5915-491F-BC87-267621E595B4}"/>
                  </a:ext>
                </a:extLst>
              </p14:cNvPr>
              <p14:cNvContentPartPr/>
              <p14:nvPr/>
            </p14:nvContentPartPr>
            <p14:xfrm>
              <a:off x="4283280" y="3490073"/>
              <a:ext cx="429840" cy="139680"/>
            </p14:xfrm>
          </p:contentPart>
        </mc:Choice>
        <mc:Fallback xmlns="">
          <p:pic>
            <p:nvPicPr>
              <p:cNvPr id="71" name="Ink 70">
                <a:extLst>
                  <a:ext uri="{FF2B5EF4-FFF2-40B4-BE49-F238E27FC236}">
                    <a16:creationId xmlns:a16="http://schemas.microsoft.com/office/drawing/2014/main" id="{DBDDA4B1-5915-491F-BC87-267621E595B4}"/>
                  </a:ext>
                </a:extLst>
              </p:cNvPr>
              <p:cNvPicPr/>
              <p:nvPr/>
            </p:nvPicPr>
            <p:blipFill>
              <a:blip r:embed="rId87"/>
              <a:stretch>
                <a:fillRect/>
              </a:stretch>
            </p:blipFill>
            <p:spPr>
              <a:xfrm>
                <a:off x="4274280" y="3481073"/>
                <a:ext cx="4474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B1677452-BA59-4A03-A193-76EA87A3189C}"/>
                  </a:ext>
                </a:extLst>
              </p14:cNvPr>
              <p14:cNvContentPartPr/>
              <p14:nvPr/>
            </p14:nvContentPartPr>
            <p14:xfrm>
              <a:off x="2106000" y="3892193"/>
              <a:ext cx="123120" cy="145800"/>
            </p14:xfrm>
          </p:contentPart>
        </mc:Choice>
        <mc:Fallback xmlns="">
          <p:pic>
            <p:nvPicPr>
              <p:cNvPr id="74" name="Ink 73">
                <a:extLst>
                  <a:ext uri="{FF2B5EF4-FFF2-40B4-BE49-F238E27FC236}">
                    <a16:creationId xmlns:a16="http://schemas.microsoft.com/office/drawing/2014/main" id="{B1677452-BA59-4A03-A193-76EA87A3189C}"/>
                  </a:ext>
                </a:extLst>
              </p:cNvPr>
              <p:cNvPicPr/>
              <p:nvPr/>
            </p:nvPicPr>
            <p:blipFill>
              <a:blip r:embed="rId89"/>
              <a:stretch>
                <a:fillRect/>
              </a:stretch>
            </p:blipFill>
            <p:spPr>
              <a:xfrm>
                <a:off x="2097000" y="3883553"/>
                <a:ext cx="140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2D4EACC3-0FCB-45FB-8CA5-A741A6F610B3}"/>
                  </a:ext>
                </a:extLst>
              </p14:cNvPr>
              <p14:cNvContentPartPr/>
              <p14:nvPr/>
            </p14:nvContentPartPr>
            <p14:xfrm>
              <a:off x="3356640" y="3854393"/>
              <a:ext cx="205560" cy="191160"/>
            </p14:xfrm>
          </p:contentPart>
        </mc:Choice>
        <mc:Fallback xmlns="">
          <p:pic>
            <p:nvPicPr>
              <p:cNvPr id="79" name="Ink 78">
                <a:extLst>
                  <a:ext uri="{FF2B5EF4-FFF2-40B4-BE49-F238E27FC236}">
                    <a16:creationId xmlns:a16="http://schemas.microsoft.com/office/drawing/2014/main" id="{2D4EACC3-0FCB-45FB-8CA5-A741A6F610B3}"/>
                  </a:ext>
                </a:extLst>
              </p:cNvPr>
              <p:cNvPicPr/>
              <p:nvPr/>
            </p:nvPicPr>
            <p:blipFill>
              <a:blip r:embed="rId91"/>
              <a:stretch>
                <a:fillRect/>
              </a:stretch>
            </p:blipFill>
            <p:spPr>
              <a:xfrm>
                <a:off x="3347640" y="3845393"/>
                <a:ext cx="223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EA2FC0E1-080E-483E-8AC8-5F7C31E4C179}"/>
                  </a:ext>
                </a:extLst>
              </p14:cNvPr>
              <p14:cNvContentPartPr/>
              <p14:nvPr/>
            </p14:nvContentPartPr>
            <p14:xfrm>
              <a:off x="2618640" y="3850433"/>
              <a:ext cx="189360" cy="159480"/>
            </p14:xfrm>
          </p:contentPart>
        </mc:Choice>
        <mc:Fallback xmlns="">
          <p:pic>
            <p:nvPicPr>
              <p:cNvPr id="80" name="Ink 79">
                <a:extLst>
                  <a:ext uri="{FF2B5EF4-FFF2-40B4-BE49-F238E27FC236}">
                    <a16:creationId xmlns:a16="http://schemas.microsoft.com/office/drawing/2014/main" id="{EA2FC0E1-080E-483E-8AC8-5F7C31E4C179}"/>
                  </a:ext>
                </a:extLst>
              </p:cNvPr>
              <p:cNvPicPr/>
              <p:nvPr/>
            </p:nvPicPr>
            <p:blipFill>
              <a:blip r:embed="rId93"/>
              <a:stretch>
                <a:fillRect/>
              </a:stretch>
            </p:blipFill>
            <p:spPr>
              <a:xfrm>
                <a:off x="2610000" y="3841793"/>
                <a:ext cx="207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BE5C4176-557E-4520-AC95-780DC70E67EC}"/>
                  </a:ext>
                </a:extLst>
              </p14:cNvPr>
              <p14:cNvContentPartPr/>
              <p14:nvPr/>
            </p14:nvContentPartPr>
            <p14:xfrm>
              <a:off x="4336200" y="3105953"/>
              <a:ext cx="1705680" cy="895320"/>
            </p14:xfrm>
          </p:contentPart>
        </mc:Choice>
        <mc:Fallback xmlns="">
          <p:pic>
            <p:nvPicPr>
              <p:cNvPr id="99" name="Ink 98">
                <a:extLst>
                  <a:ext uri="{FF2B5EF4-FFF2-40B4-BE49-F238E27FC236}">
                    <a16:creationId xmlns:a16="http://schemas.microsoft.com/office/drawing/2014/main" id="{BE5C4176-557E-4520-AC95-780DC70E67EC}"/>
                  </a:ext>
                </a:extLst>
              </p:cNvPr>
              <p:cNvPicPr/>
              <p:nvPr/>
            </p:nvPicPr>
            <p:blipFill>
              <a:blip r:embed="rId95"/>
              <a:stretch>
                <a:fillRect/>
              </a:stretch>
            </p:blipFill>
            <p:spPr>
              <a:xfrm>
                <a:off x="4327200" y="3096953"/>
                <a:ext cx="1723320" cy="91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2714688F-5CAD-489E-8017-2399A739A99F}"/>
                  </a:ext>
                </a:extLst>
              </p14:cNvPr>
              <p14:cNvContentPartPr/>
              <p14:nvPr/>
            </p14:nvContentPartPr>
            <p14:xfrm>
              <a:off x="4981320" y="3387473"/>
              <a:ext cx="1628640" cy="698040"/>
            </p14:xfrm>
          </p:contentPart>
        </mc:Choice>
        <mc:Fallback xmlns="">
          <p:pic>
            <p:nvPicPr>
              <p:cNvPr id="117" name="Ink 116">
                <a:extLst>
                  <a:ext uri="{FF2B5EF4-FFF2-40B4-BE49-F238E27FC236}">
                    <a16:creationId xmlns:a16="http://schemas.microsoft.com/office/drawing/2014/main" id="{2714688F-5CAD-489E-8017-2399A739A99F}"/>
                  </a:ext>
                </a:extLst>
              </p:cNvPr>
              <p:cNvPicPr/>
              <p:nvPr/>
            </p:nvPicPr>
            <p:blipFill>
              <a:blip r:embed="rId97"/>
              <a:stretch>
                <a:fillRect/>
              </a:stretch>
            </p:blipFill>
            <p:spPr>
              <a:xfrm>
                <a:off x="4972320" y="3378829"/>
                <a:ext cx="1646280" cy="71568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 name="Ink 23">
                <a:extLst>
                  <a:ext uri="{FF2B5EF4-FFF2-40B4-BE49-F238E27FC236}">
                    <a16:creationId xmlns:a16="http://schemas.microsoft.com/office/drawing/2014/main" id="{33122EDC-2E48-4539-A583-A28620193417}"/>
                  </a:ext>
                </a:extLst>
              </p14:cNvPr>
              <p14:cNvContentPartPr/>
              <p14:nvPr/>
            </p14:nvContentPartPr>
            <p14:xfrm>
              <a:off x="7788960" y="3228353"/>
              <a:ext cx="405000" cy="216720"/>
            </p14:xfrm>
          </p:contentPart>
        </mc:Choice>
        <mc:Fallback xmlns="">
          <p:pic>
            <p:nvPicPr>
              <p:cNvPr id="24" name="Ink 23">
                <a:extLst>
                  <a:ext uri="{FF2B5EF4-FFF2-40B4-BE49-F238E27FC236}">
                    <a16:creationId xmlns:a16="http://schemas.microsoft.com/office/drawing/2014/main" id="{33122EDC-2E48-4539-A583-A28620193417}"/>
                  </a:ext>
                </a:extLst>
              </p:cNvPr>
              <p:cNvPicPr/>
              <p:nvPr/>
            </p:nvPicPr>
            <p:blipFill>
              <a:blip r:embed="rId99"/>
              <a:stretch>
                <a:fillRect/>
              </a:stretch>
            </p:blipFill>
            <p:spPr>
              <a:xfrm>
                <a:off x="7779968" y="3219353"/>
                <a:ext cx="422624"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7" name="Ink 46">
                <a:extLst>
                  <a:ext uri="{FF2B5EF4-FFF2-40B4-BE49-F238E27FC236}">
                    <a16:creationId xmlns:a16="http://schemas.microsoft.com/office/drawing/2014/main" id="{6AF4D17B-082E-4945-AAA5-78598A7DEDE4}"/>
                  </a:ext>
                </a:extLst>
              </p14:cNvPr>
              <p14:cNvContentPartPr/>
              <p14:nvPr/>
            </p14:nvContentPartPr>
            <p14:xfrm>
              <a:off x="8502120" y="3161033"/>
              <a:ext cx="1139400" cy="969120"/>
            </p14:xfrm>
          </p:contentPart>
        </mc:Choice>
        <mc:Fallback xmlns="">
          <p:pic>
            <p:nvPicPr>
              <p:cNvPr id="47" name="Ink 46">
                <a:extLst>
                  <a:ext uri="{FF2B5EF4-FFF2-40B4-BE49-F238E27FC236}">
                    <a16:creationId xmlns:a16="http://schemas.microsoft.com/office/drawing/2014/main" id="{6AF4D17B-082E-4945-AAA5-78598A7DEDE4}"/>
                  </a:ext>
                </a:extLst>
              </p:cNvPr>
              <p:cNvPicPr/>
              <p:nvPr/>
            </p:nvPicPr>
            <p:blipFill>
              <a:blip r:embed="rId101"/>
              <a:stretch>
                <a:fillRect/>
              </a:stretch>
            </p:blipFill>
            <p:spPr>
              <a:xfrm>
                <a:off x="8493477" y="3152033"/>
                <a:ext cx="1157046" cy="986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193D4EBE-E296-4F2E-AC6B-5853B739009F}"/>
                  </a:ext>
                </a:extLst>
              </p14:cNvPr>
              <p14:cNvContentPartPr/>
              <p14:nvPr/>
            </p14:nvContentPartPr>
            <p14:xfrm>
              <a:off x="7802280" y="3533993"/>
              <a:ext cx="191880" cy="188640"/>
            </p14:xfrm>
          </p:contentPart>
        </mc:Choice>
        <mc:Fallback xmlns="">
          <p:pic>
            <p:nvPicPr>
              <p:cNvPr id="68" name="Ink 67">
                <a:extLst>
                  <a:ext uri="{FF2B5EF4-FFF2-40B4-BE49-F238E27FC236}">
                    <a16:creationId xmlns:a16="http://schemas.microsoft.com/office/drawing/2014/main" id="{193D4EBE-E296-4F2E-AC6B-5853B739009F}"/>
                  </a:ext>
                </a:extLst>
              </p:cNvPr>
              <p:cNvPicPr/>
              <p:nvPr/>
            </p:nvPicPr>
            <p:blipFill>
              <a:blip r:embed="rId103"/>
              <a:stretch>
                <a:fillRect/>
              </a:stretch>
            </p:blipFill>
            <p:spPr>
              <a:xfrm>
                <a:off x="7793640" y="3524993"/>
                <a:ext cx="2095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1346ACE8-05C1-4215-BB19-E3F221636ABA}"/>
                  </a:ext>
                </a:extLst>
              </p14:cNvPr>
              <p14:cNvContentPartPr/>
              <p14:nvPr/>
            </p14:nvContentPartPr>
            <p14:xfrm>
              <a:off x="6580080" y="3137273"/>
              <a:ext cx="975600" cy="899640"/>
            </p14:xfrm>
          </p:contentPart>
        </mc:Choice>
        <mc:Fallback xmlns="">
          <p:pic>
            <p:nvPicPr>
              <p:cNvPr id="70" name="Ink 69">
                <a:extLst>
                  <a:ext uri="{FF2B5EF4-FFF2-40B4-BE49-F238E27FC236}">
                    <a16:creationId xmlns:a16="http://schemas.microsoft.com/office/drawing/2014/main" id="{1346ACE8-05C1-4215-BB19-E3F221636ABA}"/>
                  </a:ext>
                </a:extLst>
              </p:cNvPr>
              <p:cNvPicPr/>
              <p:nvPr/>
            </p:nvPicPr>
            <p:blipFill>
              <a:blip r:embed="rId105"/>
              <a:stretch>
                <a:fillRect/>
              </a:stretch>
            </p:blipFill>
            <p:spPr>
              <a:xfrm>
                <a:off x="6571080" y="3128633"/>
                <a:ext cx="993240" cy="917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2" name="Ink 81">
                <a:extLst>
                  <a:ext uri="{FF2B5EF4-FFF2-40B4-BE49-F238E27FC236}">
                    <a16:creationId xmlns:a16="http://schemas.microsoft.com/office/drawing/2014/main" id="{7F0C0A59-691A-4022-9968-95516F901DF4}"/>
                  </a:ext>
                </a:extLst>
              </p14:cNvPr>
              <p14:cNvContentPartPr/>
              <p14:nvPr/>
            </p14:nvContentPartPr>
            <p14:xfrm>
              <a:off x="9412200" y="3528953"/>
              <a:ext cx="65880" cy="208080"/>
            </p14:xfrm>
          </p:contentPart>
        </mc:Choice>
        <mc:Fallback xmlns="">
          <p:pic>
            <p:nvPicPr>
              <p:cNvPr id="82" name="Ink 81">
                <a:extLst>
                  <a:ext uri="{FF2B5EF4-FFF2-40B4-BE49-F238E27FC236}">
                    <a16:creationId xmlns:a16="http://schemas.microsoft.com/office/drawing/2014/main" id="{7F0C0A59-691A-4022-9968-95516F901DF4}"/>
                  </a:ext>
                </a:extLst>
              </p:cNvPr>
              <p:cNvPicPr/>
              <p:nvPr/>
            </p:nvPicPr>
            <p:blipFill>
              <a:blip r:embed="rId107"/>
              <a:stretch>
                <a:fillRect/>
              </a:stretch>
            </p:blipFill>
            <p:spPr>
              <a:xfrm>
                <a:off x="9403560" y="3520313"/>
                <a:ext cx="83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3" name="Ink 82">
                <a:extLst>
                  <a:ext uri="{FF2B5EF4-FFF2-40B4-BE49-F238E27FC236}">
                    <a16:creationId xmlns:a16="http://schemas.microsoft.com/office/drawing/2014/main" id="{62683099-E114-4C03-82E4-04421CC9A3A5}"/>
                  </a:ext>
                </a:extLst>
              </p14:cNvPr>
              <p14:cNvContentPartPr/>
              <p14:nvPr/>
            </p14:nvContentPartPr>
            <p14:xfrm>
              <a:off x="7317000" y="3774473"/>
              <a:ext cx="150120" cy="221400"/>
            </p14:xfrm>
          </p:contentPart>
        </mc:Choice>
        <mc:Fallback xmlns="">
          <p:pic>
            <p:nvPicPr>
              <p:cNvPr id="83" name="Ink 82">
                <a:extLst>
                  <a:ext uri="{FF2B5EF4-FFF2-40B4-BE49-F238E27FC236}">
                    <a16:creationId xmlns:a16="http://schemas.microsoft.com/office/drawing/2014/main" id="{62683099-E114-4C03-82E4-04421CC9A3A5}"/>
                  </a:ext>
                </a:extLst>
              </p:cNvPr>
              <p:cNvPicPr/>
              <p:nvPr/>
            </p:nvPicPr>
            <p:blipFill>
              <a:blip r:embed="rId109"/>
              <a:stretch>
                <a:fillRect/>
              </a:stretch>
            </p:blipFill>
            <p:spPr>
              <a:xfrm>
                <a:off x="7308000" y="3765473"/>
                <a:ext cx="167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4" name="Ink 83">
                <a:extLst>
                  <a:ext uri="{FF2B5EF4-FFF2-40B4-BE49-F238E27FC236}">
                    <a16:creationId xmlns:a16="http://schemas.microsoft.com/office/drawing/2014/main" id="{E38572B1-E282-434F-AD24-2C784A60786D}"/>
                  </a:ext>
                </a:extLst>
              </p14:cNvPr>
              <p14:cNvContentPartPr/>
              <p14:nvPr/>
            </p14:nvContentPartPr>
            <p14:xfrm>
              <a:off x="7833960" y="3834593"/>
              <a:ext cx="182160" cy="189360"/>
            </p14:xfrm>
          </p:contentPart>
        </mc:Choice>
        <mc:Fallback xmlns="">
          <p:pic>
            <p:nvPicPr>
              <p:cNvPr id="84" name="Ink 83">
                <a:extLst>
                  <a:ext uri="{FF2B5EF4-FFF2-40B4-BE49-F238E27FC236}">
                    <a16:creationId xmlns:a16="http://schemas.microsoft.com/office/drawing/2014/main" id="{E38572B1-E282-434F-AD24-2C784A60786D}"/>
                  </a:ext>
                </a:extLst>
              </p:cNvPr>
              <p:cNvPicPr/>
              <p:nvPr/>
            </p:nvPicPr>
            <p:blipFill>
              <a:blip r:embed="rId111"/>
              <a:stretch>
                <a:fillRect/>
              </a:stretch>
            </p:blipFill>
            <p:spPr>
              <a:xfrm>
                <a:off x="7825320" y="3825593"/>
                <a:ext cx="199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8" name="Ink 87">
                <a:extLst>
                  <a:ext uri="{FF2B5EF4-FFF2-40B4-BE49-F238E27FC236}">
                    <a16:creationId xmlns:a16="http://schemas.microsoft.com/office/drawing/2014/main" id="{E3ADFACF-EB41-4CF0-94F1-0D7813459AB2}"/>
                  </a:ext>
                </a:extLst>
              </p14:cNvPr>
              <p14:cNvContentPartPr/>
              <p14:nvPr/>
            </p14:nvContentPartPr>
            <p14:xfrm>
              <a:off x="8580960" y="3126473"/>
              <a:ext cx="1140840" cy="967320"/>
            </p14:xfrm>
          </p:contentPart>
        </mc:Choice>
        <mc:Fallback xmlns="">
          <p:pic>
            <p:nvPicPr>
              <p:cNvPr id="88" name="Ink 87">
                <a:extLst>
                  <a:ext uri="{FF2B5EF4-FFF2-40B4-BE49-F238E27FC236}">
                    <a16:creationId xmlns:a16="http://schemas.microsoft.com/office/drawing/2014/main" id="{E3ADFACF-EB41-4CF0-94F1-0D7813459AB2}"/>
                  </a:ext>
                </a:extLst>
              </p:cNvPr>
              <p:cNvPicPr/>
              <p:nvPr/>
            </p:nvPicPr>
            <p:blipFill>
              <a:blip r:embed="rId113"/>
              <a:stretch>
                <a:fillRect/>
              </a:stretch>
            </p:blipFill>
            <p:spPr>
              <a:xfrm>
                <a:off x="8572320" y="3117833"/>
                <a:ext cx="1158480" cy="984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Ink 91">
                <a:extLst>
                  <a:ext uri="{FF2B5EF4-FFF2-40B4-BE49-F238E27FC236}">
                    <a16:creationId xmlns:a16="http://schemas.microsoft.com/office/drawing/2014/main" id="{29262E2A-1998-41B0-8928-19D4F20D5C7D}"/>
                  </a:ext>
                </a:extLst>
              </p14:cNvPr>
              <p14:cNvContentPartPr/>
              <p14:nvPr/>
            </p14:nvContentPartPr>
            <p14:xfrm>
              <a:off x="9729360" y="3876353"/>
              <a:ext cx="532800" cy="175680"/>
            </p14:xfrm>
          </p:contentPart>
        </mc:Choice>
        <mc:Fallback xmlns="">
          <p:pic>
            <p:nvPicPr>
              <p:cNvPr id="92" name="Ink 91">
                <a:extLst>
                  <a:ext uri="{FF2B5EF4-FFF2-40B4-BE49-F238E27FC236}">
                    <a16:creationId xmlns:a16="http://schemas.microsoft.com/office/drawing/2014/main" id="{29262E2A-1998-41B0-8928-19D4F20D5C7D}"/>
                  </a:ext>
                </a:extLst>
              </p:cNvPr>
              <p:cNvPicPr/>
              <p:nvPr/>
            </p:nvPicPr>
            <p:blipFill>
              <a:blip r:embed="rId115"/>
              <a:stretch>
                <a:fillRect/>
              </a:stretch>
            </p:blipFill>
            <p:spPr>
              <a:xfrm>
                <a:off x="9720360" y="3867353"/>
                <a:ext cx="550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3" name="Ink 92">
                <a:extLst>
                  <a:ext uri="{FF2B5EF4-FFF2-40B4-BE49-F238E27FC236}">
                    <a16:creationId xmlns:a16="http://schemas.microsoft.com/office/drawing/2014/main" id="{605BC823-3238-4DD8-9078-550319085DF8}"/>
                  </a:ext>
                </a:extLst>
              </p14:cNvPr>
              <p14:cNvContentPartPr/>
              <p14:nvPr/>
            </p14:nvContentPartPr>
            <p14:xfrm>
              <a:off x="10445760" y="3870953"/>
              <a:ext cx="103320" cy="189360"/>
            </p14:xfrm>
          </p:contentPart>
        </mc:Choice>
        <mc:Fallback xmlns="">
          <p:pic>
            <p:nvPicPr>
              <p:cNvPr id="93" name="Ink 92">
                <a:extLst>
                  <a:ext uri="{FF2B5EF4-FFF2-40B4-BE49-F238E27FC236}">
                    <a16:creationId xmlns:a16="http://schemas.microsoft.com/office/drawing/2014/main" id="{605BC823-3238-4DD8-9078-550319085DF8}"/>
                  </a:ext>
                </a:extLst>
              </p:cNvPr>
              <p:cNvPicPr/>
              <p:nvPr/>
            </p:nvPicPr>
            <p:blipFill>
              <a:blip r:embed="rId117"/>
              <a:stretch>
                <a:fillRect/>
              </a:stretch>
            </p:blipFill>
            <p:spPr>
              <a:xfrm>
                <a:off x="10436760" y="3861953"/>
                <a:ext cx="120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5" name="Ink 94">
                <a:extLst>
                  <a:ext uri="{FF2B5EF4-FFF2-40B4-BE49-F238E27FC236}">
                    <a16:creationId xmlns:a16="http://schemas.microsoft.com/office/drawing/2014/main" id="{07F574F7-5A89-453E-B537-B0D640C1A10E}"/>
                  </a:ext>
                </a:extLst>
              </p14:cNvPr>
              <p14:cNvContentPartPr/>
              <p14:nvPr/>
            </p14:nvContentPartPr>
            <p14:xfrm>
              <a:off x="10771560" y="3946193"/>
              <a:ext cx="79560" cy="29880"/>
            </p14:xfrm>
          </p:contentPart>
        </mc:Choice>
        <mc:Fallback xmlns="">
          <p:pic>
            <p:nvPicPr>
              <p:cNvPr id="95" name="Ink 94">
                <a:extLst>
                  <a:ext uri="{FF2B5EF4-FFF2-40B4-BE49-F238E27FC236}">
                    <a16:creationId xmlns:a16="http://schemas.microsoft.com/office/drawing/2014/main" id="{07F574F7-5A89-453E-B537-B0D640C1A10E}"/>
                  </a:ext>
                </a:extLst>
              </p:cNvPr>
              <p:cNvPicPr/>
              <p:nvPr/>
            </p:nvPicPr>
            <p:blipFill>
              <a:blip r:embed="rId119"/>
              <a:stretch>
                <a:fillRect/>
              </a:stretch>
            </p:blipFill>
            <p:spPr>
              <a:xfrm>
                <a:off x="10762560" y="3937193"/>
                <a:ext cx="97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2" name="Ink 101">
                <a:extLst>
                  <a:ext uri="{FF2B5EF4-FFF2-40B4-BE49-F238E27FC236}">
                    <a16:creationId xmlns:a16="http://schemas.microsoft.com/office/drawing/2014/main" id="{6E3FD7C6-3258-41F9-A440-B37FF1923CAB}"/>
                  </a:ext>
                </a:extLst>
              </p14:cNvPr>
              <p14:cNvContentPartPr/>
              <p14:nvPr/>
            </p14:nvContentPartPr>
            <p14:xfrm>
              <a:off x="11025720" y="3834593"/>
              <a:ext cx="658080" cy="232560"/>
            </p14:xfrm>
          </p:contentPart>
        </mc:Choice>
        <mc:Fallback xmlns="">
          <p:pic>
            <p:nvPicPr>
              <p:cNvPr id="102" name="Ink 101">
                <a:extLst>
                  <a:ext uri="{FF2B5EF4-FFF2-40B4-BE49-F238E27FC236}">
                    <a16:creationId xmlns:a16="http://schemas.microsoft.com/office/drawing/2014/main" id="{6E3FD7C6-3258-41F9-A440-B37FF1923CAB}"/>
                  </a:ext>
                </a:extLst>
              </p:cNvPr>
              <p:cNvPicPr/>
              <p:nvPr/>
            </p:nvPicPr>
            <p:blipFill>
              <a:blip r:embed="rId121"/>
              <a:stretch>
                <a:fillRect/>
              </a:stretch>
            </p:blipFill>
            <p:spPr>
              <a:xfrm>
                <a:off x="11017075" y="3825953"/>
                <a:ext cx="67573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 name="Ink 5">
                <a:extLst>
                  <a:ext uri="{FF2B5EF4-FFF2-40B4-BE49-F238E27FC236}">
                    <a16:creationId xmlns:a16="http://schemas.microsoft.com/office/drawing/2014/main" id="{C7AF607D-99D9-46C0-A7EF-78A205B47B96}"/>
                  </a:ext>
                </a:extLst>
              </p14:cNvPr>
              <p14:cNvContentPartPr/>
              <p14:nvPr/>
            </p14:nvContentPartPr>
            <p14:xfrm>
              <a:off x="7189560" y="3295673"/>
              <a:ext cx="1110600" cy="862200"/>
            </p14:xfrm>
          </p:contentPart>
        </mc:Choice>
        <mc:Fallback xmlns="">
          <p:pic>
            <p:nvPicPr>
              <p:cNvPr id="6" name="Ink 5">
                <a:extLst>
                  <a:ext uri="{FF2B5EF4-FFF2-40B4-BE49-F238E27FC236}">
                    <a16:creationId xmlns:a16="http://schemas.microsoft.com/office/drawing/2014/main" id="{C7AF607D-99D9-46C0-A7EF-78A205B47B96}"/>
                  </a:ext>
                </a:extLst>
              </p:cNvPr>
              <p:cNvPicPr/>
              <p:nvPr/>
            </p:nvPicPr>
            <p:blipFill>
              <a:blip r:embed="rId123"/>
              <a:stretch>
                <a:fillRect/>
              </a:stretch>
            </p:blipFill>
            <p:spPr>
              <a:xfrm>
                <a:off x="7171920" y="3278033"/>
                <a:ext cx="1146240" cy="897840"/>
              </a:xfrm>
              <a:prstGeom prst="rect">
                <a:avLst/>
              </a:prstGeom>
            </p:spPr>
          </p:pic>
        </mc:Fallback>
      </mc:AlternateContent>
    </p:spTree>
    <p:extLst>
      <p:ext uri="{BB962C8B-B14F-4D97-AF65-F5344CB8AC3E}">
        <p14:creationId xmlns:p14="http://schemas.microsoft.com/office/powerpoint/2010/main" val="3512177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dirty="0"/>
              <a:t>The last row is 0x + 0y + 0z = 0. There are an infinite number of points that satisfy that condition. Therefore there are an infinite number of solutions to this system of equations.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Ink 13">
                <a:extLst>
                  <a:ext uri="{FF2B5EF4-FFF2-40B4-BE49-F238E27FC236}">
                    <a16:creationId xmlns:a16="http://schemas.microsoft.com/office/drawing/2014/main" id="{A9AA5EC1-10A1-4563-A920-97E8BA3F9D58}"/>
                  </a:ext>
                </a:extLst>
              </p14:cNvPr>
              <p14:cNvContentPartPr/>
              <p14:nvPr/>
            </p14:nvContentPartPr>
            <p14:xfrm>
              <a:off x="1026360" y="3371273"/>
              <a:ext cx="484920" cy="225360"/>
            </p14:xfrm>
          </p:contentPart>
        </mc:Choice>
        <mc:Fallback xmlns="">
          <p:pic>
            <p:nvPicPr>
              <p:cNvPr id="14" name="Ink 13">
                <a:extLst>
                  <a:ext uri="{FF2B5EF4-FFF2-40B4-BE49-F238E27FC236}">
                    <a16:creationId xmlns:a16="http://schemas.microsoft.com/office/drawing/2014/main" id="{A9AA5EC1-10A1-4563-A920-97E8BA3F9D58}"/>
                  </a:ext>
                </a:extLst>
              </p:cNvPr>
              <p:cNvPicPr/>
              <p:nvPr/>
            </p:nvPicPr>
            <p:blipFill>
              <a:blip r:embed="rId71"/>
              <a:stretch>
                <a:fillRect/>
              </a:stretch>
            </p:blipFill>
            <p:spPr>
              <a:xfrm>
                <a:off x="1017367" y="3362633"/>
                <a:ext cx="502547"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1F12D527-07D4-4334-98FA-C9E1B49C446B}"/>
                  </a:ext>
                </a:extLst>
              </p14:cNvPr>
              <p14:cNvContentPartPr/>
              <p14:nvPr/>
            </p14:nvContentPartPr>
            <p14:xfrm>
              <a:off x="3393000" y="3211073"/>
              <a:ext cx="470880" cy="174960"/>
            </p14:xfrm>
          </p:contentPart>
        </mc:Choice>
        <mc:Fallback xmlns="">
          <p:pic>
            <p:nvPicPr>
              <p:cNvPr id="39" name="Ink 38">
                <a:extLst>
                  <a:ext uri="{FF2B5EF4-FFF2-40B4-BE49-F238E27FC236}">
                    <a16:creationId xmlns:a16="http://schemas.microsoft.com/office/drawing/2014/main" id="{1F12D527-07D4-4334-98FA-C9E1B49C446B}"/>
                  </a:ext>
                </a:extLst>
              </p:cNvPr>
              <p:cNvPicPr/>
              <p:nvPr/>
            </p:nvPicPr>
            <p:blipFill>
              <a:blip r:embed="rId73"/>
              <a:stretch>
                <a:fillRect/>
              </a:stretch>
            </p:blipFill>
            <p:spPr>
              <a:xfrm>
                <a:off x="3384353" y="3202451"/>
                <a:ext cx="488533" cy="19256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7BBDF45C-44D2-45A4-84B2-5AC3D39DFB15}"/>
                  </a:ext>
                </a:extLst>
              </p14:cNvPr>
              <p14:cNvContentPartPr/>
              <p14:nvPr/>
            </p14:nvContentPartPr>
            <p14:xfrm>
              <a:off x="2648520" y="3225833"/>
              <a:ext cx="458280" cy="153360"/>
            </p14:xfrm>
          </p:contentPart>
        </mc:Choice>
        <mc:Fallback xmlns="">
          <p:pic>
            <p:nvPicPr>
              <p:cNvPr id="42" name="Ink 41">
                <a:extLst>
                  <a:ext uri="{FF2B5EF4-FFF2-40B4-BE49-F238E27FC236}">
                    <a16:creationId xmlns:a16="http://schemas.microsoft.com/office/drawing/2014/main" id="{7BBDF45C-44D2-45A4-84B2-5AC3D39DFB15}"/>
                  </a:ext>
                </a:extLst>
              </p:cNvPr>
              <p:cNvPicPr/>
              <p:nvPr/>
            </p:nvPicPr>
            <p:blipFill>
              <a:blip r:embed="rId75"/>
              <a:stretch>
                <a:fillRect/>
              </a:stretch>
            </p:blipFill>
            <p:spPr>
              <a:xfrm>
                <a:off x="2639880" y="3216833"/>
                <a:ext cx="475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5DDB6AE-77C5-421C-BA8D-DEE72A656F4D}"/>
                  </a:ext>
                </a:extLst>
              </p14:cNvPr>
              <p14:cNvContentPartPr/>
              <p14:nvPr/>
            </p14:nvContentPartPr>
            <p14:xfrm>
              <a:off x="4384080" y="3198833"/>
              <a:ext cx="385560" cy="145080"/>
            </p14:xfrm>
          </p:contentPart>
        </mc:Choice>
        <mc:Fallback xmlns="">
          <p:pic>
            <p:nvPicPr>
              <p:cNvPr id="49" name="Ink 48">
                <a:extLst>
                  <a:ext uri="{FF2B5EF4-FFF2-40B4-BE49-F238E27FC236}">
                    <a16:creationId xmlns:a16="http://schemas.microsoft.com/office/drawing/2014/main" id="{B5DDB6AE-77C5-421C-BA8D-DEE72A656F4D}"/>
                  </a:ext>
                </a:extLst>
              </p:cNvPr>
              <p:cNvPicPr/>
              <p:nvPr/>
            </p:nvPicPr>
            <p:blipFill>
              <a:blip r:embed="rId77"/>
              <a:stretch>
                <a:fillRect/>
              </a:stretch>
            </p:blipFill>
            <p:spPr>
              <a:xfrm>
                <a:off x="4375440" y="3190193"/>
                <a:ext cx="403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DF44CF35-97A5-4A5F-8511-7F6AD79B72CA}"/>
                  </a:ext>
                </a:extLst>
              </p14:cNvPr>
              <p14:cNvContentPartPr/>
              <p14:nvPr/>
            </p14:nvContentPartPr>
            <p14:xfrm>
              <a:off x="3983040" y="3140513"/>
              <a:ext cx="164880" cy="1016640"/>
            </p14:xfrm>
          </p:contentPart>
        </mc:Choice>
        <mc:Fallback xmlns="">
          <p:pic>
            <p:nvPicPr>
              <p:cNvPr id="55" name="Ink 54">
                <a:extLst>
                  <a:ext uri="{FF2B5EF4-FFF2-40B4-BE49-F238E27FC236}">
                    <a16:creationId xmlns:a16="http://schemas.microsoft.com/office/drawing/2014/main" id="{DF44CF35-97A5-4A5F-8511-7F6AD79B72CA}"/>
                  </a:ext>
                </a:extLst>
              </p:cNvPr>
              <p:cNvPicPr/>
              <p:nvPr/>
            </p:nvPicPr>
            <p:blipFill>
              <a:blip r:embed="rId79"/>
              <a:stretch>
                <a:fillRect/>
              </a:stretch>
            </p:blipFill>
            <p:spPr>
              <a:xfrm>
                <a:off x="3974040" y="3131513"/>
                <a:ext cx="18252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43E2AD21-3E82-4732-BE32-5E1FFEA22F43}"/>
                  </a:ext>
                </a:extLst>
              </p14:cNvPr>
              <p14:cNvContentPartPr/>
              <p14:nvPr/>
            </p14:nvContentPartPr>
            <p14:xfrm>
              <a:off x="3411000" y="3521753"/>
              <a:ext cx="216000" cy="173880"/>
            </p14:xfrm>
          </p:contentPart>
        </mc:Choice>
        <mc:Fallback xmlns="">
          <p:pic>
            <p:nvPicPr>
              <p:cNvPr id="63" name="Ink 62">
                <a:extLst>
                  <a:ext uri="{FF2B5EF4-FFF2-40B4-BE49-F238E27FC236}">
                    <a16:creationId xmlns:a16="http://schemas.microsoft.com/office/drawing/2014/main" id="{43E2AD21-3E82-4732-BE32-5E1FFEA22F43}"/>
                  </a:ext>
                </a:extLst>
              </p:cNvPr>
              <p:cNvPicPr/>
              <p:nvPr/>
            </p:nvPicPr>
            <p:blipFill>
              <a:blip r:embed="rId81"/>
              <a:stretch>
                <a:fillRect/>
              </a:stretch>
            </p:blipFill>
            <p:spPr>
              <a:xfrm>
                <a:off x="3402015" y="3512753"/>
                <a:ext cx="233611"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Ink 63">
                <a:extLst>
                  <a:ext uri="{FF2B5EF4-FFF2-40B4-BE49-F238E27FC236}">
                    <a16:creationId xmlns:a16="http://schemas.microsoft.com/office/drawing/2014/main" id="{EC714E7B-D6C5-4011-8663-E3B5F0D66A99}"/>
                  </a:ext>
                </a:extLst>
              </p14:cNvPr>
              <p14:cNvContentPartPr/>
              <p14:nvPr/>
            </p14:nvContentPartPr>
            <p14:xfrm>
              <a:off x="2692080" y="3522833"/>
              <a:ext cx="173160" cy="159480"/>
            </p14:xfrm>
          </p:contentPart>
        </mc:Choice>
        <mc:Fallback xmlns="">
          <p:pic>
            <p:nvPicPr>
              <p:cNvPr id="64" name="Ink 63">
                <a:extLst>
                  <a:ext uri="{FF2B5EF4-FFF2-40B4-BE49-F238E27FC236}">
                    <a16:creationId xmlns:a16="http://schemas.microsoft.com/office/drawing/2014/main" id="{EC714E7B-D6C5-4011-8663-E3B5F0D66A99}"/>
                  </a:ext>
                </a:extLst>
              </p:cNvPr>
              <p:cNvPicPr/>
              <p:nvPr/>
            </p:nvPicPr>
            <p:blipFill>
              <a:blip r:embed="rId83"/>
              <a:stretch>
                <a:fillRect/>
              </a:stretch>
            </p:blipFill>
            <p:spPr>
              <a:xfrm>
                <a:off x="2683061" y="3514193"/>
                <a:ext cx="190837"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5" name="Ink 64">
                <a:extLst>
                  <a:ext uri="{FF2B5EF4-FFF2-40B4-BE49-F238E27FC236}">
                    <a16:creationId xmlns:a16="http://schemas.microsoft.com/office/drawing/2014/main" id="{A34B5E45-1365-467D-B7B8-4759E6D23FEF}"/>
                  </a:ext>
                </a:extLst>
              </p14:cNvPr>
              <p14:cNvContentPartPr/>
              <p14:nvPr/>
            </p14:nvContentPartPr>
            <p14:xfrm>
              <a:off x="1787760" y="3178313"/>
              <a:ext cx="573480" cy="862560"/>
            </p14:xfrm>
          </p:contentPart>
        </mc:Choice>
        <mc:Fallback xmlns="">
          <p:pic>
            <p:nvPicPr>
              <p:cNvPr id="65" name="Ink 64">
                <a:extLst>
                  <a:ext uri="{FF2B5EF4-FFF2-40B4-BE49-F238E27FC236}">
                    <a16:creationId xmlns:a16="http://schemas.microsoft.com/office/drawing/2014/main" id="{A34B5E45-1365-467D-B7B8-4759E6D23FEF}"/>
                  </a:ext>
                </a:extLst>
              </p:cNvPr>
              <p:cNvPicPr/>
              <p:nvPr/>
            </p:nvPicPr>
            <p:blipFill>
              <a:blip r:embed="rId85"/>
              <a:stretch>
                <a:fillRect/>
              </a:stretch>
            </p:blipFill>
            <p:spPr>
              <a:xfrm>
                <a:off x="1779120" y="3169673"/>
                <a:ext cx="5911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DBDDA4B1-5915-491F-BC87-267621E595B4}"/>
                  </a:ext>
                </a:extLst>
              </p14:cNvPr>
              <p14:cNvContentPartPr/>
              <p14:nvPr/>
            </p14:nvContentPartPr>
            <p14:xfrm>
              <a:off x="4283280" y="3490073"/>
              <a:ext cx="429840" cy="139680"/>
            </p14:xfrm>
          </p:contentPart>
        </mc:Choice>
        <mc:Fallback xmlns="">
          <p:pic>
            <p:nvPicPr>
              <p:cNvPr id="71" name="Ink 70">
                <a:extLst>
                  <a:ext uri="{FF2B5EF4-FFF2-40B4-BE49-F238E27FC236}">
                    <a16:creationId xmlns:a16="http://schemas.microsoft.com/office/drawing/2014/main" id="{DBDDA4B1-5915-491F-BC87-267621E595B4}"/>
                  </a:ext>
                </a:extLst>
              </p:cNvPr>
              <p:cNvPicPr/>
              <p:nvPr/>
            </p:nvPicPr>
            <p:blipFill>
              <a:blip r:embed="rId87"/>
              <a:stretch>
                <a:fillRect/>
              </a:stretch>
            </p:blipFill>
            <p:spPr>
              <a:xfrm>
                <a:off x="4274280" y="3481073"/>
                <a:ext cx="4474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B1677452-BA59-4A03-A193-76EA87A3189C}"/>
                  </a:ext>
                </a:extLst>
              </p14:cNvPr>
              <p14:cNvContentPartPr/>
              <p14:nvPr/>
            </p14:nvContentPartPr>
            <p14:xfrm>
              <a:off x="2106000" y="3892193"/>
              <a:ext cx="123120" cy="145800"/>
            </p14:xfrm>
          </p:contentPart>
        </mc:Choice>
        <mc:Fallback xmlns="">
          <p:pic>
            <p:nvPicPr>
              <p:cNvPr id="74" name="Ink 73">
                <a:extLst>
                  <a:ext uri="{FF2B5EF4-FFF2-40B4-BE49-F238E27FC236}">
                    <a16:creationId xmlns:a16="http://schemas.microsoft.com/office/drawing/2014/main" id="{B1677452-BA59-4A03-A193-76EA87A3189C}"/>
                  </a:ext>
                </a:extLst>
              </p:cNvPr>
              <p:cNvPicPr/>
              <p:nvPr/>
            </p:nvPicPr>
            <p:blipFill>
              <a:blip r:embed="rId89"/>
              <a:stretch>
                <a:fillRect/>
              </a:stretch>
            </p:blipFill>
            <p:spPr>
              <a:xfrm>
                <a:off x="2097000" y="3883553"/>
                <a:ext cx="140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2D4EACC3-0FCB-45FB-8CA5-A741A6F610B3}"/>
                  </a:ext>
                </a:extLst>
              </p14:cNvPr>
              <p14:cNvContentPartPr/>
              <p14:nvPr/>
            </p14:nvContentPartPr>
            <p14:xfrm>
              <a:off x="3356640" y="3854393"/>
              <a:ext cx="205560" cy="191160"/>
            </p14:xfrm>
          </p:contentPart>
        </mc:Choice>
        <mc:Fallback xmlns="">
          <p:pic>
            <p:nvPicPr>
              <p:cNvPr id="79" name="Ink 78">
                <a:extLst>
                  <a:ext uri="{FF2B5EF4-FFF2-40B4-BE49-F238E27FC236}">
                    <a16:creationId xmlns:a16="http://schemas.microsoft.com/office/drawing/2014/main" id="{2D4EACC3-0FCB-45FB-8CA5-A741A6F610B3}"/>
                  </a:ext>
                </a:extLst>
              </p:cNvPr>
              <p:cNvPicPr/>
              <p:nvPr/>
            </p:nvPicPr>
            <p:blipFill>
              <a:blip r:embed="rId91"/>
              <a:stretch>
                <a:fillRect/>
              </a:stretch>
            </p:blipFill>
            <p:spPr>
              <a:xfrm>
                <a:off x="3347640" y="3845393"/>
                <a:ext cx="223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EA2FC0E1-080E-483E-8AC8-5F7C31E4C179}"/>
                  </a:ext>
                </a:extLst>
              </p14:cNvPr>
              <p14:cNvContentPartPr/>
              <p14:nvPr/>
            </p14:nvContentPartPr>
            <p14:xfrm>
              <a:off x="2618640" y="3850433"/>
              <a:ext cx="189360" cy="159480"/>
            </p14:xfrm>
          </p:contentPart>
        </mc:Choice>
        <mc:Fallback xmlns="">
          <p:pic>
            <p:nvPicPr>
              <p:cNvPr id="80" name="Ink 79">
                <a:extLst>
                  <a:ext uri="{FF2B5EF4-FFF2-40B4-BE49-F238E27FC236}">
                    <a16:creationId xmlns:a16="http://schemas.microsoft.com/office/drawing/2014/main" id="{EA2FC0E1-080E-483E-8AC8-5F7C31E4C179}"/>
                  </a:ext>
                </a:extLst>
              </p:cNvPr>
              <p:cNvPicPr/>
              <p:nvPr/>
            </p:nvPicPr>
            <p:blipFill>
              <a:blip r:embed="rId93"/>
              <a:stretch>
                <a:fillRect/>
              </a:stretch>
            </p:blipFill>
            <p:spPr>
              <a:xfrm>
                <a:off x="2610000" y="3841793"/>
                <a:ext cx="207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BE5C4176-557E-4520-AC95-780DC70E67EC}"/>
                  </a:ext>
                </a:extLst>
              </p14:cNvPr>
              <p14:cNvContentPartPr/>
              <p14:nvPr/>
            </p14:nvContentPartPr>
            <p14:xfrm>
              <a:off x="4336200" y="3105953"/>
              <a:ext cx="1705680" cy="895320"/>
            </p14:xfrm>
          </p:contentPart>
        </mc:Choice>
        <mc:Fallback xmlns="">
          <p:pic>
            <p:nvPicPr>
              <p:cNvPr id="99" name="Ink 98">
                <a:extLst>
                  <a:ext uri="{FF2B5EF4-FFF2-40B4-BE49-F238E27FC236}">
                    <a16:creationId xmlns:a16="http://schemas.microsoft.com/office/drawing/2014/main" id="{BE5C4176-557E-4520-AC95-780DC70E67EC}"/>
                  </a:ext>
                </a:extLst>
              </p:cNvPr>
              <p:cNvPicPr/>
              <p:nvPr/>
            </p:nvPicPr>
            <p:blipFill>
              <a:blip r:embed="rId95"/>
              <a:stretch>
                <a:fillRect/>
              </a:stretch>
            </p:blipFill>
            <p:spPr>
              <a:xfrm>
                <a:off x="4327200" y="3096953"/>
                <a:ext cx="1723320" cy="91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2714688F-5CAD-489E-8017-2399A739A99F}"/>
                  </a:ext>
                </a:extLst>
              </p14:cNvPr>
              <p14:cNvContentPartPr/>
              <p14:nvPr/>
            </p14:nvContentPartPr>
            <p14:xfrm>
              <a:off x="4981320" y="3387473"/>
              <a:ext cx="1628640" cy="698040"/>
            </p14:xfrm>
          </p:contentPart>
        </mc:Choice>
        <mc:Fallback xmlns="">
          <p:pic>
            <p:nvPicPr>
              <p:cNvPr id="117" name="Ink 116">
                <a:extLst>
                  <a:ext uri="{FF2B5EF4-FFF2-40B4-BE49-F238E27FC236}">
                    <a16:creationId xmlns:a16="http://schemas.microsoft.com/office/drawing/2014/main" id="{2714688F-5CAD-489E-8017-2399A739A99F}"/>
                  </a:ext>
                </a:extLst>
              </p:cNvPr>
              <p:cNvPicPr/>
              <p:nvPr/>
            </p:nvPicPr>
            <p:blipFill>
              <a:blip r:embed="rId97"/>
              <a:stretch>
                <a:fillRect/>
              </a:stretch>
            </p:blipFill>
            <p:spPr>
              <a:xfrm>
                <a:off x="4972320" y="3378829"/>
                <a:ext cx="1646280" cy="71568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 name="Ink 23">
                <a:extLst>
                  <a:ext uri="{FF2B5EF4-FFF2-40B4-BE49-F238E27FC236}">
                    <a16:creationId xmlns:a16="http://schemas.microsoft.com/office/drawing/2014/main" id="{33122EDC-2E48-4539-A583-A28620193417}"/>
                  </a:ext>
                </a:extLst>
              </p14:cNvPr>
              <p14:cNvContentPartPr/>
              <p14:nvPr/>
            </p14:nvContentPartPr>
            <p14:xfrm>
              <a:off x="7788960" y="3228353"/>
              <a:ext cx="405000" cy="216720"/>
            </p14:xfrm>
          </p:contentPart>
        </mc:Choice>
        <mc:Fallback xmlns="">
          <p:pic>
            <p:nvPicPr>
              <p:cNvPr id="24" name="Ink 23">
                <a:extLst>
                  <a:ext uri="{FF2B5EF4-FFF2-40B4-BE49-F238E27FC236}">
                    <a16:creationId xmlns:a16="http://schemas.microsoft.com/office/drawing/2014/main" id="{33122EDC-2E48-4539-A583-A28620193417}"/>
                  </a:ext>
                </a:extLst>
              </p:cNvPr>
              <p:cNvPicPr/>
              <p:nvPr/>
            </p:nvPicPr>
            <p:blipFill>
              <a:blip r:embed="rId99"/>
              <a:stretch>
                <a:fillRect/>
              </a:stretch>
            </p:blipFill>
            <p:spPr>
              <a:xfrm>
                <a:off x="7779968" y="3219353"/>
                <a:ext cx="422624"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7" name="Ink 46">
                <a:extLst>
                  <a:ext uri="{FF2B5EF4-FFF2-40B4-BE49-F238E27FC236}">
                    <a16:creationId xmlns:a16="http://schemas.microsoft.com/office/drawing/2014/main" id="{6AF4D17B-082E-4945-AAA5-78598A7DEDE4}"/>
                  </a:ext>
                </a:extLst>
              </p14:cNvPr>
              <p14:cNvContentPartPr/>
              <p14:nvPr/>
            </p14:nvContentPartPr>
            <p14:xfrm>
              <a:off x="8502120" y="3161033"/>
              <a:ext cx="1139400" cy="969120"/>
            </p14:xfrm>
          </p:contentPart>
        </mc:Choice>
        <mc:Fallback xmlns="">
          <p:pic>
            <p:nvPicPr>
              <p:cNvPr id="47" name="Ink 46">
                <a:extLst>
                  <a:ext uri="{FF2B5EF4-FFF2-40B4-BE49-F238E27FC236}">
                    <a16:creationId xmlns:a16="http://schemas.microsoft.com/office/drawing/2014/main" id="{6AF4D17B-082E-4945-AAA5-78598A7DEDE4}"/>
                  </a:ext>
                </a:extLst>
              </p:cNvPr>
              <p:cNvPicPr/>
              <p:nvPr/>
            </p:nvPicPr>
            <p:blipFill>
              <a:blip r:embed="rId101"/>
              <a:stretch>
                <a:fillRect/>
              </a:stretch>
            </p:blipFill>
            <p:spPr>
              <a:xfrm>
                <a:off x="8493477" y="3152033"/>
                <a:ext cx="1157046" cy="986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193D4EBE-E296-4F2E-AC6B-5853B739009F}"/>
                  </a:ext>
                </a:extLst>
              </p14:cNvPr>
              <p14:cNvContentPartPr/>
              <p14:nvPr/>
            </p14:nvContentPartPr>
            <p14:xfrm>
              <a:off x="7802280" y="3533993"/>
              <a:ext cx="191880" cy="188640"/>
            </p14:xfrm>
          </p:contentPart>
        </mc:Choice>
        <mc:Fallback xmlns="">
          <p:pic>
            <p:nvPicPr>
              <p:cNvPr id="68" name="Ink 67">
                <a:extLst>
                  <a:ext uri="{FF2B5EF4-FFF2-40B4-BE49-F238E27FC236}">
                    <a16:creationId xmlns:a16="http://schemas.microsoft.com/office/drawing/2014/main" id="{193D4EBE-E296-4F2E-AC6B-5853B739009F}"/>
                  </a:ext>
                </a:extLst>
              </p:cNvPr>
              <p:cNvPicPr/>
              <p:nvPr/>
            </p:nvPicPr>
            <p:blipFill>
              <a:blip r:embed="rId103"/>
              <a:stretch>
                <a:fillRect/>
              </a:stretch>
            </p:blipFill>
            <p:spPr>
              <a:xfrm>
                <a:off x="7793640" y="3524993"/>
                <a:ext cx="2095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1346ACE8-05C1-4215-BB19-E3F221636ABA}"/>
                  </a:ext>
                </a:extLst>
              </p14:cNvPr>
              <p14:cNvContentPartPr/>
              <p14:nvPr/>
            </p14:nvContentPartPr>
            <p14:xfrm>
              <a:off x="6580080" y="3137273"/>
              <a:ext cx="975600" cy="899640"/>
            </p14:xfrm>
          </p:contentPart>
        </mc:Choice>
        <mc:Fallback xmlns="">
          <p:pic>
            <p:nvPicPr>
              <p:cNvPr id="70" name="Ink 69">
                <a:extLst>
                  <a:ext uri="{FF2B5EF4-FFF2-40B4-BE49-F238E27FC236}">
                    <a16:creationId xmlns:a16="http://schemas.microsoft.com/office/drawing/2014/main" id="{1346ACE8-05C1-4215-BB19-E3F221636ABA}"/>
                  </a:ext>
                </a:extLst>
              </p:cNvPr>
              <p:cNvPicPr/>
              <p:nvPr/>
            </p:nvPicPr>
            <p:blipFill>
              <a:blip r:embed="rId105"/>
              <a:stretch>
                <a:fillRect/>
              </a:stretch>
            </p:blipFill>
            <p:spPr>
              <a:xfrm>
                <a:off x="6571080" y="3128633"/>
                <a:ext cx="993240" cy="917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2" name="Ink 81">
                <a:extLst>
                  <a:ext uri="{FF2B5EF4-FFF2-40B4-BE49-F238E27FC236}">
                    <a16:creationId xmlns:a16="http://schemas.microsoft.com/office/drawing/2014/main" id="{7F0C0A59-691A-4022-9968-95516F901DF4}"/>
                  </a:ext>
                </a:extLst>
              </p14:cNvPr>
              <p14:cNvContentPartPr/>
              <p14:nvPr/>
            </p14:nvContentPartPr>
            <p14:xfrm>
              <a:off x="9412200" y="3528953"/>
              <a:ext cx="65880" cy="208080"/>
            </p14:xfrm>
          </p:contentPart>
        </mc:Choice>
        <mc:Fallback xmlns="">
          <p:pic>
            <p:nvPicPr>
              <p:cNvPr id="82" name="Ink 81">
                <a:extLst>
                  <a:ext uri="{FF2B5EF4-FFF2-40B4-BE49-F238E27FC236}">
                    <a16:creationId xmlns:a16="http://schemas.microsoft.com/office/drawing/2014/main" id="{7F0C0A59-691A-4022-9968-95516F901DF4}"/>
                  </a:ext>
                </a:extLst>
              </p:cNvPr>
              <p:cNvPicPr/>
              <p:nvPr/>
            </p:nvPicPr>
            <p:blipFill>
              <a:blip r:embed="rId107"/>
              <a:stretch>
                <a:fillRect/>
              </a:stretch>
            </p:blipFill>
            <p:spPr>
              <a:xfrm>
                <a:off x="9403560" y="3520313"/>
                <a:ext cx="83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3" name="Ink 82">
                <a:extLst>
                  <a:ext uri="{FF2B5EF4-FFF2-40B4-BE49-F238E27FC236}">
                    <a16:creationId xmlns:a16="http://schemas.microsoft.com/office/drawing/2014/main" id="{62683099-E114-4C03-82E4-04421CC9A3A5}"/>
                  </a:ext>
                </a:extLst>
              </p14:cNvPr>
              <p14:cNvContentPartPr/>
              <p14:nvPr/>
            </p14:nvContentPartPr>
            <p14:xfrm>
              <a:off x="7317000" y="3774473"/>
              <a:ext cx="150120" cy="221400"/>
            </p14:xfrm>
          </p:contentPart>
        </mc:Choice>
        <mc:Fallback xmlns="">
          <p:pic>
            <p:nvPicPr>
              <p:cNvPr id="83" name="Ink 82">
                <a:extLst>
                  <a:ext uri="{FF2B5EF4-FFF2-40B4-BE49-F238E27FC236}">
                    <a16:creationId xmlns:a16="http://schemas.microsoft.com/office/drawing/2014/main" id="{62683099-E114-4C03-82E4-04421CC9A3A5}"/>
                  </a:ext>
                </a:extLst>
              </p:cNvPr>
              <p:cNvPicPr/>
              <p:nvPr/>
            </p:nvPicPr>
            <p:blipFill>
              <a:blip r:embed="rId109"/>
              <a:stretch>
                <a:fillRect/>
              </a:stretch>
            </p:blipFill>
            <p:spPr>
              <a:xfrm>
                <a:off x="7308000" y="3765473"/>
                <a:ext cx="167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4" name="Ink 83">
                <a:extLst>
                  <a:ext uri="{FF2B5EF4-FFF2-40B4-BE49-F238E27FC236}">
                    <a16:creationId xmlns:a16="http://schemas.microsoft.com/office/drawing/2014/main" id="{E38572B1-E282-434F-AD24-2C784A60786D}"/>
                  </a:ext>
                </a:extLst>
              </p14:cNvPr>
              <p14:cNvContentPartPr/>
              <p14:nvPr/>
            </p14:nvContentPartPr>
            <p14:xfrm>
              <a:off x="7833960" y="3834593"/>
              <a:ext cx="182160" cy="189360"/>
            </p14:xfrm>
          </p:contentPart>
        </mc:Choice>
        <mc:Fallback xmlns="">
          <p:pic>
            <p:nvPicPr>
              <p:cNvPr id="84" name="Ink 83">
                <a:extLst>
                  <a:ext uri="{FF2B5EF4-FFF2-40B4-BE49-F238E27FC236}">
                    <a16:creationId xmlns:a16="http://schemas.microsoft.com/office/drawing/2014/main" id="{E38572B1-E282-434F-AD24-2C784A60786D}"/>
                  </a:ext>
                </a:extLst>
              </p:cNvPr>
              <p:cNvPicPr/>
              <p:nvPr/>
            </p:nvPicPr>
            <p:blipFill>
              <a:blip r:embed="rId111"/>
              <a:stretch>
                <a:fillRect/>
              </a:stretch>
            </p:blipFill>
            <p:spPr>
              <a:xfrm>
                <a:off x="7825320" y="3825593"/>
                <a:ext cx="199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8" name="Ink 87">
                <a:extLst>
                  <a:ext uri="{FF2B5EF4-FFF2-40B4-BE49-F238E27FC236}">
                    <a16:creationId xmlns:a16="http://schemas.microsoft.com/office/drawing/2014/main" id="{E3ADFACF-EB41-4CF0-94F1-0D7813459AB2}"/>
                  </a:ext>
                </a:extLst>
              </p14:cNvPr>
              <p14:cNvContentPartPr/>
              <p14:nvPr/>
            </p14:nvContentPartPr>
            <p14:xfrm>
              <a:off x="8580960" y="3126473"/>
              <a:ext cx="1140840" cy="967320"/>
            </p14:xfrm>
          </p:contentPart>
        </mc:Choice>
        <mc:Fallback xmlns="">
          <p:pic>
            <p:nvPicPr>
              <p:cNvPr id="88" name="Ink 87">
                <a:extLst>
                  <a:ext uri="{FF2B5EF4-FFF2-40B4-BE49-F238E27FC236}">
                    <a16:creationId xmlns:a16="http://schemas.microsoft.com/office/drawing/2014/main" id="{E3ADFACF-EB41-4CF0-94F1-0D7813459AB2}"/>
                  </a:ext>
                </a:extLst>
              </p:cNvPr>
              <p:cNvPicPr/>
              <p:nvPr/>
            </p:nvPicPr>
            <p:blipFill>
              <a:blip r:embed="rId113"/>
              <a:stretch>
                <a:fillRect/>
              </a:stretch>
            </p:blipFill>
            <p:spPr>
              <a:xfrm>
                <a:off x="8572320" y="3117833"/>
                <a:ext cx="1158480" cy="984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Ink 91">
                <a:extLst>
                  <a:ext uri="{FF2B5EF4-FFF2-40B4-BE49-F238E27FC236}">
                    <a16:creationId xmlns:a16="http://schemas.microsoft.com/office/drawing/2014/main" id="{29262E2A-1998-41B0-8928-19D4F20D5C7D}"/>
                  </a:ext>
                </a:extLst>
              </p14:cNvPr>
              <p14:cNvContentPartPr/>
              <p14:nvPr/>
            </p14:nvContentPartPr>
            <p14:xfrm>
              <a:off x="9729360" y="3876353"/>
              <a:ext cx="532800" cy="175680"/>
            </p14:xfrm>
          </p:contentPart>
        </mc:Choice>
        <mc:Fallback xmlns="">
          <p:pic>
            <p:nvPicPr>
              <p:cNvPr id="92" name="Ink 91">
                <a:extLst>
                  <a:ext uri="{FF2B5EF4-FFF2-40B4-BE49-F238E27FC236}">
                    <a16:creationId xmlns:a16="http://schemas.microsoft.com/office/drawing/2014/main" id="{29262E2A-1998-41B0-8928-19D4F20D5C7D}"/>
                  </a:ext>
                </a:extLst>
              </p:cNvPr>
              <p:cNvPicPr/>
              <p:nvPr/>
            </p:nvPicPr>
            <p:blipFill>
              <a:blip r:embed="rId115"/>
              <a:stretch>
                <a:fillRect/>
              </a:stretch>
            </p:blipFill>
            <p:spPr>
              <a:xfrm>
                <a:off x="9720360" y="3867353"/>
                <a:ext cx="550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3" name="Ink 92">
                <a:extLst>
                  <a:ext uri="{FF2B5EF4-FFF2-40B4-BE49-F238E27FC236}">
                    <a16:creationId xmlns:a16="http://schemas.microsoft.com/office/drawing/2014/main" id="{605BC823-3238-4DD8-9078-550319085DF8}"/>
                  </a:ext>
                </a:extLst>
              </p14:cNvPr>
              <p14:cNvContentPartPr/>
              <p14:nvPr/>
            </p14:nvContentPartPr>
            <p14:xfrm>
              <a:off x="10445760" y="3870953"/>
              <a:ext cx="103320" cy="189360"/>
            </p14:xfrm>
          </p:contentPart>
        </mc:Choice>
        <mc:Fallback xmlns="">
          <p:pic>
            <p:nvPicPr>
              <p:cNvPr id="93" name="Ink 92">
                <a:extLst>
                  <a:ext uri="{FF2B5EF4-FFF2-40B4-BE49-F238E27FC236}">
                    <a16:creationId xmlns:a16="http://schemas.microsoft.com/office/drawing/2014/main" id="{605BC823-3238-4DD8-9078-550319085DF8}"/>
                  </a:ext>
                </a:extLst>
              </p:cNvPr>
              <p:cNvPicPr/>
              <p:nvPr/>
            </p:nvPicPr>
            <p:blipFill>
              <a:blip r:embed="rId117"/>
              <a:stretch>
                <a:fillRect/>
              </a:stretch>
            </p:blipFill>
            <p:spPr>
              <a:xfrm>
                <a:off x="10436760" y="3861953"/>
                <a:ext cx="120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5" name="Ink 94">
                <a:extLst>
                  <a:ext uri="{FF2B5EF4-FFF2-40B4-BE49-F238E27FC236}">
                    <a16:creationId xmlns:a16="http://schemas.microsoft.com/office/drawing/2014/main" id="{07F574F7-5A89-453E-B537-B0D640C1A10E}"/>
                  </a:ext>
                </a:extLst>
              </p14:cNvPr>
              <p14:cNvContentPartPr/>
              <p14:nvPr/>
            </p14:nvContentPartPr>
            <p14:xfrm>
              <a:off x="10771560" y="3946193"/>
              <a:ext cx="79560" cy="29880"/>
            </p14:xfrm>
          </p:contentPart>
        </mc:Choice>
        <mc:Fallback xmlns="">
          <p:pic>
            <p:nvPicPr>
              <p:cNvPr id="95" name="Ink 94">
                <a:extLst>
                  <a:ext uri="{FF2B5EF4-FFF2-40B4-BE49-F238E27FC236}">
                    <a16:creationId xmlns:a16="http://schemas.microsoft.com/office/drawing/2014/main" id="{07F574F7-5A89-453E-B537-B0D640C1A10E}"/>
                  </a:ext>
                </a:extLst>
              </p:cNvPr>
              <p:cNvPicPr/>
              <p:nvPr/>
            </p:nvPicPr>
            <p:blipFill>
              <a:blip r:embed="rId119"/>
              <a:stretch>
                <a:fillRect/>
              </a:stretch>
            </p:blipFill>
            <p:spPr>
              <a:xfrm>
                <a:off x="10762560" y="3937193"/>
                <a:ext cx="97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2" name="Ink 101">
                <a:extLst>
                  <a:ext uri="{FF2B5EF4-FFF2-40B4-BE49-F238E27FC236}">
                    <a16:creationId xmlns:a16="http://schemas.microsoft.com/office/drawing/2014/main" id="{6E3FD7C6-3258-41F9-A440-B37FF1923CAB}"/>
                  </a:ext>
                </a:extLst>
              </p14:cNvPr>
              <p14:cNvContentPartPr/>
              <p14:nvPr/>
            </p14:nvContentPartPr>
            <p14:xfrm>
              <a:off x="11025720" y="3834593"/>
              <a:ext cx="658080" cy="232560"/>
            </p14:xfrm>
          </p:contentPart>
        </mc:Choice>
        <mc:Fallback xmlns="">
          <p:pic>
            <p:nvPicPr>
              <p:cNvPr id="102" name="Ink 101">
                <a:extLst>
                  <a:ext uri="{FF2B5EF4-FFF2-40B4-BE49-F238E27FC236}">
                    <a16:creationId xmlns:a16="http://schemas.microsoft.com/office/drawing/2014/main" id="{6E3FD7C6-3258-41F9-A440-B37FF1923CAB}"/>
                  </a:ext>
                </a:extLst>
              </p:cNvPr>
              <p:cNvPicPr/>
              <p:nvPr/>
            </p:nvPicPr>
            <p:blipFill>
              <a:blip r:embed="rId121"/>
              <a:stretch>
                <a:fillRect/>
              </a:stretch>
            </p:blipFill>
            <p:spPr>
              <a:xfrm>
                <a:off x="11017075" y="3825953"/>
                <a:ext cx="675730" cy="250200"/>
              </a:xfrm>
              <a:prstGeom prst="rect">
                <a:avLst/>
              </a:prstGeom>
            </p:spPr>
          </p:pic>
        </mc:Fallback>
      </mc:AlternateContent>
    </p:spTree>
    <p:extLst>
      <p:ext uri="{BB962C8B-B14F-4D97-AF65-F5344CB8AC3E}">
        <p14:creationId xmlns:p14="http://schemas.microsoft.com/office/powerpoint/2010/main" val="39901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=−9</m:t>
                    </m:r>
                  </m:oMath>
                </a14:m>
                <a:r>
                  <a:rPr lang="en-US" dirty="0"/>
                  <a:t>     ①</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=−6</m:t>
                    </m:r>
                  </m:oMath>
                </a14:m>
                <a:r>
                  <a:rPr lang="en-US" dirty="0"/>
                  <a:t>     ②</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1217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98E3-DFF0-4071-8D10-179229807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2C58E-6991-43E6-B09D-CD89E73A59C9}"/>
              </a:ext>
            </a:extLst>
          </p:cNvPr>
          <p:cNvSpPr>
            <a:spLocks noGrp="1"/>
          </p:cNvSpPr>
          <p:nvPr>
            <p:ph idx="1"/>
          </p:nvPr>
        </p:nvSpPr>
        <p:spPr>
          <a:xfrm>
            <a:off x="838200" y="1825625"/>
            <a:ext cx="10515600" cy="435133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dirty="0"/>
              <a:t>The last row is 0x + 0y + 0z = 0. There are an infinite number of points that satisfy that condition. Therefore there are an infinite number of solutions to this system of equations.  </a:t>
            </a:r>
          </a:p>
          <a:p>
            <a:pPr marL="0" indent="0">
              <a:buNone/>
            </a:pPr>
            <a:endParaRPr lang="en-US" sz="220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B52CEC-12A9-4E12-BFB1-48A6D91DFAE1}"/>
                  </a:ext>
                </a:extLst>
              </p14:cNvPr>
              <p14:cNvContentPartPr/>
              <p14:nvPr/>
            </p14:nvContentPartPr>
            <p14:xfrm>
              <a:off x="1229760" y="2000393"/>
              <a:ext cx="328320" cy="840600"/>
            </p14:xfrm>
          </p:contentPart>
        </mc:Choice>
        <mc:Fallback xmlns="">
          <p:pic>
            <p:nvPicPr>
              <p:cNvPr id="5" name="Ink 4">
                <a:extLst>
                  <a:ext uri="{FF2B5EF4-FFF2-40B4-BE49-F238E27FC236}">
                    <a16:creationId xmlns:a16="http://schemas.microsoft.com/office/drawing/2014/main" id="{59B52CEC-12A9-4E12-BFB1-48A6D91DFAE1}"/>
                  </a:ext>
                </a:extLst>
              </p:cNvPr>
              <p:cNvPicPr/>
              <p:nvPr/>
            </p:nvPicPr>
            <p:blipFill>
              <a:blip r:embed="rId3"/>
              <a:stretch>
                <a:fillRect/>
              </a:stretch>
            </p:blipFill>
            <p:spPr>
              <a:xfrm>
                <a:off x="1220760" y="1991753"/>
                <a:ext cx="34596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AA9E717-A76C-409E-867A-07BFA2DC0EA6}"/>
                  </a:ext>
                </a:extLst>
              </p14:cNvPr>
              <p14:cNvContentPartPr/>
              <p14:nvPr/>
            </p14:nvContentPartPr>
            <p14:xfrm>
              <a:off x="1571400" y="2037113"/>
              <a:ext cx="502920" cy="225000"/>
            </p14:xfrm>
          </p:contentPart>
        </mc:Choice>
        <mc:Fallback xmlns="">
          <p:pic>
            <p:nvPicPr>
              <p:cNvPr id="10" name="Ink 9">
                <a:extLst>
                  <a:ext uri="{FF2B5EF4-FFF2-40B4-BE49-F238E27FC236}">
                    <a16:creationId xmlns:a16="http://schemas.microsoft.com/office/drawing/2014/main" id="{3AA9E717-A76C-409E-867A-07BFA2DC0EA6}"/>
                  </a:ext>
                </a:extLst>
              </p:cNvPr>
              <p:cNvPicPr/>
              <p:nvPr/>
            </p:nvPicPr>
            <p:blipFill>
              <a:blip r:embed="rId5"/>
              <a:stretch>
                <a:fillRect/>
              </a:stretch>
            </p:blipFill>
            <p:spPr>
              <a:xfrm>
                <a:off x="1562760" y="2028473"/>
                <a:ext cx="5205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253DBF1-15CF-4D78-9CB4-09C90C3F70BF}"/>
                  </a:ext>
                </a:extLst>
              </p14:cNvPr>
              <p14:cNvContentPartPr/>
              <p14:nvPr/>
            </p14:nvContentPartPr>
            <p14:xfrm>
              <a:off x="1545120" y="2269673"/>
              <a:ext cx="499320" cy="179640"/>
            </p14:xfrm>
          </p:contentPart>
        </mc:Choice>
        <mc:Fallback xmlns="">
          <p:pic>
            <p:nvPicPr>
              <p:cNvPr id="22" name="Ink 21">
                <a:extLst>
                  <a:ext uri="{FF2B5EF4-FFF2-40B4-BE49-F238E27FC236}">
                    <a16:creationId xmlns:a16="http://schemas.microsoft.com/office/drawing/2014/main" id="{D253DBF1-15CF-4D78-9CB4-09C90C3F70BF}"/>
                  </a:ext>
                </a:extLst>
              </p:cNvPr>
              <p:cNvPicPr/>
              <p:nvPr/>
            </p:nvPicPr>
            <p:blipFill>
              <a:blip r:embed="rId7"/>
              <a:stretch>
                <a:fillRect/>
              </a:stretch>
            </p:blipFill>
            <p:spPr>
              <a:xfrm>
                <a:off x="1536480" y="2260673"/>
                <a:ext cx="5169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D6AA720-69D5-4F78-8B05-9BB3F92C5277}"/>
                  </a:ext>
                </a:extLst>
              </p14:cNvPr>
              <p14:cNvContentPartPr/>
              <p14:nvPr/>
            </p14:nvContentPartPr>
            <p14:xfrm>
              <a:off x="2297880" y="2364353"/>
              <a:ext cx="885240" cy="162720"/>
            </p14:xfrm>
          </p:contentPart>
        </mc:Choice>
        <mc:Fallback xmlns="">
          <p:pic>
            <p:nvPicPr>
              <p:cNvPr id="30" name="Ink 29">
                <a:extLst>
                  <a:ext uri="{FF2B5EF4-FFF2-40B4-BE49-F238E27FC236}">
                    <a16:creationId xmlns:a16="http://schemas.microsoft.com/office/drawing/2014/main" id="{6D6AA720-69D5-4F78-8B05-9BB3F92C5277}"/>
                  </a:ext>
                </a:extLst>
              </p:cNvPr>
              <p:cNvPicPr/>
              <p:nvPr/>
            </p:nvPicPr>
            <p:blipFill>
              <a:blip r:embed="rId9"/>
              <a:stretch>
                <a:fillRect/>
              </a:stretch>
            </p:blipFill>
            <p:spPr>
              <a:xfrm>
                <a:off x="2289240" y="2355713"/>
                <a:ext cx="9028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236AF205-BCC7-4FB4-BD7D-FC5C6AE38E1A}"/>
                  </a:ext>
                </a:extLst>
              </p14:cNvPr>
              <p14:cNvContentPartPr/>
              <p14:nvPr/>
            </p14:nvContentPartPr>
            <p14:xfrm>
              <a:off x="1789920" y="2573873"/>
              <a:ext cx="214920" cy="182520"/>
            </p14:xfrm>
          </p:contentPart>
        </mc:Choice>
        <mc:Fallback xmlns="">
          <p:pic>
            <p:nvPicPr>
              <p:cNvPr id="35" name="Ink 34">
                <a:extLst>
                  <a:ext uri="{FF2B5EF4-FFF2-40B4-BE49-F238E27FC236}">
                    <a16:creationId xmlns:a16="http://schemas.microsoft.com/office/drawing/2014/main" id="{236AF205-BCC7-4FB4-BD7D-FC5C6AE38E1A}"/>
                  </a:ext>
                </a:extLst>
              </p:cNvPr>
              <p:cNvPicPr/>
              <p:nvPr/>
            </p:nvPicPr>
            <p:blipFill>
              <a:blip r:embed="rId11"/>
              <a:stretch>
                <a:fillRect/>
              </a:stretch>
            </p:blipFill>
            <p:spPr>
              <a:xfrm>
                <a:off x="1780920" y="2565233"/>
                <a:ext cx="232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39A59C06-06DB-4104-B8B7-79BBD846698A}"/>
                  </a:ext>
                </a:extLst>
              </p14:cNvPr>
              <p14:cNvContentPartPr/>
              <p14:nvPr/>
            </p14:nvContentPartPr>
            <p14:xfrm>
              <a:off x="1415160" y="2564153"/>
              <a:ext cx="206280" cy="137520"/>
            </p14:xfrm>
          </p:contentPart>
        </mc:Choice>
        <mc:Fallback xmlns="">
          <p:pic>
            <p:nvPicPr>
              <p:cNvPr id="36" name="Ink 35">
                <a:extLst>
                  <a:ext uri="{FF2B5EF4-FFF2-40B4-BE49-F238E27FC236}">
                    <a16:creationId xmlns:a16="http://schemas.microsoft.com/office/drawing/2014/main" id="{39A59C06-06DB-4104-B8B7-79BBD846698A}"/>
                  </a:ext>
                </a:extLst>
              </p:cNvPr>
              <p:cNvPicPr/>
              <p:nvPr/>
            </p:nvPicPr>
            <p:blipFill>
              <a:blip r:embed="rId13"/>
              <a:stretch>
                <a:fillRect/>
              </a:stretch>
            </p:blipFill>
            <p:spPr>
              <a:xfrm>
                <a:off x="1406176" y="2555490"/>
                <a:ext cx="223889" cy="1552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3" name="Ink 42">
                <a:extLst>
                  <a:ext uri="{FF2B5EF4-FFF2-40B4-BE49-F238E27FC236}">
                    <a16:creationId xmlns:a16="http://schemas.microsoft.com/office/drawing/2014/main" id="{30CD3410-55F5-47D8-901C-75B496F6D4C2}"/>
                  </a:ext>
                </a:extLst>
              </p14:cNvPr>
              <p14:cNvContentPartPr/>
              <p14:nvPr/>
            </p14:nvContentPartPr>
            <p14:xfrm>
              <a:off x="2304720" y="2016233"/>
              <a:ext cx="1094400" cy="840600"/>
            </p14:xfrm>
          </p:contentPart>
        </mc:Choice>
        <mc:Fallback xmlns="">
          <p:pic>
            <p:nvPicPr>
              <p:cNvPr id="43" name="Ink 42">
                <a:extLst>
                  <a:ext uri="{FF2B5EF4-FFF2-40B4-BE49-F238E27FC236}">
                    <a16:creationId xmlns:a16="http://schemas.microsoft.com/office/drawing/2014/main" id="{30CD3410-55F5-47D8-901C-75B496F6D4C2}"/>
                  </a:ext>
                </a:extLst>
              </p:cNvPr>
              <p:cNvPicPr/>
              <p:nvPr/>
            </p:nvPicPr>
            <p:blipFill>
              <a:blip r:embed="rId15"/>
              <a:stretch>
                <a:fillRect/>
              </a:stretch>
            </p:blipFill>
            <p:spPr>
              <a:xfrm>
                <a:off x="2296077" y="2007593"/>
                <a:ext cx="1112046"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71528694-C9B8-4BFA-9724-D241441A8200}"/>
                  </a:ext>
                </a:extLst>
              </p14:cNvPr>
              <p14:cNvContentPartPr/>
              <p14:nvPr/>
            </p14:nvContentPartPr>
            <p14:xfrm>
              <a:off x="3435120" y="2017673"/>
              <a:ext cx="593640" cy="708480"/>
            </p14:xfrm>
          </p:contentPart>
        </mc:Choice>
        <mc:Fallback xmlns="">
          <p:pic>
            <p:nvPicPr>
              <p:cNvPr id="9" name="Ink 8">
                <a:extLst>
                  <a:ext uri="{FF2B5EF4-FFF2-40B4-BE49-F238E27FC236}">
                    <a16:creationId xmlns:a16="http://schemas.microsoft.com/office/drawing/2014/main" id="{71528694-C9B8-4BFA-9724-D241441A8200}"/>
                  </a:ext>
                </a:extLst>
              </p:cNvPr>
              <p:cNvPicPr/>
              <p:nvPr/>
            </p:nvPicPr>
            <p:blipFill>
              <a:blip r:embed="rId17"/>
              <a:stretch>
                <a:fillRect/>
              </a:stretch>
            </p:blipFill>
            <p:spPr>
              <a:xfrm>
                <a:off x="3426480" y="2008673"/>
                <a:ext cx="61128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F959DA7E-ED93-4BD4-8F29-25A9F8FBA1D3}"/>
                  </a:ext>
                </a:extLst>
              </p14:cNvPr>
              <p14:cNvContentPartPr/>
              <p14:nvPr/>
            </p14:nvContentPartPr>
            <p14:xfrm>
              <a:off x="4097160" y="2066633"/>
              <a:ext cx="251640" cy="168840"/>
            </p14:xfrm>
          </p:contentPart>
        </mc:Choice>
        <mc:Fallback xmlns="">
          <p:pic>
            <p:nvPicPr>
              <p:cNvPr id="15" name="Ink 14">
                <a:extLst>
                  <a:ext uri="{FF2B5EF4-FFF2-40B4-BE49-F238E27FC236}">
                    <a16:creationId xmlns:a16="http://schemas.microsoft.com/office/drawing/2014/main" id="{F959DA7E-ED93-4BD4-8F29-25A9F8FBA1D3}"/>
                  </a:ext>
                </a:extLst>
              </p:cNvPr>
              <p:cNvPicPr/>
              <p:nvPr/>
            </p:nvPicPr>
            <p:blipFill>
              <a:blip r:embed="rId19"/>
              <a:stretch>
                <a:fillRect/>
              </a:stretch>
            </p:blipFill>
            <p:spPr>
              <a:xfrm>
                <a:off x="4088160" y="2057652"/>
                <a:ext cx="269280" cy="18644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150146A7-FB9C-44A5-84A8-FA4F6618DD44}"/>
                  </a:ext>
                </a:extLst>
              </p14:cNvPr>
              <p14:cNvContentPartPr/>
              <p14:nvPr/>
            </p14:nvContentPartPr>
            <p14:xfrm>
              <a:off x="4623840" y="2043233"/>
              <a:ext cx="359640" cy="144000"/>
            </p14:xfrm>
          </p:contentPart>
        </mc:Choice>
        <mc:Fallback xmlns="">
          <p:pic>
            <p:nvPicPr>
              <p:cNvPr id="20" name="Ink 19">
                <a:extLst>
                  <a:ext uri="{FF2B5EF4-FFF2-40B4-BE49-F238E27FC236}">
                    <a16:creationId xmlns:a16="http://schemas.microsoft.com/office/drawing/2014/main" id="{150146A7-FB9C-44A5-84A8-FA4F6618DD44}"/>
                  </a:ext>
                </a:extLst>
              </p:cNvPr>
              <p:cNvPicPr/>
              <p:nvPr/>
            </p:nvPicPr>
            <p:blipFill>
              <a:blip r:embed="rId21"/>
              <a:stretch>
                <a:fillRect/>
              </a:stretch>
            </p:blipFill>
            <p:spPr>
              <a:xfrm>
                <a:off x="4615191" y="2034593"/>
                <a:ext cx="377298"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0688CA1E-D506-4612-954A-8E8C9793C03F}"/>
                  </a:ext>
                </a:extLst>
              </p14:cNvPr>
              <p14:cNvContentPartPr/>
              <p14:nvPr/>
            </p14:nvContentPartPr>
            <p14:xfrm>
              <a:off x="4599000" y="2286593"/>
              <a:ext cx="308160" cy="163080"/>
            </p14:xfrm>
          </p:contentPart>
        </mc:Choice>
        <mc:Fallback xmlns="">
          <p:pic>
            <p:nvPicPr>
              <p:cNvPr id="40" name="Ink 39">
                <a:extLst>
                  <a:ext uri="{FF2B5EF4-FFF2-40B4-BE49-F238E27FC236}">
                    <a16:creationId xmlns:a16="http://schemas.microsoft.com/office/drawing/2014/main" id="{0688CA1E-D506-4612-954A-8E8C9793C03F}"/>
                  </a:ext>
                </a:extLst>
              </p:cNvPr>
              <p:cNvPicPr/>
              <p:nvPr/>
            </p:nvPicPr>
            <p:blipFill>
              <a:blip r:embed="rId23"/>
              <a:stretch>
                <a:fillRect/>
              </a:stretch>
            </p:blipFill>
            <p:spPr>
              <a:xfrm>
                <a:off x="4590011" y="2277953"/>
                <a:ext cx="325779"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227F710-DA27-4966-8782-43211FCFAEB7}"/>
                  </a:ext>
                </a:extLst>
              </p14:cNvPr>
              <p14:cNvContentPartPr/>
              <p14:nvPr/>
            </p14:nvContentPartPr>
            <p14:xfrm>
              <a:off x="4077720" y="2299913"/>
              <a:ext cx="180000" cy="180000"/>
            </p14:xfrm>
          </p:contentPart>
        </mc:Choice>
        <mc:Fallback xmlns="">
          <p:pic>
            <p:nvPicPr>
              <p:cNvPr id="41" name="Ink 40">
                <a:extLst>
                  <a:ext uri="{FF2B5EF4-FFF2-40B4-BE49-F238E27FC236}">
                    <a16:creationId xmlns:a16="http://schemas.microsoft.com/office/drawing/2014/main" id="{4227F710-DA27-4966-8782-43211FCFAEB7}"/>
                  </a:ext>
                </a:extLst>
              </p:cNvPr>
              <p:cNvPicPr/>
              <p:nvPr/>
            </p:nvPicPr>
            <p:blipFill>
              <a:blip r:embed="rId25"/>
              <a:stretch>
                <a:fillRect/>
              </a:stretch>
            </p:blipFill>
            <p:spPr>
              <a:xfrm>
                <a:off x="4068720" y="2291273"/>
                <a:ext cx="1976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C441A2E5-0D68-4220-8B71-1F2C8F467A91}"/>
                  </a:ext>
                </a:extLst>
              </p14:cNvPr>
              <p14:cNvContentPartPr/>
              <p14:nvPr/>
            </p14:nvContentPartPr>
            <p14:xfrm>
              <a:off x="5226120" y="2288753"/>
              <a:ext cx="277560" cy="124560"/>
            </p14:xfrm>
          </p:contentPart>
        </mc:Choice>
        <mc:Fallback xmlns="">
          <p:pic>
            <p:nvPicPr>
              <p:cNvPr id="46" name="Ink 45">
                <a:extLst>
                  <a:ext uri="{FF2B5EF4-FFF2-40B4-BE49-F238E27FC236}">
                    <a16:creationId xmlns:a16="http://schemas.microsoft.com/office/drawing/2014/main" id="{C441A2E5-0D68-4220-8B71-1F2C8F467A91}"/>
                  </a:ext>
                </a:extLst>
              </p:cNvPr>
              <p:cNvPicPr/>
              <p:nvPr/>
            </p:nvPicPr>
            <p:blipFill>
              <a:blip r:embed="rId27"/>
              <a:stretch>
                <a:fillRect/>
              </a:stretch>
            </p:blipFill>
            <p:spPr>
              <a:xfrm>
                <a:off x="5217480" y="2279753"/>
                <a:ext cx="29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7AD51CAF-1259-472C-8DBD-C5BCD4718E81}"/>
                  </a:ext>
                </a:extLst>
              </p14:cNvPr>
              <p14:cNvContentPartPr/>
              <p14:nvPr/>
            </p14:nvContentPartPr>
            <p14:xfrm>
              <a:off x="5713920" y="2335913"/>
              <a:ext cx="379080" cy="171360"/>
            </p14:xfrm>
          </p:contentPart>
        </mc:Choice>
        <mc:Fallback xmlns="">
          <p:pic>
            <p:nvPicPr>
              <p:cNvPr id="50" name="Ink 49">
                <a:extLst>
                  <a:ext uri="{FF2B5EF4-FFF2-40B4-BE49-F238E27FC236}">
                    <a16:creationId xmlns:a16="http://schemas.microsoft.com/office/drawing/2014/main" id="{7AD51CAF-1259-472C-8DBD-C5BCD4718E81}"/>
                  </a:ext>
                </a:extLst>
              </p:cNvPr>
              <p:cNvPicPr/>
              <p:nvPr/>
            </p:nvPicPr>
            <p:blipFill>
              <a:blip r:embed="rId29"/>
              <a:stretch>
                <a:fillRect/>
              </a:stretch>
            </p:blipFill>
            <p:spPr>
              <a:xfrm>
                <a:off x="5704920" y="2327255"/>
                <a:ext cx="396720" cy="18903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1B58BCD9-2149-4646-8BD0-73524A6E5190}"/>
                  </a:ext>
                </a:extLst>
              </p14:cNvPr>
              <p14:cNvContentPartPr/>
              <p14:nvPr/>
            </p14:nvContentPartPr>
            <p14:xfrm>
              <a:off x="4086000" y="2570273"/>
              <a:ext cx="68400" cy="77400"/>
            </p14:xfrm>
          </p:contentPart>
        </mc:Choice>
        <mc:Fallback xmlns="">
          <p:pic>
            <p:nvPicPr>
              <p:cNvPr id="51" name="Ink 50">
                <a:extLst>
                  <a:ext uri="{FF2B5EF4-FFF2-40B4-BE49-F238E27FC236}">
                    <a16:creationId xmlns:a16="http://schemas.microsoft.com/office/drawing/2014/main" id="{1B58BCD9-2149-4646-8BD0-73524A6E5190}"/>
                  </a:ext>
                </a:extLst>
              </p:cNvPr>
              <p:cNvPicPr/>
              <p:nvPr/>
            </p:nvPicPr>
            <p:blipFill>
              <a:blip r:embed="rId31"/>
              <a:stretch>
                <a:fillRect/>
              </a:stretch>
            </p:blipFill>
            <p:spPr>
              <a:xfrm>
                <a:off x="4077360" y="2561633"/>
                <a:ext cx="86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DE10BBC2-EF0F-468F-A2BB-D1B8D220C926}"/>
                  </a:ext>
                </a:extLst>
              </p14:cNvPr>
              <p14:cNvContentPartPr/>
              <p14:nvPr/>
            </p14:nvContentPartPr>
            <p14:xfrm>
              <a:off x="4130640" y="2555513"/>
              <a:ext cx="45360" cy="154080"/>
            </p14:xfrm>
          </p:contentPart>
        </mc:Choice>
        <mc:Fallback xmlns="">
          <p:pic>
            <p:nvPicPr>
              <p:cNvPr id="52" name="Ink 51">
                <a:extLst>
                  <a:ext uri="{FF2B5EF4-FFF2-40B4-BE49-F238E27FC236}">
                    <a16:creationId xmlns:a16="http://schemas.microsoft.com/office/drawing/2014/main" id="{DE10BBC2-EF0F-468F-A2BB-D1B8D220C926}"/>
                  </a:ext>
                </a:extLst>
              </p:cNvPr>
              <p:cNvPicPr/>
              <p:nvPr/>
            </p:nvPicPr>
            <p:blipFill>
              <a:blip r:embed="rId33"/>
              <a:stretch>
                <a:fillRect/>
              </a:stretch>
            </p:blipFill>
            <p:spPr>
              <a:xfrm>
                <a:off x="4122000" y="2546873"/>
                <a:ext cx="6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BE0A8D07-00BA-4C1B-836A-A3AAAEF9E5E4}"/>
                  </a:ext>
                </a:extLst>
              </p14:cNvPr>
              <p14:cNvContentPartPr/>
              <p14:nvPr/>
            </p14:nvContentPartPr>
            <p14:xfrm>
              <a:off x="4210560" y="2550473"/>
              <a:ext cx="88200" cy="186480"/>
            </p14:xfrm>
          </p:contentPart>
        </mc:Choice>
        <mc:Fallback xmlns="">
          <p:pic>
            <p:nvPicPr>
              <p:cNvPr id="53" name="Ink 52">
                <a:extLst>
                  <a:ext uri="{FF2B5EF4-FFF2-40B4-BE49-F238E27FC236}">
                    <a16:creationId xmlns:a16="http://schemas.microsoft.com/office/drawing/2014/main" id="{BE0A8D07-00BA-4C1B-836A-A3AAAEF9E5E4}"/>
                  </a:ext>
                </a:extLst>
              </p:cNvPr>
              <p:cNvPicPr/>
              <p:nvPr/>
            </p:nvPicPr>
            <p:blipFill>
              <a:blip r:embed="rId35"/>
              <a:stretch>
                <a:fillRect/>
              </a:stretch>
            </p:blipFill>
            <p:spPr>
              <a:xfrm>
                <a:off x="4201560" y="2541833"/>
                <a:ext cx="105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CE9F448-BE15-4E01-B693-8FD6B224DB35}"/>
                  </a:ext>
                </a:extLst>
              </p14:cNvPr>
              <p14:cNvContentPartPr/>
              <p14:nvPr/>
            </p14:nvContentPartPr>
            <p14:xfrm>
              <a:off x="4557600" y="2633993"/>
              <a:ext cx="79200" cy="3960"/>
            </p14:xfrm>
          </p:contentPart>
        </mc:Choice>
        <mc:Fallback xmlns="">
          <p:pic>
            <p:nvPicPr>
              <p:cNvPr id="54" name="Ink 53">
                <a:extLst>
                  <a:ext uri="{FF2B5EF4-FFF2-40B4-BE49-F238E27FC236}">
                    <a16:creationId xmlns:a16="http://schemas.microsoft.com/office/drawing/2014/main" id="{3CE9F448-BE15-4E01-B693-8FD6B224DB35}"/>
                  </a:ext>
                </a:extLst>
              </p:cNvPr>
              <p:cNvPicPr/>
              <p:nvPr/>
            </p:nvPicPr>
            <p:blipFill>
              <a:blip r:embed="rId37"/>
              <a:stretch>
                <a:fillRect/>
              </a:stretch>
            </p:blipFill>
            <p:spPr>
              <a:xfrm>
                <a:off x="4548960" y="2624993"/>
                <a:ext cx="968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5404EA80-50A8-4A1D-AA55-B9CCC090AEE1}"/>
                  </a:ext>
                </a:extLst>
              </p14:cNvPr>
              <p14:cNvContentPartPr/>
              <p14:nvPr/>
            </p14:nvContentPartPr>
            <p14:xfrm>
              <a:off x="4676760" y="2550833"/>
              <a:ext cx="149040" cy="208800"/>
            </p14:xfrm>
          </p:contentPart>
        </mc:Choice>
        <mc:Fallback xmlns="">
          <p:pic>
            <p:nvPicPr>
              <p:cNvPr id="69" name="Ink 68">
                <a:extLst>
                  <a:ext uri="{FF2B5EF4-FFF2-40B4-BE49-F238E27FC236}">
                    <a16:creationId xmlns:a16="http://schemas.microsoft.com/office/drawing/2014/main" id="{5404EA80-50A8-4A1D-AA55-B9CCC090AEE1}"/>
                  </a:ext>
                </a:extLst>
              </p:cNvPr>
              <p:cNvPicPr/>
              <p:nvPr/>
            </p:nvPicPr>
            <p:blipFill>
              <a:blip r:embed="rId39"/>
              <a:stretch>
                <a:fillRect/>
              </a:stretch>
            </p:blipFill>
            <p:spPr>
              <a:xfrm>
                <a:off x="4667760" y="2541833"/>
                <a:ext cx="1666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2" name="Ink 71">
                <a:extLst>
                  <a:ext uri="{FF2B5EF4-FFF2-40B4-BE49-F238E27FC236}">
                    <a16:creationId xmlns:a16="http://schemas.microsoft.com/office/drawing/2014/main" id="{96917B15-AFF7-4C66-AD8B-EF0279B62872}"/>
                  </a:ext>
                </a:extLst>
              </p14:cNvPr>
              <p14:cNvContentPartPr/>
              <p14:nvPr/>
            </p14:nvContentPartPr>
            <p14:xfrm>
              <a:off x="5222160" y="2554433"/>
              <a:ext cx="216360" cy="198360"/>
            </p14:xfrm>
          </p:contentPart>
        </mc:Choice>
        <mc:Fallback xmlns="">
          <p:pic>
            <p:nvPicPr>
              <p:cNvPr id="72" name="Ink 71">
                <a:extLst>
                  <a:ext uri="{FF2B5EF4-FFF2-40B4-BE49-F238E27FC236}">
                    <a16:creationId xmlns:a16="http://schemas.microsoft.com/office/drawing/2014/main" id="{96917B15-AFF7-4C66-AD8B-EF0279B62872}"/>
                  </a:ext>
                </a:extLst>
              </p:cNvPr>
              <p:cNvPicPr/>
              <p:nvPr/>
            </p:nvPicPr>
            <p:blipFill>
              <a:blip r:embed="rId41"/>
              <a:stretch>
                <a:fillRect/>
              </a:stretch>
            </p:blipFill>
            <p:spPr>
              <a:xfrm>
                <a:off x="5213175" y="2545433"/>
                <a:ext cx="23397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Ink 93">
                <a:extLst>
                  <a:ext uri="{FF2B5EF4-FFF2-40B4-BE49-F238E27FC236}">
                    <a16:creationId xmlns:a16="http://schemas.microsoft.com/office/drawing/2014/main" id="{CDCF2124-8088-47AE-9447-E9447F74C07C}"/>
                  </a:ext>
                </a:extLst>
              </p14:cNvPr>
              <p14:cNvContentPartPr/>
              <p14:nvPr/>
            </p14:nvContentPartPr>
            <p14:xfrm>
              <a:off x="6946200" y="2032433"/>
              <a:ext cx="527760" cy="257040"/>
            </p14:xfrm>
          </p:contentPart>
        </mc:Choice>
        <mc:Fallback xmlns="">
          <p:pic>
            <p:nvPicPr>
              <p:cNvPr id="94" name="Ink 93">
                <a:extLst>
                  <a:ext uri="{FF2B5EF4-FFF2-40B4-BE49-F238E27FC236}">
                    <a16:creationId xmlns:a16="http://schemas.microsoft.com/office/drawing/2014/main" id="{CDCF2124-8088-47AE-9447-E9447F74C07C}"/>
                  </a:ext>
                </a:extLst>
              </p:cNvPr>
              <p:cNvPicPr/>
              <p:nvPr/>
            </p:nvPicPr>
            <p:blipFill>
              <a:blip r:embed="rId43"/>
              <a:stretch>
                <a:fillRect/>
              </a:stretch>
            </p:blipFill>
            <p:spPr>
              <a:xfrm>
                <a:off x="6937554" y="2023433"/>
                <a:ext cx="545412"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7" name="Ink 106">
                <a:extLst>
                  <a:ext uri="{FF2B5EF4-FFF2-40B4-BE49-F238E27FC236}">
                    <a16:creationId xmlns:a16="http://schemas.microsoft.com/office/drawing/2014/main" id="{45553441-BC84-4B86-B53C-A715A6F801D6}"/>
                  </a:ext>
                </a:extLst>
              </p14:cNvPr>
              <p14:cNvContentPartPr/>
              <p14:nvPr/>
            </p14:nvContentPartPr>
            <p14:xfrm>
              <a:off x="5245200" y="1974113"/>
              <a:ext cx="1568160" cy="863640"/>
            </p14:xfrm>
          </p:contentPart>
        </mc:Choice>
        <mc:Fallback xmlns="">
          <p:pic>
            <p:nvPicPr>
              <p:cNvPr id="107" name="Ink 106">
                <a:extLst>
                  <a:ext uri="{FF2B5EF4-FFF2-40B4-BE49-F238E27FC236}">
                    <a16:creationId xmlns:a16="http://schemas.microsoft.com/office/drawing/2014/main" id="{45553441-BC84-4B86-B53C-A715A6F801D6}"/>
                  </a:ext>
                </a:extLst>
              </p:cNvPr>
              <p:cNvPicPr/>
              <p:nvPr/>
            </p:nvPicPr>
            <p:blipFill>
              <a:blip r:embed="rId45"/>
              <a:stretch>
                <a:fillRect/>
              </a:stretch>
            </p:blipFill>
            <p:spPr>
              <a:xfrm>
                <a:off x="5236202" y="1965113"/>
                <a:ext cx="1585796" cy="881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Ink 117">
                <a:extLst>
                  <a:ext uri="{FF2B5EF4-FFF2-40B4-BE49-F238E27FC236}">
                    <a16:creationId xmlns:a16="http://schemas.microsoft.com/office/drawing/2014/main" id="{AA828BAA-4AFD-48E7-AC37-DBB21696AF41}"/>
                  </a:ext>
                </a:extLst>
              </p14:cNvPr>
              <p14:cNvContentPartPr/>
              <p14:nvPr/>
            </p14:nvContentPartPr>
            <p14:xfrm>
              <a:off x="6189120" y="2345273"/>
              <a:ext cx="1440000" cy="483480"/>
            </p14:xfrm>
          </p:contentPart>
        </mc:Choice>
        <mc:Fallback xmlns="">
          <p:pic>
            <p:nvPicPr>
              <p:cNvPr id="118" name="Ink 117">
                <a:extLst>
                  <a:ext uri="{FF2B5EF4-FFF2-40B4-BE49-F238E27FC236}">
                    <a16:creationId xmlns:a16="http://schemas.microsoft.com/office/drawing/2014/main" id="{AA828BAA-4AFD-48E7-AC37-DBB21696AF41}"/>
                  </a:ext>
                </a:extLst>
              </p:cNvPr>
              <p:cNvPicPr/>
              <p:nvPr/>
            </p:nvPicPr>
            <p:blipFill>
              <a:blip r:embed="rId47"/>
              <a:stretch>
                <a:fillRect/>
              </a:stretch>
            </p:blipFill>
            <p:spPr>
              <a:xfrm>
                <a:off x="6180480" y="2336633"/>
                <a:ext cx="14576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 name="Ink 15">
                <a:extLst>
                  <a:ext uri="{FF2B5EF4-FFF2-40B4-BE49-F238E27FC236}">
                    <a16:creationId xmlns:a16="http://schemas.microsoft.com/office/drawing/2014/main" id="{9FF12838-90C3-48C6-8258-F8EF3D7907F2}"/>
                  </a:ext>
                </a:extLst>
              </p14:cNvPr>
              <p14:cNvContentPartPr/>
              <p14:nvPr/>
            </p14:nvContentPartPr>
            <p14:xfrm>
              <a:off x="7737120" y="2000393"/>
              <a:ext cx="652680" cy="732960"/>
            </p14:xfrm>
          </p:contentPart>
        </mc:Choice>
        <mc:Fallback xmlns="">
          <p:pic>
            <p:nvPicPr>
              <p:cNvPr id="16" name="Ink 15">
                <a:extLst>
                  <a:ext uri="{FF2B5EF4-FFF2-40B4-BE49-F238E27FC236}">
                    <a16:creationId xmlns:a16="http://schemas.microsoft.com/office/drawing/2014/main" id="{9FF12838-90C3-48C6-8258-F8EF3D7907F2}"/>
                  </a:ext>
                </a:extLst>
              </p:cNvPr>
              <p:cNvPicPr/>
              <p:nvPr/>
            </p:nvPicPr>
            <p:blipFill>
              <a:blip r:embed="rId49"/>
              <a:stretch>
                <a:fillRect/>
              </a:stretch>
            </p:blipFill>
            <p:spPr>
              <a:xfrm>
                <a:off x="7728480" y="1991753"/>
                <a:ext cx="6703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DF44CE77-CFEB-46CD-BFC9-05E903B3F0FE}"/>
                  </a:ext>
                </a:extLst>
              </p14:cNvPr>
              <p14:cNvContentPartPr/>
              <p14:nvPr/>
            </p14:nvContentPartPr>
            <p14:xfrm>
              <a:off x="8559000" y="2037113"/>
              <a:ext cx="338760" cy="149040"/>
            </p14:xfrm>
          </p:contentPart>
        </mc:Choice>
        <mc:Fallback xmlns="">
          <p:pic>
            <p:nvPicPr>
              <p:cNvPr id="23" name="Ink 22">
                <a:extLst>
                  <a:ext uri="{FF2B5EF4-FFF2-40B4-BE49-F238E27FC236}">
                    <a16:creationId xmlns:a16="http://schemas.microsoft.com/office/drawing/2014/main" id="{DF44CE77-CFEB-46CD-BFC9-05E903B3F0FE}"/>
                  </a:ext>
                </a:extLst>
              </p:cNvPr>
              <p:cNvPicPr/>
              <p:nvPr/>
            </p:nvPicPr>
            <p:blipFill>
              <a:blip r:embed="rId51"/>
              <a:stretch>
                <a:fillRect/>
              </a:stretch>
            </p:blipFill>
            <p:spPr>
              <a:xfrm>
                <a:off x="8550010" y="2028452"/>
                <a:ext cx="356381" cy="16672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E0D58681-3E85-49A4-A9D1-AF9F884EDBCA}"/>
                  </a:ext>
                </a:extLst>
              </p14:cNvPr>
              <p14:cNvContentPartPr/>
              <p14:nvPr/>
            </p14:nvContentPartPr>
            <p14:xfrm>
              <a:off x="9136800" y="1958993"/>
              <a:ext cx="371520" cy="182160"/>
            </p14:xfrm>
          </p:contentPart>
        </mc:Choice>
        <mc:Fallback xmlns="">
          <p:pic>
            <p:nvPicPr>
              <p:cNvPr id="27" name="Ink 26">
                <a:extLst>
                  <a:ext uri="{FF2B5EF4-FFF2-40B4-BE49-F238E27FC236}">
                    <a16:creationId xmlns:a16="http://schemas.microsoft.com/office/drawing/2014/main" id="{E0D58681-3E85-49A4-A9D1-AF9F884EDBCA}"/>
                  </a:ext>
                </a:extLst>
              </p:cNvPr>
              <p:cNvPicPr/>
              <p:nvPr/>
            </p:nvPicPr>
            <p:blipFill>
              <a:blip r:embed="rId53"/>
              <a:stretch>
                <a:fillRect/>
              </a:stretch>
            </p:blipFill>
            <p:spPr>
              <a:xfrm>
                <a:off x="9127800" y="1949993"/>
                <a:ext cx="3891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551DBFF9-0CC3-4307-8F70-5CBC7118E866}"/>
                  </a:ext>
                </a:extLst>
              </p14:cNvPr>
              <p14:cNvContentPartPr/>
              <p14:nvPr/>
            </p14:nvContentPartPr>
            <p14:xfrm>
              <a:off x="8302320" y="2286593"/>
              <a:ext cx="68400" cy="117360"/>
            </p14:xfrm>
          </p:contentPart>
        </mc:Choice>
        <mc:Fallback xmlns="">
          <p:pic>
            <p:nvPicPr>
              <p:cNvPr id="34" name="Ink 33">
                <a:extLst>
                  <a:ext uri="{FF2B5EF4-FFF2-40B4-BE49-F238E27FC236}">
                    <a16:creationId xmlns:a16="http://schemas.microsoft.com/office/drawing/2014/main" id="{551DBFF9-0CC3-4307-8F70-5CBC7118E866}"/>
                  </a:ext>
                </a:extLst>
              </p:cNvPr>
              <p:cNvPicPr/>
              <p:nvPr/>
            </p:nvPicPr>
            <p:blipFill>
              <a:blip r:embed="rId55"/>
              <a:stretch>
                <a:fillRect/>
              </a:stretch>
            </p:blipFill>
            <p:spPr>
              <a:xfrm>
                <a:off x="8293320" y="2277593"/>
                <a:ext cx="86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7B1DEA60-BD1B-4093-BBF0-80EA11528BEC}"/>
                  </a:ext>
                </a:extLst>
              </p14:cNvPr>
              <p14:cNvContentPartPr/>
              <p14:nvPr/>
            </p14:nvContentPartPr>
            <p14:xfrm>
              <a:off x="8286120" y="2537153"/>
              <a:ext cx="67320" cy="152280"/>
            </p14:xfrm>
          </p:contentPart>
        </mc:Choice>
        <mc:Fallback xmlns="">
          <p:pic>
            <p:nvPicPr>
              <p:cNvPr id="37" name="Ink 36">
                <a:extLst>
                  <a:ext uri="{FF2B5EF4-FFF2-40B4-BE49-F238E27FC236}">
                    <a16:creationId xmlns:a16="http://schemas.microsoft.com/office/drawing/2014/main" id="{7B1DEA60-BD1B-4093-BBF0-80EA11528BEC}"/>
                  </a:ext>
                </a:extLst>
              </p:cNvPr>
              <p:cNvPicPr/>
              <p:nvPr/>
            </p:nvPicPr>
            <p:blipFill>
              <a:blip r:embed="rId57"/>
              <a:stretch>
                <a:fillRect/>
              </a:stretch>
            </p:blipFill>
            <p:spPr>
              <a:xfrm>
                <a:off x="8277120" y="2528513"/>
                <a:ext cx="84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80147ACB-717E-44F5-98A7-86FCF72F56C2}"/>
                  </a:ext>
                </a:extLst>
              </p14:cNvPr>
              <p14:cNvContentPartPr/>
              <p14:nvPr/>
            </p14:nvContentPartPr>
            <p14:xfrm>
              <a:off x="8603640" y="2272913"/>
              <a:ext cx="303480" cy="403560"/>
            </p14:xfrm>
          </p:contentPart>
        </mc:Choice>
        <mc:Fallback xmlns="">
          <p:pic>
            <p:nvPicPr>
              <p:cNvPr id="48" name="Ink 47">
                <a:extLst>
                  <a:ext uri="{FF2B5EF4-FFF2-40B4-BE49-F238E27FC236}">
                    <a16:creationId xmlns:a16="http://schemas.microsoft.com/office/drawing/2014/main" id="{80147ACB-717E-44F5-98A7-86FCF72F56C2}"/>
                  </a:ext>
                </a:extLst>
              </p:cNvPr>
              <p:cNvPicPr/>
              <p:nvPr/>
            </p:nvPicPr>
            <p:blipFill>
              <a:blip r:embed="rId59"/>
              <a:stretch>
                <a:fillRect/>
              </a:stretch>
            </p:blipFill>
            <p:spPr>
              <a:xfrm>
                <a:off x="8595010" y="2263921"/>
                <a:ext cx="321099" cy="42118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6" name="Ink 55">
                <a:extLst>
                  <a:ext uri="{FF2B5EF4-FFF2-40B4-BE49-F238E27FC236}">
                    <a16:creationId xmlns:a16="http://schemas.microsoft.com/office/drawing/2014/main" id="{A905E3A6-AC7D-4390-934A-808CBED808F1}"/>
                  </a:ext>
                </a:extLst>
              </p14:cNvPr>
              <p14:cNvContentPartPr/>
              <p14:nvPr/>
            </p14:nvContentPartPr>
            <p14:xfrm>
              <a:off x="9188280" y="2235113"/>
              <a:ext cx="277920" cy="168120"/>
            </p14:xfrm>
          </p:contentPart>
        </mc:Choice>
        <mc:Fallback xmlns="">
          <p:pic>
            <p:nvPicPr>
              <p:cNvPr id="56" name="Ink 55">
                <a:extLst>
                  <a:ext uri="{FF2B5EF4-FFF2-40B4-BE49-F238E27FC236}">
                    <a16:creationId xmlns:a16="http://schemas.microsoft.com/office/drawing/2014/main" id="{A905E3A6-AC7D-4390-934A-808CBED808F1}"/>
                  </a:ext>
                </a:extLst>
              </p:cNvPr>
              <p:cNvPicPr/>
              <p:nvPr/>
            </p:nvPicPr>
            <p:blipFill>
              <a:blip r:embed="rId61"/>
              <a:stretch>
                <a:fillRect/>
              </a:stretch>
            </p:blipFill>
            <p:spPr>
              <a:xfrm>
                <a:off x="9179640" y="2226473"/>
                <a:ext cx="2955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0044B661-3F89-471D-B7A1-1E82BD9E8D48}"/>
                  </a:ext>
                </a:extLst>
              </p14:cNvPr>
              <p14:cNvContentPartPr/>
              <p14:nvPr/>
            </p14:nvContentPartPr>
            <p14:xfrm>
              <a:off x="9242640" y="2479553"/>
              <a:ext cx="337680" cy="131400"/>
            </p14:xfrm>
          </p:contentPart>
        </mc:Choice>
        <mc:Fallback xmlns="">
          <p:pic>
            <p:nvPicPr>
              <p:cNvPr id="60" name="Ink 59">
                <a:extLst>
                  <a:ext uri="{FF2B5EF4-FFF2-40B4-BE49-F238E27FC236}">
                    <a16:creationId xmlns:a16="http://schemas.microsoft.com/office/drawing/2014/main" id="{0044B661-3F89-471D-B7A1-1E82BD9E8D48}"/>
                  </a:ext>
                </a:extLst>
              </p:cNvPr>
              <p:cNvPicPr/>
              <p:nvPr/>
            </p:nvPicPr>
            <p:blipFill>
              <a:blip r:embed="rId63"/>
              <a:stretch>
                <a:fillRect/>
              </a:stretch>
            </p:blipFill>
            <p:spPr>
              <a:xfrm>
                <a:off x="9233991" y="2470553"/>
                <a:ext cx="355339"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6" name="Ink 65">
                <a:extLst>
                  <a:ext uri="{FF2B5EF4-FFF2-40B4-BE49-F238E27FC236}">
                    <a16:creationId xmlns:a16="http://schemas.microsoft.com/office/drawing/2014/main" id="{C91049DA-AF27-4162-ABE7-71262DBCE39C}"/>
                  </a:ext>
                </a:extLst>
              </p14:cNvPr>
              <p14:cNvContentPartPr/>
              <p14:nvPr/>
            </p14:nvContentPartPr>
            <p14:xfrm>
              <a:off x="9742680" y="1947833"/>
              <a:ext cx="546120" cy="867240"/>
            </p14:xfrm>
          </p:contentPart>
        </mc:Choice>
        <mc:Fallback xmlns="">
          <p:pic>
            <p:nvPicPr>
              <p:cNvPr id="66" name="Ink 65">
                <a:extLst>
                  <a:ext uri="{FF2B5EF4-FFF2-40B4-BE49-F238E27FC236}">
                    <a16:creationId xmlns:a16="http://schemas.microsoft.com/office/drawing/2014/main" id="{C91049DA-AF27-4162-ABE7-71262DBCE39C}"/>
                  </a:ext>
                </a:extLst>
              </p:cNvPr>
              <p:cNvPicPr/>
              <p:nvPr/>
            </p:nvPicPr>
            <p:blipFill>
              <a:blip r:embed="rId65"/>
              <a:stretch>
                <a:fillRect/>
              </a:stretch>
            </p:blipFill>
            <p:spPr>
              <a:xfrm>
                <a:off x="9734040" y="1939193"/>
                <a:ext cx="563760" cy="88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Ink 72">
                <a:extLst>
                  <a:ext uri="{FF2B5EF4-FFF2-40B4-BE49-F238E27FC236}">
                    <a16:creationId xmlns:a16="http://schemas.microsoft.com/office/drawing/2014/main" id="{5CE58F06-C1C0-449D-8A4C-C9BD2F076540}"/>
                  </a:ext>
                </a:extLst>
              </p14:cNvPr>
              <p14:cNvContentPartPr/>
              <p14:nvPr/>
            </p14:nvContentPartPr>
            <p14:xfrm>
              <a:off x="9943920" y="1915793"/>
              <a:ext cx="512640" cy="883440"/>
            </p14:xfrm>
          </p:contentPart>
        </mc:Choice>
        <mc:Fallback xmlns="">
          <p:pic>
            <p:nvPicPr>
              <p:cNvPr id="73" name="Ink 72">
                <a:extLst>
                  <a:ext uri="{FF2B5EF4-FFF2-40B4-BE49-F238E27FC236}">
                    <a16:creationId xmlns:a16="http://schemas.microsoft.com/office/drawing/2014/main" id="{5CE58F06-C1C0-449D-8A4C-C9BD2F076540}"/>
                  </a:ext>
                </a:extLst>
              </p:cNvPr>
              <p:cNvPicPr/>
              <p:nvPr/>
            </p:nvPicPr>
            <p:blipFill>
              <a:blip r:embed="rId67"/>
              <a:stretch>
                <a:fillRect/>
              </a:stretch>
            </p:blipFill>
            <p:spPr>
              <a:xfrm>
                <a:off x="9934920" y="1907153"/>
                <a:ext cx="53028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7" name="Ink 96">
                <a:extLst>
                  <a:ext uri="{FF2B5EF4-FFF2-40B4-BE49-F238E27FC236}">
                    <a16:creationId xmlns:a16="http://schemas.microsoft.com/office/drawing/2014/main" id="{AEBC3AAA-AC21-44C0-BBCA-E6D19459AED1}"/>
                  </a:ext>
                </a:extLst>
              </p14:cNvPr>
              <p14:cNvContentPartPr/>
              <p14:nvPr/>
            </p14:nvContentPartPr>
            <p14:xfrm>
              <a:off x="10564200" y="2218193"/>
              <a:ext cx="1190520" cy="531720"/>
            </p14:xfrm>
          </p:contentPart>
        </mc:Choice>
        <mc:Fallback xmlns="">
          <p:pic>
            <p:nvPicPr>
              <p:cNvPr id="97" name="Ink 96">
                <a:extLst>
                  <a:ext uri="{FF2B5EF4-FFF2-40B4-BE49-F238E27FC236}">
                    <a16:creationId xmlns:a16="http://schemas.microsoft.com/office/drawing/2014/main" id="{AEBC3AAA-AC21-44C0-BBCA-E6D19459AED1}"/>
                  </a:ext>
                </a:extLst>
              </p:cNvPr>
              <p:cNvPicPr/>
              <p:nvPr/>
            </p:nvPicPr>
            <p:blipFill>
              <a:blip r:embed="rId69"/>
              <a:stretch>
                <a:fillRect/>
              </a:stretch>
            </p:blipFill>
            <p:spPr>
              <a:xfrm>
                <a:off x="10555200" y="2209193"/>
                <a:ext cx="12081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Ink 13">
                <a:extLst>
                  <a:ext uri="{FF2B5EF4-FFF2-40B4-BE49-F238E27FC236}">
                    <a16:creationId xmlns:a16="http://schemas.microsoft.com/office/drawing/2014/main" id="{A9AA5EC1-10A1-4563-A920-97E8BA3F9D58}"/>
                  </a:ext>
                </a:extLst>
              </p14:cNvPr>
              <p14:cNvContentPartPr/>
              <p14:nvPr/>
            </p14:nvContentPartPr>
            <p14:xfrm>
              <a:off x="1026360" y="3371273"/>
              <a:ext cx="484920" cy="225360"/>
            </p14:xfrm>
          </p:contentPart>
        </mc:Choice>
        <mc:Fallback xmlns="">
          <p:pic>
            <p:nvPicPr>
              <p:cNvPr id="14" name="Ink 13">
                <a:extLst>
                  <a:ext uri="{FF2B5EF4-FFF2-40B4-BE49-F238E27FC236}">
                    <a16:creationId xmlns:a16="http://schemas.microsoft.com/office/drawing/2014/main" id="{A9AA5EC1-10A1-4563-A920-97E8BA3F9D58}"/>
                  </a:ext>
                </a:extLst>
              </p:cNvPr>
              <p:cNvPicPr/>
              <p:nvPr/>
            </p:nvPicPr>
            <p:blipFill>
              <a:blip r:embed="rId71"/>
              <a:stretch>
                <a:fillRect/>
              </a:stretch>
            </p:blipFill>
            <p:spPr>
              <a:xfrm>
                <a:off x="1017367" y="3362633"/>
                <a:ext cx="502547"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1F12D527-07D4-4334-98FA-C9E1B49C446B}"/>
                  </a:ext>
                </a:extLst>
              </p14:cNvPr>
              <p14:cNvContentPartPr/>
              <p14:nvPr/>
            </p14:nvContentPartPr>
            <p14:xfrm>
              <a:off x="3393000" y="3211073"/>
              <a:ext cx="470880" cy="174960"/>
            </p14:xfrm>
          </p:contentPart>
        </mc:Choice>
        <mc:Fallback xmlns="">
          <p:pic>
            <p:nvPicPr>
              <p:cNvPr id="39" name="Ink 38">
                <a:extLst>
                  <a:ext uri="{FF2B5EF4-FFF2-40B4-BE49-F238E27FC236}">
                    <a16:creationId xmlns:a16="http://schemas.microsoft.com/office/drawing/2014/main" id="{1F12D527-07D4-4334-98FA-C9E1B49C446B}"/>
                  </a:ext>
                </a:extLst>
              </p:cNvPr>
              <p:cNvPicPr/>
              <p:nvPr/>
            </p:nvPicPr>
            <p:blipFill>
              <a:blip r:embed="rId73"/>
              <a:stretch>
                <a:fillRect/>
              </a:stretch>
            </p:blipFill>
            <p:spPr>
              <a:xfrm>
                <a:off x="3384353" y="3202451"/>
                <a:ext cx="488533" cy="19256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7BBDF45C-44D2-45A4-84B2-5AC3D39DFB15}"/>
                  </a:ext>
                </a:extLst>
              </p14:cNvPr>
              <p14:cNvContentPartPr/>
              <p14:nvPr/>
            </p14:nvContentPartPr>
            <p14:xfrm>
              <a:off x="2648520" y="3225833"/>
              <a:ext cx="458280" cy="153360"/>
            </p14:xfrm>
          </p:contentPart>
        </mc:Choice>
        <mc:Fallback xmlns="">
          <p:pic>
            <p:nvPicPr>
              <p:cNvPr id="42" name="Ink 41">
                <a:extLst>
                  <a:ext uri="{FF2B5EF4-FFF2-40B4-BE49-F238E27FC236}">
                    <a16:creationId xmlns:a16="http://schemas.microsoft.com/office/drawing/2014/main" id="{7BBDF45C-44D2-45A4-84B2-5AC3D39DFB15}"/>
                  </a:ext>
                </a:extLst>
              </p:cNvPr>
              <p:cNvPicPr/>
              <p:nvPr/>
            </p:nvPicPr>
            <p:blipFill>
              <a:blip r:embed="rId75"/>
              <a:stretch>
                <a:fillRect/>
              </a:stretch>
            </p:blipFill>
            <p:spPr>
              <a:xfrm>
                <a:off x="2639880" y="3216833"/>
                <a:ext cx="475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5DDB6AE-77C5-421C-BA8D-DEE72A656F4D}"/>
                  </a:ext>
                </a:extLst>
              </p14:cNvPr>
              <p14:cNvContentPartPr/>
              <p14:nvPr/>
            </p14:nvContentPartPr>
            <p14:xfrm>
              <a:off x="4384080" y="3198833"/>
              <a:ext cx="385560" cy="145080"/>
            </p14:xfrm>
          </p:contentPart>
        </mc:Choice>
        <mc:Fallback xmlns="">
          <p:pic>
            <p:nvPicPr>
              <p:cNvPr id="49" name="Ink 48">
                <a:extLst>
                  <a:ext uri="{FF2B5EF4-FFF2-40B4-BE49-F238E27FC236}">
                    <a16:creationId xmlns:a16="http://schemas.microsoft.com/office/drawing/2014/main" id="{B5DDB6AE-77C5-421C-BA8D-DEE72A656F4D}"/>
                  </a:ext>
                </a:extLst>
              </p:cNvPr>
              <p:cNvPicPr/>
              <p:nvPr/>
            </p:nvPicPr>
            <p:blipFill>
              <a:blip r:embed="rId77"/>
              <a:stretch>
                <a:fillRect/>
              </a:stretch>
            </p:blipFill>
            <p:spPr>
              <a:xfrm>
                <a:off x="4375440" y="3190193"/>
                <a:ext cx="403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DF44CF35-97A5-4A5F-8511-7F6AD79B72CA}"/>
                  </a:ext>
                </a:extLst>
              </p14:cNvPr>
              <p14:cNvContentPartPr/>
              <p14:nvPr/>
            </p14:nvContentPartPr>
            <p14:xfrm>
              <a:off x="3983040" y="3140513"/>
              <a:ext cx="164880" cy="1016640"/>
            </p14:xfrm>
          </p:contentPart>
        </mc:Choice>
        <mc:Fallback xmlns="">
          <p:pic>
            <p:nvPicPr>
              <p:cNvPr id="55" name="Ink 54">
                <a:extLst>
                  <a:ext uri="{FF2B5EF4-FFF2-40B4-BE49-F238E27FC236}">
                    <a16:creationId xmlns:a16="http://schemas.microsoft.com/office/drawing/2014/main" id="{DF44CF35-97A5-4A5F-8511-7F6AD79B72CA}"/>
                  </a:ext>
                </a:extLst>
              </p:cNvPr>
              <p:cNvPicPr/>
              <p:nvPr/>
            </p:nvPicPr>
            <p:blipFill>
              <a:blip r:embed="rId79"/>
              <a:stretch>
                <a:fillRect/>
              </a:stretch>
            </p:blipFill>
            <p:spPr>
              <a:xfrm>
                <a:off x="3974040" y="3131513"/>
                <a:ext cx="18252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43E2AD21-3E82-4732-BE32-5E1FFEA22F43}"/>
                  </a:ext>
                </a:extLst>
              </p14:cNvPr>
              <p14:cNvContentPartPr/>
              <p14:nvPr/>
            </p14:nvContentPartPr>
            <p14:xfrm>
              <a:off x="3411000" y="3521753"/>
              <a:ext cx="216000" cy="173880"/>
            </p14:xfrm>
          </p:contentPart>
        </mc:Choice>
        <mc:Fallback xmlns="">
          <p:pic>
            <p:nvPicPr>
              <p:cNvPr id="63" name="Ink 62">
                <a:extLst>
                  <a:ext uri="{FF2B5EF4-FFF2-40B4-BE49-F238E27FC236}">
                    <a16:creationId xmlns:a16="http://schemas.microsoft.com/office/drawing/2014/main" id="{43E2AD21-3E82-4732-BE32-5E1FFEA22F43}"/>
                  </a:ext>
                </a:extLst>
              </p:cNvPr>
              <p:cNvPicPr/>
              <p:nvPr/>
            </p:nvPicPr>
            <p:blipFill>
              <a:blip r:embed="rId81"/>
              <a:stretch>
                <a:fillRect/>
              </a:stretch>
            </p:blipFill>
            <p:spPr>
              <a:xfrm>
                <a:off x="3402015" y="3512753"/>
                <a:ext cx="233611"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Ink 63">
                <a:extLst>
                  <a:ext uri="{FF2B5EF4-FFF2-40B4-BE49-F238E27FC236}">
                    <a16:creationId xmlns:a16="http://schemas.microsoft.com/office/drawing/2014/main" id="{EC714E7B-D6C5-4011-8663-E3B5F0D66A99}"/>
                  </a:ext>
                </a:extLst>
              </p14:cNvPr>
              <p14:cNvContentPartPr/>
              <p14:nvPr/>
            </p14:nvContentPartPr>
            <p14:xfrm>
              <a:off x="2692080" y="3522833"/>
              <a:ext cx="173160" cy="159480"/>
            </p14:xfrm>
          </p:contentPart>
        </mc:Choice>
        <mc:Fallback xmlns="">
          <p:pic>
            <p:nvPicPr>
              <p:cNvPr id="64" name="Ink 63">
                <a:extLst>
                  <a:ext uri="{FF2B5EF4-FFF2-40B4-BE49-F238E27FC236}">
                    <a16:creationId xmlns:a16="http://schemas.microsoft.com/office/drawing/2014/main" id="{EC714E7B-D6C5-4011-8663-E3B5F0D66A99}"/>
                  </a:ext>
                </a:extLst>
              </p:cNvPr>
              <p:cNvPicPr/>
              <p:nvPr/>
            </p:nvPicPr>
            <p:blipFill>
              <a:blip r:embed="rId83"/>
              <a:stretch>
                <a:fillRect/>
              </a:stretch>
            </p:blipFill>
            <p:spPr>
              <a:xfrm>
                <a:off x="2683061" y="3514193"/>
                <a:ext cx="190837"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5" name="Ink 64">
                <a:extLst>
                  <a:ext uri="{FF2B5EF4-FFF2-40B4-BE49-F238E27FC236}">
                    <a16:creationId xmlns:a16="http://schemas.microsoft.com/office/drawing/2014/main" id="{A34B5E45-1365-467D-B7B8-4759E6D23FEF}"/>
                  </a:ext>
                </a:extLst>
              </p14:cNvPr>
              <p14:cNvContentPartPr/>
              <p14:nvPr/>
            </p14:nvContentPartPr>
            <p14:xfrm>
              <a:off x="1787760" y="3178313"/>
              <a:ext cx="573480" cy="862560"/>
            </p14:xfrm>
          </p:contentPart>
        </mc:Choice>
        <mc:Fallback xmlns="">
          <p:pic>
            <p:nvPicPr>
              <p:cNvPr id="65" name="Ink 64">
                <a:extLst>
                  <a:ext uri="{FF2B5EF4-FFF2-40B4-BE49-F238E27FC236}">
                    <a16:creationId xmlns:a16="http://schemas.microsoft.com/office/drawing/2014/main" id="{A34B5E45-1365-467D-B7B8-4759E6D23FEF}"/>
                  </a:ext>
                </a:extLst>
              </p:cNvPr>
              <p:cNvPicPr/>
              <p:nvPr/>
            </p:nvPicPr>
            <p:blipFill>
              <a:blip r:embed="rId85"/>
              <a:stretch>
                <a:fillRect/>
              </a:stretch>
            </p:blipFill>
            <p:spPr>
              <a:xfrm>
                <a:off x="1779120" y="3169673"/>
                <a:ext cx="591120" cy="880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DBDDA4B1-5915-491F-BC87-267621E595B4}"/>
                  </a:ext>
                </a:extLst>
              </p14:cNvPr>
              <p14:cNvContentPartPr/>
              <p14:nvPr/>
            </p14:nvContentPartPr>
            <p14:xfrm>
              <a:off x="4283280" y="3490073"/>
              <a:ext cx="429840" cy="139680"/>
            </p14:xfrm>
          </p:contentPart>
        </mc:Choice>
        <mc:Fallback xmlns="">
          <p:pic>
            <p:nvPicPr>
              <p:cNvPr id="71" name="Ink 70">
                <a:extLst>
                  <a:ext uri="{FF2B5EF4-FFF2-40B4-BE49-F238E27FC236}">
                    <a16:creationId xmlns:a16="http://schemas.microsoft.com/office/drawing/2014/main" id="{DBDDA4B1-5915-491F-BC87-267621E595B4}"/>
                  </a:ext>
                </a:extLst>
              </p:cNvPr>
              <p:cNvPicPr/>
              <p:nvPr/>
            </p:nvPicPr>
            <p:blipFill>
              <a:blip r:embed="rId87"/>
              <a:stretch>
                <a:fillRect/>
              </a:stretch>
            </p:blipFill>
            <p:spPr>
              <a:xfrm>
                <a:off x="4274280" y="3481073"/>
                <a:ext cx="4474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B1677452-BA59-4A03-A193-76EA87A3189C}"/>
                  </a:ext>
                </a:extLst>
              </p14:cNvPr>
              <p14:cNvContentPartPr/>
              <p14:nvPr/>
            </p14:nvContentPartPr>
            <p14:xfrm>
              <a:off x="2106000" y="3892193"/>
              <a:ext cx="123120" cy="145800"/>
            </p14:xfrm>
          </p:contentPart>
        </mc:Choice>
        <mc:Fallback xmlns="">
          <p:pic>
            <p:nvPicPr>
              <p:cNvPr id="74" name="Ink 73">
                <a:extLst>
                  <a:ext uri="{FF2B5EF4-FFF2-40B4-BE49-F238E27FC236}">
                    <a16:creationId xmlns:a16="http://schemas.microsoft.com/office/drawing/2014/main" id="{B1677452-BA59-4A03-A193-76EA87A3189C}"/>
                  </a:ext>
                </a:extLst>
              </p:cNvPr>
              <p:cNvPicPr/>
              <p:nvPr/>
            </p:nvPicPr>
            <p:blipFill>
              <a:blip r:embed="rId89"/>
              <a:stretch>
                <a:fillRect/>
              </a:stretch>
            </p:blipFill>
            <p:spPr>
              <a:xfrm>
                <a:off x="2097000" y="3883553"/>
                <a:ext cx="140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9" name="Ink 78">
                <a:extLst>
                  <a:ext uri="{FF2B5EF4-FFF2-40B4-BE49-F238E27FC236}">
                    <a16:creationId xmlns:a16="http://schemas.microsoft.com/office/drawing/2014/main" id="{2D4EACC3-0FCB-45FB-8CA5-A741A6F610B3}"/>
                  </a:ext>
                </a:extLst>
              </p14:cNvPr>
              <p14:cNvContentPartPr/>
              <p14:nvPr/>
            </p14:nvContentPartPr>
            <p14:xfrm>
              <a:off x="3356640" y="3854393"/>
              <a:ext cx="205560" cy="191160"/>
            </p14:xfrm>
          </p:contentPart>
        </mc:Choice>
        <mc:Fallback xmlns="">
          <p:pic>
            <p:nvPicPr>
              <p:cNvPr id="79" name="Ink 78">
                <a:extLst>
                  <a:ext uri="{FF2B5EF4-FFF2-40B4-BE49-F238E27FC236}">
                    <a16:creationId xmlns:a16="http://schemas.microsoft.com/office/drawing/2014/main" id="{2D4EACC3-0FCB-45FB-8CA5-A741A6F610B3}"/>
                  </a:ext>
                </a:extLst>
              </p:cNvPr>
              <p:cNvPicPr/>
              <p:nvPr/>
            </p:nvPicPr>
            <p:blipFill>
              <a:blip r:embed="rId91"/>
              <a:stretch>
                <a:fillRect/>
              </a:stretch>
            </p:blipFill>
            <p:spPr>
              <a:xfrm>
                <a:off x="3347640" y="3845393"/>
                <a:ext cx="223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0" name="Ink 79">
                <a:extLst>
                  <a:ext uri="{FF2B5EF4-FFF2-40B4-BE49-F238E27FC236}">
                    <a16:creationId xmlns:a16="http://schemas.microsoft.com/office/drawing/2014/main" id="{EA2FC0E1-080E-483E-8AC8-5F7C31E4C179}"/>
                  </a:ext>
                </a:extLst>
              </p14:cNvPr>
              <p14:cNvContentPartPr/>
              <p14:nvPr/>
            </p14:nvContentPartPr>
            <p14:xfrm>
              <a:off x="2618640" y="3850433"/>
              <a:ext cx="189360" cy="159480"/>
            </p14:xfrm>
          </p:contentPart>
        </mc:Choice>
        <mc:Fallback xmlns="">
          <p:pic>
            <p:nvPicPr>
              <p:cNvPr id="80" name="Ink 79">
                <a:extLst>
                  <a:ext uri="{FF2B5EF4-FFF2-40B4-BE49-F238E27FC236}">
                    <a16:creationId xmlns:a16="http://schemas.microsoft.com/office/drawing/2014/main" id="{EA2FC0E1-080E-483E-8AC8-5F7C31E4C179}"/>
                  </a:ext>
                </a:extLst>
              </p:cNvPr>
              <p:cNvPicPr/>
              <p:nvPr/>
            </p:nvPicPr>
            <p:blipFill>
              <a:blip r:embed="rId93"/>
              <a:stretch>
                <a:fillRect/>
              </a:stretch>
            </p:blipFill>
            <p:spPr>
              <a:xfrm>
                <a:off x="2610000" y="3841793"/>
                <a:ext cx="2070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BE5C4176-557E-4520-AC95-780DC70E67EC}"/>
                  </a:ext>
                </a:extLst>
              </p14:cNvPr>
              <p14:cNvContentPartPr/>
              <p14:nvPr/>
            </p14:nvContentPartPr>
            <p14:xfrm>
              <a:off x="4336200" y="3105953"/>
              <a:ext cx="1705680" cy="895320"/>
            </p14:xfrm>
          </p:contentPart>
        </mc:Choice>
        <mc:Fallback xmlns="">
          <p:pic>
            <p:nvPicPr>
              <p:cNvPr id="99" name="Ink 98">
                <a:extLst>
                  <a:ext uri="{FF2B5EF4-FFF2-40B4-BE49-F238E27FC236}">
                    <a16:creationId xmlns:a16="http://schemas.microsoft.com/office/drawing/2014/main" id="{BE5C4176-557E-4520-AC95-780DC70E67EC}"/>
                  </a:ext>
                </a:extLst>
              </p:cNvPr>
              <p:cNvPicPr/>
              <p:nvPr/>
            </p:nvPicPr>
            <p:blipFill>
              <a:blip r:embed="rId95"/>
              <a:stretch>
                <a:fillRect/>
              </a:stretch>
            </p:blipFill>
            <p:spPr>
              <a:xfrm>
                <a:off x="4327200" y="3096953"/>
                <a:ext cx="1723320" cy="91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2714688F-5CAD-489E-8017-2399A739A99F}"/>
                  </a:ext>
                </a:extLst>
              </p14:cNvPr>
              <p14:cNvContentPartPr/>
              <p14:nvPr/>
            </p14:nvContentPartPr>
            <p14:xfrm>
              <a:off x="4981320" y="3387473"/>
              <a:ext cx="1628640" cy="698040"/>
            </p14:xfrm>
          </p:contentPart>
        </mc:Choice>
        <mc:Fallback xmlns="">
          <p:pic>
            <p:nvPicPr>
              <p:cNvPr id="117" name="Ink 116">
                <a:extLst>
                  <a:ext uri="{FF2B5EF4-FFF2-40B4-BE49-F238E27FC236}">
                    <a16:creationId xmlns:a16="http://schemas.microsoft.com/office/drawing/2014/main" id="{2714688F-5CAD-489E-8017-2399A739A99F}"/>
                  </a:ext>
                </a:extLst>
              </p:cNvPr>
              <p:cNvPicPr/>
              <p:nvPr/>
            </p:nvPicPr>
            <p:blipFill>
              <a:blip r:embed="rId97"/>
              <a:stretch>
                <a:fillRect/>
              </a:stretch>
            </p:blipFill>
            <p:spPr>
              <a:xfrm>
                <a:off x="4972320" y="3378829"/>
                <a:ext cx="1646280" cy="71568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 name="Ink 23">
                <a:extLst>
                  <a:ext uri="{FF2B5EF4-FFF2-40B4-BE49-F238E27FC236}">
                    <a16:creationId xmlns:a16="http://schemas.microsoft.com/office/drawing/2014/main" id="{33122EDC-2E48-4539-A583-A28620193417}"/>
                  </a:ext>
                </a:extLst>
              </p14:cNvPr>
              <p14:cNvContentPartPr/>
              <p14:nvPr/>
            </p14:nvContentPartPr>
            <p14:xfrm>
              <a:off x="7788960" y="3228353"/>
              <a:ext cx="405000" cy="216720"/>
            </p14:xfrm>
          </p:contentPart>
        </mc:Choice>
        <mc:Fallback xmlns="">
          <p:pic>
            <p:nvPicPr>
              <p:cNvPr id="24" name="Ink 23">
                <a:extLst>
                  <a:ext uri="{FF2B5EF4-FFF2-40B4-BE49-F238E27FC236}">
                    <a16:creationId xmlns:a16="http://schemas.microsoft.com/office/drawing/2014/main" id="{33122EDC-2E48-4539-A583-A28620193417}"/>
                  </a:ext>
                </a:extLst>
              </p:cNvPr>
              <p:cNvPicPr/>
              <p:nvPr/>
            </p:nvPicPr>
            <p:blipFill>
              <a:blip r:embed="rId99"/>
              <a:stretch>
                <a:fillRect/>
              </a:stretch>
            </p:blipFill>
            <p:spPr>
              <a:xfrm>
                <a:off x="7779968" y="3219353"/>
                <a:ext cx="422624"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7" name="Ink 46">
                <a:extLst>
                  <a:ext uri="{FF2B5EF4-FFF2-40B4-BE49-F238E27FC236}">
                    <a16:creationId xmlns:a16="http://schemas.microsoft.com/office/drawing/2014/main" id="{6AF4D17B-082E-4945-AAA5-78598A7DEDE4}"/>
                  </a:ext>
                </a:extLst>
              </p14:cNvPr>
              <p14:cNvContentPartPr/>
              <p14:nvPr/>
            </p14:nvContentPartPr>
            <p14:xfrm>
              <a:off x="8502120" y="3161033"/>
              <a:ext cx="1139400" cy="969120"/>
            </p14:xfrm>
          </p:contentPart>
        </mc:Choice>
        <mc:Fallback xmlns="">
          <p:pic>
            <p:nvPicPr>
              <p:cNvPr id="47" name="Ink 46">
                <a:extLst>
                  <a:ext uri="{FF2B5EF4-FFF2-40B4-BE49-F238E27FC236}">
                    <a16:creationId xmlns:a16="http://schemas.microsoft.com/office/drawing/2014/main" id="{6AF4D17B-082E-4945-AAA5-78598A7DEDE4}"/>
                  </a:ext>
                </a:extLst>
              </p:cNvPr>
              <p:cNvPicPr/>
              <p:nvPr/>
            </p:nvPicPr>
            <p:blipFill>
              <a:blip r:embed="rId101"/>
              <a:stretch>
                <a:fillRect/>
              </a:stretch>
            </p:blipFill>
            <p:spPr>
              <a:xfrm>
                <a:off x="8493477" y="3152033"/>
                <a:ext cx="1157046" cy="986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193D4EBE-E296-4F2E-AC6B-5853B739009F}"/>
                  </a:ext>
                </a:extLst>
              </p14:cNvPr>
              <p14:cNvContentPartPr/>
              <p14:nvPr/>
            </p14:nvContentPartPr>
            <p14:xfrm>
              <a:off x="7802280" y="3533993"/>
              <a:ext cx="191880" cy="188640"/>
            </p14:xfrm>
          </p:contentPart>
        </mc:Choice>
        <mc:Fallback xmlns="">
          <p:pic>
            <p:nvPicPr>
              <p:cNvPr id="68" name="Ink 67">
                <a:extLst>
                  <a:ext uri="{FF2B5EF4-FFF2-40B4-BE49-F238E27FC236}">
                    <a16:creationId xmlns:a16="http://schemas.microsoft.com/office/drawing/2014/main" id="{193D4EBE-E296-4F2E-AC6B-5853B739009F}"/>
                  </a:ext>
                </a:extLst>
              </p:cNvPr>
              <p:cNvPicPr/>
              <p:nvPr/>
            </p:nvPicPr>
            <p:blipFill>
              <a:blip r:embed="rId103"/>
              <a:stretch>
                <a:fillRect/>
              </a:stretch>
            </p:blipFill>
            <p:spPr>
              <a:xfrm>
                <a:off x="7793640" y="3524993"/>
                <a:ext cx="2095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1346ACE8-05C1-4215-BB19-E3F221636ABA}"/>
                  </a:ext>
                </a:extLst>
              </p14:cNvPr>
              <p14:cNvContentPartPr/>
              <p14:nvPr/>
            </p14:nvContentPartPr>
            <p14:xfrm>
              <a:off x="6580080" y="3137273"/>
              <a:ext cx="975600" cy="899640"/>
            </p14:xfrm>
          </p:contentPart>
        </mc:Choice>
        <mc:Fallback xmlns="">
          <p:pic>
            <p:nvPicPr>
              <p:cNvPr id="70" name="Ink 69">
                <a:extLst>
                  <a:ext uri="{FF2B5EF4-FFF2-40B4-BE49-F238E27FC236}">
                    <a16:creationId xmlns:a16="http://schemas.microsoft.com/office/drawing/2014/main" id="{1346ACE8-05C1-4215-BB19-E3F221636ABA}"/>
                  </a:ext>
                </a:extLst>
              </p:cNvPr>
              <p:cNvPicPr/>
              <p:nvPr/>
            </p:nvPicPr>
            <p:blipFill>
              <a:blip r:embed="rId105"/>
              <a:stretch>
                <a:fillRect/>
              </a:stretch>
            </p:blipFill>
            <p:spPr>
              <a:xfrm>
                <a:off x="6571080" y="3128633"/>
                <a:ext cx="993240" cy="917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2" name="Ink 81">
                <a:extLst>
                  <a:ext uri="{FF2B5EF4-FFF2-40B4-BE49-F238E27FC236}">
                    <a16:creationId xmlns:a16="http://schemas.microsoft.com/office/drawing/2014/main" id="{7F0C0A59-691A-4022-9968-95516F901DF4}"/>
                  </a:ext>
                </a:extLst>
              </p14:cNvPr>
              <p14:cNvContentPartPr/>
              <p14:nvPr/>
            </p14:nvContentPartPr>
            <p14:xfrm>
              <a:off x="9412200" y="3528953"/>
              <a:ext cx="65880" cy="208080"/>
            </p14:xfrm>
          </p:contentPart>
        </mc:Choice>
        <mc:Fallback xmlns="">
          <p:pic>
            <p:nvPicPr>
              <p:cNvPr id="82" name="Ink 81">
                <a:extLst>
                  <a:ext uri="{FF2B5EF4-FFF2-40B4-BE49-F238E27FC236}">
                    <a16:creationId xmlns:a16="http://schemas.microsoft.com/office/drawing/2014/main" id="{7F0C0A59-691A-4022-9968-95516F901DF4}"/>
                  </a:ext>
                </a:extLst>
              </p:cNvPr>
              <p:cNvPicPr/>
              <p:nvPr/>
            </p:nvPicPr>
            <p:blipFill>
              <a:blip r:embed="rId107"/>
              <a:stretch>
                <a:fillRect/>
              </a:stretch>
            </p:blipFill>
            <p:spPr>
              <a:xfrm>
                <a:off x="9403560" y="3520313"/>
                <a:ext cx="83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3" name="Ink 82">
                <a:extLst>
                  <a:ext uri="{FF2B5EF4-FFF2-40B4-BE49-F238E27FC236}">
                    <a16:creationId xmlns:a16="http://schemas.microsoft.com/office/drawing/2014/main" id="{62683099-E114-4C03-82E4-04421CC9A3A5}"/>
                  </a:ext>
                </a:extLst>
              </p14:cNvPr>
              <p14:cNvContentPartPr/>
              <p14:nvPr/>
            </p14:nvContentPartPr>
            <p14:xfrm>
              <a:off x="7317000" y="3774473"/>
              <a:ext cx="150120" cy="221400"/>
            </p14:xfrm>
          </p:contentPart>
        </mc:Choice>
        <mc:Fallback xmlns="">
          <p:pic>
            <p:nvPicPr>
              <p:cNvPr id="83" name="Ink 82">
                <a:extLst>
                  <a:ext uri="{FF2B5EF4-FFF2-40B4-BE49-F238E27FC236}">
                    <a16:creationId xmlns:a16="http://schemas.microsoft.com/office/drawing/2014/main" id="{62683099-E114-4C03-82E4-04421CC9A3A5}"/>
                  </a:ext>
                </a:extLst>
              </p:cNvPr>
              <p:cNvPicPr/>
              <p:nvPr/>
            </p:nvPicPr>
            <p:blipFill>
              <a:blip r:embed="rId109"/>
              <a:stretch>
                <a:fillRect/>
              </a:stretch>
            </p:blipFill>
            <p:spPr>
              <a:xfrm>
                <a:off x="7308000" y="3765473"/>
                <a:ext cx="167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4" name="Ink 83">
                <a:extLst>
                  <a:ext uri="{FF2B5EF4-FFF2-40B4-BE49-F238E27FC236}">
                    <a16:creationId xmlns:a16="http://schemas.microsoft.com/office/drawing/2014/main" id="{E38572B1-E282-434F-AD24-2C784A60786D}"/>
                  </a:ext>
                </a:extLst>
              </p14:cNvPr>
              <p14:cNvContentPartPr/>
              <p14:nvPr/>
            </p14:nvContentPartPr>
            <p14:xfrm>
              <a:off x="7833960" y="3834593"/>
              <a:ext cx="182160" cy="189360"/>
            </p14:xfrm>
          </p:contentPart>
        </mc:Choice>
        <mc:Fallback xmlns="">
          <p:pic>
            <p:nvPicPr>
              <p:cNvPr id="84" name="Ink 83">
                <a:extLst>
                  <a:ext uri="{FF2B5EF4-FFF2-40B4-BE49-F238E27FC236}">
                    <a16:creationId xmlns:a16="http://schemas.microsoft.com/office/drawing/2014/main" id="{E38572B1-E282-434F-AD24-2C784A60786D}"/>
                  </a:ext>
                </a:extLst>
              </p:cNvPr>
              <p:cNvPicPr/>
              <p:nvPr/>
            </p:nvPicPr>
            <p:blipFill>
              <a:blip r:embed="rId111"/>
              <a:stretch>
                <a:fillRect/>
              </a:stretch>
            </p:blipFill>
            <p:spPr>
              <a:xfrm>
                <a:off x="7825320" y="3825593"/>
                <a:ext cx="199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8" name="Ink 87">
                <a:extLst>
                  <a:ext uri="{FF2B5EF4-FFF2-40B4-BE49-F238E27FC236}">
                    <a16:creationId xmlns:a16="http://schemas.microsoft.com/office/drawing/2014/main" id="{E3ADFACF-EB41-4CF0-94F1-0D7813459AB2}"/>
                  </a:ext>
                </a:extLst>
              </p14:cNvPr>
              <p14:cNvContentPartPr/>
              <p14:nvPr/>
            </p14:nvContentPartPr>
            <p14:xfrm>
              <a:off x="8580960" y="3126473"/>
              <a:ext cx="1140840" cy="967320"/>
            </p14:xfrm>
          </p:contentPart>
        </mc:Choice>
        <mc:Fallback xmlns="">
          <p:pic>
            <p:nvPicPr>
              <p:cNvPr id="88" name="Ink 87">
                <a:extLst>
                  <a:ext uri="{FF2B5EF4-FFF2-40B4-BE49-F238E27FC236}">
                    <a16:creationId xmlns:a16="http://schemas.microsoft.com/office/drawing/2014/main" id="{E3ADFACF-EB41-4CF0-94F1-0D7813459AB2}"/>
                  </a:ext>
                </a:extLst>
              </p:cNvPr>
              <p:cNvPicPr/>
              <p:nvPr/>
            </p:nvPicPr>
            <p:blipFill>
              <a:blip r:embed="rId113"/>
              <a:stretch>
                <a:fillRect/>
              </a:stretch>
            </p:blipFill>
            <p:spPr>
              <a:xfrm>
                <a:off x="8572320" y="3117833"/>
                <a:ext cx="1158480" cy="984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Ink 91">
                <a:extLst>
                  <a:ext uri="{FF2B5EF4-FFF2-40B4-BE49-F238E27FC236}">
                    <a16:creationId xmlns:a16="http://schemas.microsoft.com/office/drawing/2014/main" id="{29262E2A-1998-41B0-8928-19D4F20D5C7D}"/>
                  </a:ext>
                </a:extLst>
              </p14:cNvPr>
              <p14:cNvContentPartPr/>
              <p14:nvPr/>
            </p14:nvContentPartPr>
            <p14:xfrm>
              <a:off x="9729360" y="3876353"/>
              <a:ext cx="532800" cy="175680"/>
            </p14:xfrm>
          </p:contentPart>
        </mc:Choice>
        <mc:Fallback xmlns="">
          <p:pic>
            <p:nvPicPr>
              <p:cNvPr id="92" name="Ink 91">
                <a:extLst>
                  <a:ext uri="{FF2B5EF4-FFF2-40B4-BE49-F238E27FC236}">
                    <a16:creationId xmlns:a16="http://schemas.microsoft.com/office/drawing/2014/main" id="{29262E2A-1998-41B0-8928-19D4F20D5C7D}"/>
                  </a:ext>
                </a:extLst>
              </p:cNvPr>
              <p:cNvPicPr/>
              <p:nvPr/>
            </p:nvPicPr>
            <p:blipFill>
              <a:blip r:embed="rId115"/>
              <a:stretch>
                <a:fillRect/>
              </a:stretch>
            </p:blipFill>
            <p:spPr>
              <a:xfrm>
                <a:off x="9720360" y="3867353"/>
                <a:ext cx="550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3" name="Ink 92">
                <a:extLst>
                  <a:ext uri="{FF2B5EF4-FFF2-40B4-BE49-F238E27FC236}">
                    <a16:creationId xmlns:a16="http://schemas.microsoft.com/office/drawing/2014/main" id="{605BC823-3238-4DD8-9078-550319085DF8}"/>
                  </a:ext>
                </a:extLst>
              </p14:cNvPr>
              <p14:cNvContentPartPr/>
              <p14:nvPr/>
            </p14:nvContentPartPr>
            <p14:xfrm>
              <a:off x="10445760" y="3870953"/>
              <a:ext cx="103320" cy="189360"/>
            </p14:xfrm>
          </p:contentPart>
        </mc:Choice>
        <mc:Fallback xmlns="">
          <p:pic>
            <p:nvPicPr>
              <p:cNvPr id="93" name="Ink 92">
                <a:extLst>
                  <a:ext uri="{FF2B5EF4-FFF2-40B4-BE49-F238E27FC236}">
                    <a16:creationId xmlns:a16="http://schemas.microsoft.com/office/drawing/2014/main" id="{605BC823-3238-4DD8-9078-550319085DF8}"/>
                  </a:ext>
                </a:extLst>
              </p:cNvPr>
              <p:cNvPicPr/>
              <p:nvPr/>
            </p:nvPicPr>
            <p:blipFill>
              <a:blip r:embed="rId117"/>
              <a:stretch>
                <a:fillRect/>
              </a:stretch>
            </p:blipFill>
            <p:spPr>
              <a:xfrm>
                <a:off x="10436760" y="3861953"/>
                <a:ext cx="120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5" name="Ink 94">
                <a:extLst>
                  <a:ext uri="{FF2B5EF4-FFF2-40B4-BE49-F238E27FC236}">
                    <a16:creationId xmlns:a16="http://schemas.microsoft.com/office/drawing/2014/main" id="{07F574F7-5A89-453E-B537-B0D640C1A10E}"/>
                  </a:ext>
                </a:extLst>
              </p14:cNvPr>
              <p14:cNvContentPartPr/>
              <p14:nvPr/>
            </p14:nvContentPartPr>
            <p14:xfrm>
              <a:off x="10771560" y="3946193"/>
              <a:ext cx="79560" cy="29880"/>
            </p14:xfrm>
          </p:contentPart>
        </mc:Choice>
        <mc:Fallback xmlns="">
          <p:pic>
            <p:nvPicPr>
              <p:cNvPr id="95" name="Ink 94">
                <a:extLst>
                  <a:ext uri="{FF2B5EF4-FFF2-40B4-BE49-F238E27FC236}">
                    <a16:creationId xmlns:a16="http://schemas.microsoft.com/office/drawing/2014/main" id="{07F574F7-5A89-453E-B537-B0D640C1A10E}"/>
                  </a:ext>
                </a:extLst>
              </p:cNvPr>
              <p:cNvPicPr/>
              <p:nvPr/>
            </p:nvPicPr>
            <p:blipFill>
              <a:blip r:embed="rId119"/>
              <a:stretch>
                <a:fillRect/>
              </a:stretch>
            </p:blipFill>
            <p:spPr>
              <a:xfrm>
                <a:off x="10762560" y="3937193"/>
                <a:ext cx="97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2" name="Ink 101">
                <a:extLst>
                  <a:ext uri="{FF2B5EF4-FFF2-40B4-BE49-F238E27FC236}">
                    <a16:creationId xmlns:a16="http://schemas.microsoft.com/office/drawing/2014/main" id="{6E3FD7C6-3258-41F9-A440-B37FF1923CAB}"/>
                  </a:ext>
                </a:extLst>
              </p14:cNvPr>
              <p14:cNvContentPartPr/>
              <p14:nvPr/>
            </p14:nvContentPartPr>
            <p14:xfrm>
              <a:off x="11025720" y="3834593"/>
              <a:ext cx="658080" cy="232560"/>
            </p14:xfrm>
          </p:contentPart>
        </mc:Choice>
        <mc:Fallback xmlns="">
          <p:pic>
            <p:nvPicPr>
              <p:cNvPr id="102" name="Ink 101">
                <a:extLst>
                  <a:ext uri="{FF2B5EF4-FFF2-40B4-BE49-F238E27FC236}">
                    <a16:creationId xmlns:a16="http://schemas.microsoft.com/office/drawing/2014/main" id="{6E3FD7C6-3258-41F9-A440-B37FF1923CAB}"/>
                  </a:ext>
                </a:extLst>
              </p:cNvPr>
              <p:cNvPicPr/>
              <p:nvPr/>
            </p:nvPicPr>
            <p:blipFill>
              <a:blip r:embed="rId121"/>
              <a:stretch>
                <a:fillRect/>
              </a:stretch>
            </p:blipFill>
            <p:spPr>
              <a:xfrm>
                <a:off x="11017075" y="3825953"/>
                <a:ext cx="675730" cy="250200"/>
              </a:xfrm>
              <a:prstGeom prst="rect">
                <a:avLst/>
              </a:prstGeom>
            </p:spPr>
          </p:pic>
        </mc:Fallback>
      </mc:AlternateContent>
      <p:sp>
        <p:nvSpPr>
          <p:cNvPr id="4" name="TextBox 3">
            <a:extLst>
              <a:ext uri="{FF2B5EF4-FFF2-40B4-BE49-F238E27FC236}">
                <a16:creationId xmlns:a16="http://schemas.microsoft.com/office/drawing/2014/main" id="{2ED38973-CE98-4A1E-B968-BA2BB04EBC8D}"/>
              </a:ext>
            </a:extLst>
          </p:cNvPr>
          <p:cNvSpPr txBox="1"/>
          <p:nvPr/>
        </p:nvSpPr>
        <p:spPr>
          <a:xfrm>
            <a:off x="1787760" y="5114371"/>
            <a:ext cx="8312400" cy="1200329"/>
          </a:xfrm>
          <a:prstGeom prst="rect">
            <a:avLst/>
          </a:prstGeom>
          <a:noFill/>
        </p:spPr>
        <p:txBody>
          <a:bodyPr wrap="square" rtlCol="0">
            <a:spAutoFit/>
          </a:bodyPr>
          <a:lstStyle/>
          <a:p>
            <a:r>
              <a:rPr lang="en-US" dirty="0"/>
              <a:t>*** Technically, we need to double check that the top two rows don’t represent parallel planes that never touch. However, since the normal vectors of those two planes, specifically (45, -40, -25) and (0, -1, -1), are not collinear, therefore this is not a concern. Therefore this is a consistent system with an infinite number of solutions.</a:t>
            </a:r>
          </a:p>
        </p:txBody>
      </p:sp>
    </p:spTree>
    <p:extLst>
      <p:ext uri="{BB962C8B-B14F-4D97-AF65-F5344CB8AC3E}">
        <p14:creationId xmlns:p14="http://schemas.microsoft.com/office/powerpoint/2010/main" val="2774622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1668759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53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317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9050" y="3782028"/>
                  <a:ext cx="283680" cy="1196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74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690" y="4009188"/>
                  <a:ext cx="192960" cy="38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70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890" y="4413468"/>
                  <a:ext cx="227520" cy="4006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93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970" y="3863748"/>
                  <a:ext cx="98640" cy="1184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708"/>
                  <a:ext cx="69120" cy="423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74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70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26" name="Ink 25">
                <a:extLst>
                  <a:ext uri="{FF2B5EF4-FFF2-40B4-BE49-F238E27FC236}">
                    <a16:creationId xmlns:a16="http://schemas.microsoft.com/office/drawing/2014/main" id="{76E621C8-8254-49D9-AF74-0E244F024C7A}"/>
                  </a:ext>
                </a:extLst>
              </p14:cNvPr>
              <p14:cNvContentPartPr/>
              <p14:nvPr/>
            </p14:nvContentPartPr>
            <p14:xfrm>
              <a:off x="2782370" y="4599588"/>
              <a:ext cx="125640" cy="71280"/>
            </p14:xfrm>
          </p:contentPart>
        </mc:Choice>
        <mc:Fallback>
          <p:pic>
            <p:nvPicPr>
              <p:cNvPr id="26" name="Ink 25">
                <a:extLst>
                  <a:ext uri="{FF2B5EF4-FFF2-40B4-BE49-F238E27FC236}">
                    <a16:creationId xmlns:a16="http://schemas.microsoft.com/office/drawing/2014/main" id="{76E621C8-8254-49D9-AF74-0E244F024C7A}"/>
                  </a:ext>
                </a:extLst>
              </p:cNvPr>
              <p:cNvPicPr/>
              <p:nvPr/>
            </p:nvPicPr>
            <p:blipFill>
              <a:blip r:embed="rId34"/>
              <a:stretch>
                <a:fillRect/>
              </a:stretch>
            </p:blipFill>
            <p:spPr>
              <a:xfrm>
                <a:off x="2764730" y="4491948"/>
                <a:ext cx="161280" cy="286920"/>
              </a:xfrm>
              <a:prstGeom prst="rect">
                <a:avLst/>
              </a:prstGeom>
            </p:spPr>
          </p:pic>
        </mc:Fallback>
      </mc:AlternateContent>
    </p:spTree>
    <p:extLst>
      <p:ext uri="{BB962C8B-B14F-4D97-AF65-F5344CB8AC3E}">
        <p14:creationId xmlns:p14="http://schemas.microsoft.com/office/powerpoint/2010/main" val="3725897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17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281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8690" y="3782068"/>
                  <a:ext cx="283680" cy="119620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38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330" y="4008601"/>
                  <a:ext cx="192960" cy="38781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34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496" y="4413678"/>
                  <a:ext cx="227587" cy="400261"/>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57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610" y="3863348"/>
                  <a:ext cx="98640" cy="118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160"/>
                  <a:ext cx="69120" cy="423734"/>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38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34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p:grpSp>
        <p:nvGrpSpPr>
          <p:cNvPr id="22" name="Group 21">
            <a:extLst>
              <a:ext uri="{FF2B5EF4-FFF2-40B4-BE49-F238E27FC236}">
                <a16:creationId xmlns:a16="http://schemas.microsoft.com/office/drawing/2014/main" id="{7FC68376-8F9C-427B-8FC5-3E675198B102}"/>
              </a:ext>
            </a:extLst>
          </p:cNvPr>
          <p:cNvGrpSpPr/>
          <p:nvPr/>
        </p:nvGrpSpPr>
        <p:grpSpPr>
          <a:xfrm>
            <a:off x="3623330" y="3793548"/>
            <a:ext cx="836280" cy="1039320"/>
            <a:chOff x="3623330" y="3793548"/>
            <a:chExt cx="836280" cy="103932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4" name="Ink 3">
                  <a:extLst>
                    <a:ext uri="{FF2B5EF4-FFF2-40B4-BE49-F238E27FC236}">
                      <a16:creationId xmlns:a16="http://schemas.microsoft.com/office/drawing/2014/main" id="{5F323413-B0FB-4994-82EF-24D3B92B3B02}"/>
                    </a:ext>
                  </a:extLst>
                </p14:cNvPr>
                <p14:cNvContentPartPr/>
                <p14:nvPr/>
              </p14:nvContentPartPr>
              <p14:xfrm>
                <a:off x="3623330" y="4242108"/>
                <a:ext cx="306000" cy="50400"/>
              </p14:xfrm>
            </p:contentPart>
          </mc:Choice>
          <mc:Fallback>
            <p:pic>
              <p:nvPicPr>
                <p:cNvPr id="4" name="Ink 3">
                  <a:extLst>
                    <a:ext uri="{FF2B5EF4-FFF2-40B4-BE49-F238E27FC236}">
                      <a16:creationId xmlns:a16="http://schemas.microsoft.com/office/drawing/2014/main" id="{5F323413-B0FB-4994-82EF-24D3B92B3B02}"/>
                    </a:ext>
                  </a:extLst>
                </p:cNvPr>
                <p:cNvPicPr/>
                <p:nvPr/>
              </p:nvPicPr>
              <p:blipFill>
                <a:blip r:embed="rId34"/>
                <a:stretch>
                  <a:fillRect/>
                </a:stretch>
              </p:blipFill>
              <p:spPr>
                <a:xfrm>
                  <a:off x="3605690" y="4134468"/>
                  <a:ext cx="341640" cy="26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8" name="Ink 7">
                  <a:extLst>
                    <a:ext uri="{FF2B5EF4-FFF2-40B4-BE49-F238E27FC236}">
                      <a16:creationId xmlns:a16="http://schemas.microsoft.com/office/drawing/2014/main" id="{3F42B22E-3E8E-41AC-AC87-7D381F53A175}"/>
                    </a:ext>
                  </a:extLst>
                </p14:cNvPr>
                <p14:cNvContentPartPr/>
                <p14:nvPr/>
              </p14:nvContentPartPr>
              <p14:xfrm>
                <a:off x="3832850" y="4176948"/>
                <a:ext cx="176400" cy="219600"/>
              </p14:xfrm>
            </p:contentPart>
          </mc:Choice>
          <mc:Fallback>
            <p:pic>
              <p:nvPicPr>
                <p:cNvPr id="8" name="Ink 7">
                  <a:extLst>
                    <a:ext uri="{FF2B5EF4-FFF2-40B4-BE49-F238E27FC236}">
                      <a16:creationId xmlns:a16="http://schemas.microsoft.com/office/drawing/2014/main" id="{3F42B22E-3E8E-41AC-AC87-7D381F53A175}"/>
                    </a:ext>
                  </a:extLst>
                </p:cNvPr>
                <p:cNvPicPr/>
                <p:nvPr/>
              </p:nvPicPr>
              <p:blipFill>
                <a:blip r:embed="rId36"/>
                <a:stretch>
                  <a:fillRect/>
                </a:stretch>
              </p:blipFill>
              <p:spPr>
                <a:xfrm>
                  <a:off x="3815210" y="4069308"/>
                  <a:ext cx="212040" cy="43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5" name="Ink 14">
                  <a:extLst>
                    <a:ext uri="{FF2B5EF4-FFF2-40B4-BE49-F238E27FC236}">
                      <a16:creationId xmlns:a16="http://schemas.microsoft.com/office/drawing/2014/main" id="{BAEB78F6-98F7-4EAD-8862-6B0BB29B6B61}"/>
                    </a:ext>
                  </a:extLst>
                </p14:cNvPr>
                <p14:cNvContentPartPr/>
                <p14:nvPr/>
              </p14:nvContentPartPr>
              <p14:xfrm>
                <a:off x="4245410" y="3793548"/>
                <a:ext cx="214200" cy="1039320"/>
              </p14:xfrm>
            </p:contentPart>
          </mc:Choice>
          <mc:Fallback>
            <p:pic>
              <p:nvPicPr>
                <p:cNvPr id="15" name="Ink 14">
                  <a:extLst>
                    <a:ext uri="{FF2B5EF4-FFF2-40B4-BE49-F238E27FC236}">
                      <a16:creationId xmlns:a16="http://schemas.microsoft.com/office/drawing/2014/main" id="{BAEB78F6-98F7-4EAD-8862-6B0BB29B6B61}"/>
                    </a:ext>
                  </a:extLst>
                </p:cNvPr>
                <p:cNvPicPr/>
                <p:nvPr/>
              </p:nvPicPr>
              <p:blipFill>
                <a:blip r:embed="rId38"/>
                <a:stretch>
                  <a:fillRect/>
                </a:stretch>
              </p:blipFill>
              <p:spPr>
                <a:xfrm>
                  <a:off x="4227410" y="3685908"/>
                  <a:ext cx="249840" cy="1254960"/>
                </a:xfrm>
                <a:prstGeom prst="rect">
                  <a:avLst/>
                </a:prstGeom>
              </p:spPr>
            </p:pic>
          </mc:Fallback>
        </mc:AlternateContent>
      </p:grpSp>
      <p:grpSp>
        <p:nvGrpSpPr>
          <p:cNvPr id="29" name="Group 28">
            <a:extLst>
              <a:ext uri="{FF2B5EF4-FFF2-40B4-BE49-F238E27FC236}">
                <a16:creationId xmlns:a16="http://schemas.microsoft.com/office/drawing/2014/main" id="{EF030FA0-1C10-4DE4-BBE5-A30B56D51B51}"/>
              </a:ext>
            </a:extLst>
          </p:cNvPr>
          <p:cNvGrpSpPr/>
          <p:nvPr/>
        </p:nvGrpSpPr>
        <p:grpSpPr>
          <a:xfrm>
            <a:off x="4484810" y="3943308"/>
            <a:ext cx="417960" cy="252360"/>
            <a:chOff x="4484810" y="3943308"/>
            <a:chExt cx="417960" cy="25236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Ink 25">
                  <a:extLst>
                    <a:ext uri="{FF2B5EF4-FFF2-40B4-BE49-F238E27FC236}">
                      <a16:creationId xmlns:a16="http://schemas.microsoft.com/office/drawing/2014/main" id="{B3C1B72B-88A7-4183-A274-66EC41DC7EE7}"/>
                    </a:ext>
                  </a:extLst>
                </p14:cNvPr>
                <p14:cNvContentPartPr/>
                <p14:nvPr/>
              </p14:nvContentPartPr>
              <p14:xfrm>
                <a:off x="4484810" y="3958428"/>
                <a:ext cx="185040" cy="224280"/>
              </p14:xfrm>
            </p:contentPart>
          </mc:Choice>
          <mc:Fallback>
            <p:pic>
              <p:nvPicPr>
                <p:cNvPr id="26" name="Ink 25">
                  <a:extLst>
                    <a:ext uri="{FF2B5EF4-FFF2-40B4-BE49-F238E27FC236}">
                      <a16:creationId xmlns:a16="http://schemas.microsoft.com/office/drawing/2014/main" id="{B3C1B72B-88A7-4183-A274-66EC41DC7EE7}"/>
                    </a:ext>
                  </a:extLst>
                </p:cNvPr>
                <p:cNvPicPr/>
                <p:nvPr/>
              </p:nvPicPr>
              <p:blipFill>
                <a:blip r:embed="rId40"/>
                <a:stretch>
                  <a:fillRect/>
                </a:stretch>
              </p:blipFill>
              <p:spPr>
                <a:xfrm>
                  <a:off x="4466810" y="3850428"/>
                  <a:ext cx="22068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Ink 26">
                  <a:extLst>
                    <a:ext uri="{FF2B5EF4-FFF2-40B4-BE49-F238E27FC236}">
                      <a16:creationId xmlns:a16="http://schemas.microsoft.com/office/drawing/2014/main" id="{B5CD3827-9B9C-4FC4-A692-D3A31C022E7F}"/>
                    </a:ext>
                  </a:extLst>
                </p14:cNvPr>
                <p14:cNvContentPartPr/>
                <p14:nvPr/>
              </p14:nvContentPartPr>
              <p14:xfrm>
                <a:off x="4731770" y="3943308"/>
                <a:ext cx="61200" cy="245160"/>
              </p14:xfrm>
            </p:contentPart>
          </mc:Choice>
          <mc:Fallback>
            <p:pic>
              <p:nvPicPr>
                <p:cNvPr id="27" name="Ink 26">
                  <a:extLst>
                    <a:ext uri="{FF2B5EF4-FFF2-40B4-BE49-F238E27FC236}">
                      <a16:creationId xmlns:a16="http://schemas.microsoft.com/office/drawing/2014/main" id="{B5CD3827-9B9C-4FC4-A692-D3A31C022E7F}"/>
                    </a:ext>
                  </a:extLst>
                </p:cNvPr>
                <p:cNvPicPr/>
                <p:nvPr/>
              </p:nvPicPr>
              <p:blipFill>
                <a:blip r:embed="rId42"/>
                <a:stretch>
                  <a:fillRect/>
                </a:stretch>
              </p:blipFill>
              <p:spPr>
                <a:xfrm>
                  <a:off x="4713770" y="3835308"/>
                  <a:ext cx="96840" cy="46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8" name="Ink 27">
                  <a:extLst>
                    <a:ext uri="{FF2B5EF4-FFF2-40B4-BE49-F238E27FC236}">
                      <a16:creationId xmlns:a16="http://schemas.microsoft.com/office/drawing/2014/main" id="{2BFD2725-8729-400C-92A2-9B52A4B13282}"/>
                    </a:ext>
                  </a:extLst>
                </p14:cNvPr>
                <p14:cNvContentPartPr/>
                <p14:nvPr/>
              </p14:nvContentPartPr>
              <p14:xfrm>
                <a:off x="4764530" y="4034748"/>
                <a:ext cx="138240" cy="160920"/>
              </p14:xfrm>
            </p:contentPart>
          </mc:Choice>
          <mc:Fallback>
            <p:pic>
              <p:nvPicPr>
                <p:cNvPr id="28" name="Ink 27">
                  <a:extLst>
                    <a:ext uri="{FF2B5EF4-FFF2-40B4-BE49-F238E27FC236}">
                      <a16:creationId xmlns:a16="http://schemas.microsoft.com/office/drawing/2014/main" id="{2BFD2725-8729-400C-92A2-9B52A4B13282}"/>
                    </a:ext>
                  </a:extLst>
                </p:cNvPr>
                <p:cNvPicPr/>
                <p:nvPr/>
              </p:nvPicPr>
              <p:blipFill>
                <a:blip r:embed="rId44"/>
                <a:stretch>
                  <a:fillRect/>
                </a:stretch>
              </p:blipFill>
              <p:spPr>
                <a:xfrm>
                  <a:off x="4746890" y="3927108"/>
                  <a:ext cx="173880" cy="376560"/>
                </a:xfrm>
                <a:prstGeom prst="rect">
                  <a:avLst/>
                </a:prstGeom>
              </p:spPr>
            </p:pic>
          </mc:Fallback>
        </mc:AlternateContent>
      </p:grpSp>
      <p:grpSp>
        <p:nvGrpSpPr>
          <p:cNvPr id="32" name="Group 31">
            <a:extLst>
              <a:ext uri="{FF2B5EF4-FFF2-40B4-BE49-F238E27FC236}">
                <a16:creationId xmlns:a16="http://schemas.microsoft.com/office/drawing/2014/main" id="{C766535B-1A18-42CD-999B-E5E24663B698}"/>
              </a:ext>
            </a:extLst>
          </p:cNvPr>
          <p:cNvGrpSpPr/>
          <p:nvPr/>
        </p:nvGrpSpPr>
        <p:grpSpPr>
          <a:xfrm>
            <a:off x="5496410" y="3943668"/>
            <a:ext cx="402480" cy="254880"/>
            <a:chOff x="5496410" y="3943668"/>
            <a:chExt cx="402480" cy="254880"/>
          </a:xfrm>
        </p:grpSpPr>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0" name="Ink 29">
                  <a:extLst>
                    <a:ext uri="{FF2B5EF4-FFF2-40B4-BE49-F238E27FC236}">
                      <a16:creationId xmlns:a16="http://schemas.microsoft.com/office/drawing/2014/main" id="{312A9B4F-887F-49CD-9BF1-8ACD29BB50E7}"/>
                    </a:ext>
                  </a:extLst>
                </p14:cNvPr>
                <p14:cNvContentPartPr/>
                <p14:nvPr/>
              </p14:nvContentPartPr>
              <p14:xfrm>
                <a:off x="5496410" y="4062468"/>
                <a:ext cx="180000" cy="14400"/>
              </p14:xfrm>
            </p:contentPart>
          </mc:Choice>
          <mc:Fallback>
            <p:pic>
              <p:nvPicPr>
                <p:cNvPr id="30" name="Ink 29">
                  <a:extLst>
                    <a:ext uri="{FF2B5EF4-FFF2-40B4-BE49-F238E27FC236}">
                      <a16:creationId xmlns:a16="http://schemas.microsoft.com/office/drawing/2014/main" id="{312A9B4F-887F-49CD-9BF1-8ACD29BB50E7}"/>
                    </a:ext>
                  </a:extLst>
                </p:cNvPr>
                <p:cNvPicPr/>
                <p:nvPr/>
              </p:nvPicPr>
              <p:blipFill>
                <a:blip r:embed="rId46"/>
                <a:stretch>
                  <a:fillRect/>
                </a:stretch>
              </p:blipFill>
              <p:spPr>
                <a:xfrm>
                  <a:off x="5478410" y="3954468"/>
                  <a:ext cx="215640" cy="230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1" name="Ink 30">
                  <a:extLst>
                    <a:ext uri="{FF2B5EF4-FFF2-40B4-BE49-F238E27FC236}">
                      <a16:creationId xmlns:a16="http://schemas.microsoft.com/office/drawing/2014/main" id="{DA53DC7C-08A2-4AC9-9F10-AE81AFECED72}"/>
                    </a:ext>
                  </a:extLst>
                </p14:cNvPr>
                <p14:cNvContentPartPr/>
                <p14:nvPr/>
              </p14:nvContentPartPr>
              <p14:xfrm>
                <a:off x="5730770" y="3943668"/>
                <a:ext cx="168120" cy="254880"/>
              </p14:xfrm>
            </p:contentPart>
          </mc:Choice>
          <mc:Fallback>
            <p:pic>
              <p:nvPicPr>
                <p:cNvPr id="31" name="Ink 30">
                  <a:extLst>
                    <a:ext uri="{FF2B5EF4-FFF2-40B4-BE49-F238E27FC236}">
                      <a16:creationId xmlns:a16="http://schemas.microsoft.com/office/drawing/2014/main" id="{DA53DC7C-08A2-4AC9-9F10-AE81AFECED72}"/>
                    </a:ext>
                  </a:extLst>
                </p:cNvPr>
                <p:cNvPicPr/>
                <p:nvPr/>
              </p:nvPicPr>
              <p:blipFill>
                <a:blip r:embed="rId48"/>
                <a:stretch>
                  <a:fillRect/>
                </a:stretch>
              </p:blipFill>
              <p:spPr>
                <a:xfrm>
                  <a:off x="5713130" y="3836028"/>
                  <a:ext cx="203760" cy="470520"/>
                </a:xfrm>
                <a:prstGeom prst="rect">
                  <a:avLst/>
                </a:prstGeom>
              </p:spPr>
            </p:pic>
          </mc:Fallback>
        </mc:AlternateContent>
      </p:grpSp>
      <p:grpSp>
        <p:nvGrpSpPr>
          <p:cNvPr id="40" name="Group 39">
            <a:extLst>
              <a:ext uri="{FF2B5EF4-FFF2-40B4-BE49-F238E27FC236}">
                <a16:creationId xmlns:a16="http://schemas.microsoft.com/office/drawing/2014/main" id="{1BDA9F89-06A0-4758-8012-C92D7931D183}"/>
              </a:ext>
            </a:extLst>
          </p:cNvPr>
          <p:cNvGrpSpPr/>
          <p:nvPr/>
        </p:nvGrpSpPr>
        <p:grpSpPr>
          <a:xfrm>
            <a:off x="4426130" y="4480068"/>
            <a:ext cx="410400" cy="224640"/>
            <a:chOff x="4426130" y="4480068"/>
            <a:chExt cx="410400" cy="224640"/>
          </a:xfrm>
        </p:grpSpPr>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7" name="Ink 36">
                  <a:extLst>
                    <a:ext uri="{FF2B5EF4-FFF2-40B4-BE49-F238E27FC236}">
                      <a16:creationId xmlns:a16="http://schemas.microsoft.com/office/drawing/2014/main" id="{A527A95D-72A6-4AC4-9819-2325CEB34667}"/>
                    </a:ext>
                  </a:extLst>
                </p14:cNvPr>
                <p14:cNvContentPartPr/>
                <p14:nvPr/>
              </p14:nvContentPartPr>
              <p14:xfrm>
                <a:off x="4426130" y="4536228"/>
                <a:ext cx="146160" cy="20880"/>
              </p14:xfrm>
            </p:contentPart>
          </mc:Choice>
          <mc:Fallback>
            <p:pic>
              <p:nvPicPr>
                <p:cNvPr id="37" name="Ink 36">
                  <a:extLst>
                    <a:ext uri="{FF2B5EF4-FFF2-40B4-BE49-F238E27FC236}">
                      <a16:creationId xmlns:a16="http://schemas.microsoft.com/office/drawing/2014/main" id="{A527A95D-72A6-4AC4-9819-2325CEB34667}"/>
                    </a:ext>
                  </a:extLst>
                </p:cNvPr>
                <p:cNvPicPr/>
                <p:nvPr/>
              </p:nvPicPr>
              <p:blipFill>
                <a:blip r:embed="rId50"/>
                <a:stretch>
                  <a:fillRect/>
                </a:stretch>
              </p:blipFill>
              <p:spPr>
                <a:xfrm>
                  <a:off x="4408130" y="4428228"/>
                  <a:ext cx="181800"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8" name="Ink 37">
                  <a:extLst>
                    <a:ext uri="{FF2B5EF4-FFF2-40B4-BE49-F238E27FC236}">
                      <a16:creationId xmlns:a16="http://schemas.microsoft.com/office/drawing/2014/main" id="{E66D1B25-DE82-49AD-BB68-B4B4A96E3EE4}"/>
                    </a:ext>
                  </a:extLst>
                </p14:cNvPr>
                <p14:cNvContentPartPr/>
                <p14:nvPr/>
              </p14:nvContentPartPr>
              <p14:xfrm>
                <a:off x="4615850" y="4480068"/>
                <a:ext cx="220680" cy="224640"/>
              </p14:xfrm>
            </p:contentPart>
          </mc:Choice>
          <mc:Fallback>
            <p:pic>
              <p:nvPicPr>
                <p:cNvPr id="38" name="Ink 37">
                  <a:extLst>
                    <a:ext uri="{FF2B5EF4-FFF2-40B4-BE49-F238E27FC236}">
                      <a16:creationId xmlns:a16="http://schemas.microsoft.com/office/drawing/2014/main" id="{E66D1B25-DE82-49AD-BB68-B4B4A96E3EE4}"/>
                    </a:ext>
                  </a:extLst>
                </p:cNvPr>
                <p:cNvPicPr/>
                <p:nvPr/>
              </p:nvPicPr>
              <p:blipFill>
                <a:blip r:embed="rId52"/>
                <a:stretch>
                  <a:fillRect/>
                </a:stretch>
              </p:blipFill>
              <p:spPr>
                <a:xfrm>
                  <a:off x="4597850" y="4372428"/>
                  <a:ext cx="256320" cy="4402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9" name="Ink 38">
                <a:extLst>
                  <a:ext uri="{FF2B5EF4-FFF2-40B4-BE49-F238E27FC236}">
                    <a16:creationId xmlns:a16="http://schemas.microsoft.com/office/drawing/2014/main" id="{AFC9EAA2-60CA-4A75-B8D5-B96A526E87E8}"/>
                  </a:ext>
                </a:extLst>
              </p14:cNvPr>
              <p14:cNvContentPartPr/>
              <p14:nvPr/>
            </p14:nvContentPartPr>
            <p14:xfrm>
              <a:off x="5669930" y="4442628"/>
              <a:ext cx="182880" cy="281520"/>
            </p14:xfrm>
          </p:contentPart>
        </mc:Choice>
        <mc:Fallback>
          <p:pic>
            <p:nvPicPr>
              <p:cNvPr id="39" name="Ink 38">
                <a:extLst>
                  <a:ext uri="{FF2B5EF4-FFF2-40B4-BE49-F238E27FC236}">
                    <a16:creationId xmlns:a16="http://schemas.microsoft.com/office/drawing/2014/main" id="{AFC9EAA2-60CA-4A75-B8D5-B96A526E87E8}"/>
                  </a:ext>
                </a:extLst>
              </p:cNvPr>
              <p:cNvPicPr/>
              <p:nvPr/>
            </p:nvPicPr>
            <p:blipFill>
              <a:blip r:embed="rId54"/>
              <a:stretch>
                <a:fillRect/>
              </a:stretch>
            </p:blipFill>
            <p:spPr>
              <a:xfrm>
                <a:off x="5652290" y="4334628"/>
                <a:ext cx="218520" cy="49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6" name="Ink 45">
                <a:extLst>
                  <a:ext uri="{FF2B5EF4-FFF2-40B4-BE49-F238E27FC236}">
                    <a16:creationId xmlns:a16="http://schemas.microsoft.com/office/drawing/2014/main" id="{1B17DAE1-BAA9-4DDA-9EE3-B347ABF823EF}"/>
                  </a:ext>
                </a:extLst>
              </p14:cNvPr>
              <p14:cNvContentPartPr/>
              <p14:nvPr/>
            </p14:nvContentPartPr>
            <p14:xfrm>
              <a:off x="2777690" y="4614348"/>
              <a:ext cx="113400" cy="33840"/>
            </p14:xfrm>
          </p:contentPart>
        </mc:Choice>
        <mc:Fallback>
          <p:pic>
            <p:nvPicPr>
              <p:cNvPr id="46" name="Ink 45">
                <a:extLst>
                  <a:ext uri="{FF2B5EF4-FFF2-40B4-BE49-F238E27FC236}">
                    <a16:creationId xmlns:a16="http://schemas.microsoft.com/office/drawing/2014/main" id="{1B17DAE1-BAA9-4DDA-9EE3-B347ABF823EF}"/>
                  </a:ext>
                </a:extLst>
              </p:cNvPr>
              <p:cNvPicPr/>
              <p:nvPr/>
            </p:nvPicPr>
            <p:blipFill>
              <a:blip r:embed="rId56"/>
              <a:stretch>
                <a:fillRect/>
              </a:stretch>
            </p:blipFill>
            <p:spPr>
              <a:xfrm>
                <a:off x="2760050" y="4506348"/>
                <a:ext cx="149040" cy="249480"/>
              </a:xfrm>
              <a:prstGeom prst="rect">
                <a:avLst/>
              </a:prstGeom>
            </p:spPr>
          </p:pic>
        </mc:Fallback>
      </mc:AlternateContent>
      <p:grpSp>
        <p:nvGrpSpPr>
          <p:cNvPr id="48" name="Group 47">
            <a:extLst>
              <a:ext uri="{FF2B5EF4-FFF2-40B4-BE49-F238E27FC236}">
                <a16:creationId xmlns:a16="http://schemas.microsoft.com/office/drawing/2014/main" id="{63990629-AE73-4076-A641-5227F8F1DC4F}"/>
              </a:ext>
            </a:extLst>
          </p:cNvPr>
          <p:cNvGrpSpPr/>
          <p:nvPr/>
        </p:nvGrpSpPr>
        <p:grpSpPr>
          <a:xfrm>
            <a:off x="6281930" y="3770508"/>
            <a:ext cx="882720" cy="1386720"/>
            <a:chOff x="6281930" y="3770508"/>
            <a:chExt cx="882720" cy="138672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3" name="Ink 32">
                  <a:extLst>
                    <a:ext uri="{FF2B5EF4-FFF2-40B4-BE49-F238E27FC236}">
                      <a16:creationId xmlns:a16="http://schemas.microsoft.com/office/drawing/2014/main" id="{3B89FAF5-42E6-4986-8917-F811B575776E}"/>
                    </a:ext>
                  </a:extLst>
                </p14:cNvPr>
                <p14:cNvContentPartPr/>
                <p14:nvPr/>
              </p14:nvContentPartPr>
              <p14:xfrm>
                <a:off x="6281930" y="3824868"/>
                <a:ext cx="205920" cy="1270080"/>
              </p14:xfrm>
            </p:contentPart>
          </mc:Choice>
          <mc:Fallback>
            <p:pic>
              <p:nvPicPr>
                <p:cNvPr id="33" name="Ink 32">
                  <a:extLst>
                    <a:ext uri="{FF2B5EF4-FFF2-40B4-BE49-F238E27FC236}">
                      <a16:creationId xmlns:a16="http://schemas.microsoft.com/office/drawing/2014/main" id="{3B89FAF5-42E6-4986-8917-F811B575776E}"/>
                    </a:ext>
                  </a:extLst>
                </p:cNvPr>
                <p:cNvPicPr/>
                <p:nvPr/>
              </p:nvPicPr>
              <p:blipFill>
                <a:blip r:embed="rId58"/>
                <a:stretch>
                  <a:fillRect/>
                </a:stretch>
              </p:blipFill>
              <p:spPr>
                <a:xfrm>
                  <a:off x="6264290" y="3716868"/>
                  <a:ext cx="241560" cy="148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4" name="Ink 33">
                  <a:extLst>
                    <a:ext uri="{FF2B5EF4-FFF2-40B4-BE49-F238E27FC236}">
                      <a16:creationId xmlns:a16="http://schemas.microsoft.com/office/drawing/2014/main" id="{3D6B7FB5-E16E-4F92-922F-EE8F91AC6C87}"/>
                    </a:ext>
                  </a:extLst>
                </p14:cNvPr>
                <p14:cNvContentPartPr/>
                <p14:nvPr/>
              </p14:nvContentPartPr>
              <p14:xfrm>
                <a:off x="6611690" y="3969588"/>
                <a:ext cx="185760" cy="231840"/>
              </p14:xfrm>
            </p:contentPart>
          </mc:Choice>
          <mc:Fallback>
            <p:pic>
              <p:nvPicPr>
                <p:cNvPr id="34" name="Ink 33">
                  <a:extLst>
                    <a:ext uri="{FF2B5EF4-FFF2-40B4-BE49-F238E27FC236}">
                      <a16:creationId xmlns:a16="http://schemas.microsoft.com/office/drawing/2014/main" id="{3D6B7FB5-E16E-4F92-922F-EE8F91AC6C87}"/>
                    </a:ext>
                  </a:extLst>
                </p:cNvPr>
                <p:cNvPicPr/>
                <p:nvPr/>
              </p:nvPicPr>
              <p:blipFill>
                <a:blip r:embed="rId60"/>
                <a:stretch>
                  <a:fillRect/>
                </a:stretch>
              </p:blipFill>
              <p:spPr>
                <a:xfrm>
                  <a:off x="6593690" y="3861948"/>
                  <a:ext cx="221400" cy="44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5" name="Ink 34">
                  <a:extLst>
                    <a:ext uri="{FF2B5EF4-FFF2-40B4-BE49-F238E27FC236}">
                      <a16:creationId xmlns:a16="http://schemas.microsoft.com/office/drawing/2014/main" id="{9127517F-1BDB-4EF4-B16C-A3B2EA9F22EF}"/>
                    </a:ext>
                  </a:extLst>
                </p14:cNvPr>
                <p14:cNvContentPartPr/>
                <p14:nvPr/>
              </p14:nvContentPartPr>
              <p14:xfrm>
                <a:off x="6806450" y="4009188"/>
                <a:ext cx="165600" cy="203760"/>
              </p14:xfrm>
            </p:contentPart>
          </mc:Choice>
          <mc:Fallback>
            <p:pic>
              <p:nvPicPr>
                <p:cNvPr id="35" name="Ink 34">
                  <a:extLst>
                    <a:ext uri="{FF2B5EF4-FFF2-40B4-BE49-F238E27FC236}">
                      <a16:creationId xmlns:a16="http://schemas.microsoft.com/office/drawing/2014/main" id="{9127517F-1BDB-4EF4-B16C-A3B2EA9F22EF}"/>
                    </a:ext>
                  </a:extLst>
                </p:cNvPr>
                <p:cNvPicPr/>
                <p:nvPr/>
              </p:nvPicPr>
              <p:blipFill>
                <a:blip r:embed="rId62"/>
                <a:stretch>
                  <a:fillRect/>
                </a:stretch>
              </p:blipFill>
              <p:spPr>
                <a:xfrm>
                  <a:off x="6788450" y="3901548"/>
                  <a:ext cx="201240" cy="41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1" name="Ink 40">
                  <a:extLst>
                    <a:ext uri="{FF2B5EF4-FFF2-40B4-BE49-F238E27FC236}">
                      <a16:creationId xmlns:a16="http://schemas.microsoft.com/office/drawing/2014/main" id="{C18B81FB-4BEB-45C6-815D-023CB92FA834}"/>
                    </a:ext>
                  </a:extLst>
                </p14:cNvPr>
                <p14:cNvContentPartPr/>
                <p14:nvPr/>
              </p14:nvContentPartPr>
              <p14:xfrm>
                <a:off x="6602690" y="4536228"/>
                <a:ext cx="185400" cy="198360"/>
              </p14:xfrm>
            </p:contentPart>
          </mc:Choice>
          <mc:Fallback>
            <p:pic>
              <p:nvPicPr>
                <p:cNvPr id="41" name="Ink 40">
                  <a:extLst>
                    <a:ext uri="{FF2B5EF4-FFF2-40B4-BE49-F238E27FC236}">
                      <a16:creationId xmlns:a16="http://schemas.microsoft.com/office/drawing/2014/main" id="{C18B81FB-4BEB-45C6-815D-023CB92FA834}"/>
                    </a:ext>
                  </a:extLst>
                </p:cNvPr>
                <p:cNvPicPr/>
                <p:nvPr/>
              </p:nvPicPr>
              <p:blipFill>
                <a:blip r:embed="rId64"/>
                <a:stretch>
                  <a:fillRect/>
                </a:stretch>
              </p:blipFill>
              <p:spPr>
                <a:xfrm>
                  <a:off x="6585050" y="4428228"/>
                  <a:ext cx="22104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2" name="Ink 41">
                  <a:extLst>
                    <a:ext uri="{FF2B5EF4-FFF2-40B4-BE49-F238E27FC236}">
                      <a16:creationId xmlns:a16="http://schemas.microsoft.com/office/drawing/2014/main" id="{F868D646-9426-4C4E-93F1-BAB06675D51A}"/>
                    </a:ext>
                  </a:extLst>
                </p14:cNvPr>
                <p14:cNvContentPartPr/>
                <p14:nvPr/>
              </p14:nvContentPartPr>
              <p14:xfrm>
                <a:off x="6802130" y="4570428"/>
                <a:ext cx="203760" cy="225360"/>
              </p14:xfrm>
            </p:contentPart>
          </mc:Choice>
          <mc:Fallback>
            <p:pic>
              <p:nvPicPr>
                <p:cNvPr id="42" name="Ink 41">
                  <a:extLst>
                    <a:ext uri="{FF2B5EF4-FFF2-40B4-BE49-F238E27FC236}">
                      <a16:creationId xmlns:a16="http://schemas.microsoft.com/office/drawing/2014/main" id="{F868D646-9426-4C4E-93F1-BAB06675D51A}"/>
                    </a:ext>
                  </a:extLst>
                </p:cNvPr>
                <p:cNvPicPr/>
                <p:nvPr/>
              </p:nvPicPr>
              <p:blipFill>
                <a:blip r:embed="rId66"/>
                <a:stretch>
                  <a:fillRect/>
                </a:stretch>
              </p:blipFill>
              <p:spPr>
                <a:xfrm>
                  <a:off x="6784490" y="4462788"/>
                  <a:ext cx="239400" cy="44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44" name="Ink 43">
                  <a:extLst>
                    <a:ext uri="{FF2B5EF4-FFF2-40B4-BE49-F238E27FC236}">
                      <a16:creationId xmlns:a16="http://schemas.microsoft.com/office/drawing/2014/main" id="{86A33B2E-911C-40C0-9625-BA5351FF287C}"/>
                    </a:ext>
                  </a:extLst>
                </p14:cNvPr>
                <p14:cNvContentPartPr/>
                <p14:nvPr/>
              </p14:nvContentPartPr>
              <p14:xfrm>
                <a:off x="6915890" y="3770508"/>
                <a:ext cx="248760" cy="1386720"/>
              </p14:xfrm>
            </p:contentPart>
          </mc:Choice>
          <mc:Fallback>
            <p:pic>
              <p:nvPicPr>
                <p:cNvPr id="44" name="Ink 43">
                  <a:extLst>
                    <a:ext uri="{FF2B5EF4-FFF2-40B4-BE49-F238E27FC236}">
                      <a16:creationId xmlns:a16="http://schemas.microsoft.com/office/drawing/2014/main" id="{86A33B2E-911C-40C0-9625-BA5351FF287C}"/>
                    </a:ext>
                  </a:extLst>
                </p:cNvPr>
                <p:cNvPicPr/>
                <p:nvPr/>
              </p:nvPicPr>
              <p:blipFill>
                <a:blip r:embed="rId68"/>
                <a:stretch>
                  <a:fillRect/>
                </a:stretch>
              </p:blipFill>
              <p:spPr>
                <a:xfrm>
                  <a:off x="6898250" y="3662508"/>
                  <a:ext cx="284400" cy="160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47" name="Ink 46">
                  <a:extLst>
                    <a:ext uri="{FF2B5EF4-FFF2-40B4-BE49-F238E27FC236}">
                      <a16:creationId xmlns:a16="http://schemas.microsoft.com/office/drawing/2014/main" id="{5A95252D-3271-4F6C-8036-7ABDC0BA31D8}"/>
                    </a:ext>
                  </a:extLst>
                </p14:cNvPr>
                <p14:cNvContentPartPr/>
                <p14:nvPr/>
              </p14:nvContentPartPr>
              <p14:xfrm>
                <a:off x="6465170" y="4654668"/>
                <a:ext cx="138600" cy="77760"/>
              </p14:xfrm>
            </p:contentPart>
          </mc:Choice>
          <mc:Fallback>
            <p:pic>
              <p:nvPicPr>
                <p:cNvPr id="47" name="Ink 46">
                  <a:extLst>
                    <a:ext uri="{FF2B5EF4-FFF2-40B4-BE49-F238E27FC236}">
                      <a16:creationId xmlns:a16="http://schemas.microsoft.com/office/drawing/2014/main" id="{5A95252D-3271-4F6C-8036-7ABDC0BA31D8}"/>
                    </a:ext>
                  </a:extLst>
                </p:cNvPr>
                <p:cNvPicPr/>
                <p:nvPr/>
              </p:nvPicPr>
              <p:blipFill>
                <a:blip r:embed="rId70"/>
                <a:stretch>
                  <a:fillRect/>
                </a:stretch>
              </p:blipFill>
              <p:spPr>
                <a:xfrm>
                  <a:off x="6447530" y="4547028"/>
                  <a:ext cx="174240" cy="293400"/>
                </a:xfrm>
                <a:prstGeom prst="rect">
                  <a:avLst/>
                </a:prstGeom>
              </p:spPr>
            </p:pic>
          </mc:Fallback>
        </mc:AlternateContent>
      </p:grpSp>
      <p:grpSp>
        <p:nvGrpSpPr>
          <p:cNvPr id="54" name="Group 53">
            <a:extLst>
              <a:ext uri="{FF2B5EF4-FFF2-40B4-BE49-F238E27FC236}">
                <a16:creationId xmlns:a16="http://schemas.microsoft.com/office/drawing/2014/main" id="{07970C11-68BA-4C24-A7F8-BDA81B261811}"/>
              </a:ext>
            </a:extLst>
          </p:cNvPr>
          <p:cNvGrpSpPr/>
          <p:nvPr/>
        </p:nvGrpSpPr>
        <p:grpSpPr>
          <a:xfrm>
            <a:off x="7308290" y="3816228"/>
            <a:ext cx="591840" cy="348120"/>
            <a:chOff x="7308290" y="3816228"/>
            <a:chExt cx="591840" cy="348120"/>
          </a:xfrm>
        </p:grpSpPr>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49" name="Ink 48">
                  <a:extLst>
                    <a:ext uri="{FF2B5EF4-FFF2-40B4-BE49-F238E27FC236}">
                      <a16:creationId xmlns:a16="http://schemas.microsoft.com/office/drawing/2014/main" id="{CE5EF91E-64D2-4690-B50F-5CA14E6AF383}"/>
                    </a:ext>
                  </a:extLst>
                </p14:cNvPr>
                <p14:cNvContentPartPr/>
                <p14:nvPr/>
              </p14:nvContentPartPr>
              <p14:xfrm>
                <a:off x="7308290" y="3939708"/>
                <a:ext cx="153000" cy="169920"/>
              </p14:xfrm>
            </p:contentPart>
          </mc:Choice>
          <mc:Fallback>
            <p:pic>
              <p:nvPicPr>
                <p:cNvPr id="49" name="Ink 48">
                  <a:extLst>
                    <a:ext uri="{FF2B5EF4-FFF2-40B4-BE49-F238E27FC236}">
                      <a16:creationId xmlns:a16="http://schemas.microsoft.com/office/drawing/2014/main" id="{CE5EF91E-64D2-4690-B50F-5CA14E6AF383}"/>
                    </a:ext>
                  </a:extLst>
                </p:cNvPr>
                <p:cNvPicPr/>
                <p:nvPr/>
              </p:nvPicPr>
              <p:blipFill>
                <a:blip r:embed="rId72"/>
                <a:stretch>
                  <a:fillRect/>
                </a:stretch>
              </p:blipFill>
              <p:spPr>
                <a:xfrm>
                  <a:off x="7290290" y="3831708"/>
                  <a:ext cx="188640"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0" name="Ink 49">
                  <a:extLst>
                    <a:ext uri="{FF2B5EF4-FFF2-40B4-BE49-F238E27FC236}">
                      <a16:creationId xmlns:a16="http://schemas.microsoft.com/office/drawing/2014/main" id="{160DBA13-3381-457B-867C-03FAB1F5F7C9}"/>
                    </a:ext>
                  </a:extLst>
                </p14:cNvPr>
                <p14:cNvContentPartPr/>
                <p14:nvPr/>
              </p14:nvContentPartPr>
              <p14:xfrm>
                <a:off x="7519610" y="3985068"/>
                <a:ext cx="96480" cy="94320"/>
              </p14:xfrm>
            </p:contentPart>
          </mc:Choice>
          <mc:Fallback>
            <p:pic>
              <p:nvPicPr>
                <p:cNvPr id="50" name="Ink 49">
                  <a:extLst>
                    <a:ext uri="{FF2B5EF4-FFF2-40B4-BE49-F238E27FC236}">
                      <a16:creationId xmlns:a16="http://schemas.microsoft.com/office/drawing/2014/main" id="{160DBA13-3381-457B-867C-03FAB1F5F7C9}"/>
                    </a:ext>
                  </a:extLst>
                </p:cNvPr>
                <p:cNvPicPr/>
                <p:nvPr/>
              </p:nvPicPr>
              <p:blipFill>
                <a:blip r:embed="rId74"/>
                <a:stretch>
                  <a:fillRect/>
                </a:stretch>
              </p:blipFill>
              <p:spPr>
                <a:xfrm>
                  <a:off x="7501610" y="3877068"/>
                  <a:ext cx="13212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1" name="Ink 50">
                  <a:extLst>
                    <a:ext uri="{FF2B5EF4-FFF2-40B4-BE49-F238E27FC236}">
                      <a16:creationId xmlns:a16="http://schemas.microsoft.com/office/drawing/2014/main" id="{A0871986-9E36-4ECF-A16F-C0E6B385BCD2}"/>
                    </a:ext>
                  </a:extLst>
                </p14:cNvPr>
                <p14:cNvContentPartPr/>
                <p14:nvPr/>
              </p14:nvContentPartPr>
              <p14:xfrm>
                <a:off x="7543010" y="3984708"/>
                <a:ext cx="78120" cy="125280"/>
              </p14:xfrm>
            </p:contentPart>
          </mc:Choice>
          <mc:Fallback>
            <p:pic>
              <p:nvPicPr>
                <p:cNvPr id="51" name="Ink 50">
                  <a:extLst>
                    <a:ext uri="{FF2B5EF4-FFF2-40B4-BE49-F238E27FC236}">
                      <a16:creationId xmlns:a16="http://schemas.microsoft.com/office/drawing/2014/main" id="{A0871986-9E36-4ECF-A16F-C0E6B385BCD2}"/>
                    </a:ext>
                  </a:extLst>
                </p:cNvPr>
                <p:cNvPicPr/>
                <p:nvPr/>
              </p:nvPicPr>
              <p:blipFill>
                <a:blip r:embed="rId76"/>
                <a:stretch>
                  <a:fillRect/>
                </a:stretch>
              </p:blipFill>
              <p:spPr>
                <a:xfrm>
                  <a:off x="7525010" y="3876708"/>
                  <a:ext cx="11376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52" name="Ink 51">
                  <a:extLst>
                    <a:ext uri="{FF2B5EF4-FFF2-40B4-BE49-F238E27FC236}">
                      <a16:creationId xmlns:a16="http://schemas.microsoft.com/office/drawing/2014/main" id="{B6E4A21E-E63D-4429-8492-591D3529410A}"/>
                    </a:ext>
                  </a:extLst>
                </p14:cNvPr>
                <p14:cNvContentPartPr/>
                <p14:nvPr/>
              </p14:nvContentPartPr>
              <p14:xfrm>
                <a:off x="7696370" y="3816228"/>
                <a:ext cx="162000" cy="285840"/>
              </p14:xfrm>
            </p:contentPart>
          </mc:Choice>
          <mc:Fallback>
            <p:pic>
              <p:nvPicPr>
                <p:cNvPr id="52" name="Ink 51">
                  <a:extLst>
                    <a:ext uri="{FF2B5EF4-FFF2-40B4-BE49-F238E27FC236}">
                      <a16:creationId xmlns:a16="http://schemas.microsoft.com/office/drawing/2014/main" id="{B6E4A21E-E63D-4429-8492-591D3529410A}"/>
                    </a:ext>
                  </a:extLst>
                </p:cNvPr>
                <p:cNvPicPr/>
                <p:nvPr/>
              </p:nvPicPr>
              <p:blipFill>
                <a:blip r:embed="rId78"/>
                <a:stretch>
                  <a:fillRect/>
                </a:stretch>
              </p:blipFill>
              <p:spPr>
                <a:xfrm>
                  <a:off x="7678370" y="3708228"/>
                  <a:ext cx="197640" cy="501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3" name="Ink 52">
                  <a:extLst>
                    <a:ext uri="{FF2B5EF4-FFF2-40B4-BE49-F238E27FC236}">
                      <a16:creationId xmlns:a16="http://schemas.microsoft.com/office/drawing/2014/main" id="{282221B7-1819-4827-8CEC-B5DC5537532C}"/>
                    </a:ext>
                  </a:extLst>
                </p14:cNvPr>
                <p14:cNvContentPartPr/>
                <p14:nvPr/>
              </p14:nvContentPartPr>
              <p14:xfrm>
                <a:off x="7872050" y="4055268"/>
                <a:ext cx="28080" cy="109080"/>
              </p14:xfrm>
            </p:contentPart>
          </mc:Choice>
          <mc:Fallback>
            <p:pic>
              <p:nvPicPr>
                <p:cNvPr id="53" name="Ink 52">
                  <a:extLst>
                    <a:ext uri="{FF2B5EF4-FFF2-40B4-BE49-F238E27FC236}">
                      <a16:creationId xmlns:a16="http://schemas.microsoft.com/office/drawing/2014/main" id="{282221B7-1819-4827-8CEC-B5DC5537532C}"/>
                    </a:ext>
                  </a:extLst>
                </p:cNvPr>
                <p:cNvPicPr/>
                <p:nvPr/>
              </p:nvPicPr>
              <p:blipFill>
                <a:blip r:embed="rId80"/>
                <a:stretch>
                  <a:fillRect/>
                </a:stretch>
              </p:blipFill>
              <p:spPr>
                <a:xfrm>
                  <a:off x="7854050" y="3947628"/>
                  <a:ext cx="63720" cy="324720"/>
                </a:xfrm>
                <a:prstGeom prst="rect">
                  <a:avLst/>
                </a:prstGeom>
              </p:spPr>
            </p:pic>
          </mc:Fallback>
        </mc:AlternateContent>
      </p:grpSp>
    </p:spTree>
    <p:extLst>
      <p:ext uri="{BB962C8B-B14F-4D97-AF65-F5344CB8AC3E}">
        <p14:creationId xmlns:p14="http://schemas.microsoft.com/office/powerpoint/2010/main" val="2243499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17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281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8690" y="3782068"/>
                  <a:ext cx="283680" cy="119620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38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330" y="4008601"/>
                  <a:ext cx="192960" cy="38781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34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496" y="4413678"/>
                  <a:ext cx="227587" cy="400261"/>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57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610" y="3863348"/>
                  <a:ext cx="98640" cy="118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160"/>
                  <a:ext cx="69120" cy="423734"/>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38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34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p:grpSp>
        <p:nvGrpSpPr>
          <p:cNvPr id="22" name="Group 21">
            <a:extLst>
              <a:ext uri="{FF2B5EF4-FFF2-40B4-BE49-F238E27FC236}">
                <a16:creationId xmlns:a16="http://schemas.microsoft.com/office/drawing/2014/main" id="{7FC68376-8F9C-427B-8FC5-3E675198B102}"/>
              </a:ext>
            </a:extLst>
          </p:cNvPr>
          <p:cNvGrpSpPr/>
          <p:nvPr/>
        </p:nvGrpSpPr>
        <p:grpSpPr>
          <a:xfrm>
            <a:off x="3623330" y="3793548"/>
            <a:ext cx="836280" cy="1039320"/>
            <a:chOff x="3623330" y="3793548"/>
            <a:chExt cx="836280" cy="103932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4" name="Ink 3">
                  <a:extLst>
                    <a:ext uri="{FF2B5EF4-FFF2-40B4-BE49-F238E27FC236}">
                      <a16:creationId xmlns:a16="http://schemas.microsoft.com/office/drawing/2014/main" id="{5F323413-B0FB-4994-82EF-24D3B92B3B02}"/>
                    </a:ext>
                  </a:extLst>
                </p14:cNvPr>
                <p14:cNvContentPartPr/>
                <p14:nvPr/>
              </p14:nvContentPartPr>
              <p14:xfrm>
                <a:off x="3623330" y="4242108"/>
                <a:ext cx="306000" cy="50400"/>
              </p14:xfrm>
            </p:contentPart>
          </mc:Choice>
          <mc:Fallback>
            <p:pic>
              <p:nvPicPr>
                <p:cNvPr id="4" name="Ink 3">
                  <a:extLst>
                    <a:ext uri="{FF2B5EF4-FFF2-40B4-BE49-F238E27FC236}">
                      <a16:creationId xmlns:a16="http://schemas.microsoft.com/office/drawing/2014/main" id="{5F323413-B0FB-4994-82EF-24D3B92B3B02}"/>
                    </a:ext>
                  </a:extLst>
                </p:cNvPr>
                <p:cNvPicPr/>
                <p:nvPr/>
              </p:nvPicPr>
              <p:blipFill>
                <a:blip r:embed="rId34"/>
                <a:stretch>
                  <a:fillRect/>
                </a:stretch>
              </p:blipFill>
              <p:spPr>
                <a:xfrm>
                  <a:off x="3605309" y="4134108"/>
                  <a:ext cx="341682" cy="26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8" name="Ink 7">
                  <a:extLst>
                    <a:ext uri="{FF2B5EF4-FFF2-40B4-BE49-F238E27FC236}">
                      <a16:creationId xmlns:a16="http://schemas.microsoft.com/office/drawing/2014/main" id="{3F42B22E-3E8E-41AC-AC87-7D381F53A175}"/>
                    </a:ext>
                  </a:extLst>
                </p14:cNvPr>
                <p14:cNvContentPartPr/>
                <p14:nvPr/>
              </p14:nvContentPartPr>
              <p14:xfrm>
                <a:off x="3832850" y="4176948"/>
                <a:ext cx="176400" cy="219600"/>
              </p14:xfrm>
            </p:contentPart>
          </mc:Choice>
          <mc:Fallback>
            <p:pic>
              <p:nvPicPr>
                <p:cNvPr id="8" name="Ink 7">
                  <a:extLst>
                    <a:ext uri="{FF2B5EF4-FFF2-40B4-BE49-F238E27FC236}">
                      <a16:creationId xmlns:a16="http://schemas.microsoft.com/office/drawing/2014/main" id="{3F42B22E-3E8E-41AC-AC87-7D381F53A175}"/>
                    </a:ext>
                  </a:extLst>
                </p:cNvPr>
                <p:cNvPicPr/>
                <p:nvPr/>
              </p:nvPicPr>
              <p:blipFill>
                <a:blip r:embed="rId36"/>
                <a:stretch>
                  <a:fillRect/>
                </a:stretch>
              </p:blipFill>
              <p:spPr>
                <a:xfrm>
                  <a:off x="3814850" y="4068948"/>
                  <a:ext cx="212040" cy="43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5" name="Ink 14">
                  <a:extLst>
                    <a:ext uri="{FF2B5EF4-FFF2-40B4-BE49-F238E27FC236}">
                      <a16:creationId xmlns:a16="http://schemas.microsoft.com/office/drawing/2014/main" id="{BAEB78F6-98F7-4EAD-8862-6B0BB29B6B61}"/>
                    </a:ext>
                  </a:extLst>
                </p14:cNvPr>
                <p14:cNvContentPartPr/>
                <p14:nvPr/>
              </p14:nvContentPartPr>
              <p14:xfrm>
                <a:off x="4245410" y="3793548"/>
                <a:ext cx="214200" cy="1039320"/>
              </p14:xfrm>
            </p:contentPart>
          </mc:Choice>
          <mc:Fallback>
            <p:pic>
              <p:nvPicPr>
                <p:cNvPr id="15" name="Ink 14">
                  <a:extLst>
                    <a:ext uri="{FF2B5EF4-FFF2-40B4-BE49-F238E27FC236}">
                      <a16:creationId xmlns:a16="http://schemas.microsoft.com/office/drawing/2014/main" id="{BAEB78F6-98F7-4EAD-8862-6B0BB29B6B61}"/>
                    </a:ext>
                  </a:extLst>
                </p:cNvPr>
                <p:cNvPicPr/>
                <p:nvPr/>
              </p:nvPicPr>
              <p:blipFill>
                <a:blip r:embed="rId38"/>
                <a:stretch>
                  <a:fillRect/>
                </a:stretch>
              </p:blipFill>
              <p:spPr>
                <a:xfrm>
                  <a:off x="4227410" y="3685548"/>
                  <a:ext cx="249840" cy="1254960"/>
                </a:xfrm>
                <a:prstGeom prst="rect">
                  <a:avLst/>
                </a:prstGeom>
              </p:spPr>
            </p:pic>
          </mc:Fallback>
        </mc:AlternateContent>
      </p:grpSp>
      <p:grpSp>
        <p:nvGrpSpPr>
          <p:cNvPr id="29" name="Group 28">
            <a:extLst>
              <a:ext uri="{FF2B5EF4-FFF2-40B4-BE49-F238E27FC236}">
                <a16:creationId xmlns:a16="http://schemas.microsoft.com/office/drawing/2014/main" id="{EF030FA0-1C10-4DE4-BBE5-A30B56D51B51}"/>
              </a:ext>
            </a:extLst>
          </p:cNvPr>
          <p:cNvGrpSpPr/>
          <p:nvPr/>
        </p:nvGrpSpPr>
        <p:grpSpPr>
          <a:xfrm>
            <a:off x="4484810" y="3943308"/>
            <a:ext cx="417960" cy="252360"/>
            <a:chOff x="4484810" y="3943308"/>
            <a:chExt cx="417960" cy="25236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Ink 25">
                  <a:extLst>
                    <a:ext uri="{FF2B5EF4-FFF2-40B4-BE49-F238E27FC236}">
                      <a16:creationId xmlns:a16="http://schemas.microsoft.com/office/drawing/2014/main" id="{B3C1B72B-88A7-4183-A274-66EC41DC7EE7}"/>
                    </a:ext>
                  </a:extLst>
                </p14:cNvPr>
                <p14:cNvContentPartPr/>
                <p14:nvPr/>
              </p14:nvContentPartPr>
              <p14:xfrm>
                <a:off x="4484810" y="3958428"/>
                <a:ext cx="185040" cy="224280"/>
              </p14:xfrm>
            </p:contentPart>
          </mc:Choice>
          <mc:Fallback>
            <p:pic>
              <p:nvPicPr>
                <p:cNvPr id="26" name="Ink 25">
                  <a:extLst>
                    <a:ext uri="{FF2B5EF4-FFF2-40B4-BE49-F238E27FC236}">
                      <a16:creationId xmlns:a16="http://schemas.microsoft.com/office/drawing/2014/main" id="{B3C1B72B-88A7-4183-A274-66EC41DC7EE7}"/>
                    </a:ext>
                  </a:extLst>
                </p:cNvPr>
                <p:cNvPicPr/>
                <p:nvPr/>
              </p:nvPicPr>
              <p:blipFill>
                <a:blip r:embed="rId40"/>
                <a:stretch>
                  <a:fillRect/>
                </a:stretch>
              </p:blipFill>
              <p:spPr>
                <a:xfrm>
                  <a:off x="4466845" y="3850428"/>
                  <a:ext cx="220611"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Ink 26">
                  <a:extLst>
                    <a:ext uri="{FF2B5EF4-FFF2-40B4-BE49-F238E27FC236}">
                      <a16:creationId xmlns:a16="http://schemas.microsoft.com/office/drawing/2014/main" id="{B5CD3827-9B9C-4FC4-A692-D3A31C022E7F}"/>
                    </a:ext>
                  </a:extLst>
                </p14:cNvPr>
                <p14:cNvContentPartPr/>
                <p14:nvPr/>
              </p14:nvContentPartPr>
              <p14:xfrm>
                <a:off x="4731770" y="3943308"/>
                <a:ext cx="61200" cy="245160"/>
              </p14:xfrm>
            </p:contentPart>
          </mc:Choice>
          <mc:Fallback>
            <p:pic>
              <p:nvPicPr>
                <p:cNvPr id="27" name="Ink 26">
                  <a:extLst>
                    <a:ext uri="{FF2B5EF4-FFF2-40B4-BE49-F238E27FC236}">
                      <a16:creationId xmlns:a16="http://schemas.microsoft.com/office/drawing/2014/main" id="{B5CD3827-9B9C-4FC4-A692-D3A31C022E7F}"/>
                    </a:ext>
                  </a:extLst>
                </p:cNvPr>
                <p:cNvPicPr/>
                <p:nvPr/>
              </p:nvPicPr>
              <p:blipFill>
                <a:blip r:embed="rId42"/>
                <a:stretch>
                  <a:fillRect/>
                </a:stretch>
              </p:blipFill>
              <p:spPr>
                <a:xfrm>
                  <a:off x="4713770" y="3835308"/>
                  <a:ext cx="96840" cy="46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8" name="Ink 27">
                  <a:extLst>
                    <a:ext uri="{FF2B5EF4-FFF2-40B4-BE49-F238E27FC236}">
                      <a16:creationId xmlns:a16="http://schemas.microsoft.com/office/drawing/2014/main" id="{2BFD2725-8729-400C-92A2-9B52A4B13282}"/>
                    </a:ext>
                  </a:extLst>
                </p14:cNvPr>
                <p14:cNvContentPartPr/>
                <p14:nvPr/>
              </p14:nvContentPartPr>
              <p14:xfrm>
                <a:off x="4764530" y="4034748"/>
                <a:ext cx="138240" cy="160920"/>
              </p14:xfrm>
            </p:contentPart>
          </mc:Choice>
          <mc:Fallback>
            <p:pic>
              <p:nvPicPr>
                <p:cNvPr id="28" name="Ink 27">
                  <a:extLst>
                    <a:ext uri="{FF2B5EF4-FFF2-40B4-BE49-F238E27FC236}">
                      <a16:creationId xmlns:a16="http://schemas.microsoft.com/office/drawing/2014/main" id="{2BFD2725-8729-400C-92A2-9B52A4B13282}"/>
                    </a:ext>
                  </a:extLst>
                </p:cNvPr>
                <p:cNvPicPr/>
                <p:nvPr/>
              </p:nvPicPr>
              <p:blipFill>
                <a:blip r:embed="rId44"/>
                <a:stretch>
                  <a:fillRect/>
                </a:stretch>
              </p:blipFill>
              <p:spPr>
                <a:xfrm>
                  <a:off x="4746530" y="3926748"/>
                  <a:ext cx="173880" cy="376560"/>
                </a:xfrm>
                <a:prstGeom prst="rect">
                  <a:avLst/>
                </a:prstGeom>
              </p:spPr>
            </p:pic>
          </mc:Fallback>
        </mc:AlternateContent>
      </p:grpSp>
      <p:grpSp>
        <p:nvGrpSpPr>
          <p:cNvPr id="32" name="Group 31">
            <a:extLst>
              <a:ext uri="{FF2B5EF4-FFF2-40B4-BE49-F238E27FC236}">
                <a16:creationId xmlns:a16="http://schemas.microsoft.com/office/drawing/2014/main" id="{C766535B-1A18-42CD-999B-E5E24663B698}"/>
              </a:ext>
            </a:extLst>
          </p:cNvPr>
          <p:cNvGrpSpPr/>
          <p:nvPr/>
        </p:nvGrpSpPr>
        <p:grpSpPr>
          <a:xfrm>
            <a:off x="5496410" y="3943668"/>
            <a:ext cx="402480" cy="254880"/>
            <a:chOff x="5496410" y="3943668"/>
            <a:chExt cx="402480" cy="254880"/>
          </a:xfrm>
        </p:grpSpPr>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0" name="Ink 29">
                  <a:extLst>
                    <a:ext uri="{FF2B5EF4-FFF2-40B4-BE49-F238E27FC236}">
                      <a16:creationId xmlns:a16="http://schemas.microsoft.com/office/drawing/2014/main" id="{312A9B4F-887F-49CD-9BF1-8ACD29BB50E7}"/>
                    </a:ext>
                  </a:extLst>
                </p14:cNvPr>
                <p14:cNvContentPartPr/>
                <p14:nvPr/>
              </p14:nvContentPartPr>
              <p14:xfrm>
                <a:off x="5496410" y="4062468"/>
                <a:ext cx="180000" cy="14400"/>
              </p14:xfrm>
            </p:contentPart>
          </mc:Choice>
          <mc:Fallback>
            <p:pic>
              <p:nvPicPr>
                <p:cNvPr id="30" name="Ink 29">
                  <a:extLst>
                    <a:ext uri="{FF2B5EF4-FFF2-40B4-BE49-F238E27FC236}">
                      <a16:creationId xmlns:a16="http://schemas.microsoft.com/office/drawing/2014/main" id="{312A9B4F-887F-49CD-9BF1-8ACD29BB50E7}"/>
                    </a:ext>
                  </a:extLst>
                </p:cNvPr>
                <p:cNvPicPr/>
                <p:nvPr/>
              </p:nvPicPr>
              <p:blipFill>
                <a:blip r:embed="rId46"/>
                <a:stretch>
                  <a:fillRect/>
                </a:stretch>
              </p:blipFill>
              <p:spPr>
                <a:xfrm>
                  <a:off x="5478410" y="3957102"/>
                  <a:ext cx="215640" cy="2247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1" name="Ink 30">
                  <a:extLst>
                    <a:ext uri="{FF2B5EF4-FFF2-40B4-BE49-F238E27FC236}">
                      <a16:creationId xmlns:a16="http://schemas.microsoft.com/office/drawing/2014/main" id="{DA53DC7C-08A2-4AC9-9F10-AE81AFECED72}"/>
                    </a:ext>
                  </a:extLst>
                </p14:cNvPr>
                <p14:cNvContentPartPr/>
                <p14:nvPr/>
              </p14:nvContentPartPr>
              <p14:xfrm>
                <a:off x="5730770" y="3943668"/>
                <a:ext cx="168120" cy="254880"/>
              </p14:xfrm>
            </p:contentPart>
          </mc:Choice>
          <mc:Fallback>
            <p:pic>
              <p:nvPicPr>
                <p:cNvPr id="31" name="Ink 30">
                  <a:extLst>
                    <a:ext uri="{FF2B5EF4-FFF2-40B4-BE49-F238E27FC236}">
                      <a16:creationId xmlns:a16="http://schemas.microsoft.com/office/drawing/2014/main" id="{DA53DC7C-08A2-4AC9-9F10-AE81AFECED72}"/>
                    </a:ext>
                  </a:extLst>
                </p:cNvPr>
                <p:cNvPicPr/>
                <p:nvPr/>
              </p:nvPicPr>
              <p:blipFill>
                <a:blip r:embed="rId48"/>
                <a:stretch>
                  <a:fillRect/>
                </a:stretch>
              </p:blipFill>
              <p:spPr>
                <a:xfrm>
                  <a:off x="5712731" y="3835668"/>
                  <a:ext cx="203836" cy="470520"/>
                </a:xfrm>
                <a:prstGeom prst="rect">
                  <a:avLst/>
                </a:prstGeom>
              </p:spPr>
            </p:pic>
          </mc:Fallback>
        </mc:AlternateContent>
      </p:grpSp>
      <p:grpSp>
        <p:nvGrpSpPr>
          <p:cNvPr id="40" name="Group 39">
            <a:extLst>
              <a:ext uri="{FF2B5EF4-FFF2-40B4-BE49-F238E27FC236}">
                <a16:creationId xmlns:a16="http://schemas.microsoft.com/office/drawing/2014/main" id="{1BDA9F89-06A0-4758-8012-C92D7931D183}"/>
              </a:ext>
            </a:extLst>
          </p:cNvPr>
          <p:cNvGrpSpPr/>
          <p:nvPr/>
        </p:nvGrpSpPr>
        <p:grpSpPr>
          <a:xfrm>
            <a:off x="4426130" y="4480068"/>
            <a:ext cx="410400" cy="224640"/>
            <a:chOff x="4426130" y="4480068"/>
            <a:chExt cx="410400" cy="224640"/>
          </a:xfrm>
        </p:grpSpPr>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7" name="Ink 36">
                  <a:extLst>
                    <a:ext uri="{FF2B5EF4-FFF2-40B4-BE49-F238E27FC236}">
                      <a16:creationId xmlns:a16="http://schemas.microsoft.com/office/drawing/2014/main" id="{A527A95D-72A6-4AC4-9819-2325CEB34667}"/>
                    </a:ext>
                  </a:extLst>
                </p14:cNvPr>
                <p14:cNvContentPartPr/>
                <p14:nvPr/>
              </p14:nvContentPartPr>
              <p14:xfrm>
                <a:off x="4426130" y="4536228"/>
                <a:ext cx="146160" cy="20880"/>
              </p14:xfrm>
            </p:contentPart>
          </mc:Choice>
          <mc:Fallback>
            <p:pic>
              <p:nvPicPr>
                <p:cNvPr id="37" name="Ink 36">
                  <a:extLst>
                    <a:ext uri="{FF2B5EF4-FFF2-40B4-BE49-F238E27FC236}">
                      <a16:creationId xmlns:a16="http://schemas.microsoft.com/office/drawing/2014/main" id="{A527A95D-72A6-4AC4-9819-2325CEB34667}"/>
                    </a:ext>
                  </a:extLst>
                </p:cNvPr>
                <p:cNvPicPr/>
                <p:nvPr/>
              </p:nvPicPr>
              <p:blipFill>
                <a:blip r:embed="rId50"/>
                <a:stretch>
                  <a:fillRect/>
                </a:stretch>
              </p:blipFill>
              <p:spPr>
                <a:xfrm>
                  <a:off x="4408174" y="4428228"/>
                  <a:ext cx="181712"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8" name="Ink 37">
                  <a:extLst>
                    <a:ext uri="{FF2B5EF4-FFF2-40B4-BE49-F238E27FC236}">
                      <a16:creationId xmlns:a16="http://schemas.microsoft.com/office/drawing/2014/main" id="{E66D1B25-DE82-49AD-BB68-B4B4A96E3EE4}"/>
                    </a:ext>
                  </a:extLst>
                </p14:cNvPr>
                <p14:cNvContentPartPr/>
                <p14:nvPr/>
              </p14:nvContentPartPr>
              <p14:xfrm>
                <a:off x="4615850" y="4480068"/>
                <a:ext cx="220680" cy="224640"/>
              </p14:xfrm>
            </p:contentPart>
          </mc:Choice>
          <mc:Fallback>
            <p:pic>
              <p:nvPicPr>
                <p:cNvPr id="38" name="Ink 37">
                  <a:extLst>
                    <a:ext uri="{FF2B5EF4-FFF2-40B4-BE49-F238E27FC236}">
                      <a16:creationId xmlns:a16="http://schemas.microsoft.com/office/drawing/2014/main" id="{E66D1B25-DE82-49AD-BB68-B4B4A96E3EE4}"/>
                    </a:ext>
                  </a:extLst>
                </p:cNvPr>
                <p:cNvPicPr/>
                <p:nvPr/>
              </p:nvPicPr>
              <p:blipFill>
                <a:blip r:embed="rId52"/>
                <a:stretch>
                  <a:fillRect/>
                </a:stretch>
              </p:blipFill>
              <p:spPr>
                <a:xfrm>
                  <a:off x="4597879" y="4371895"/>
                  <a:ext cx="256262" cy="440626"/>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9" name="Ink 38">
                <a:extLst>
                  <a:ext uri="{FF2B5EF4-FFF2-40B4-BE49-F238E27FC236}">
                    <a16:creationId xmlns:a16="http://schemas.microsoft.com/office/drawing/2014/main" id="{AFC9EAA2-60CA-4A75-B8D5-B96A526E87E8}"/>
                  </a:ext>
                </a:extLst>
              </p14:cNvPr>
              <p14:cNvContentPartPr/>
              <p14:nvPr/>
            </p14:nvContentPartPr>
            <p14:xfrm>
              <a:off x="5669930" y="4442628"/>
              <a:ext cx="182880" cy="281520"/>
            </p14:xfrm>
          </p:contentPart>
        </mc:Choice>
        <mc:Fallback>
          <p:pic>
            <p:nvPicPr>
              <p:cNvPr id="39" name="Ink 38">
                <a:extLst>
                  <a:ext uri="{FF2B5EF4-FFF2-40B4-BE49-F238E27FC236}">
                    <a16:creationId xmlns:a16="http://schemas.microsoft.com/office/drawing/2014/main" id="{AFC9EAA2-60CA-4A75-B8D5-B96A526E87E8}"/>
                  </a:ext>
                </a:extLst>
              </p:cNvPr>
              <p:cNvPicPr/>
              <p:nvPr/>
            </p:nvPicPr>
            <p:blipFill>
              <a:blip r:embed="rId54"/>
              <a:stretch>
                <a:fillRect/>
              </a:stretch>
            </p:blipFill>
            <p:spPr>
              <a:xfrm>
                <a:off x="5651894" y="4334628"/>
                <a:ext cx="218590" cy="49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6" name="Ink 45">
                <a:extLst>
                  <a:ext uri="{FF2B5EF4-FFF2-40B4-BE49-F238E27FC236}">
                    <a16:creationId xmlns:a16="http://schemas.microsoft.com/office/drawing/2014/main" id="{1B17DAE1-BAA9-4DDA-9EE3-B347ABF823EF}"/>
                  </a:ext>
                </a:extLst>
              </p14:cNvPr>
              <p14:cNvContentPartPr/>
              <p14:nvPr/>
            </p14:nvContentPartPr>
            <p14:xfrm>
              <a:off x="2777690" y="4614348"/>
              <a:ext cx="113400" cy="33840"/>
            </p14:xfrm>
          </p:contentPart>
        </mc:Choice>
        <mc:Fallback>
          <p:pic>
            <p:nvPicPr>
              <p:cNvPr id="46" name="Ink 45">
                <a:extLst>
                  <a:ext uri="{FF2B5EF4-FFF2-40B4-BE49-F238E27FC236}">
                    <a16:creationId xmlns:a16="http://schemas.microsoft.com/office/drawing/2014/main" id="{1B17DAE1-BAA9-4DDA-9EE3-B347ABF823EF}"/>
                  </a:ext>
                </a:extLst>
              </p:cNvPr>
              <p:cNvPicPr/>
              <p:nvPr/>
            </p:nvPicPr>
            <p:blipFill>
              <a:blip r:embed="rId56"/>
              <a:stretch>
                <a:fillRect/>
              </a:stretch>
            </p:blipFill>
            <p:spPr>
              <a:xfrm>
                <a:off x="2759690" y="4506348"/>
                <a:ext cx="149040" cy="249480"/>
              </a:xfrm>
              <a:prstGeom prst="rect">
                <a:avLst/>
              </a:prstGeom>
            </p:spPr>
          </p:pic>
        </mc:Fallback>
      </mc:AlternateContent>
      <p:grpSp>
        <p:nvGrpSpPr>
          <p:cNvPr id="48" name="Group 47">
            <a:extLst>
              <a:ext uri="{FF2B5EF4-FFF2-40B4-BE49-F238E27FC236}">
                <a16:creationId xmlns:a16="http://schemas.microsoft.com/office/drawing/2014/main" id="{63990629-AE73-4076-A641-5227F8F1DC4F}"/>
              </a:ext>
            </a:extLst>
          </p:cNvPr>
          <p:cNvGrpSpPr/>
          <p:nvPr/>
        </p:nvGrpSpPr>
        <p:grpSpPr>
          <a:xfrm>
            <a:off x="6281930" y="3770508"/>
            <a:ext cx="882720" cy="1386720"/>
            <a:chOff x="6281930" y="3770508"/>
            <a:chExt cx="882720" cy="138672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3" name="Ink 32">
                  <a:extLst>
                    <a:ext uri="{FF2B5EF4-FFF2-40B4-BE49-F238E27FC236}">
                      <a16:creationId xmlns:a16="http://schemas.microsoft.com/office/drawing/2014/main" id="{3B89FAF5-42E6-4986-8917-F811B575776E}"/>
                    </a:ext>
                  </a:extLst>
                </p14:cNvPr>
                <p14:cNvContentPartPr/>
                <p14:nvPr/>
              </p14:nvContentPartPr>
              <p14:xfrm>
                <a:off x="6281930" y="3824868"/>
                <a:ext cx="205920" cy="1270080"/>
              </p14:xfrm>
            </p:contentPart>
          </mc:Choice>
          <mc:Fallback>
            <p:pic>
              <p:nvPicPr>
                <p:cNvPr id="33" name="Ink 32">
                  <a:extLst>
                    <a:ext uri="{FF2B5EF4-FFF2-40B4-BE49-F238E27FC236}">
                      <a16:creationId xmlns:a16="http://schemas.microsoft.com/office/drawing/2014/main" id="{3B89FAF5-42E6-4986-8917-F811B575776E}"/>
                    </a:ext>
                  </a:extLst>
                </p:cNvPr>
                <p:cNvPicPr/>
                <p:nvPr/>
              </p:nvPicPr>
              <p:blipFill>
                <a:blip r:embed="rId58"/>
                <a:stretch>
                  <a:fillRect/>
                </a:stretch>
              </p:blipFill>
              <p:spPr>
                <a:xfrm>
                  <a:off x="6263930" y="3716868"/>
                  <a:ext cx="241560" cy="148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4" name="Ink 33">
                  <a:extLst>
                    <a:ext uri="{FF2B5EF4-FFF2-40B4-BE49-F238E27FC236}">
                      <a16:creationId xmlns:a16="http://schemas.microsoft.com/office/drawing/2014/main" id="{3D6B7FB5-E16E-4F92-922F-EE8F91AC6C87}"/>
                    </a:ext>
                  </a:extLst>
                </p14:cNvPr>
                <p14:cNvContentPartPr/>
                <p14:nvPr/>
              </p14:nvContentPartPr>
              <p14:xfrm>
                <a:off x="6611690" y="3969588"/>
                <a:ext cx="185760" cy="231840"/>
              </p14:xfrm>
            </p:contentPart>
          </mc:Choice>
          <mc:Fallback>
            <p:pic>
              <p:nvPicPr>
                <p:cNvPr id="34" name="Ink 33">
                  <a:extLst>
                    <a:ext uri="{FF2B5EF4-FFF2-40B4-BE49-F238E27FC236}">
                      <a16:creationId xmlns:a16="http://schemas.microsoft.com/office/drawing/2014/main" id="{3D6B7FB5-E16E-4F92-922F-EE8F91AC6C87}"/>
                    </a:ext>
                  </a:extLst>
                </p:cNvPr>
                <p:cNvPicPr/>
                <p:nvPr/>
              </p:nvPicPr>
              <p:blipFill>
                <a:blip r:embed="rId60"/>
                <a:stretch>
                  <a:fillRect/>
                </a:stretch>
              </p:blipFill>
              <p:spPr>
                <a:xfrm>
                  <a:off x="6593690" y="3861588"/>
                  <a:ext cx="221400" cy="44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5" name="Ink 34">
                  <a:extLst>
                    <a:ext uri="{FF2B5EF4-FFF2-40B4-BE49-F238E27FC236}">
                      <a16:creationId xmlns:a16="http://schemas.microsoft.com/office/drawing/2014/main" id="{9127517F-1BDB-4EF4-B16C-A3B2EA9F22EF}"/>
                    </a:ext>
                  </a:extLst>
                </p14:cNvPr>
                <p14:cNvContentPartPr/>
                <p14:nvPr/>
              </p14:nvContentPartPr>
              <p14:xfrm>
                <a:off x="6806450" y="4009188"/>
                <a:ext cx="165600" cy="203760"/>
              </p14:xfrm>
            </p:contentPart>
          </mc:Choice>
          <mc:Fallback>
            <p:pic>
              <p:nvPicPr>
                <p:cNvPr id="35" name="Ink 34">
                  <a:extLst>
                    <a:ext uri="{FF2B5EF4-FFF2-40B4-BE49-F238E27FC236}">
                      <a16:creationId xmlns:a16="http://schemas.microsoft.com/office/drawing/2014/main" id="{9127517F-1BDB-4EF4-B16C-A3B2EA9F22EF}"/>
                    </a:ext>
                  </a:extLst>
                </p:cNvPr>
                <p:cNvPicPr/>
                <p:nvPr/>
              </p:nvPicPr>
              <p:blipFill>
                <a:blip r:embed="rId62"/>
                <a:stretch>
                  <a:fillRect/>
                </a:stretch>
              </p:blipFill>
              <p:spPr>
                <a:xfrm>
                  <a:off x="6788450" y="3901188"/>
                  <a:ext cx="201240" cy="41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1" name="Ink 40">
                  <a:extLst>
                    <a:ext uri="{FF2B5EF4-FFF2-40B4-BE49-F238E27FC236}">
                      <a16:creationId xmlns:a16="http://schemas.microsoft.com/office/drawing/2014/main" id="{C18B81FB-4BEB-45C6-815D-023CB92FA834}"/>
                    </a:ext>
                  </a:extLst>
                </p14:cNvPr>
                <p14:cNvContentPartPr/>
                <p14:nvPr/>
              </p14:nvContentPartPr>
              <p14:xfrm>
                <a:off x="6602690" y="4536228"/>
                <a:ext cx="185400" cy="198360"/>
              </p14:xfrm>
            </p:contentPart>
          </mc:Choice>
          <mc:Fallback>
            <p:pic>
              <p:nvPicPr>
                <p:cNvPr id="41" name="Ink 40">
                  <a:extLst>
                    <a:ext uri="{FF2B5EF4-FFF2-40B4-BE49-F238E27FC236}">
                      <a16:creationId xmlns:a16="http://schemas.microsoft.com/office/drawing/2014/main" id="{C18B81FB-4BEB-45C6-815D-023CB92FA834}"/>
                    </a:ext>
                  </a:extLst>
                </p:cNvPr>
                <p:cNvPicPr/>
                <p:nvPr/>
              </p:nvPicPr>
              <p:blipFill>
                <a:blip r:embed="rId64"/>
                <a:stretch>
                  <a:fillRect/>
                </a:stretch>
              </p:blipFill>
              <p:spPr>
                <a:xfrm>
                  <a:off x="6584690" y="4428228"/>
                  <a:ext cx="22104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2" name="Ink 41">
                  <a:extLst>
                    <a:ext uri="{FF2B5EF4-FFF2-40B4-BE49-F238E27FC236}">
                      <a16:creationId xmlns:a16="http://schemas.microsoft.com/office/drawing/2014/main" id="{F868D646-9426-4C4E-93F1-BAB06675D51A}"/>
                    </a:ext>
                  </a:extLst>
                </p14:cNvPr>
                <p14:cNvContentPartPr/>
                <p14:nvPr/>
              </p14:nvContentPartPr>
              <p14:xfrm>
                <a:off x="6802130" y="4570428"/>
                <a:ext cx="203760" cy="225360"/>
              </p14:xfrm>
            </p:contentPart>
          </mc:Choice>
          <mc:Fallback>
            <p:pic>
              <p:nvPicPr>
                <p:cNvPr id="42" name="Ink 41">
                  <a:extLst>
                    <a:ext uri="{FF2B5EF4-FFF2-40B4-BE49-F238E27FC236}">
                      <a16:creationId xmlns:a16="http://schemas.microsoft.com/office/drawing/2014/main" id="{F868D646-9426-4C4E-93F1-BAB06675D51A}"/>
                    </a:ext>
                  </a:extLst>
                </p:cNvPr>
                <p:cNvPicPr/>
                <p:nvPr/>
              </p:nvPicPr>
              <p:blipFill>
                <a:blip r:embed="rId66"/>
                <a:stretch>
                  <a:fillRect/>
                </a:stretch>
              </p:blipFill>
              <p:spPr>
                <a:xfrm>
                  <a:off x="6784130" y="4462428"/>
                  <a:ext cx="239400" cy="44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44" name="Ink 43">
                  <a:extLst>
                    <a:ext uri="{FF2B5EF4-FFF2-40B4-BE49-F238E27FC236}">
                      <a16:creationId xmlns:a16="http://schemas.microsoft.com/office/drawing/2014/main" id="{86A33B2E-911C-40C0-9625-BA5351FF287C}"/>
                    </a:ext>
                  </a:extLst>
                </p14:cNvPr>
                <p14:cNvContentPartPr/>
                <p14:nvPr/>
              </p14:nvContentPartPr>
              <p14:xfrm>
                <a:off x="6915890" y="3770508"/>
                <a:ext cx="248760" cy="1386720"/>
              </p14:xfrm>
            </p:contentPart>
          </mc:Choice>
          <mc:Fallback>
            <p:pic>
              <p:nvPicPr>
                <p:cNvPr id="44" name="Ink 43">
                  <a:extLst>
                    <a:ext uri="{FF2B5EF4-FFF2-40B4-BE49-F238E27FC236}">
                      <a16:creationId xmlns:a16="http://schemas.microsoft.com/office/drawing/2014/main" id="{86A33B2E-911C-40C0-9625-BA5351FF287C}"/>
                    </a:ext>
                  </a:extLst>
                </p:cNvPr>
                <p:cNvPicPr/>
                <p:nvPr/>
              </p:nvPicPr>
              <p:blipFill>
                <a:blip r:embed="rId68"/>
                <a:stretch>
                  <a:fillRect/>
                </a:stretch>
              </p:blipFill>
              <p:spPr>
                <a:xfrm>
                  <a:off x="6897864" y="3662508"/>
                  <a:ext cx="284452" cy="160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47" name="Ink 46">
                  <a:extLst>
                    <a:ext uri="{FF2B5EF4-FFF2-40B4-BE49-F238E27FC236}">
                      <a16:creationId xmlns:a16="http://schemas.microsoft.com/office/drawing/2014/main" id="{5A95252D-3271-4F6C-8036-7ABDC0BA31D8}"/>
                    </a:ext>
                  </a:extLst>
                </p14:cNvPr>
                <p14:cNvContentPartPr/>
                <p14:nvPr/>
              </p14:nvContentPartPr>
              <p14:xfrm>
                <a:off x="6465170" y="4654668"/>
                <a:ext cx="138600" cy="77760"/>
              </p14:xfrm>
            </p:contentPart>
          </mc:Choice>
          <mc:Fallback>
            <p:pic>
              <p:nvPicPr>
                <p:cNvPr id="47" name="Ink 46">
                  <a:extLst>
                    <a:ext uri="{FF2B5EF4-FFF2-40B4-BE49-F238E27FC236}">
                      <a16:creationId xmlns:a16="http://schemas.microsoft.com/office/drawing/2014/main" id="{5A95252D-3271-4F6C-8036-7ABDC0BA31D8}"/>
                    </a:ext>
                  </a:extLst>
                </p:cNvPr>
                <p:cNvPicPr/>
                <p:nvPr/>
              </p:nvPicPr>
              <p:blipFill>
                <a:blip r:embed="rId70"/>
                <a:stretch>
                  <a:fillRect/>
                </a:stretch>
              </p:blipFill>
              <p:spPr>
                <a:xfrm>
                  <a:off x="6447170" y="4546668"/>
                  <a:ext cx="174240" cy="293400"/>
                </a:xfrm>
                <a:prstGeom prst="rect">
                  <a:avLst/>
                </a:prstGeom>
              </p:spPr>
            </p:pic>
          </mc:Fallback>
        </mc:AlternateContent>
      </p:grpSp>
      <p:grpSp>
        <p:nvGrpSpPr>
          <p:cNvPr id="54" name="Group 53">
            <a:extLst>
              <a:ext uri="{FF2B5EF4-FFF2-40B4-BE49-F238E27FC236}">
                <a16:creationId xmlns:a16="http://schemas.microsoft.com/office/drawing/2014/main" id="{07970C11-68BA-4C24-A7F8-BDA81B261811}"/>
              </a:ext>
            </a:extLst>
          </p:cNvPr>
          <p:cNvGrpSpPr/>
          <p:nvPr/>
        </p:nvGrpSpPr>
        <p:grpSpPr>
          <a:xfrm>
            <a:off x="7308290" y="3816228"/>
            <a:ext cx="591840" cy="348120"/>
            <a:chOff x="7308290" y="3816228"/>
            <a:chExt cx="591840" cy="348120"/>
          </a:xfrm>
        </p:grpSpPr>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49" name="Ink 48">
                  <a:extLst>
                    <a:ext uri="{FF2B5EF4-FFF2-40B4-BE49-F238E27FC236}">
                      <a16:creationId xmlns:a16="http://schemas.microsoft.com/office/drawing/2014/main" id="{CE5EF91E-64D2-4690-B50F-5CA14E6AF383}"/>
                    </a:ext>
                  </a:extLst>
                </p14:cNvPr>
                <p14:cNvContentPartPr/>
                <p14:nvPr/>
              </p14:nvContentPartPr>
              <p14:xfrm>
                <a:off x="7308290" y="3939708"/>
                <a:ext cx="153000" cy="169920"/>
              </p14:xfrm>
            </p:contentPart>
          </mc:Choice>
          <mc:Fallback>
            <p:pic>
              <p:nvPicPr>
                <p:cNvPr id="49" name="Ink 48">
                  <a:extLst>
                    <a:ext uri="{FF2B5EF4-FFF2-40B4-BE49-F238E27FC236}">
                      <a16:creationId xmlns:a16="http://schemas.microsoft.com/office/drawing/2014/main" id="{CE5EF91E-64D2-4690-B50F-5CA14E6AF383}"/>
                    </a:ext>
                  </a:extLst>
                </p:cNvPr>
                <p:cNvPicPr/>
                <p:nvPr/>
              </p:nvPicPr>
              <p:blipFill>
                <a:blip r:embed="rId72"/>
                <a:stretch>
                  <a:fillRect/>
                </a:stretch>
              </p:blipFill>
              <p:spPr>
                <a:xfrm>
                  <a:off x="7290332" y="3831708"/>
                  <a:ext cx="188556"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0" name="Ink 49">
                  <a:extLst>
                    <a:ext uri="{FF2B5EF4-FFF2-40B4-BE49-F238E27FC236}">
                      <a16:creationId xmlns:a16="http://schemas.microsoft.com/office/drawing/2014/main" id="{160DBA13-3381-457B-867C-03FAB1F5F7C9}"/>
                    </a:ext>
                  </a:extLst>
                </p14:cNvPr>
                <p14:cNvContentPartPr/>
                <p14:nvPr/>
              </p14:nvContentPartPr>
              <p14:xfrm>
                <a:off x="7519610" y="3985068"/>
                <a:ext cx="96480" cy="94320"/>
              </p14:xfrm>
            </p:contentPart>
          </mc:Choice>
          <mc:Fallback>
            <p:pic>
              <p:nvPicPr>
                <p:cNvPr id="50" name="Ink 49">
                  <a:extLst>
                    <a:ext uri="{FF2B5EF4-FFF2-40B4-BE49-F238E27FC236}">
                      <a16:creationId xmlns:a16="http://schemas.microsoft.com/office/drawing/2014/main" id="{160DBA13-3381-457B-867C-03FAB1F5F7C9}"/>
                    </a:ext>
                  </a:extLst>
                </p:cNvPr>
                <p:cNvPicPr/>
                <p:nvPr/>
              </p:nvPicPr>
              <p:blipFill>
                <a:blip r:embed="rId74"/>
                <a:stretch>
                  <a:fillRect/>
                </a:stretch>
              </p:blipFill>
              <p:spPr>
                <a:xfrm>
                  <a:off x="7501610" y="3877068"/>
                  <a:ext cx="13212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1" name="Ink 50">
                  <a:extLst>
                    <a:ext uri="{FF2B5EF4-FFF2-40B4-BE49-F238E27FC236}">
                      <a16:creationId xmlns:a16="http://schemas.microsoft.com/office/drawing/2014/main" id="{A0871986-9E36-4ECF-A16F-C0E6B385BCD2}"/>
                    </a:ext>
                  </a:extLst>
                </p14:cNvPr>
                <p14:cNvContentPartPr/>
                <p14:nvPr/>
              </p14:nvContentPartPr>
              <p14:xfrm>
                <a:off x="7543010" y="3984708"/>
                <a:ext cx="78120" cy="125280"/>
              </p14:xfrm>
            </p:contentPart>
          </mc:Choice>
          <mc:Fallback>
            <p:pic>
              <p:nvPicPr>
                <p:cNvPr id="51" name="Ink 50">
                  <a:extLst>
                    <a:ext uri="{FF2B5EF4-FFF2-40B4-BE49-F238E27FC236}">
                      <a16:creationId xmlns:a16="http://schemas.microsoft.com/office/drawing/2014/main" id="{A0871986-9E36-4ECF-A16F-C0E6B385BCD2}"/>
                    </a:ext>
                  </a:extLst>
                </p:cNvPr>
                <p:cNvPicPr/>
                <p:nvPr/>
              </p:nvPicPr>
              <p:blipFill>
                <a:blip r:embed="rId76"/>
                <a:stretch>
                  <a:fillRect/>
                </a:stretch>
              </p:blipFill>
              <p:spPr>
                <a:xfrm>
                  <a:off x="7525010" y="3876708"/>
                  <a:ext cx="11376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52" name="Ink 51">
                  <a:extLst>
                    <a:ext uri="{FF2B5EF4-FFF2-40B4-BE49-F238E27FC236}">
                      <a16:creationId xmlns:a16="http://schemas.microsoft.com/office/drawing/2014/main" id="{B6E4A21E-E63D-4429-8492-591D3529410A}"/>
                    </a:ext>
                  </a:extLst>
                </p14:cNvPr>
                <p14:cNvContentPartPr/>
                <p14:nvPr/>
              </p14:nvContentPartPr>
              <p14:xfrm>
                <a:off x="7696370" y="3816228"/>
                <a:ext cx="162000" cy="285840"/>
              </p14:xfrm>
            </p:contentPart>
          </mc:Choice>
          <mc:Fallback>
            <p:pic>
              <p:nvPicPr>
                <p:cNvPr id="52" name="Ink 51">
                  <a:extLst>
                    <a:ext uri="{FF2B5EF4-FFF2-40B4-BE49-F238E27FC236}">
                      <a16:creationId xmlns:a16="http://schemas.microsoft.com/office/drawing/2014/main" id="{B6E4A21E-E63D-4429-8492-591D3529410A}"/>
                    </a:ext>
                  </a:extLst>
                </p:cNvPr>
                <p:cNvPicPr/>
                <p:nvPr/>
              </p:nvPicPr>
              <p:blipFill>
                <a:blip r:embed="rId78"/>
                <a:stretch>
                  <a:fillRect/>
                </a:stretch>
              </p:blipFill>
              <p:spPr>
                <a:xfrm>
                  <a:off x="7678410" y="3708364"/>
                  <a:ext cx="197561" cy="50120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3" name="Ink 52">
                  <a:extLst>
                    <a:ext uri="{FF2B5EF4-FFF2-40B4-BE49-F238E27FC236}">
                      <a16:creationId xmlns:a16="http://schemas.microsoft.com/office/drawing/2014/main" id="{282221B7-1819-4827-8CEC-B5DC5537532C}"/>
                    </a:ext>
                  </a:extLst>
                </p14:cNvPr>
                <p14:cNvContentPartPr/>
                <p14:nvPr/>
              </p14:nvContentPartPr>
              <p14:xfrm>
                <a:off x="7872050" y="4055268"/>
                <a:ext cx="28080" cy="109080"/>
              </p14:xfrm>
            </p:contentPart>
          </mc:Choice>
          <mc:Fallback>
            <p:pic>
              <p:nvPicPr>
                <p:cNvPr id="53" name="Ink 52">
                  <a:extLst>
                    <a:ext uri="{FF2B5EF4-FFF2-40B4-BE49-F238E27FC236}">
                      <a16:creationId xmlns:a16="http://schemas.microsoft.com/office/drawing/2014/main" id="{282221B7-1819-4827-8CEC-B5DC5537532C}"/>
                    </a:ext>
                  </a:extLst>
                </p:cNvPr>
                <p:cNvPicPr/>
                <p:nvPr/>
              </p:nvPicPr>
              <p:blipFill>
                <a:blip r:embed="rId80"/>
                <a:stretch>
                  <a:fillRect/>
                </a:stretch>
              </p:blipFill>
              <p:spPr>
                <a:xfrm>
                  <a:off x="7854278" y="3947268"/>
                  <a:ext cx="63269" cy="324720"/>
                </a:xfrm>
                <a:prstGeom prst="rect">
                  <a:avLst/>
                </a:prstGeom>
              </p:spPr>
            </p:pic>
          </mc:Fallback>
        </mc:AlternateContent>
      </p:grpSp>
      <p:grpSp>
        <p:nvGrpSpPr>
          <p:cNvPr id="66" name="Group 65">
            <a:extLst>
              <a:ext uri="{FF2B5EF4-FFF2-40B4-BE49-F238E27FC236}">
                <a16:creationId xmlns:a16="http://schemas.microsoft.com/office/drawing/2014/main" id="{20D2CC38-E5EC-4E04-9633-64D7F0B09579}"/>
              </a:ext>
            </a:extLst>
          </p:cNvPr>
          <p:cNvGrpSpPr/>
          <p:nvPr/>
        </p:nvGrpSpPr>
        <p:grpSpPr>
          <a:xfrm>
            <a:off x="9408170" y="3813708"/>
            <a:ext cx="351360" cy="257760"/>
            <a:chOff x="9408170" y="3813708"/>
            <a:chExt cx="351360" cy="257760"/>
          </a:xfrm>
        </p:grpSpPr>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60" name="Ink 59">
                  <a:extLst>
                    <a:ext uri="{FF2B5EF4-FFF2-40B4-BE49-F238E27FC236}">
                      <a16:creationId xmlns:a16="http://schemas.microsoft.com/office/drawing/2014/main" id="{057EA3E0-1FC8-4FF8-9CB3-283CA49F298F}"/>
                    </a:ext>
                  </a:extLst>
                </p14:cNvPr>
                <p14:cNvContentPartPr/>
                <p14:nvPr/>
              </p14:nvContentPartPr>
              <p14:xfrm>
                <a:off x="9408170" y="3965268"/>
                <a:ext cx="137880" cy="10080"/>
              </p14:xfrm>
            </p:contentPart>
          </mc:Choice>
          <mc:Fallback>
            <p:pic>
              <p:nvPicPr>
                <p:cNvPr id="60" name="Ink 59">
                  <a:extLst>
                    <a:ext uri="{FF2B5EF4-FFF2-40B4-BE49-F238E27FC236}">
                      <a16:creationId xmlns:a16="http://schemas.microsoft.com/office/drawing/2014/main" id="{057EA3E0-1FC8-4FF8-9CB3-283CA49F298F}"/>
                    </a:ext>
                  </a:extLst>
                </p:cNvPr>
                <p:cNvPicPr/>
                <p:nvPr/>
              </p:nvPicPr>
              <p:blipFill>
                <a:blip r:embed="rId82"/>
                <a:stretch>
                  <a:fillRect/>
                </a:stretch>
              </p:blipFill>
              <p:spPr>
                <a:xfrm>
                  <a:off x="9390530" y="3857628"/>
                  <a:ext cx="173520" cy="22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61" name="Ink 60">
                  <a:extLst>
                    <a:ext uri="{FF2B5EF4-FFF2-40B4-BE49-F238E27FC236}">
                      <a16:creationId xmlns:a16="http://schemas.microsoft.com/office/drawing/2014/main" id="{917DE735-275B-4A87-BA7D-1998B4A6A500}"/>
                    </a:ext>
                  </a:extLst>
                </p14:cNvPr>
                <p14:cNvContentPartPr/>
                <p14:nvPr/>
              </p14:nvContentPartPr>
              <p14:xfrm>
                <a:off x="9613010" y="3813708"/>
                <a:ext cx="146520" cy="257760"/>
              </p14:xfrm>
            </p:contentPart>
          </mc:Choice>
          <mc:Fallback>
            <p:pic>
              <p:nvPicPr>
                <p:cNvPr id="61" name="Ink 60">
                  <a:extLst>
                    <a:ext uri="{FF2B5EF4-FFF2-40B4-BE49-F238E27FC236}">
                      <a16:creationId xmlns:a16="http://schemas.microsoft.com/office/drawing/2014/main" id="{917DE735-275B-4A87-BA7D-1998B4A6A500}"/>
                    </a:ext>
                  </a:extLst>
                </p:cNvPr>
                <p:cNvPicPr/>
                <p:nvPr/>
              </p:nvPicPr>
              <p:blipFill>
                <a:blip r:embed="rId84"/>
                <a:stretch>
                  <a:fillRect/>
                </a:stretch>
              </p:blipFill>
              <p:spPr>
                <a:xfrm>
                  <a:off x="9595010" y="3705708"/>
                  <a:ext cx="182160" cy="4734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67" name="Ink 66">
                <a:extLst>
                  <a:ext uri="{FF2B5EF4-FFF2-40B4-BE49-F238E27FC236}">
                    <a16:creationId xmlns:a16="http://schemas.microsoft.com/office/drawing/2014/main" id="{86410392-4F34-4D47-A436-EC1A5039F90B}"/>
                  </a:ext>
                </a:extLst>
              </p14:cNvPr>
              <p14:cNvContentPartPr/>
              <p14:nvPr/>
            </p14:nvContentPartPr>
            <p14:xfrm>
              <a:off x="10402490" y="3956988"/>
              <a:ext cx="219600" cy="105480"/>
            </p14:xfrm>
          </p:contentPart>
        </mc:Choice>
        <mc:Fallback>
          <p:pic>
            <p:nvPicPr>
              <p:cNvPr id="67" name="Ink 66">
                <a:extLst>
                  <a:ext uri="{FF2B5EF4-FFF2-40B4-BE49-F238E27FC236}">
                    <a16:creationId xmlns:a16="http://schemas.microsoft.com/office/drawing/2014/main" id="{86410392-4F34-4D47-A436-EC1A5039F90B}"/>
                  </a:ext>
                </a:extLst>
              </p:cNvPr>
              <p:cNvPicPr/>
              <p:nvPr/>
            </p:nvPicPr>
            <p:blipFill>
              <a:blip r:embed="rId86"/>
              <a:stretch>
                <a:fillRect/>
              </a:stretch>
            </p:blipFill>
            <p:spPr>
              <a:xfrm>
                <a:off x="10384850" y="3848988"/>
                <a:ext cx="255240" cy="32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64" name="Ink 63">
                <a:extLst>
                  <a:ext uri="{FF2B5EF4-FFF2-40B4-BE49-F238E27FC236}">
                    <a16:creationId xmlns:a16="http://schemas.microsoft.com/office/drawing/2014/main" id="{FA59DF2B-649A-4093-8794-89017D5CAC2E}"/>
                  </a:ext>
                </a:extLst>
              </p14:cNvPr>
              <p14:cNvContentPartPr/>
              <p14:nvPr/>
            </p14:nvContentPartPr>
            <p14:xfrm>
              <a:off x="10062650" y="3798228"/>
              <a:ext cx="119520" cy="1053720"/>
            </p14:xfrm>
          </p:contentPart>
        </mc:Choice>
        <mc:Fallback>
          <p:pic>
            <p:nvPicPr>
              <p:cNvPr id="64" name="Ink 63">
                <a:extLst>
                  <a:ext uri="{FF2B5EF4-FFF2-40B4-BE49-F238E27FC236}">
                    <a16:creationId xmlns:a16="http://schemas.microsoft.com/office/drawing/2014/main" id="{FA59DF2B-649A-4093-8794-89017D5CAC2E}"/>
                  </a:ext>
                </a:extLst>
              </p:cNvPr>
              <p:cNvPicPr/>
              <p:nvPr/>
            </p:nvPicPr>
            <p:blipFill>
              <a:blip r:embed="rId88"/>
              <a:stretch>
                <a:fillRect/>
              </a:stretch>
            </p:blipFill>
            <p:spPr>
              <a:xfrm>
                <a:off x="10045010" y="3690588"/>
                <a:ext cx="155160" cy="126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68" name="Ink 67">
                <a:extLst>
                  <a:ext uri="{FF2B5EF4-FFF2-40B4-BE49-F238E27FC236}">
                    <a16:creationId xmlns:a16="http://schemas.microsoft.com/office/drawing/2014/main" id="{F1E2F625-9848-47C9-BF53-A4397CB5A2E6}"/>
                  </a:ext>
                </a:extLst>
              </p14:cNvPr>
              <p14:cNvContentPartPr/>
              <p14:nvPr/>
            </p14:nvContentPartPr>
            <p14:xfrm>
              <a:off x="10375130" y="3878148"/>
              <a:ext cx="226800" cy="182880"/>
            </p14:xfrm>
          </p:contentPart>
        </mc:Choice>
        <mc:Fallback>
          <p:pic>
            <p:nvPicPr>
              <p:cNvPr id="68" name="Ink 67">
                <a:extLst>
                  <a:ext uri="{FF2B5EF4-FFF2-40B4-BE49-F238E27FC236}">
                    <a16:creationId xmlns:a16="http://schemas.microsoft.com/office/drawing/2014/main" id="{F1E2F625-9848-47C9-BF53-A4397CB5A2E6}"/>
                  </a:ext>
                </a:extLst>
              </p:cNvPr>
              <p:cNvPicPr/>
              <p:nvPr/>
            </p:nvPicPr>
            <p:blipFill>
              <a:blip r:embed="rId90"/>
              <a:stretch>
                <a:fillRect/>
              </a:stretch>
            </p:blipFill>
            <p:spPr>
              <a:xfrm>
                <a:off x="10357130" y="3770148"/>
                <a:ext cx="262440" cy="398520"/>
              </a:xfrm>
              <a:prstGeom prst="rect">
                <a:avLst/>
              </a:prstGeom>
            </p:spPr>
          </p:pic>
        </mc:Fallback>
      </mc:AlternateContent>
      <p:grpSp>
        <p:nvGrpSpPr>
          <p:cNvPr id="76" name="Group 75">
            <a:extLst>
              <a:ext uri="{FF2B5EF4-FFF2-40B4-BE49-F238E27FC236}">
                <a16:creationId xmlns:a16="http://schemas.microsoft.com/office/drawing/2014/main" id="{A7C562EC-F685-4A5B-85BC-A8B8EA3D40A6}"/>
              </a:ext>
            </a:extLst>
          </p:cNvPr>
          <p:cNvGrpSpPr/>
          <p:nvPr/>
        </p:nvGrpSpPr>
        <p:grpSpPr>
          <a:xfrm>
            <a:off x="7971410" y="3705708"/>
            <a:ext cx="1118520" cy="1198080"/>
            <a:chOff x="7971410" y="3705708"/>
            <a:chExt cx="1118520" cy="1198080"/>
          </a:xfrm>
        </p:grpSpPr>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36" name="Ink 35">
                  <a:extLst>
                    <a:ext uri="{FF2B5EF4-FFF2-40B4-BE49-F238E27FC236}">
                      <a16:creationId xmlns:a16="http://schemas.microsoft.com/office/drawing/2014/main" id="{4A29E1EE-2A02-4FFA-9EBA-D659FC9A25DC}"/>
                    </a:ext>
                  </a:extLst>
                </p14:cNvPr>
                <p14:cNvContentPartPr/>
                <p14:nvPr/>
              </p14:nvContentPartPr>
              <p14:xfrm>
                <a:off x="7971410" y="4374948"/>
                <a:ext cx="249120" cy="39600"/>
              </p14:xfrm>
            </p:contentPart>
          </mc:Choice>
          <mc:Fallback>
            <p:pic>
              <p:nvPicPr>
                <p:cNvPr id="36" name="Ink 35">
                  <a:extLst>
                    <a:ext uri="{FF2B5EF4-FFF2-40B4-BE49-F238E27FC236}">
                      <a16:creationId xmlns:a16="http://schemas.microsoft.com/office/drawing/2014/main" id="{4A29E1EE-2A02-4FFA-9EBA-D659FC9A25DC}"/>
                    </a:ext>
                  </a:extLst>
                </p:cNvPr>
                <p:cNvPicPr/>
                <p:nvPr/>
              </p:nvPicPr>
              <p:blipFill>
                <a:blip r:embed="rId92"/>
                <a:stretch>
                  <a:fillRect/>
                </a:stretch>
              </p:blipFill>
              <p:spPr>
                <a:xfrm>
                  <a:off x="7953410" y="4267308"/>
                  <a:ext cx="284760" cy="25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43" name="Ink 42">
                  <a:extLst>
                    <a:ext uri="{FF2B5EF4-FFF2-40B4-BE49-F238E27FC236}">
                      <a16:creationId xmlns:a16="http://schemas.microsoft.com/office/drawing/2014/main" id="{DFAD8373-553E-44DF-BBAF-F16459351B40}"/>
                    </a:ext>
                  </a:extLst>
                </p14:cNvPr>
                <p14:cNvContentPartPr/>
                <p14:nvPr/>
              </p14:nvContentPartPr>
              <p14:xfrm>
                <a:off x="8153930" y="4310148"/>
                <a:ext cx="193680" cy="158760"/>
              </p14:xfrm>
            </p:contentPart>
          </mc:Choice>
          <mc:Fallback>
            <p:pic>
              <p:nvPicPr>
                <p:cNvPr id="43" name="Ink 42">
                  <a:extLst>
                    <a:ext uri="{FF2B5EF4-FFF2-40B4-BE49-F238E27FC236}">
                      <a16:creationId xmlns:a16="http://schemas.microsoft.com/office/drawing/2014/main" id="{DFAD8373-553E-44DF-BBAF-F16459351B40}"/>
                    </a:ext>
                  </a:extLst>
                </p:cNvPr>
                <p:cNvPicPr/>
                <p:nvPr/>
              </p:nvPicPr>
              <p:blipFill>
                <a:blip r:embed="rId94"/>
                <a:stretch>
                  <a:fillRect/>
                </a:stretch>
              </p:blipFill>
              <p:spPr>
                <a:xfrm>
                  <a:off x="8136290" y="4202508"/>
                  <a:ext cx="229320" cy="37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45" name="Ink 44">
                  <a:extLst>
                    <a:ext uri="{FF2B5EF4-FFF2-40B4-BE49-F238E27FC236}">
                      <a16:creationId xmlns:a16="http://schemas.microsoft.com/office/drawing/2014/main" id="{57CC9680-CCEC-4A53-9CF4-BD9C0CFE36A6}"/>
                    </a:ext>
                  </a:extLst>
                </p14:cNvPr>
                <p14:cNvContentPartPr/>
                <p14:nvPr/>
              </p14:nvContentPartPr>
              <p14:xfrm>
                <a:off x="8440850" y="3705708"/>
                <a:ext cx="212400" cy="1198080"/>
              </p14:xfrm>
            </p:contentPart>
          </mc:Choice>
          <mc:Fallback>
            <p:pic>
              <p:nvPicPr>
                <p:cNvPr id="45" name="Ink 44">
                  <a:extLst>
                    <a:ext uri="{FF2B5EF4-FFF2-40B4-BE49-F238E27FC236}">
                      <a16:creationId xmlns:a16="http://schemas.microsoft.com/office/drawing/2014/main" id="{57CC9680-CCEC-4A53-9CF4-BD9C0CFE36A6}"/>
                    </a:ext>
                  </a:extLst>
                </p:cNvPr>
                <p:cNvPicPr/>
                <p:nvPr/>
              </p:nvPicPr>
              <p:blipFill>
                <a:blip r:embed="rId96"/>
                <a:stretch>
                  <a:fillRect/>
                </a:stretch>
              </p:blipFill>
              <p:spPr>
                <a:xfrm>
                  <a:off x="8422850" y="3597708"/>
                  <a:ext cx="248040" cy="1413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56" name="Ink 55">
                  <a:extLst>
                    <a:ext uri="{FF2B5EF4-FFF2-40B4-BE49-F238E27FC236}">
                      <a16:creationId xmlns:a16="http://schemas.microsoft.com/office/drawing/2014/main" id="{D47C398D-FC03-4205-A552-7514471324B4}"/>
                    </a:ext>
                  </a:extLst>
                </p14:cNvPr>
                <p14:cNvContentPartPr/>
                <p14:nvPr/>
              </p14:nvContentPartPr>
              <p14:xfrm>
                <a:off x="8593850" y="3883908"/>
                <a:ext cx="169920" cy="185760"/>
              </p14:xfrm>
            </p:contentPart>
          </mc:Choice>
          <mc:Fallback>
            <p:pic>
              <p:nvPicPr>
                <p:cNvPr id="56" name="Ink 55">
                  <a:extLst>
                    <a:ext uri="{FF2B5EF4-FFF2-40B4-BE49-F238E27FC236}">
                      <a16:creationId xmlns:a16="http://schemas.microsoft.com/office/drawing/2014/main" id="{D47C398D-FC03-4205-A552-7514471324B4}"/>
                    </a:ext>
                  </a:extLst>
                </p:cNvPr>
                <p:cNvPicPr/>
                <p:nvPr/>
              </p:nvPicPr>
              <p:blipFill>
                <a:blip r:embed="rId98"/>
                <a:stretch>
                  <a:fillRect/>
                </a:stretch>
              </p:blipFill>
              <p:spPr>
                <a:xfrm>
                  <a:off x="8575850" y="3775908"/>
                  <a:ext cx="205560" cy="401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57" name="Ink 56">
                  <a:extLst>
                    <a:ext uri="{FF2B5EF4-FFF2-40B4-BE49-F238E27FC236}">
                      <a16:creationId xmlns:a16="http://schemas.microsoft.com/office/drawing/2014/main" id="{633DBEE4-D49B-44ED-B18F-3DAA5345CDC5}"/>
                    </a:ext>
                  </a:extLst>
                </p14:cNvPr>
                <p14:cNvContentPartPr/>
                <p14:nvPr/>
              </p14:nvContentPartPr>
              <p14:xfrm>
                <a:off x="8815970" y="3830988"/>
                <a:ext cx="37440" cy="243720"/>
              </p14:xfrm>
            </p:contentPart>
          </mc:Choice>
          <mc:Fallback>
            <p:pic>
              <p:nvPicPr>
                <p:cNvPr id="57" name="Ink 56">
                  <a:extLst>
                    <a:ext uri="{FF2B5EF4-FFF2-40B4-BE49-F238E27FC236}">
                      <a16:creationId xmlns:a16="http://schemas.microsoft.com/office/drawing/2014/main" id="{633DBEE4-D49B-44ED-B18F-3DAA5345CDC5}"/>
                    </a:ext>
                  </a:extLst>
                </p:cNvPr>
                <p:cNvPicPr/>
                <p:nvPr/>
              </p:nvPicPr>
              <p:blipFill>
                <a:blip r:embed="rId100"/>
                <a:stretch>
                  <a:fillRect/>
                </a:stretch>
              </p:blipFill>
              <p:spPr>
                <a:xfrm>
                  <a:off x="8798330" y="3722988"/>
                  <a:ext cx="7308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58" name="Ink 57">
                  <a:extLst>
                    <a:ext uri="{FF2B5EF4-FFF2-40B4-BE49-F238E27FC236}">
                      <a16:creationId xmlns:a16="http://schemas.microsoft.com/office/drawing/2014/main" id="{1AA9B400-B0D3-454D-B93F-883F3CA17F91}"/>
                    </a:ext>
                  </a:extLst>
                </p14:cNvPr>
                <p14:cNvContentPartPr/>
                <p14:nvPr/>
              </p14:nvContentPartPr>
              <p14:xfrm>
                <a:off x="8830370" y="3924588"/>
                <a:ext cx="143640" cy="145080"/>
              </p14:xfrm>
            </p:contentPart>
          </mc:Choice>
          <mc:Fallback>
            <p:pic>
              <p:nvPicPr>
                <p:cNvPr id="58" name="Ink 57">
                  <a:extLst>
                    <a:ext uri="{FF2B5EF4-FFF2-40B4-BE49-F238E27FC236}">
                      <a16:creationId xmlns:a16="http://schemas.microsoft.com/office/drawing/2014/main" id="{1AA9B400-B0D3-454D-B93F-883F3CA17F91}"/>
                    </a:ext>
                  </a:extLst>
                </p:cNvPr>
                <p:cNvPicPr/>
                <p:nvPr/>
              </p:nvPicPr>
              <p:blipFill>
                <a:blip r:embed="rId102"/>
                <a:stretch>
                  <a:fillRect/>
                </a:stretch>
              </p:blipFill>
              <p:spPr>
                <a:xfrm>
                  <a:off x="8812370" y="3816948"/>
                  <a:ext cx="179280" cy="36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71" name="Ink 70">
                  <a:extLst>
                    <a:ext uri="{FF2B5EF4-FFF2-40B4-BE49-F238E27FC236}">
                      <a16:creationId xmlns:a16="http://schemas.microsoft.com/office/drawing/2014/main" id="{C46B2F73-B2B7-4533-A40F-5F8DB7245DFF}"/>
                    </a:ext>
                  </a:extLst>
                </p14:cNvPr>
                <p14:cNvContentPartPr/>
                <p14:nvPr/>
              </p14:nvContentPartPr>
              <p14:xfrm>
                <a:off x="8532650" y="4501308"/>
                <a:ext cx="123840" cy="176400"/>
              </p14:xfrm>
            </p:contentPart>
          </mc:Choice>
          <mc:Fallback>
            <p:pic>
              <p:nvPicPr>
                <p:cNvPr id="71" name="Ink 70">
                  <a:extLst>
                    <a:ext uri="{FF2B5EF4-FFF2-40B4-BE49-F238E27FC236}">
                      <a16:creationId xmlns:a16="http://schemas.microsoft.com/office/drawing/2014/main" id="{C46B2F73-B2B7-4533-A40F-5F8DB7245DFF}"/>
                    </a:ext>
                  </a:extLst>
                </p:cNvPr>
                <p:cNvPicPr/>
                <p:nvPr/>
              </p:nvPicPr>
              <p:blipFill>
                <a:blip r:embed="rId104"/>
                <a:stretch>
                  <a:fillRect/>
                </a:stretch>
              </p:blipFill>
              <p:spPr>
                <a:xfrm>
                  <a:off x="8515010" y="4393308"/>
                  <a:ext cx="159480" cy="39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72" name="Ink 71">
                  <a:extLst>
                    <a:ext uri="{FF2B5EF4-FFF2-40B4-BE49-F238E27FC236}">
                      <a16:creationId xmlns:a16="http://schemas.microsoft.com/office/drawing/2014/main" id="{B1BCCED4-726B-4FE3-878B-3B5ABC0F0960}"/>
                    </a:ext>
                  </a:extLst>
                </p14:cNvPr>
                <p14:cNvContentPartPr/>
                <p14:nvPr/>
              </p14:nvContentPartPr>
              <p14:xfrm>
                <a:off x="8688170" y="4501308"/>
                <a:ext cx="37440" cy="224280"/>
              </p14:xfrm>
            </p:contentPart>
          </mc:Choice>
          <mc:Fallback>
            <p:pic>
              <p:nvPicPr>
                <p:cNvPr id="72" name="Ink 71">
                  <a:extLst>
                    <a:ext uri="{FF2B5EF4-FFF2-40B4-BE49-F238E27FC236}">
                      <a16:creationId xmlns:a16="http://schemas.microsoft.com/office/drawing/2014/main" id="{B1BCCED4-726B-4FE3-878B-3B5ABC0F0960}"/>
                    </a:ext>
                  </a:extLst>
                </p:cNvPr>
                <p:cNvPicPr/>
                <p:nvPr/>
              </p:nvPicPr>
              <p:blipFill>
                <a:blip r:embed="rId106"/>
                <a:stretch>
                  <a:fillRect/>
                </a:stretch>
              </p:blipFill>
              <p:spPr>
                <a:xfrm>
                  <a:off x="8670530" y="4393308"/>
                  <a:ext cx="7308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73" name="Ink 72">
                  <a:extLst>
                    <a:ext uri="{FF2B5EF4-FFF2-40B4-BE49-F238E27FC236}">
                      <a16:creationId xmlns:a16="http://schemas.microsoft.com/office/drawing/2014/main" id="{9DF82FAF-5E85-4E25-8F07-DD7266D95C03}"/>
                    </a:ext>
                  </a:extLst>
                </p14:cNvPr>
                <p14:cNvContentPartPr/>
                <p14:nvPr/>
              </p14:nvContentPartPr>
              <p14:xfrm>
                <a:off x="8714450" y="4583028"/>
                <a:ext cx="99000" cy="111240"/>
              </p14:xfrm>
            </p:contentPart>
          </mc:Choice>
          <mc:Fallback>
            <p:pic>
              <p:nvPicPr>
                <p:cNvPr id="73" name="Ink 72">
                  <a:extLst>
                    <a:ext uri="{FF2B5EF4-FFF2-40B4-BE49-F238E27FC236}">
                      <a16:creationId xmlns:a16="http://schemas.microsoft.com/office/drawing/2014/main" id="{9DF82FAF-5E85-4E25-8F07-DD7266D95C03}"/>
                    </a:ext>
                  </a:extLst>
                </p:cNvPr>
                <p:cNvPicPr/>
                <p:nvPr/>
              </p:nvPicPr>
              <p:blipFill>
                <a:blip r:embed="rId108"/>
                <a:stretch>
                  <a:fillRect/>
                </a:stretch>
              </p:blipFill>
              <p:spPr>
                <a:xfrm>
                  <a:off x="8696810" y="4475388"/>
                  <a:ext cx="134640" cy="326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9">
              <p14:nvContentPartPr>
                <p14:cNvPr id="74" name="Ink 73">
                  <a:extLst>
                    <a:ext uri="{FF2B5EF4-FFF2-40B4-BE49-F238E27FC236}">
                      <a16:creationId xmlns:a16="http://schemas.microsoft.com/office/drawing/2014/main" id="{CB1DFB1F-CAA2-4992-8563-881CC2AC92FC}"/>
                    </a:ext>
                  </a:extLst>
                </p14:cNvPr>
                <p14:cNvContentPartPr/>
                <p14:nvPr/>
              </p14:nvContentPartPr>
              <p14:xfrm>
                <a:off x="8851970" y="4632708"/>
                <a:ext cx="87120" cy="10080"/>
              </p14:xfrm>
            </p:contentPart>
          </mc:Choice>
          <mc:Fallback>
            <p:pic>
              <p:nvPicPr>
                <p:cNvPr id="74" name="Ink 73">
                  <a:extLst>
                    <a:ext uri="{FF2B5EF4-FFF2-40B4-BE49-F238E27FC236}">
                      <a16:creationId xmlns:a16="http://schemas.microsoft.com/office/drawing/2014/main" id="{CB1DFB1F-CAA2-4992-8563-881CC2AC92FC}"/>
                    </a:ext>
                  </a:extLst>
                </p:cNvPr>
                <p:cNvPicPr/>
                <p:nvPr/>
              </p:nvPicPr>
              <p:blipFill>
                <a:blip r:embed="rId110"/>
                <a:stretch>
                  <a:fillRect/>
                </a:stretch>
              </p:blipFill>
              <p:spPr>
                <a:xfrm>
                  <a:off x="8833970" y="4525068"/>
                  <a:ext cx="122760" cy="22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1">
              <p14:nvContentPartPr>
                <p14:cNvPr id="75" name="Ink 74">
                  <a:extLst>
                    <a:ext uri="{FF2B5EF4-FFF2-40B4-BE49-F238E27FC236}">
                      <a16:creationId xmlns:a16="http://schemas.microsoft.com/office/drawing/2014/main" id="{0ADD10CD-0845-4B1C-BA69-E9447DEC42B6}"/>
                    </a:ext>
                  </a:extLst>
                </p14:cNvPr>
                <p14:cNvContentPartPr/>
                <p14:nvPr/>
              </p14:nvContentPartPr>
              <p14:xfrm>
                <a:off x="8988410" y="4533708"/>
                <a:ext cx="101520" cy="151560"/>
              </p14:xfrm>
            </p:contentPart>
          </mc:Choice>
          <mc:Fallback>
            <p:pic>
              <p:nvPicPr>
                <p:cNvPr id="75" name="Ink 74">
                  <a:extLst>
                    <a:ext uri="{FF2B5EF4-FFF2-40B4-BE49-F238E27FC236}">
                      <a16:creationId xmlns:a16="http://schemas.microsoft.com/office/drawing/2014/main" id="{0ADD10CD-0845-4B1C-BA69-E9447DEC42B6}"/>
                    </a:ext>
                  </a:extLst>
                </p:cNvPr>
                <p:cNvPicPr/>
                <p:nvPr/>
              </p:nvPicPr>
              <p:blipFill>
                <a:blip r:embed="rId112"/>
                <a:stretch>
                  <a:fillRect/>
                </a:stretch>
              </p:blipFill>
              <p:spPr>
                <a:xfrm>
                  <a:off x="8970770" y="4426068"/>
                  <a:ext cx="137160" cy="367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13">
            <p14:nvContentPartPr>
              <p14:cNvPr id="77" name="Ink 76">
                <a:extLst>
                  <a:ext uri="{FF2B5EF4-FFF2-40B4-BE49-F238E27FC236}">
                    <a16:creationId xmlns:a16="http://schemas.microsoft.com/office/drawing/2014/main" id="{CC4A38BD-1F12-4E03-883B-265EF416A0B5}"/>
                  </a:ext>
                </a:extLst>
              </p14:cNvPr>
              <p14:cNvContentPartPr/>
              <p14:nvPr/>
            </p14:nvContentPartPr>
            <p14:xfrm>
              <a:off x="9556850" y="4544508"/>
              <a:ext cx="189000" cy="166680"/>
            </p14:xfrm>
          </p:contentPart>
        </mc:Choice>
        <mc:Fallback>
          <p:pic>
            <p:nvPicPr>
              <p:cNvPr id="77" name="Ink 76">
                <a:extLst>
                  <a:ext uri="{FF2B5EF4-FFF2-40B4-BE49-F238E27FC236}">
                    <a16:creationId xmlns:a16="http://schemas.microsoft.com/office/drawing/2014/main" id="{CC4A38BD-1F12-4E03-883B-265EF416A0B5}"/>
                  </a:ext>
                </a:extLst>
              </p:cNvPr>
              <p:cNvPicPr/>
              <p:nvPr/>
            </p:nvPicPr>
            <p:blipFill>
              <a:blip r:embed="rId114"/>
              <a:stretch>
                <a:fillRect/>
              </a:stretch>
            </p:blipFill>
            <p:spPr>
              <a:xfrm>
                <a:off x="9538850" y="4436508"/>
                <a:ext cx="224640" cy="382320"/>
              </a:xfrm>
              <a:prstGeom prst="rect">
                <a:avLst/>
              </a:prstGeom>
            </p:spPr>
          </p:pic>
        </mc:Fallback>
      </mc:AlternateContent>
      <p:grpSp>
        <p:nvGrpSpPr>
          <p:cNvPr id="80" name="Group 79">
            <a:extLst>
              <a:ext uri="{FF2B5EF4-FFF2-40B4-BE49-F238E27FC236}">
                <a16:creationId xmlns:a16="http://schemas.microsoft.com/office/drawing/2014/main" id="{C9BBE3CE-C6DF-464B-BE1B-7AB78C289255}"/>
              </a:ext>
            </a:extLst>
          </p:cNvPr>
          <p:cNvGrpSpPr/>
          <p:nvPr/>
        </p:nvGrpSpPr>
        <p:grpSpPr>
          <a:xfrm>
            <a:off x="10399250" y="3524988"/>
            <a:ext cx="501120" cy="1424160"/>
            <a:chOff x="10399250" y="3524988"/>
            <a:chExt cx="501120" cy="1424160"/>
          </a:xfrm>
        </p:grpSpPr>
        <mc:AlternateContent xmlns:mc="http://schemas.openxmlformats.org/markup-compatibility/2006">
          <mc:Choice xmlns:p14="http://schemas.microsoft.com/office/powerpoint/2010/main" xmlns:aink="http://schemas.microsoft.com/office/drawing/2016/ink" Requires="p14 aink">
            <p:contentPart p14:bwMode="auto" r:id="rId115">
              <p14:nvContentPartPr>
                <p14:cNvPr id="62" name="Ink 61">
                  <a:extLst>
                    <a:ext uri="{FF2B5EF4-FFF2-40B4-BE49-F238E27FC236}">
                      <a16:creationId xmlns:a16="http://schemas.microsoft.com/office/drawing/2014/main" id="{A50ED82D-0DEF-41F3-B3A6-02CBA7672965}"/>
                    </a:ext>
                  </a:extLst>
                </p14:cNvPr>
                <p14:cNvContentPartPr/>
                <p14:nvPr/>
              </p14:nvContentPartPr>
              <p14:xfrm>
                <a:off x="10399250" y="3876708"/>
                <a:ext cx="167400" cy="147600"/>
              </p14:xfrm>
            </p:contentPart>
          </mc:Choice>
          <mc:Fallback>
            <p:pic>
              <p:nvPicPr>
                <p:cNvPr id="62" name="Ink 61">
                  <a:extLst>
                    <a:ext uri="{FF2B5EF4-FFF2-40B4-BE49-F238E27FC236}">
                      <a16:creationId xmlns:a16="http://schemas.microsoft.com/office/drawing/2014/main" id="{A50ED82D-0DEF-41F3-B3A6-02CBA7672965}"/>
                    </a:ext>
                  </a:extLst>
                </p:cNvPr>
                <p:cNvPicPr/>
                <p:nvPr/>
              </p:nvPicPr>
              <p:blipFill>
                <a:blip r:embed="rId116"/>
                <a:stretch>
                  <a:fillRect/>
                </a:stretch>
              </p:blipFill>
              <p:spPr>
                <a:xfrm>
                  <a:off x="10381610" y="3768708"/>
                  <a:ext cx="203040" cy="36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7">
              <p14:nvContentPartPr>
                <p14:cNvPr id="63" name="Ink 62">
                  <a:extLst>
                    <a:ext uri="{FF2B5EF4-FFF2-40B4-BE49-F238E27FC236}">
                      <a16:creationId xmlns:a16="http://schemas.microsoft.com/office/drawing/2014/main" id="{FB28900E-85F9-4B4F-B4E8-69AE52646C05}"/>
                    </a:ext>
                  </a:extLst>
                </p14:cNvPr>
                <p14:cNvContentPartPr/>
                <p14:nvPr/>
              </p14:nvContentPartPr>
              <p14:xfrm>
                <a:off x="10655930" y="3852228"/>
                <a:ext cx="145800" cy="163800"/>
              </p14:xfrm>
            </p:contentPart>
          </mc:Choice>
          <mc:Fallback>
            <p:pic>
              <p:nvPicPr>
                <p:cNvPr id="63" name="Ink 62">
                  <a:extLst>
                    <a:ext uri="{FF2B5EF4-FFF2-40B4-BE49-F238E27FC236}">
                      <a16:creationId xmlns:a16="http://schemas.microsoft.com/office/drawing/2014/main" id="{FB28900E-85F9-4B4F-B4E8-69AE52646C05}"/>
                    </a:ext>
                  </a:extLst>
                </p:cNvPr>
                <p:cNvPicPr/>
                <p:nvPr/>
              </p:nvPicPr>
              <p:blipFill>
                <a:blip r:embed="rId118"/>
                <a:stretch>
                  <a:fillRect/>
                </a:stretch>
              </p:blipFill>
              <p:spPr>
                <a:xfrm>
                  <a:off x="10638290" y="3744588"/>
                  <a:ext cx="181440" cy="379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9">
              <p14:nvContentPartPr>
                <p14:cNvPr id="78" name="Ink 77">
                  <a:extLst>
                    <a:ext uri="{FF2B5EF4-FFF2-40B4-BE49-F238E27FC236}">
                      <a16:creationId xmlns:a16="http://schemas.microsoft.com/office/drawing/2014/main" id="{86FCF06B-D194-459C-934B-66FE5984F7D0}"/>
                    </a:ext>
                  </a:extLst>
                </p14:cNvPr>
                <p14:cNvContentPartPr/>
                <p14:nvPr/>
              </p14:nvContentPartPr>
              <p14:xfrm>
                <a:off x="10492490" y="4454868"/>
                <a:ext cx="160200" cy="169560"/>
              </p14:xfrm>
            </p:contentPart>
          </mc:Choice>
          <mc:Fallback>
            <p:pic>
              <p:nvPicPr>
                <p:cNvPr id="78" name="Ink 77">
                  <a:extLst>
                    <a:ext uri="{FF2B5EF4-FFF2-40B4-BE49-F238E27FC236}">
                      <a16:creationId xmlns:a16="http://schemas.microsoft.com/office/drawing/2014/main" id="{86FCF06B-D194-459C-934B-66FE5984F7D0}"/>
                    </a:ext>
                  </a:extLst>
                </p:cNvPr>
                <p:cNvPicPr/>
                <p:nvPr/>
              </p:nvPicPr>
              <p:blipFill>
                <a:blip r:embed="rId120"/>
                <a:stretch>
                  <a:fillRect/>
                </a:stretch>
              </p:blipFill>
              <p:spPr>
                <a:xfrm>
                  <a:off x="10474850" y="4347228"/>
                  <a:ext cx="195840" cy="38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1">
              <p14:nvContentPartPr>
                <p14:cNvPr id="79" name="Ink 78">
                  <a:extLst>
                    <a:ext uri="{FF2B5EF4-FFF2-40B4-BE49-F238E27FC236}">
                      <a16:creationId xmlns:a16="http://schemas.microsoft.com/office/drawing/2014/main" id="{519B286A-0B6A-472A-9339-292053E9B8B9}"/>
                    </a:ext>
                  </a:extLst>
                </p14:cNvPr>
                <p14:cNvContentPartPr/>
                <p14:nvPr/>
              </p14:nvContentPartPr>
              <p14:xfrm>
                <a:off x="10700930" y="3524988"/>
                <a:ext cx="199440" cy="1424160"/>
              </p14:xfrm>
            </p:contentPart>
          </mc:Choice>
          <mc:Fallback>
            <p:pic>
              <p:nvPicPr>
                <p:cNvPr id="79" name="Ink 78">
                  <a:extLst>
                    <a:ext uri="{FF2B5EF4-FFF2-40B4-BE49-F238E27FC236}">
                      <a16:creationId xmlns:a16="http://schemas.microsoft.com/office/drawing/2014/main" id="{519B286A-0B6A-472A-9339-292053E9B8B9}"/>
                    </a:ext>
                  </a:extLst>
                </p:cNvPr>
                <p:cNvPicPr/>
                <p:nvPr/>
              </p:nvPicPr>
              <p:blipFill>
                <a:blip r:embed="rId122"/>
                <a:stretch>
                  <a:fillRect/>
                </a:stretch>
              </p:blipFill>
              <p:spPr>
                <a:xfrm>
                  <a:off x="10683290" y="3417348"/>
                  <a:ext cx="235080" cy="1639800"/>
                </a:xfrm>
                <a:prstGeom prst="rect">
                  <a:avLst/>
                </a:prstGeom>
              </p:spPr>
            </p:pic>
          </mc:Fallback>
        </mc:AlternateContent>
      </p:grpSp>
      <p:grpSp>
        <p:nvGrpSpPr>
          <p:cNvPr id="88" name="Group 87">
            <a:extLst>
              <a:ext uri="{FF2B5EF4-FFF2-40B4-BE49-F238E27FC236}">
                <a16:creationId xmlns:a16="http://schemas.microsoft.com/office/drawing/2014/main" id="{F97DE191-599D-49E5-9E82-252D7FD2A8C2}"/>
              </a:ext>
            </a:extLst>
          </p:cNvPr>
          <p:cNvGrpSpPr/>
          <p:nvPr/>
        </p:nvGrpSpPr>
        <p:grpSpPr>
          <a:xfrm>
            <a:off x="11011250" y="4393668"/>
            <a:ext cx="808200" cy="385560"/>
            <a:chOff x="11011250" y="4393668"/>
            <a:chExt cx="808200" cy="385560"/>
          </a:xfrm>
        </p:grpSpPr>
        <mc:AlternateContent xmlns:mc="http://schemas.openxmlformats.org/markup-compatibility/2006">
          <mc:Choice xmlns:p14="http://schemas.microsoft.com/office/powerpoint/2010/main" xmlns:aink="http://schemas.microsoft.com/office/drawing/2016/ink" Requires="p14 aink">
            <p:contentPart p14:bwMode="auto" r:id="rId123">
              <p14:nvContentPartPr>
                <p14:cNvPr id="81" name="Ink 80">
                  <a:extLst>
                    <a:ext uri="{FF2B5EF4-FFF2-40B4-BE49-F238E27FC236}">
                      <a16:creationId xmlns:a16="http://schemas.microsoft.com/office/drawing/2014/main" id="{D935198E-8A0C-4152-A4F7-5316A962691C}"/>
                    </a:ext>
                  </a:extLst>
                </p14:cNvPr>
                <p14:cNvContentPartPr/>
                <p14:nvPr/>
              </p14:nvContentPartPr>
              <p14:xfrm>
                <a:off x="11011250" y="4452348"/>
                <a:ext cx="145440" cy="219240"/>
              </p14:xfrm>
            </p:contentPart>
          </mc:Choice>
          <mc:Fallback>
            <p:pic>
              <p:nvPicPr>
                <p:cNvPr id="81" name="Ink 80">
                  <a:extLst>
                    <a:ext uri="{FF2B5EF4-FFF2-40B4-BE49-F238E27FC236}">
                      <a16:creationId xmlns:a16="http://schemas.microsoft.com/office/drawing/2014/main" id="{D935198E-8A0C-4152-A4F7-5316A962691C}"/>
                    </a:ext>
                  </a:extLst>
                </p:cNvPr>
                <p:cNvPicPr/>
                <p:nvPr/>
              </p:nvPicPr>
              <p:blipFill>
                <a:blip r:embed="rId124"/>
                <a:stretch>
                  <a:fillRect/>
                </a:stretch>
              </p:blipFill>
              <p:spPr>
                <a:xfrm>
                  <a:off x="10993610" y="4344708"/>
                  <a:ext cx="181080" cy="434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5">
              <p14:nvContentPartPr>
                <p14:cNvPr id="82" name="Ink 81">
                  <a:extLst>
                    <a:ext uri="{FF2B5EF4-FFF2-40B4-BE49-F238E27FC236}">
                      <a16:creationId xmlns:a16="http://schemas.microsoft.com/office/drawing/2014/main" id="{E691DF56-AE82-4015-84B6-9D796B023967}"/>
                    </a:ext>
                  </a:extLst>
                </p14:cNvPr>
                <p14:cNvContentPartPr/>
                <p14:nvPr/>
              </p14:nvContentPartPr>
              <p14:xfrm>
                <a:off x="11223290" y="4609668"/>
                <a:ext cx="21240" cy="92160"/>
              </p14:xfrm>
            </p:contentPart>
          </mc:Choice>
          <mc:Fallback>
            <p:pic>
              <p:nvPicPr>
                <p:cNvPr id="82" name="Ink 81">
                  <a:extLst>
                    <a:ext uri="{FF2B5EF4-FFF2-40B4-BE49-F238E27FC236}">
                      <a16:creationId xmlns:a16="http://schemas.microsoft.com/office/drawing/2014/main" id="{E691DF56-AE82-4015-84B6-9D796B023967}"/>
                    </a:ext>
                  </a:extLst>
                </p:cNvPr>
                <p:cNvPicPr/>
                <p:nvPr/>
              </p:nvPicPr>
              <p:blipFill>
                <a:blip r:embed="rId126"/>
                <a:stretch>
                  <a:fillRect/>
                </a:stretch>
              </p:blipFill>
              <p:spPr>
                <a:xfrm>
                  <a:off x="11205650" y="4502028"/>
                  <a:ext cx="56880" cy="30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7">
              <p14:nvContentPartPr>
                <p14:cNvPr id="83" name="Ink 82">
                  <a:extLst>
                    <a:ext uri="{FF2B5EF4-FFF2-40B4-BE49-F238E27FC236}">
                      <a16:creationId xmlns:a16="http://schemas.microsoft.com/office/drawing/2014/main" id="{61EDB0DC-C0CB-479A-8903-C334D99A9BA9}"/>
                    </a:ext>
                  </a:extLst>
                </p14:cNvPr>
                <p14:cNvContentPartPr/>
                <p14:nvPr/>
              </p14:nvContentPartPr>
              <p14:xfrm>
                <a:off x="11378090" y="4486908"/>
                <a:ext cx="6480" cy="114120"/>
              </p14:xfrm>
            </p:contentPart>
          </mc:Choice>
          <mc:Fallback>
            <p:pic>
              <p:nvPicPr>
                <p:cNvPr id="83" name="Ink 82">
                  <a:extLst>
                    <a:ext uri="{FF2B5EF4-FFF2-40B4-BE49-F238E27FC236}">
                      <a16:creationId xmlns:a16="http://schemas.microsoft.com/office/drawing/2014/main" id="{61EDB0DC-C0CB-479A-8903-C334D99A9BA9}"/>
                    </a:ext>
                  </a:extLst>
                </p:cNvPr>
                <p:cNvPicPr/>
                <p:nvPr/>
              </p:nvPicPr>
              <p:blipFill>
                <a:blip r:embed="rId128"/>
                <a:stretch>
                  <a:fillRect/>
                </a:stretch>
              </p:blipFill>
              <p:spPr>
                <a:xfrm>
                  <a:off x="11360090" y="4378908"/>
                  <a:ext cx="42120" cy="32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9">
              <p14:nvContentPartPr>
                <p14:cNvPr id="84" name="Ink 83">
                  <a:extLst>
                    <a:ext uri="{FF2B5EF4-FFF2-40B4-BE49-F238E27FC236}">
                      <a16:creationId xmlns:a16="http://schemas.microsoft.com/office/drawing/2014/main" id="{99C7E4A9-C7B2-47B7-AA7C-AAB3533E0B47}"/>
                    </a:ext>
                  </a:extLst>
                </p14:cNvPr>
                <p14:cNvContentPartPr/>
                <p14:nvPr/>
              </p14:nvContentPartPr>
              <p14:xfrm>
                <a:off x="11326970" y="4525068"/>
                <a:ext cx="106560" cy="22320"/>
              </p14:xfrm>
            </p:contentPart>
          </mc:Choice>
          <mc:Fallback>
            <p:pic>
              <p:nvPicPr>
                <p:cNvPr id="84" name="Ink 83">
                  <a:extLst>
                    <a:ext uri="{FF2B5EF4-FFF2-40B4-BE49-F238E27FC236}">
                      <a16:creationId xmlns:a16="http://schemas.microsoft.com/office/drawing/2014/main" id="{99C7E4A9-C7B2-47B7-AA7C-AAB3533E0B47}"/>
                    </a:ext>
                  </a:extLst>
                </p:cNvPr>
                <p:cNvPicPr/>
                <p:nvPr/>
              </p:nvPicPr>
              <p:blipFill>
                <a:blip r:embed="rId130"/>
                <a:stretch>
                  <a:fillRect/>
                </a:stretch>
              </p:blipFill>
              <p:spPr>
                <a:xfrm>
                  <a:off x="11309330" y="4417428"/>
                  <a:ext cx="142200" cy="237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1">
              <p14:nvContentPartPr>
                <p14:cNvPr id="85" name="Ink 84">
                  <a:extLst>
                    <a:ext uri="{FF2B5EF4-FFF2-40B4-BE49-F238E27FC236}">
                      <a16:creationId xmlns:a16="http://schemas.microsoft.com/office/drawing/2014/main" id="{4D30BE3E-838C-4B95-AAEA-A5DC0518AE50}"/>
                    </a:ext>
                  </a:extLst>
                </p14:cNvPr>
                <p14:cNvContentPartPr/>
                <p14:nvPr/>
              </p14:nvContentPartPr>
              <p14:xfrm>
                <a:off x="11507330" y="4393668"/>
                <a:ext cx="123480" cy="258120"/>
              </p14:xfrm>
            </p:contentPart>
          </mc:Choice>
          <mc:Fallback>
            <p:pic>
              <p:nvPicPr>
                <p:cNvPr id="85" name="Ink 84">
                  <a:extLst>
                    <a:ext uri="{FF2B5EF4-FFF2-40B4-BE49-F238E27FC236}">
                      <a16:creationId xmlns:a16="http://schemas.microsoft.com/office/drawing/2014/main" id="{4D30BE3E-838C-4B95-AAEA-A5DC0518AE50}"/>
                    </a:ext>
                  </a:extLst>
                </p:cNvPr>
                <p:cNvPicPr/>
                <p:nvPr/>
              </p:nvPicPr>
              <p:blipFill>
                <a:blip r:embed="rId132"/>
                <a:stretch>
                  <a:fillRect/>
                </a:stretch>
              </p:blipFill>
              <p:spPr>
                <a:xfrm>
                  <a:off x="11489330" y="4285668"/>
                  <a:ext cx="159120" cy="473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3">
              <p14:nvContentPartPr>
                <p14:cNvPr id="86" name="Ink 85">
                  <a:extLst>
                    <a:ext uri="{FF2B5EF4-FFF2-40B4-BE49-F238E27FC236}">
                      <a16:creationId xmlns:a16="http://schemas.microsoft.com/office/drawing/2014/main" id="{BB711397-6613-4E84-8789-DDF79F62FFEC}"/>
                    </a:ext>
                  </a:extLst>
                </p14:cNvPr>
                <p14:cNvContentPartPr/>
                <p14:nvPr/>
              </p14:nvContentPartPr>
              <p14:xfrm>
                <a:off x="11697050" y="4633068"/>
                <a:ext cx="122400" cy="146160"/>
              </p14:xfrm>
            </p:contentPart>
          </mc:Choice>
          <mc:Fallback>
            <p:pic>
              <p:nvPicPr>
                <p:cNvPr id="86" name="Ink 85">
                  <a:extLst>
                    <a:ext uri="{FF2B5EF4-FFF2-40B4-BE49-F238E27FC236}">
                      <a16:creationId xmlns:a16="http://schemas.microsoft.com/office/drawing/2014/main" id="{BB711397-6613-4E84-8789-DDF79F62FFEC}"/>
                    </a:ext>
                  </a:extLst>
                </p:cNvPr>
                <p:cNvPicPr/>
                <p:nvPr/>
              </p:nvPicPr>
              <p:blipFill>
                <a:blip r:embed="rId134"/>
                <a:stretch>
                  <a:fillRect/>
                </a:stretch>
              </p:blipFill>
              <p:spPr>
                <a:xfrm>
                  <a:off x="11679410" y="4525428"/>
                  <a:ext cx="158040" cy="36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5">
              <p14:nvContentPartPr>
                <p14:cNvPr id="87" name="Ink 86">
                  <a:extLst>
                    <a:ext uri="{FF2B5EF4-FFF2-40B4-BE49-F238E27FC236}">
                      <a16:creationId xmlns:a16="http://schemas.microsoft.com/office/drawing/2014/main" id="{C5FB7924-DF13-49F6-A9F2-C51342CCE201}"/>
                    </a:ext>
                  </a:extLst>
                </p14:cNvPr>
                <p14:cNvContentPartPr/>
                <p14:nvPr/>
              </p14:nvContentPartPr>
              <p14:xfrm>
                <a:off x="11271170" y="4459548"/>
                <a:ext cx="186840" cy="242640"/>
              </p14:xfrm>
            </p:contentPart>
          </mc:Choice>
          <mc:Fallback>
            <p:pic>
              <p:nvPicPr>
                <p:cNvPr id="87" name="Ink 86">
                  <a:extLst>
                    <a:ext uri="{FF2B5EF4-FFF2-40B4-BE49-F238E27FC236}">
                      <a16:creationId xmlns:a16="http://schemas.microsoft.com/office/drawing/2014/main" id="{C5FB7924-DF13-49F6-A9F2-C51342CCE201}"/>
                    </a:ext>
                  </a:extLst>
                </p:cNvPr>
                <p:cNvPicPr/>
                <p:nvPr/>
              </p:nvPicPr>
              <p:blipFill>
                <a:blip r:embed="rId136"/>
                <a:stretch>
                  <a:fillRect/>
                </a:stretch>
              </p:blipFill>
              <p:spPr>
                <a:xfrm>
                  <a:off x="11253530" y="4351548"/>
                  <a:ext cx="222480" cy="458280"/>
                </a:xfrm>
                <a:prstGeom prst="rect">
                  <a:avLst/>
                </a:prstGeom>
              </p:spPr>
            </p:pic>
          </mc:Fallback>
        </mc:AlternateContent>
      </p:grpSp>
    </p:spTree>
    <p:extLst>
      <p:ext uri="{BB962C8B-B14F-4D97-AF65-F5344CB8AC3E}">
        <p14:creationId xmlns:p14="http://schemas.microsoft.com/office/powerpoint/2010/main" val="1568932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17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281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8690" y="3782068"/>
                  <a:ext cx="283680" cy="119620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38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330" y="4008601"/>
                  <a:ext cx="192960" cy="38781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34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496" y="4413678"/>
                  <a:ext cx="227587" cy="400261"/>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57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610" y="3863348"/>
                  <a:ext cx="98640" cy="118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160"/>
                  <a:ext cx="69120" cy="423734"/>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38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34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p:grpSp>
        <p:nvGrpSpPr>
          <p:cNvPr id="22" name="Group 21">
            <a:extLst>
              <a:ext uri="{FF2B5EF4-FFF2-40B4-BE49-F238E27FC236}">
                <a16:creationId xmlns:a16="http://schemas.microsoft.com/office/drawing/2014/main" id="{7FC68376-8F9C-427B-8FC5-3E675198B102}"/>
              </a:ext>
            </a:extLst>
          </p:cNvPr>
          <p:cNvGrpSpPr/>
          <p:nvPr/>
        </p:nvGrpSpPr>
        <p:grpSpPr>
          <a:xfrm>
            <a:off x="3623330" y="3793548"/>
            <a:ext cx="836280" cy="1039320"/>
            <a:chOff x="3623330" y="3793548"/>
            <a:chExt cx="836280" cy="103932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4" name="Ink 3">
                  <a:extLst>
                    <a:ext uri="{FF2B5EF4-FFF2-40B4-BE49-F238E27FC236}">
                      <a16:creationId xmlns:a16="http://schemas.microsoft.com/office/drawing/2014/main" id="{5F323413-B0FB-4994-82EF-24D3B92B3B02}"/>
                    </a:ext>
                  </a:extLst>
                </p14:cNvPr>
                <p14:cNvContentPartPr/>
                <p14:nvPr/>
              </p14:nvContentPartPr>
              <p14:xfrm>
                <a:off x="3623330" y="4242108"/>
                <a:ext cx="306000" cy="50400"/>
              </p14:xfrm>
            </p:contentPart>
          </mc:Choice>
          <mc:Fallback>
            <p:pic>
              <p:nvPicPr>
                <p:cNvPr id="4" name="Ink 3">
                  <a:extLst>
                    <a:ext uri="{FF2B5EF4-FFF2-40B4-BE49-F238E27FC236}">
                      <a16:creationId xmlns:a16="http://schemas.microsoft.com/office/drawing/2014/main" id="{5F323413-B0FB-4994-82EF-24D3B92B3B02}"/>
                    </a:ext>
                  </a:extLst>
                </p:cNvPr>
                <p:cNvPicPr/>
                <p:nvPr/>
              </p:nvPicPr>
              <p:blipFill>
                <a:blip r:embed="rId34"/>
                <a:stretch>
                  <a:fillRect/>
                </a:stretch>
              </p:blipFill>
              <p:spPr>
                <a:xfrm>
                  <a:off x="3605309" y="4134108"/>
                  <a:ext cx="341682" cy="26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8" name="Ink 7">
                  <a:extLst>
                    <a:ext uri="{FF2B5EF4-FFF2-40B4-BE49-F238E27FC236}">
                      <a16:creationId xmlns:a16="http://schemas.microsoft.com/office/drawing/2014/main" id="{3F42B22E-3E8E-41AC-AC87-7D381F53A175}"/>
                    </a:ext>
                  </a:extLst>
                </p14:cNvPr>
                <p14:cNvContentPartPr/>
                <p14:nvPr/>
              </p14:nvContentPartPr>
              <p14:xfrm>
                <a:off x="3832850" y="4176948"/>
                <a:ext cx="176400" cy="219600"/>
              </p14:xfrm>
            </p:contentPart>
          </mc:Choice>
          <mc:Fallback>
            <p:pic>
              <p:nvPicPr>
                <p:cNvPr id="8" name="Ink 7">
                  <a:extLst>
                    <a:ext uri="{FF2B5EF4-FFF2-40B4-BE49-F238E27FC236}">
                      <a16:creationId xmlns:a16="http://schemas.microsoft.com/office/drawing/2014/main" id="{3F42B22E-3E8E-41AC-AC87-7D381F53A175}"/>
                    </a:ext>
                  </a:extLst>
                </p:cNvPr>
                <p:cNvPicPr/>
                <p:nvPr/>
              </p:nvPicPr>
              <p:blipFill>
                <a:blip r:embed="rId36"/>
                <a:stretch>
                  <a:fillRect/>
                </a:stretch>
              </p:blipFill>
              <p:spPr>
                <a:xfrm>
                  <a:off x="3814850" y="4068948"/>
                  <a:ext cx="212040" cy="43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5" name="Ink 14">
                  <a:extLst>
                    <a:ext uri="{FF2B5EF4-FFF2-40B4-BE49-F238E27FC236}">
                      <a16:creationId xmlns:a16="http://schemas.microsoft.com/office/drawing/2014/main" id="{BAEB78F6-98F7-4EAD-8862-6B0BB29B6B61}"/>
                    </a:ext>
                  </a:extLst>
                </p14:cNvPr>
                <p14:cNvContentPartPr/>
                <p14:nvPr/>
              </p14:nvContentPartPr>
              <p14:xfrm>
                <a:off x="4245410" y="3793548"/>
                <a:ext cx="214200" cy="1039320"/>
              </p14:xfrm>
            </p:contentPart>
          </mc:Choice>
          <mc:Fallback>
            <p:pic>
              <p:nvPicPr>
                <p:cNvPr id="15" name="Ink 14">
                  <a:extLst>
                    <a:ext uri="{FF2B5EF4-FFF2-40B4-BE49-F238E27FC236}">
                      <a16:creationId xmlns:a16="http://schemas.microsoft.com/office/drawing/2014/main" id="{BAEB78F6-98F7-4EAD-8862-6B0BB29B6B61}"/>
                    </a:ext>
                  </a:extLst>
                </p:cNvPr>
                <p:cNvPicPr/>
                <p:nvPr/>
              </p:nvPicPr>
              <p:blipFill>
                <a:blip r:embed="rId38"/>
                <a:stretch>
                  <a:fillRect/>
                </a:stretch>
              </p:blipFill>
              <p:spPr>
                <a:xfrm>
                  <a:off x="4227410" y="3685548"/>
                  <a:ext cx="249840" cy="1254960"/>
                </a:xfrm>
                <a:prstGeom prst="rect">
                  <a:avLst/>
                </a:prstGeom>
              </p:spPr>
            </p:pic>
          </mc:Fallback>
        </mc:AlternateContent>
      </p:grpSp>
      <p:grpSp>
        <p:nvGrpSpPr>
          <p:cNvPr id="29" name="Group 28">
            <a:extLst>
              <a:ext uri="{FF2B5EF4-FFF2-40B4-BE49-F238E27FC236}">
                <a16:creationId xmlns:a16="http://schemas.microsoft.com/office/drawing/2014/main" id="{EF030FA0-1C10-4DE4-BBE5-A30B56D51B51}"/>
              </a:ext>
            </a:extLst>
          </p:cNvPr>
          <p:cNvGrpSpPr/>
          <p:nvPr/>
        </p:nvGrpSpPr>
        <p:grpSpPr>
          <a:xfrm>
            <a:off x="4484810" y="3943308"/>
            <a:ext cx="417960" cy="252360"/>
            <a:chOff x="4484810" y="3943308"/>
            <a:chExt cx="417960" cy="25236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Ink 25">
                  <a:extLst>
                    <a:ext uri="{FF2B5EF4-FFF2-40B4-BE49-F238E27FC236}">
                      <a16:creationId xmlns:a16="http://schemas.microsoft.com/office/drawing/2014/main" id="{B3C1B72B-88A7-4183-A274-66EC41DC7EE7}"/>
                    </a:ext>
                  </a:extLst>
                </p14:cNvPr>
                <p14:cNvContentPartPr/>
                <p14:nvPr/>
              </p14:nvContentPartPr>
              <p14:xfrm>
                <a:off x="4484810" y="3958428"/>
                <a:ext cx="185040" cy="224280"/>
              </p14:xfrm>
            </p:contentPart>
          </mc:Choice>
          <mc:Fallback>
            <p:pic>
              <p:nvPicPr>
                <p:cNvPr id="26" name="Ink 25">
                  <a:extLst>
                    <a:ext uri="{FF2B5EF4-FFF2-40B4-BE49-F238E27FC236}">
                      <a16:creationId xmlns:a16="http://schemas.microsoft.com/office/drawing/2014/main" id="{B3C1B72B-88A7-4183-A274-66EC41DC7EE7}"/>
                    </a:ext>
                  </a:extLst>
                </p:cNvPr>
                <p:cNvPicPr/>
                <p:nvPr/>
              </p:nvPicPr>
              <p:blipFill>
                <a:blip r:embed="rId40"/>
                <a:stretch>
                  <a:fillRect/>
                </a:stretch>
              </p:blipFill>
              <p:spPr>
                <a:xfrm>
                  <a:off x="4466845" y="3850428"/>
                  <a:ext cx="220611"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Ink 26">
                  <a:extLst>
                    <a:ext uri="{FF2B5EF4-FFF2-40B4-BE49-F238E27FC236}">
                      <a16:creationId xmlns:a16="http://schemas.microsoft.com/office/drawing/2014/main" id="{B5CD3827-9B9C-4FC4-A692-D3A31C022E7F}"/>
                    </a:ext>
                  </a:extLst>
                </p14:cNvPr>
                <p14:cNvContentPartPr/>
                <p14:nvPr/>
              </p14:nvContentPartPr>
              <p14:xfrm>
                <a:off x="4731770" y="3943308"/>
                <a:ext cx="61200" cy="245160"/>
              </p14:xfrm>
            </p:contentPart>
          </mc:Choice>
          <mc:Fallback>
            <p:pic>
              <p:nvPicPr>
                <p:cNvPr id="27" name="Ink 26">
                  <a:extLst>
                    <a:ext uri="{FF2B5EF4-FFF2-40B4-BE49-F238E27FC236}">
                      <a16:creationId xmlns:a16="http://schemas.microsoft.com/office/drawing/2014/main" id="{B5CD3827-9B9C-4FC4-A692-D3A31C022E7F}"/>
                    </a:ext>
                  </a:extLst>
                </p:cNvPr>
                <p:cNvPicPr/>
                <p:nvPr/>
              </p:nvPicPr>
              <p:blipFill>
                <a:blip r:embed="rId42"/>
                <a:stretch>
                  <a:fillRect/>
                </a:stretch>
              </p:blipFill>
              <p:spPr>
                <a:xfrm>
                  <a:off x="4713770" y="3835308"/>
                  <a:ext cx="96840" cy="46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8" name="Ink 27">
                  <a:extLst>
                    <a:ext uri="{FF2B5EF4-FFF2-40B4-BE49-F238E27FC236}">
                      <a16:creationId xmlns:a16="http://schemas.microsoft.com/office/drawing/2014/main" id="{2BFD2725-8729-400C-92A2-9B52A4B13282}"/>
                    </a:ext>
                  </a:extLst>
                </p14:cNvPr>
                <p14:cNvContentPartPr/>
                <p14:nvPr/>
              </p14:nvContentPartPr>
              <p14:xfrm>
                <a:off x="4764530" y="4034748"/>
                <a:ext cx="138240" cy="160920"/>
              </p14:xfrm>
            </p:contentPart>
          </mc:Choice>
          <mc:Fallback>
            <p:pic>
              <p:nvPicPr>
                <p:cNvPr id="28" name="Ink 27">
                  <a:extLst>
                    <a:ext uri="{FF2B5EF4-FFF2-40B4-BE49-F238E27FC236}">
                      <a16:creationId xmlns:a16="http://schemas.microsoft.com/office/drawing/2014/main" id="{2BFD2725-8729-400C-92A2-9B52A4B13282}"/>
                    </a:ext>
                  </a:extLst>
                </p:cNvPr>
                <p:cNvPicPr/>
                <p:nvPr/>
              </p:nvPicPr>
              <p:blipFill>
                <a:blip r:embed="rId44"/>
                <a:stretch>
                  <a:fillRect/>
                </a:stretch>
              </p:blipFill>
              <p:spPr>
                <a:xfrm>
                  <a:off x="4746530" y="3926748"/>
                  <a:ext cx="173880" cy="376560"/>
                </a:xfrm>
                <a:prstGeom prst="rect">
                  <a:avLst/>
                </a:prstGeom>
              </p:spPr>
            </p:pic>
          </mc:Fallback>
        </mc:AlternateContent>
      </p:grpSp>
      <p:grpSp>
        <p:nvGrpSpPr>
          <p:cNvPr id="32" name="Group 31">
            <a:extLst>
              <a:ext uri="{FF2B5EF4-FFF2-40B4-BE49-F238E27FC236}">
                <a16:creationId xmlns:a16="http://schemas.microsoft.com/office/drawing/2014/main" id="{C766535B-1A18-42CD-999B-E5E24663B698}"/>
              </a:ext>
            </a:extLst>
          </p:cNvPr>
          <p:cNvGrpSpPr/>
          <p:nvPr/>
        </p:nvGrpSpPr>
        <p:grpSpPr>
          <a:xfrm>
            <a:off x="5496410" y="3943668"/>
            <a:ext cx="402480" cy="254880"/>
            <a:chOff x="5496410" y="3943668"/>
            <a:chExt cx="402480" cy="254880"/>
          </a:xfrm>
        </p:grpSpPr>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0" name="Ink 29">
                  <a:extLst>
                    <a:ext uri="{FF2B5EF4-FFF2-40B4-BE49-F238E27FC236}">
                      <a16:creationId xmlns:a16="http://schemas.microsoft.com/office/drawing/2014/main" id="{312A9B4F-887F-49CD-9BF1-8ACD29BB50E7}"/>
                    </a:ext>
                  </a:extLst>
                </p14:cNvPr>
                <p14:cNvContentPartPr/>
                <p14:nvPr/>
              </p14:nvContentPartPr>
              <p14:xfrm>
                <a:off x="5496410" y="4062468"/>
                <a:ext cx="180000" cy="14400"/>
              </p14:xfrm>
            </p:contentPart>
          </mc:Choice>
          <mc:Fallback>
            <p:pic>
              <p:nvPicPr>
                <p:cNvPr id="30" name="Ink 29">
                  <a:extLst>
                    <a:ext uri="{FF2B5EF4-FFF2-40B4-BE49-F238E27FC236}">
                      <a16:creationId xmlns:a16="http://schemas.microsoft.com/office/drawing/2014/main" id="{312A9B4F-887F-49CD-9BF1-8ACD29BB50E7}"/>
                    </a:ext>
                  </a:extLst>
                </p:cNvPr>
                <p:cNvPicPr/>
                <p:nvPr/>
              </p:nvPicPr>
              <p:blipFill>
                <a:blip r:embed="rId46"/>
                <a:stretch>
                  <a:fillRect/>
                </a:stretch>
              </p:blipFill>
              <p:spPr>
                <a:xfrm>
                  <a:off x="5478410" y="3957102"/>
                  <a:ext cx="215640" cy="2247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1" name="Ink 30">
                  <a:extLst>
                    <a:ext uri="{FF2B5EF4-FFF2-40B4-BE49-F238E27FC236}">
                      <a16:creationId xmlns:a16="http://schemas.microsoft.com/office/drawing/2014/main" id="{DA53DC7C-08A2-4AC9-9F10-AE81AFECED72}"/>
                    </a:ext>
                  </a:extLst>
                </p14:cNvPr>
                <p14:cNvContentPartPr/>
                <p14:nvPr/>
              </p14:nvContentPartPr>
              <p14:xfrm>
                <a:off x="5730770" y="3943668"/>
                <a:ext cx="168120" cy="254880"/>
              </p14:xfrm>
            </p:contentPart>
          </mc:Choice>
          <mc:Fallback>
            <p:pic>
              <p:nvPicPr>
                <p:cNvPr id="31" name="Ink 30">
                  <a:extLst>
                    <a:ext uri="{FF2B5EF4-FFF2-40B4-BE49-F238E27FC236}">
                      <a16:creationId xmlns:a16="http://schemas.microsoft.com/office/drawing/2014/main" id="{DA53DC7C-08A2-4AC9-9F10-AE81AFECED72}"/>
                    </a:ext>
                  </a:extLst>
                </p:cNvPr>
                <p:cNvPicPr/>
                <p:nvPr/>
              </p:nvPicPr>
              <p:blipFill>
                <a:blip r:embed="rId48"/>
                <a:stretch>
                  <a:fillRect/>
                </a:stretch>
              </p:blipFill>
              <p:spPr>
                <a:xfrm>
                  <a:off x="5712731" y="3835668"/>
                  <a:ext cx="203836" cy="470520"/>
                </a:xfrm>
                <a:prstGeom prst="rect">
                  <a:avLst/>
                </a:prstGeom>
              </p:spPr>
            </p:pic>
          </mc:Fallback>
        </mc:AlternateContent>
      </p:grpSp>
      <p:grpSp>
        <p:nvGrpSpPr>
          <p:cNvPr id="40" name="Group 39">
            <a:extLst>
              <a:ext uri="{FF2B5EF4-FFF2-40B4-BE49-F238E27FC236}">
                <a16:creationId xmlns:a16="http://schemas.microsoft.com/office/drawing/2014/main" id="{1BDA9F89-06A0-4758-8012-C92D7931D183}"/>
              </a:ext>
            </a:extLst>
          </p:cNvPr>
          <p:cNvGrpSpPr/>
          <p:nvPr/>
        </p:nvGrpSpPr>
        <p:grpSpPr>
          <a:xfrm>
            <a:off x="4426130" y="4480068"/>
            <a:ext cx="410400" cy="224640"/>
            <a:chOff x="4426130" y="4480068"/>
            <a:chExt cx="410400" cy="224640"/>
          </a:xfrm>
        </p:grpSpPr>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7" name="Ink 36">
                  <a:extLst>
                    <a:ext uri="{FF2B5EF4-FFF2-40B4-BE49-F238E27FC236}">
                      <a16:creationId xmlns:a16="http://schemas.microsoft.com/office/drawing/2014/main" id="{A527A95D-72A6-4AC4-9819-2325CEB34667}"/>
                    </a:ext>
                  </a:extLst>
                </p14:cNvPr>
                <p14:cNvContentPartPr/>
                <p14:nvPr/>
              </p14:nvContentPartPr>
              <p14:xfrm>
                <a:off x="4426130" y="4536228"/>
                <a:ext cx="146160" cy="20880"/>
              </p14:xfrm>
            </p:contentPart>
          </mc:Choice>
          <mc:Fallback>
            <p:pic>
              <p:nvPicPr>
                <p:cNvPr id="37" name="Ink 36">
                  <a:extLst>
                    <a:ext uri="{FF2B5EF4-FFF2-40B4-BE49-F238E27FC236}">
                      <a16:creationId xmlns:a16="http://schemas.microsoft.com/office/drawing/2014/main" id="{A527A95D-72A6-4AC4-9819-2325CEB34667}"/>
                    </a:ext>
                  </a:extLst>
                </p:cNvPr>
                <p:cNvPicPr/>
                <p:nvPr/>
              </p:nvPicPr>
              <p:blipFill>
                <a:blip r:embed="rId50"/>
                <a:stretch>
                  <a:fillRect/>
                </a:stretch>
              </p:blipFill>
              <p:spPr>
                <a:xfrm>
                  <a:off x="4408174" y="4428228"/>
                  <a:ext cx="181712"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8" name="Ink 37">
                  <a:extLst>
                    <a:ext uri="{FF2B5EF4-FFF2-40B4-BE49-F238E27FC236}">
                      <a16:creationId xmlns:a16="http://schemas.microsoft.com/office/drawing/2014/main" id="{E66D1B25-DE82-49AD-BB68-B4B4A96E3EE4}"/>
                    </a:ext>
                  </a:extLst>
                </p14:cNvPr>
                <p14:cNvContentPartPr/>
                <p14:nvPr/>
              </p14:nvContentPartPr>
              <p14:xfrm>
                <a:off x="4615850" y="4480068"/>
                <a:ext cx="220680" cy="224640"/>
              </p14:xfrm>
            </p:contentPart>
          </mc:Choice>
          <mc:Fallback>
            <p:pic>
              <p:nvPicPr>
                <p:cNvPr id="38" name="Ink 37">
                  <a:extLst>
                    <a:ext uri="{FF2B5EF4-FFF2-40B4-BE49-F238E27FC236}">
                      <a16:creationId xmlns:a16="http://schemas.microsoft.com/office/drawing/2014/main" id="{E66D1B25-DE82-49AD-BB68-B4B4A96E3EE4}"/>
                    </a:ext>
                  </a:extLst>
                </p:cNvPr>
                <p:cNvPicPr/>
                <p:nvPr/>
              </p:nvPicPr>
              <p:blipFill>
                <a:blip r:embed="rId52"/>
                <a:stretch>
                  <a:fillRect/>
                </a:stretch>
              </p:blipFill>
              <p:spPr>
                <a:xfrm>
                  <a:off x="4597879" y="4371895"/>
                  <a:ext cx="256262" cy="440626"/>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9" name="Ink 38">
                <a:extLst>
                  <a:ext uri="{FF2B5EF4-FFF2-40B4-BE49-F238E27FC236}">
                    <a16:creationId xmlns:a16="http://schemas.microsoft.com/office/drawing/2014/main" id="{AFC9EAA2-60CA-4A75-B8D5-B96A526E87E8}"/>
                  </a:ext>
                </a:extLst>
              </p14:cNvPr>
              <p14:cNvContentPartPr/>
              <p14:nvPr/>
            </p14:nvContentPartPr>
            <p14:xfrm>
              <a:off x="5669930" y="4442628"/>
              <a:ext cx="182880" cy="281520"/>
            </p14:xfrm>
          </p:contentPart>
        </mc:Choice>
        <mc:Fallback>
          <p:pic>
            <p:nvPicPr>
              <p:cNvPr id="39" name="Ink 38">
                <a:extLst>
                  <a:ext uri="{FF2B5EF4-FFF2-40B4-BE49-F238E27FC236}">
                    <a16:creationId xmlns:a16="http://schemas.microsoft.com/office/drawing/2014/main" id="{AFC9EAA2-60CA-4A75-B8D5-B96A526E87E8}"/>
                  </a:ext>
                </a:extLst>
              </p:cNvPr>
              <p:cNvPicPr/>
              <p:nvPr/>
            </p:nvPicPr>
            <p:blipFill>
              <a:blip r:embed="rId54"/>
              <a:stretch>
                <a:fillRect/>
              </a:stretch>
            </p:blipFill>
            <p:spPr>
              <a:xfrm>
                <a:off x="5651894" y="4334628"/>
                <a:ext cx="218590" cy="49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6" name="Ink 45">
                <a:extLst>
                  <a:ext uri="{FF2B5EF4-FFF2-40B4-BE49-F238E27FC236}">
                    <a16:creationId xmlns:a16="http://schemas.microsoft.com/office/drawing/2014/main" id="{1B17DAE1-BAA9-4DDA-9EE3-B347ABF823EF}"/>
                  </a:ext>
                </a:extLst>
              </p14:cNvPr>
              <p14:cNvContentPartPr/>
              <p14:nvPr/>
            </p14:nvContentPartPr>
            <p14:xfrm>
              <a:off x="2777690" y="4614348"/>
              <a:ext cx="113400" cy="33840"/>
            </p14:xfrm>
          </p:contentPart>
        </mc:Choice>
        <mc:Fallback>
          <p:pic>
            <p:nvPicPr>
              <p:cNvPr id="46" name="Ink 45">
                <a:extLst>
                  <a:ext uri="{FF2B5EF4-FFF2-40B4-BE49-F238E27FC236}">
                    <a16:creationId xmlns:a16="http://schemas.microsoft.com/office/drawing/2014/main" id="{1B17DAE1-BAA9-4DDA-9EE3-B347ABF823EF}"/>
                  </a:ext>
                </a:extLst>
              </p:cNvPr>
              <p:cNvPicPr/>
              <p:nvPr/>
            </p:nvPicPr>
            <p:blipFill>
              <a:blip r:embed="rId56"/>
              <a:stretch>
                <a:fillRect/>
              </a:stretch>
            </p:blipFill>
            <p:spPr>
              <a:xfrm>
                <a:off x="2759690" y="4506348"/>
                <a:ext cx="149040" cy="249480"/>
              </a:xfrm>
              <a:prstGeom prst="rect">
                <a:avLst/>
              </a:prstGeom>
            </p:spPr>
          </p:pic>
        </mc:Fallback>
      </mc:AlternateContent>
      <p:grpSp>
        <p:nvGrpSpPr>
          <p:cNvPr id="48" name="Group 47">
            <a:extLst>
              <a:ext uri="{FF2B5EF4-FFF2-40B4-BE49-F238E27FC236}">
                <a16:creationId xmlns:a16="http://schemas.microsoft.com/office/drawing/2014/main" id="{63990629-AE73-4076-A641-5227F8F1DC4F}"/>
              </a:ext>
            </a:extLst>
          </p:cNvPr>
          <p:cNvGrpSpPr/>
          <p:nvPr/>
        </p:nvGrpSpPr>
        <p:grpSpPr>
          <a:xfrm>
            <a:off x="6281930" y="3770508"/>
            <a:ext cx="882720" cy="1386720"/>
            <a:chOff x="6281930" y="3770508"/>
            <a:chExt cx="882720" cy="138672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3" name="Ink 32">
                  <a:extLst>
                    <a:ext uri="{FF2B5EF4-FFF2-40B4-BE49-F238E27FC236}">
                      <a16:creationId xmlns:a16="http://schemas.microsoft.com/office/drawing/2014/main" id="{3B89FAF5-42E6-4986-8917-F811B575776E}"/>
                    </a:ext>
                  </a:extLst>
                </p14:cNvPr>
                <p14:cNvContentPartPr/>
                <p14:nvPr/>
              </p14:nvContentPartPr>
              <p14:xfrm>
                <a:off x="6281930" y="3824868"/>
                <a:ext cx="205920" cy="1270080"/>
              </p14:xfrm>
            </p:contentPart>
          </mc:Choice>
          <mc:Fallback>
            <p:pic>
              <p:nvPicPr>
                <p:cNvPr id="33" name="Ink 32">
                  <a:extLst>
                    <a:ext uri="{FF2B5EF4-FFF2-40B4-BE49-F238E27FC236}">
                      <a16:creationId xmlns:a16="http://schemas.microsoft.com/office/drawing/2014/main" id="{3B89FAF5-42E6-4986-8917-F811B575776E}"/>
                    </a:ext>
                  </a:extLst>
                </p:cNvPr>
                <p:cNvPicPr/>
                <p:nvPr/>
              </p:nvPicPr>
              <p:blipFill>
                <a:blip r:embed="rId58"/>
                <a:stretch>
                  <a:fillRect/>
                </a:stretch>
              </p:blipFill>
              <p:spPr>
                <a:xfrm>
                  <a:off x="6263930" y="3716868"/>
                  <a:ext cx="241560" cy="148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4" name="Ink 33">
                  <a:extLst>
                    <a:ext uri="{FF2B5EF4-FFF2-40B4-BE49-F238E27FC236}">
                      <a16:creationId xmlns:a16="http://schemas.microsoft.com/office/drawing/2014/main" id="{3D6B7FB5-E16E-4F92-922F-EE8F91AC6C87}"/>
                    </a:ext>
                  </a:extLst>
                </p14:cNvPr>
                <p14:cNvContentPartPr/>
                <p14:nvPr/>
              </p14:nvContentPartPr>
              <p14:xfrm>
                <a:off x="6611690" y="3969588"/>
                <a:ext cx="185760" cy="231840"/>
              </p14:xfrm>
            </p:contentPart>
          </mc:Choice>
          <mc:Fallback>
            <p:pic>
              <p:nvPicPr>
                <p:cNvPr id="34" name="Ink 33">
                  <a:extLst>
                    <a:ext uri="{FF2B5EF4-FFF2-40B4-BE49-F238E27FC236}">
                      <a16:creationId xmlns:a16="http://schemas.microsoft.com/office/drawing/2014/main" id="{3D6B7FB5-E16E-4F92-922F-EE8F91AC6C87}"/>
                    </a:ext>
                  </a:extLst>
                </p:cNvPr>
                <p:cNvPicPr/>
                <p:nvPr/>
              </p:nvPicPr>
              <p:blipFill>
                <a:blip r:embed="rId60"/>
                <a:stretch>
                  <a:fillRect/>
                </a:stretch>
              </p:blipFill>
              <p:spPr>
                <a:xfrm>
                  <a:off x="6593690" y="3861588"/>
                  <a:ext cx="221400" cy="44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5" name="Ink 34">
                  <a:extLst>
                    <a:ext uri="{FF2B5EF4-FFF2-40B4-BE49-F238E27FC236}">
                      <a16:creationId xmlns:a16="http://schemas.microsoft.com/office/drawing/2014/main" id="{9127517F-1BDB-4EF4-B16C-A3B2EA9F22EF}"/>
                    </a:ext>
                  </a:extLst>
                </p14:cNvPr>
                <p14:cNvContentPartPr/>
                <p14:nvPr/>
              </p14:nvContentPartPr>
              <p14:xfrm>
                <a:off x="6806450" y="4009188"/>
                <a:ext cx="165600" cy="203760"/>
              </p14:xfrm>
            </p:contentPart>
          </mc:Choice>
          <mc:Fallback>
            <p:pic>
              <p:nvPicPr>
                <p:cNvPr id="35" name="Ink 34">
                  <a:extLst>
                    <a:ext uri="{FF2B5EF4-FFF2-40B4-BE49-F238E27FC236}">
                      <a16:creationId xmlns:a16="http://schemas.microsoft.com/office/drawing/2014/main" id="{9127517F-1BDB-4EF4-B16C-A3B2EA9F22EF}"/>
                    </a:ext>
                  </a:extLst>
                </p:cNvPr>
                <p:cNvPicPr/>
                <p:nvPr/>
              </p:nvPicPr>
              <p:blipFill>
                <a:blip r:embed="rId62"/>
                <a:stretch>
                  <a:fillRect/>
                </a:stretch>
              </p:blipFill>
              <p:spPr>
                <a:xfrm>
                  <a:off x="6788450" y="3901188"/>
                  <a:ext cx="201240" cy="41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1" name="Ink 40">
                  <a:extLst>
                    <a:ext uri="{FF2B5EF4-FFF2-40B4-BE49-F238E27FC236}">
                      <a16:creationId xmlns:a16="http://schemas.microsoft.com/office/drawing/2014/main" id="{C18B81FB-4BEB-45C6-815D-023CB92FA834}"/>
                    </a:ext>
                  </a:extLst>
                </p14:cNvPr>
                <p14:cNvContentPartPr/>
                <p14:nvPr/>
              </p14:nvContentPartPr>
              <p14:xfrm>
                <a:off x="6602690" y="4536228"/>
                <a:ext cx="185400" cy="198360"/>
              </p14:xfrm>
            </p:contentPart>
          </mc:Choice>
          <mc:Fallback>
            <p:pic>
              <p:nvPicPr>
                <p:cNvPr id="41" name="Ink 40">
                  <a:extLst>
                    <a:ext uri="{FF2B5EF4-FFF2-40B4-BE49-F238E27FC236}">
                      <a16:creationId xmlns:a16="http://schemas.microsoft.com/office/drawing/2014/main" id="{C18B81FB-4BEB-45C6-815D-023CB92FA834}"/>
                    </a:ext>
                  </a:extLst>
                </p:cNvPr>
                <p:cNvPicPr/>
                <p:nvPr/>
              </p:nvPicPr>
              <p:blipFill>
                <a:blip r:embed="rId64"/>
                <a:stretch>
                  <a:fillRect/>
                </a:stretch>
              </p:blipFill>
              <p:spPr>
                <a:xfrm>
                  <a:off x="6584690" y="4428228"/>
                  <a:ext cx="22104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2" name="Ink 41">
                  <a:extLst>
                    <a:ext uri="{FF2B5EF4-FFF2-40B4-BE49-F238E27FC236}">
                      <a16:creationId xmlns:a16="http://schemas.microsoft.com/office/drawing/2014/main" id="{F868D646-9426-4C4E-93F1-BAB06675D51A}"/>
                    </a:ext>
                  </a:extLst>
                </p14:cNvPr>
                <p14:cNvContentPartPr/>
                <p14:nvPr/>
              </p14:nvContentPartPr>
              <p14:xfrm>
                <a:off x="6802130" y="4570428"/>
                <a:ext cx="203760" cy="225360"/>
              </p14:xfrm>
            </p:contentPart>
          </mc:Choice>
          <mc:Fallback>
            <p:pic>
              <p:nvPicPr>
                <p:cNvPr id="42" name="Ink 41">
                  <a:extLst>
                    <a:ext uri="{FF2B5EF4-FFF2-40B4-BE49-F238E27FC236}">
                      <a16:creationId xmlns:a16="http://schemas.microsoft.com/office/drawing/2014/main" id="{F868D646-9426-4C4E-93F1-BAB06675D51A}"/>
                    </a:ext>
                  </a:extLst>
                </p:cNvPr>
                <p:cNvPicPr/>
                <p:nvPr/>
              </p:nvPicPr>
              <p:blipFill>
                <a:blip r:embed="rId66"/>
                <a:stretch>
                  <a:fillRect/>
                </a:stretch>
              </p:blipFill>
              <p:spPr>
                <a:xfrm>
                  <a:off x="6784130" y="4462428"/>
                  <a:ext cx="239400" cy="44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44" name="Ink 43">
                  <a:extLst>
                    <a:ext uri="{FF2B5EF4-FFF2-40B4-BE49-F238E27FC236}">
                      <a16:creationId xmlns:a16="http://schemas.microsoft.com/office/drawing/2014/main" id="{86A33B2E-911C-40C0-9625-BA5351FF287C}"/>
                    </a:ext>
                  </a:extLst>
                </p14:cNvPr>
                <p14:cNvContentPartPr/>
                <p14:nvPr/>
              </p14:nvContentPartPr>
              <p14:xfrm>
                <a:off x="6915890" y="3770508"/>
                <a:ext cx="248760" cy="1386720"/>
              </p14:xfrm>
            </p:contentPart>
          </mc:Choice>
          <mc:Fallback>
            <p:pic>
              <p:nvPicPr>
                <p:cNvPr id="44" name="Ink 43">
                  <a:extLst>
                    <a:ext uri="{FF2B5EF4-FFF2-40B4-BE49-F238E27FC236}">
                      <a16:creationId xmlns:a16="http://schemas.microsoft.com/office/drawing/2014/main" id="{86A33B2E-911C-40C0-9625-BA5351FF287C}"/>
                    </a:ext>
                  </a:extLst>
                </p:cNvPr>
                <p:cNvPicPr/>
                <p:nvPr/>
              </p:nvPicPr>
              <p:blipFill>
                <a:blip r:embed="rId68"/>
                <a:stretch>
                  <a:fillRect/>
                </a:stretch>
              </p:blipFill>
              <p:spPr>
                <a:xfrm>
                  <a:off x="6897864" y="3662508"/>
                  <a:ext cx="284452" cy="160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47" name="Ink 46">
                  <a:extLst>
                    <a:ext uri="{FF2B5EF4-FFF2-40B4-BE49-F238E27FC236}">
                      <a16:creationId xmlns:a16="http://schemas.microsoft.com/office/drawing/2014/main" id="{5A95252D-3271-4F6C-8036-7ABDC0BA31D8}"/>
                    </a:ext>
                  </a:extLst>
                </p14:cNvPr>
                <p14:cNvContentPartPr/>
                <p14:nvPr/>
              </p14:nvContentPartPr>
              <p14:xfrm>
                <a:off x="6465170" y="4654668"/>
                <a:ext cx="138600" cy="77760"/>
              </p14:xfrm>
            </p:contentPart>
          </mc:Choice>
          <mc:Fallback>
            <p:pic>
              <p:nvPicPr>
                <p:cNvPr id="47" name="Ink 46">
                  <a:extLst>
                    <a:ext uri="{FF2B5EF4-FFF2-40B4-BE49-F238E27FC236}">
                      <a16:creationId xmlns:a16="http://schemas.microsoft.com/office/drawing/2014/main" id="{5A95252D-3271-4F6C-8036-7ABDC0BA31D8}"/>
                    </a:ext>
                  </a:extLst>
                </p:cNvPr>
                <p:cNvPicPr/>
                <p:nvPr/>
              </p:nvPicPr>
              <p:blipFill>
                <a:blip r:embed="rId70"/>
                <a:stretch>
                  <a:fillRect/>
                </a:stretch>
              </p:blipFill>
              <p:spPr>
                <a:xfrm>
                  <a:off x="6447170" y="4546668"/>
                  <a:ext cx="174240" cy="293400"/>
                </a:xfrm>
                <a:prstGeom prst="rect">
                  <a:avLst/>
                </a:prstGeom>
              </p:spPr>
            </p:pic>
          </mc:Fallback>
        </mc:AlternateContent>
      </p:grpSp>
      <p:grpSp>
        <p:nvGrpSpPr>
          <p:cNvPr id="54" name="Group 53">
            <a:extLst>
              <a:ext uri="{FF2B5EF4-FFF2-40B4-BE49-F238E27FC236}">
                <a16:creationId xmlns:a16="http://schemas.microsoft.com/office/drawing/2014/main" id="{07970C11-68BA-4C24-A7F8-BDA81B261811}"/>
              </a:ext>
            </a:extLst>
          </p:cNvPr>
          <p:cNvGrpSpPr/>
          <p:nvPr/>
        </p:nvGrpSpPr>
        <p:grpSpPr>
          <a:xfrm>
            <a:off x="7308290" y="3816228"/>
            <a:ext cx="591840" cy="348120"/>
            <a:chOff x="7308290" y="3816228"/>
            <a:chExt cx="591840" cy="348120"/>
          </a:xfrm>
        </p:grpSpPr>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49" name="Ink 48">
                  <a:extLst>
                    <a:ext uri="{FF2B5EF4-FFF2-40B4-BE49-F238E27FC236}">
                      <a16:creationId xmlns:a16="http://schemas.microsoft.com/office/drawing/2014/main" id="{CE5EF91E-64D2-4690-B50F-5CA14E6AF383}"/>
                    </a:ext>
                  </a:extLst>
                </p14:cNvPr>
                <p14:cNvContentPartPr/>
                <p14:nvPr/>
              </p14:nvContentPartPr>
              <p14:xfrm>
                <a:off x="7308290" y="3939708"/>
                <a:ext cx="153000" cy="169920"/>
              </p14:xfrm>
            </p:contentPart>
          </mc:Choice>
          <mc:Fallback>
            <p:pic>
              <p:nvPicPr>
                <p:cNvPr id="49" name="Ink 48">
                  <a:extLst>
                    <a:ext uri="{FF2B5EF4-FFF2-40B4-BE49-F238E27FC236}">
                      <a16:creationId xmlns:a16="http://schemas.microsoft.com/office/drawing/2014/main" id="{CE5EF91E-64D2-4690-B50F-5CA14E6AF383}"/>
                    </a:ext>
                  </a:extLst>
                </p:cNvPr>
                <p:cNvPicPr/>
                <p:nvPr/>
              </p:nvPicPr>
              <p:blipFill>
                <a:blip r:embed="rId72"/>
                <a:stretch>
                  <a:fillRect/>
                </a:stretch>
              </p:blipFill>
              <p:spPr>
                <a:xfrm>
                  <a:off x="7290332" y="3831708"/>
                  <a:ext cx="188556"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0" name="Ink 49">
                  <a:extLst>
                    <a:ext uri="{FF2B5EF4-FFF2-40B4-BE49-F238E27FC236}">
                      <a16:creationId xmlns:a16="http://schemas.microsoft.com/office/drawing/2014/main" id="{160DBA13-3381-457B-867C-03FAB1F5F7C9}"/>
                    </a:ext>
                  </a:extLst>
                </p14:cNvPr>
                <p14:cNvContentPartPr/>
                <p14:nvPr/>
              </p14:nvContentPartPr>
              <p14:xfrm>
                <a:off x="7519610" y="3985068"/>
                <a:ext cx="96480" cy="94320"/>
              </p14:xfrm>
            </p:contentPart>
          </mc:Choice>
          <mc:Fallback>
            <p:pic>
              <p:nvPicPr>
                <p:cNvPr id="50" name="Ink 49">
                  <a:extLst>
                    <a:ext uri="{FF2B5EF4-FFF2-40B4-BE49-F238E27FC236}">
                      <a16:creationId xmlns:a16="http://schemas.microsoft.com/office/drawing/2014/main" id="{160DBA13-3381-457B-867C-03FAB1F5F7C9}"/>
                    </a:ext>
                  </a:extLst>
                </p:cNvPr>
                <p:cNvPicPr/>
                <p:nvPr/>
              </p:nvPicPr>
              <p:blipFill>
                <a:blip r:embed="rId74"/>
                <a:stretch>
                  <a:fillRect/>
                </a:stretch>
              </p:blipFill>
              <p:spPr>
                <a:xfrm>
                  <a:off x="7501610" y="3877068"/>
                  <a:ext cx="13212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1" name="Ink 50">
                  <a:extLst>
                    <a:ext uri="{FF2B5EF4-FFF2-40B4-BE49-F238E27FC236}">
                      <a16:creationId xmlns:a16="http://schemas.microsoft.com/office/drawing/2014/main" id="{A0871986-9E36-4ECF-A16F-C0E6B385BCD2}"/>
                    </a:ext>
                  </a:extLst>
                </p14:cNvPr>
                <p14:cNvContentPartPr/>
                <p14:nvPr/>
              </p14:nvContentPartPr>
              <p14:xfrm>
                <a:off x="7543010" y="3984708"/>
                <a:ext cx="78120" cy="125280"/>
              </p14:xfrm>
            </p:contentPart>
          </mc:Choice>
          <mc:Fallback>
            <p:pic>
              <p:nvPicPr>
                <p:cNvPr id="51" name="Ink 50">
                  <a:extLst>
                    <a:ext uri="{FF2B5EF4-FFF2-40B4-BE49-F238E27FC236}">
                      <a16:creationId xmlns:a16="http://schemas.microsoft.com/office/drawing/2014/main" id="{A0871986-9E36-4ECF-A16F-C0E6B385BCD2}"/>
                    </a:ext>
                  </a:extLst>
                </p:cNvPr>
                <p:cNvPicPr/>
                <p:nvPr/>
              </p:nvPicPr>
              <p:blipFill>
                <a:blip r:embed="rId76"/>
                <a:stretch>
                  <a:fillRect/>
                </a:stretch>
              </p:blipFill>
              <p:spPr>
                <a:xfrm>
                  <a:off x="7525010" y="3876708"/>
                  <a:ext cx="11376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52" name="Ink 51">
                  <a:extLst>
                    <a:ext uri="{FF2B5EF4-FFF2-40B4-BE49-F238E27FC236}">
                      <a16:creationId xmlns:a16="http://schemas.microsoft.com/office/drawing/2014/main" id="{B6E4A21E-E63D-4429-8492-591D3529410A}"/>
                    </a:ext>
                  </a:extLst>
                </p14:cNvPr>
                <p14:cNvContentPartPr/>
                <p14:nvPr/>
              </p14:nvContentPartPr>
              <p14:xfrm>
                <a:off x="7696370" y="3816228"/>
                <a:ext cx="162000" cy="285840"/>
              </p14:xfrm>
            </p:contentPart>
          </mc:Choice>
          <mc:Fallback>
            <p:pic>
              <p:nvPicPr>
                <p:cNvPr id="52" name="Ink 51">
                  <a:extLst>
                    <a:ext uri="{FF2B5EF4-FFF2-40B4-BE49-F238E27FC236}">
                      <a16:creationId xmlns:a16="http://schemas.microsoft.com/office/drawing/2014/main" id="{B6E4A21E-E63D-4429-8492-591D3529410A}"/>
                    </a:ext>
                  </a:extLst>
                </p:cNvPr>
                <p:cNvPicPr/>
                <p:nvPr/>
              </p:nvPicPr>
              <p:blipFill>
                <a:blip r:embed="rId78"/>
                <a:stretch>
                  <a:fillRect/>
                </a:stretch>
              </p:blipFill>
              <p:spPr>
                <a:xfrm>
                  <a:off x="7678410" y="3708364"/>
                  <a:ext cx="197561" cy="50120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3" name="Ink 52">
                  <a:extLst>
                    <a:ext uri="{FF2B5EF4-FFF2-40B4-BE49-F238E27FC236}">
                      <a16:creationId xmlns:a16="http://schemas.microsoft.com/office/drawing/2014/main" id="{282221B7-1819-4827-8CEC-B5DC5537532C}"/>
                    </a:ext>
                  </a:extLst>
                </p14:cNvPr>
                <p14:cNvContentPartPr/>
                <p14:nvPr/>
              </p14:nvContentPartPr>
              <p14:xfrm>
                <a:off x="7872050" y="4055268"/>
                <a:ext cx="28080" cy="109080"/>
              </p14:xfrm>
            </p:contentPart>
          </mc:Choice>
          <mc:Fallback>
            <p:pic>
              <p:nvPicPr>
                <p:cNvPr id="53" name="Ink 52">
                  <a:extLst>
                    <a:ext uri="{FF2B5EF4-FFF2-40B4-BE49-F238E27FC236}">
                      <a16:creationId xmlns:a16="http://schemas.microsoft.com/office/drawing/2014/main" id="{282221B7-1819-4827-8CEC-B5DC5537532C}"/>
                    </a:ext>
                  </a:extLst>
                </p:cNvPr>
                <p:cNvPicPr/>
                <p:nvPr/>
              </p:nvPicPr>
              <p:blipFill>
                <a:blip r:embed="rId80"/>
                <a:stretch>
                  <a:fillRect/>
                </a:stretch>
              </p:blipFill>
              <p:spPr>
                <a:xfrm>
                  <a:off x="7854278" y="3947268"/>
                  <a:ext cx="63269" cy="324720"/>
                </a:xfrm>
                <a:prstGeom prst="rect">
                  <a:avLst/>
                </a:prstGeom>
              </p:spPr>
            </p:pic>
          </mc:Fallback>
        </mc:AlternateContent>
      </p:grpSp>
      <p:grpSp>
        <p:nvGrpSpPr>
          <p:cNvPr id="66" name="Group 65">
            <a:extLst>
              <a:ext uri="{FF2B5EF4-FFF2-40B4-BE49-F238E27FC236}">
                <a16:creationId xmlns:a16="http://schemas.microsoft.com/office/drawing/2014/main" id="{20D2CC38-E5EC-4E04-9633-64D7F0B09579}"/>
              </a:ext>
            </a:extLst>
          </p:cNvPr>
          <p:cNvGrpSpPr/>
          <p:nvPr/>
        </p:nvGrpSpPr>
        <p:grpSpPr>
          <a:xfrm>
            <a:off x="9408170" y="3813708"/>
            <a:ext cx="351360" cy="257760"/>
            <a:chOff x="9408170" y="3813708"/>
            <a:chExt cx="351360" cy="257760"/>
          </a:xfrm>
        </p:grpSpPr>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60" name="Ink 59">
                  <a:extLst>
                    <a:ext uri="{FF2B5EF4-FFF2-40B4-BE49-F238E27FC236}">
                      <a16:creationId xmlns:a16="http://schemas.microsoft.com/office/drawing/2014/main" id="{057EA3E0-1FC8-4FF8-9CB3-283CA49F298F}"/>
                    </a:ext>
                  </a:extLst>
                </p14:cNvPr>
                <p14:cNvContentPartPr/>
                <p14:nvPr/>
              </p14:nvContentPartPr>
              <p14:xfrm>
                <a:off x="9408170" y="3965268"/>
                <a:ext cx="137880" cy="10080"/>
              </p14:xfrm>
            </p:contentPart>
          </mc:Choice>
          <mc:Fallback>
            <p:pic>
              <p:nvPicPr>
                <p:cNvPr id="60" name="Ink 59">
                  <a:extLst>
                    <a:ext uri="{FF2B5EF4-FFF2-40B4-BE49-F238E27FC236}">
                      <a16:creationId xmlns:a16="http://schemas.microsoft.com/office/drawing/2014/main" id="{057EA3E0-1FC8-4FF8-9CB3-283CA49F298F}"/>
                    </a:ext>
                  </a:extLst>
                </p:cNvPr>
                <p:cNvPicPr/>
                <p:nvPr/>
              </p:nvPicPr>
              <p:blipFill>
                <a:blip r:embed="rId82"/>
                <a:stretch>
                  <a:fillRect/>
                </a:stretch>
              </p:blipFill>
              <p:spPr>
                <a:xfrm>
                  <a:off x="9390170" y="3853268"/>
                  <a:ext cx="173520" cy="233707"/>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61" name="Ink 60">
                  <a:extLst>
                    <a:ext uri="{FF2B5EF4-FFF2-40B4-BE49-F238E27FC236}">
                      <a16:creationId xmlns:a16="http://schemas.microsoft.com/office/drawing/2014/main" id="{917DE735-275B-4A87-BA7D-1998B4A6A500}"/>
                    </a:ext>
                  </a:extLst>
                </p14:cNvPr>
                <p14:cNvContentPartPr/>
                <p14:nvPr/>
              </p14:nvContentPartPr>
              <p14:xfrm>
                <a:off x="9613010" y="3813708"/>
                <a:ext cx="146520" cy="257760"/>
              </p14:xfrm>
            </p:contentPart>
          </mc:Choice>
          <mc:Fallback>
            <p:pic>
              <p:nvPicPr>
                <p:cNvPr id="61" name="Ink 60">
                  <a:extLst>
                    <a:ext uri="{FF2B5EF4-FFF2-40B4-BE49-F238E27FC236}">
                      <a16:creationId xmlns:a16="http://schemas.microsoft.com/office/drawing/2014/main" id="{917DE735-275B-4A87-BA7D-1998B4A6A500}"/>
                    </a:ext>
                  </a:extLst>
                </p:cNvPr>
                <p:cNvPicPr/>
                <p:nvPr/>
              </p:nvPicPr>
              <p:blipFill>
                <a:blip r:embed="rId84"/>
                <a:stretch>
                  <a:fillRect/>
                </a:stretch>
              </p:blipFill>
              <p:spPr>
                <a:xfrm>
                  <a:off x="9595010" y="3705708"/>
                  <a:ext cx="182160" cy="4734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67" name="Ink 66">
                <a:extLst>
                  <a:ext uri="{FF2B5EF4-FFF2-40B4-BE49-F238E27FC236}">
                    <a16:creationId xmlns:a16="http://schemas.microsoft.com/office/drawing/2014/main" id="{86410392-4F34-4D47-A436-EC1A5039F90B}"/>
                  </a:ext>
                </a:extLst>
              </p14:cNvPr>
              <p14:cNvContentPartPr/>
              <p14:nvPr/>
            </p14:nvContentPartPr>
            <p14:xfrm>
              <a:off x="10402490" y="3956988"/>
              <a:ext cx="219600" cy="105480"/>
            </p14:xfrm>
          </p:contentPart>
        </mc:Choice>
        <mc:Fallback>
          <p:pic>
            <p:nvPicPr>
              <p:cNvPr id="67" name="Ink 66">
                <a:extLst>
                  <a:ext uri="{FF2B5EF4-FFF2-40B4-BE49-F238E27FC236}">
                    <a16:creationId xmlns:a16="http://schemas.microsoft.com/office/drawing/2014/main" id="{86410392-4F34-4D47-A436-EC1A5039F90B}"/>
                  </a:ext>
                </a:extLst>
              </p:cNvPr>
              <p:cNvPicPr/>
              <p:nvPr/>
            </p:nvPicPr>
            <p:blipFill>
              <a:blip r:embed="rId86"/>
              <a:stretch>
                <a:fillRect/>
              </a:stretch>
            </p:blipFill>
            <p:spPr>
              <a:xfrm>
                <a:off x="10384490" y="3848988"/>
                <a:ext cx="255240" cy="32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64" name="Ink 63">
                <a:extLst>
                  <a:ext uri="{FF2B5EF4-FFF2-40B4-BE49-F238E27FC236}">
                    <a16:creationId xmlns:a16="http://schemas.microsoft.com/office/drawing/2014/main" id="{FA59DF2B-649A-4093-8794-89017D5CAC2E}"/>
                  </a:ext>
                </a:extLst>
              </p14:cNvPr>
              <p14:cNvContentPartPr/>
              <p14:nvPr/>
            </p14:nvContentPartPr>
            <p14:xfrm>
              <a:off x="10062650" y="3798228"/>
              <a:ext cx="119520" cy="1053720"/>
            </p14:xfrm>
          </p:contentPart>
        </mc:Choice>
        <mc:Fallback>
          <p:pic>
            <p:nvPicPr>
              <p:cNvPr id="64" name="Ink 63">
                <a:extLst>
                  <a:ext uri="{FF2B5EF4-FFF2-40B4-BE49-F238E27FC236}">
                    <a16:creationId xmlns:a16="http://schemas.microsoft.com/office/drawing/2014/main" id="{FA59DF2B-649A-4093-8794-89017D5CAC2E}"/>
                  </a:ext>
                </a:extLst>
              </p:cNvPr>
              <p:cNvPicPr/>
              <p:nvPr/>
            </p:nvPicPr>
            <p:blipFill>
              <a:blip r:embed="rId88"/>
              <a:stretch>
                <a:fillRect/>
              </a:stretch>
            </p:blipFill>
            <p:spPr>
              <a:xfrm>
                <a:off x="10044650" y="3690228"/>
                <a:ext cx="155160" cy="126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68" name="Ink 67">
                <a:extLst>
                  <a:ext uri="{FF2B5EF4-FFF2-40B4-BE49-F238E27FC236}">
                    <a16:creationId xmlns:a16="http://schemas.microsoft.com/office/drawing/2014/main" id="{F1E2F625-9848-47C9-BF53-A4397CB5A2E6}"/>
                  </a:ext>
                </a:extLst>
              </p14:cNvPr>
              <p14:cNvContentPartPr/>
              <p14:nvPr/>
            </p14:nvContentPartPr>
            <p14:xfrm>
              <a:off x="10375130" y="3878148"/>
              <a:ext cx="226800" cy="182880"/>
            </p14:xfrm>
          </p:contentPart>
        </mc:Choice>
        <mc:Fallback>
          <p:pic>
            <p:nvPicPr>
              <p:cNvPr id="68" name="Ink 67">
                <a:extLst>
                  <a:ext uri="{FF2B5EF4-FFF2-40B4-BE49-F238E27FC236}">
                    <a16:creationId xmlns:a16="http://schemas.microsoft.com/office/drawing/2014/main" id="{F1E2F625-9848-47C9-BF53-A4397CB5A2E6}"/>
                  </a:ext>
                </a:extLst>
              </p:cNvPr>
              <p:cNvPicPr/>
              <p:nvPr/>
            </p:nvPicPr>
            <p:blipFill>
              <a:blip r:embed="rId90"/>
              <a:stretch>
                <a:fillRect/>
              </a:stretch>
            </p:blipFill>
            <p:spPr>
              <a:xfrm>
                <a:off x="10357130" y="3770148"/>
                <a:ext cx="262440" cy="398520"/>
              </a:xfrm>
              <a:prstGeom prst="rect">
                <a:avLst/>
              </a:prstGeom>
            </p:spPr>
          </p:pic>
        </mc:Fallback>
      </mc:AlternateContent>
      <p:grpSp>
        <p:nvGrpSpPr>
          <p:cNvPr id="76" name="Group 75">
            <a:extLst>
              <a:ext uri="{FF2B5EF4-FFF2-40B4-BE49-F238E27FC236}">
                <a16:creationId xmlns:a16="http://schemas.microsoft.com/office/drawing/2014/main" id="{A7C562EC-F685-4A5B-85BC-A8B8EA3D40A6}"/>
              </a:ext>
            </a:extLst>
          </p:cNvPr>
          <p:cNvGrpSpPr/>
          <p:nvPr/>
        </p:nvGrpSpPr>
        <p:grpSpPr>
          <a:xfrm>
            <a:off x="7971410" y="3705708"/>
            <a:ext cx="1118520" cy="1198080"/>
            <a:chOff x="7971410" y="3705708"/>
            <a:chExt cx="1118520" cy="1198080"/>
          </a:xfrm>
        </p:grpSpPr>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36" name="Ink 35">
                  <a:extLst>
                    <a:ext uri="{FF2B5EF4-FFF2-40B4-BE49-F238E27FC236}">
                      <a16:creationId xmlns:a16="http://schemas.microsoft.com/office/drawing/2014/main" id="{4A29E1EE-2A02-4FFA-9EBA-D659FC9A25DC}"/>
                    </a:ext>
                  </a:extLst>
                </p14:cNvPr>
                <p14:cNvContentPartPr/>
                <p14:nvPr/>
              </p14:nvContentPartPr>
              <p14:xfrm>
                <a:off x="7971410" y="4374948"/>
                <a:ext cx="249120" cy="39600"/>
              </p14:xfrm>
            </p:contentPart>
          </mc:Choice>
          <mc:Fallback>
            <p:pic>
              <p:nvPicPr>
                <p:cNvPr id="36" name="Ink 35">
                  <a:extLst>
                    <a:ext uri="{FF2B5EF4-FFF2-40B4-BE49-F238E27FC236}">
                      <a16:creationId xmlns:a16="http://schemas.microsoft.com/office/drawing/2014/main" id="{4A29E1EE-2A02-4FFA-9EBA-D659FC9A25DC}"/>
                    </a:ext>
                  </a:extLst>
                </p:cNvPr>
                <p:cNvPicPr/>
                <p:nvPr/>
              </p:nvPicPr>
              <p:blipFill>
                <a:blip r:embed="rId92"/>
                <a:stretch>
                  <a:fillRect/>
                </a:stretch>
              </p:blipFill>
              <p:spPr>
                <a:xfrm>
                  <a:off x="7953410" y="4265957"/>
                  <a:ext cx="284760" cy="257218"/>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43" name="Ink 42">
                  <a:extLst>
                    <a:ext uri="{FF2B5EF4-FFF2-40B4-BE49-F238E27FC236}">
                      <a16:creationId xmlns:a16="http://schemas.microsoft.com/office/drawing/2014/main" id="{DFAD8373-553E-44DF-BBAF-F16459351B40}"/>
                    </a:ext>
                  </a:extLst>
                </p14:cNvPr>
                <p14:cNvContentPartPr/>
                <p14:nvPr/>
              </p14:nvContentPartPr>
              <p14:xfrm>
                <a:off x="8153930" y="4310148"/>
                <a:ext cx="193680" cy="158760"/>
              </p14:xfrm>
            </p:contentPart>
          </mc:Choice>
          <mc:Fallback>
            <p:pic>
              <p:nvPicPr>
                <p:cNvPr id="43" name="Ink 42">
                  <a:extLst>
                    <a:ext uri="{FF2B5EF4-FFF2-40B4-BE49-F238E27FC236}">
                      <a16:creationId xmlns:a16="http://schemas.microsoft.com/office/drawing/2014/main" id="{DFAD8373-553E-44DF-BBAF-F16459351B40}"/>
                    </a:ext>
                  </a:extLst>
                </p:cNvPr>
                <p:cNvPicPr/>
                <p:nvPr/>
              </p:nvPicPr>
              <p:blipFill>
                <a:blip r:embed="rId94"/>
                <a:stretch>
                  <a:fillRect/>
                </a:stretch>
              </p:blipFill>
              <p:spPr>
                <a:xfrm>
                  <a:off x="8135896" y="4202148"/>
                  <a:ext cx="229386" cy="37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45" name="Ink 44">
                  <a:extLst>
                    <a:ext uri="{FF2B5EF4-FFF2-40B4-BE49-F238E27FC236}">
                      <a16:creationId xmlns:a16="http://schemas.microsoft.com/office/drawing/2014/main" id="{57CC9680-CCEC-4A53-9CF4-BD9C0CFE36A6}"/>
                    </a:ext>
                  </a:extLst>
                </p14:cNvPr>
                <p14:cNvContentPartPr/>
                <p14:nvPr/>
              </p14:nvContentPartPr>
              <p14:xfrm>
                <a:off x="8440850" y="3705708"/>
                <a:ext cx="212400" cy="1198080"/>
              </p14:xfrm>
            </p:contentPart>
          </mc:Choice>
          <mc:Fallback>
            <p:pic>
              <p:nvPicPr>
                <p:cNvPr id="45" name="Ink 44">
                  <a:extLst>
                    <a:ext uri="{FF2B5EF4-FFF2-40B4-BE49-F238E27FC236}">
                      <a16:creationId xmlns:a16="http://schemas.microsoft.com/office/drawing/2014/main" id="{57CC9680-CCEC-4A53-9CF4-BD9C0CFE36A6}"/>
                    </a:ext>
                  </a:extLst>
                </p:cNvPr>
                <p:cNvPicPr/>
                <p:nvPr/>
              </p:nvPicPr>
              <p:blipFill>
                <a:blip r:embed="rId96"/>
                <a:stretch>
                  <a:fillRect/>
                </a:stretch>
              </p:blipFill>
              <p:spPr>
                <a:xfrm>
                  <a:off x="8422850" y="3597708"/>
                  <a:ext cx="248040" cy="1413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56" name="Ink 55">
                  <a:extLst>
                    <a:ext uri="{FF2B5EF4-FFF2-40B4-BE49-F238E27FC236}">
                      <a16:creationId xmlns:a16="http://schemas.microsoft.com/office/drawing/2014/main" id="{D47C398D-FC03-4205-A552-7514471324B4}"/>
                    </a:ext>
                  </a:extLst>
                </p14:cNvPr>
                <p14:cNvContentPartPr/>
                <p14:nvPr/>
              </p14:nvContentPartPr>
              <p14:xfrm>
                <a:off x="8593850" y="3883908"/>
                <a:ext cx="169920" cy="185760"/>
              </p14:xfrm>
            </p:contentPart>
          </mc:Choice>
          <mc:Fallback>
            <p:pic>
              <p:nvPicPr>
                <p:cNvPr id="56" name="Ink 55">
                  <a:extLst>
                    <a:ext uri="{FF2B5EF4-FFF2-40B4-BE49-F238E27FC236}">
                      <a16:creationId xmlns:a16="http://schemas.microsoft.com/office/drawing/2014/main" id="{D47C398D-FC03-4205-A552-7514471324B4}"/>
                    </a:ext>
                  </a:extLst>
                </p:cNvPr>
                <p:cNvPicPr/>
                <p:nvPr/>
              </p:nvPicPr>
              <p:blipFill>
                <a:blip r:embed="rId98"/>
                <a:stretch>
                  <a:fillRect/>
                </a:stretch>
              </p:blipFill>
              <p:spPr>
                <a:xfrm>
                  <a:off x="8575850" y="3775908"/>
                  <a:ext cx="205560" cy="401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57" name="Ink 56">
                  <a:extLst>
                    <a:ext uri="{FF2B5EF4-FFF2-40B4-BE49-F238E27FC236}">
                      <a16:creationId xmlns:a16="http://schemas.microsoft.com/office/drawing/2014/main" id="{633DBEE4-D49B-44ED-B18F-3DAA5345CDC5}"/>
                    </a:ext>
                  </a:extLst>
                </p14:cNvPr>
                <p14:cNvContentPartPr/>
                <p14:nvPr/>
              </p14:nvContentPartPr>
              <p14:xfrm>
                <a:off x="8815970" y="3830988"/>
                <a:ext cx="37440" cy="243720"/>
              </p14:xfrm>
            </p:contentPart>
          </mc:Choice>
          <mc:Fallback>
            <p:pic>
              <p:nvPicPr>
                <p:cNvPr id="57" name="Ink 56">
                  <a:extLst>
                    <a:ext uri="{FF2B5EF4-FFF2-40B4-BE49-F238E27FC236}">
                      <a16:creationId xmlns:a16="http://schemas.microsoft.com/office/drawing/2014/main" id="{633DBEE4-D49B-44ED-B18F-3DAA5345CDC5}"/>
                    </a:ext>
                  </a:extLst>
                </p:cNvPr>
                <p:cNvPicPr/>
                <p:nvPr/>
              </p:nvPicPr>
              <p:blipFill>
                <a:blip r:embed="rId100"/>
                <a:stretch>
                  <a:fillRect/>
                </a:stretch>
              </p:blipFill>
              <p:spPr>
                <a:xfrm>
                  <a:off x="8797970" y="3722988"/>
                  <a:ext cx="7308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58" name="Ink 57">
                  <a:extLst>
                    <a:ext uri="{FF2B5EF4-FFF2-40B4-BE49-F238E27FC236}">
                      <a16:creationId xmlns:a16="http://schemas.microsoft.com/office/drawing/2014/main" id="{1AA9B400-B0D3-454D-B93F-883F3CA17F91}"/>
                    </a:ext>
                  </a:extLst>
                </p14:cNvPr>
                <p14:cNvContentPartPr/>
                <p14:nvPr/>
              </p14:nvContentPartPr>
              <p14:xfrm>
                <a:off x="8830370" y="3924588"/>
                <a:ext cx="143640" cy="145080"/>
              </p14:xfrm>
            </p:contentPart>
          </mc:Choice>
          <mc:Fallback>
            <p:pic>
              <p:nvPicPr>
                <p:cNvPr id="58" name="Ink 57">
                  <a:extLst>
                    <a:ext uri="{FF2B5EF4-FFF2-40B4-BE49-F238E27FC236}">
                      <a16:creationId xmlns:a16="http://schemas.microsoft.com/office/drawing/2014/main" id="{1AA9B400-B0D3-454D-B93F-883F3CA17F91}"/>
                    </a:ext>
                  </a:extLst>
                </p:cNvPr>
                <p:cNvPicPr/>
                <p:nvPr/>
              </p:nvPicPr>
              <p:blipFill>
                <a:blip r:embed="rId102"/>
                <a:stretch>
                  <a:fillRect/>
                </a:stretch>
              </p:blipFill>
              <p:spPr>
                <a:xfrm>
                  <a:off x="8812370" y="3816588"/>
                  <a:ext cx="179280" cy="36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71" name="Ink 70">
                  <a:extLst>
                    <a:ext uri="{FF2B5EF4-FFF2-40B4-BE49-F238E27FC236}">
                      <a16:creationId xmlns:a16="http://schemas.microsoft.com/office/drawing/2014/main" id="{C46B2F73-B2B7-4533-A40F-5F8DB7245DFF}"/>
                    </a:ext>
                  </a:extLst>
                </p14:cNvPr>
                <p14:cNvContentPartPr/>
                <p14:nvPr/>
              </p14:nvContentPartPr>
              <p14:xfrm>
                <a:off x="8532650" y="4501308"/>
                <a:ext cx="123840" cy="176400"/>
              </p14:xfrm>
            </p:contentPart>
          </mc:Choice>
          <mc:Fallback>
            <p:pic>
              <p:nvPicPr>
                <p:cNvPr id="71" name="Ink 70">
                  <a:extLst>
                    <a:ext uri="{FF2B5EF4-FFF2-40B4-BE49-F238E27FC236}">
                      <a16:creationId xmlns:a16="http://schemas.microsoft.com/office/drawing/2014/main" id="{C46B2F73-B2B7-4533-A40F-5F8DB7245DFF}"/>
                    </a:ext>
                  </a:extLst>
                </p:cNvPr>
                <p:cNvPicPr/>
                <p:nvPr/>
              </p:nvPicPr>
              <p:blipFill>
                <a:blip r:embed="rId104"/>
                <a:stretch>
                  <a:fillRect/>
                </a:stretch>
              </p:blipFill>
              <p:spPr>
                <a:xfrm>
                  <a:off x="8514598" y="4393308"/>
                  <a:ext cx="159584" cy="39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72" name="Ink 71">
                  <a:extLst>
                    <a:ext uri="{FF2B5EF4-FFF2-40B4-BE49-F238E27FC236}">
                      <a16:creationId xmlns:a16="http://schemas.microsoft.com/office/drawing/2014/main" id="{B1BCCED4-726B-4FE3-878B-3B5ABC0F0960}"/>
                    </a:ext>
                  </a:extLst>
                </p14:cNvPr>
                <p14:cNvContentPartPr/>
                <p14:nvPr/>
              </p14:nvContentPartPr>
              <p14:xfrm>
                <a:off x="8688170" y="4501308"/>
                <a:ext cx="37440" cy="224280"/>
              </p14:xfrm>
            </p:contentPart>
          </mc:Choice>
          <mc:Fallback>
            <p:pic>
              <p:nvPicPr>
                <p:cNvPr id="72" name="Ink 71">
                  <a:extLst>
                    <a:ext uri="{FF2B5EF4-FFF2-40B4-BE49-F238E27FC236}">
                      <a16:creationId xmlns:a16="http://schemas.microsoft.com/office/drawing/2014/main" id="{B1BCCED4-726B-4FE3-878B-3B5ABC0F0960}"/>
                    </a:ext>
                  </a:extLst>
                </p:cNvPr>
                <p:cNvPicPr/>
                <p:nvPr/>
              </p:nvPicPr>
              <p:blipFill>
                <a:blip r:embed="rId106"/>
                <a:stretch>
                  <a:fillRect/>
                </a:stretch>
              </p:blipFill>
              <p:spPr>
                <a:xfrm>
                  <a:off x="8670170" y="4393308"/>
                  <a:ext cx="7308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73" name="Ink 72">
                  <a:extLst>
                    <a:ext uri="{FF2B5EF4-FFF2-40B4-BE49-F238E27FC236}">
                      <a16:creationId xmlns:a16="http://schemas.microsoft.com/office/drawing/2014/main" id="{9DF82FAF-5E85-4E25-8F07-DD7266D95C03}"/>
                    </a:ext>
                  </a:extLst>
                </p14:cNvPr>
                <p14:cNvContentPartPr/>
                <p14:nvPr/>
              </p14:nvContentPartPr>
              <p14:xfrm>
                <a:off x="8714450" y="4583028"/>
                <a:ext cx="99000" cy="111240"/>
              </p14:xfrm>
            </p:contentPart>
          </mc:Choice>
          <mc:Fallback>
            <p:pic>
              <p:nvPicPr>
                <p:cNvPr id="73" name="Ink 72">
                  <a:extLst>
                    <a:ext uri="{FF2B5EF4-FFF2-40B4-BE49-F238E27FC236}">
                      <a16:creationId xmlns:a16="http://schemas.microsoft.com/office/drawing/2014/main" id="{9DF82FAF-5E85-4E25-8F07-DD7266D95C03}"/>
                    </a:ext>
                  </a:extLst>
                </p:cNvPr>
                <p:cNvPicPr/>
                <p:nvPr/>
              </p:nvPicPr>
              <p:blipFill>
                <a:blip r:embed="rId108"/>
                <a:stretch>
                  <a:fillRect/>
                </a:stretch>
              </p:blipFill>
              <p:spPr>
                <a:xfrm>
                  <a:off x="8696450" y="4474677"/>
                  <a:ext cx="134640" cy="3275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9">
              <p14:nvContentPartPr>
                <p14:cNvPr id="74" name="Ink 73">
                  <a:extLst>
                    <a:ext uri="{FF2B5EF4-FFF2-40B4-BE49-F238E27FC236}">
                      <a16:creationId xmlns:a16="http://schemas.microsoft.com/office/drawing/2014/main" id="{CB1DFB1F-CAA2-4992-8563-881CC2AC92FC}"/>
                    </a:ext>
                  </a:extLst>
                </p14:cNvPr>
                <p14:cNvContentPartPr/>
                <p14:nvPr/>
              </p14:nvContentPartPr>
              <p14:xfrm>
                <a:off x="8851970" y="4632708"/>
                <a:ext cx="87120" cy="10080"/>
              </p14:xfrm>
            </p:contentPart>
          </mc:Choice>
          <mc:Fallback>
            <p:pic>
              <p:nvPicPr>
                <p:cNvPr id="74" name="Ink 73">
                  <a:extLst>
                    <a:ext uri="{FF2B5EF4-FFF2-40B4-BE49-F238E27FC236}">
                      <a16:creationId xmlns:a16="http://schemas.microsoft.com/office/drawing/2014/main" id="{CB1DFB1F-CAA2-4992-8563-881CC2AC92FC}"/>
                    </a:ext>
                  </a:extLst>
                </p:cNvPr>
                <p:cNvPicPr/>
                <p:nvPr/>
              </p:nvPicPr>
              <p:blipFill>
                <a:blip r:embed="rId110"/>
                <a:stretch>
                  <a:fillRect/>
                </a:stretch>
              </p:blipFill>
              <p:spPr>
                <a:xfrm>
                  <a:off x="8834044" y="4524708"/>
                  <a:ext cx="122613" cy="22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1">
              <p14:nvContentPartPr>
                <p14:cNvPr id="75" name="Ink 74">
                  <a:extLst>
                    <a:ext uri="{FF2B5EF4-FFF2-40B4-BE49-F238E27FC236}">
                      <a16:creationId xmlns:a16="http://schemas.microsoft.com/office/drawing/2014/main" id="{0ADD10CD-0845-4B1C-BA69-E9447DEC42B6}"/>
                    </a:ext>
                  </a:extLst>
                </p14:cNvPr>
                <p14:cNvContentPartPr/>
                <p14:nvPr/>
              </p14:nvContentPartPr>
              <p14:xfrm>
                <a:off x="8988410" y="4533708"/>
                <a:ext cx="101520" cy="151560"/>
              </p14:xfrm>
            </p:contentPart>
          </mc:Choice>
          <mc:Fallback>
            <p:pic>
              <p:nvPicPr>
                <p:cNvPr id="75" name="Ink 74">
                  <a:extLst>
                    <a:ext uri="{FF2B5EF4-FFF2-40B4-BE49-F238E27FC236}">
                      <a16:creationId xmlns:a16="http://schemas.microsoft.com/office/drawing/2014/main" id="{0ADD10CD-0845-4B1C-BA69-E9447DEC42B6}"/>
                    </a:ext>
                  </a:extLst>
                </p:cNvPr>
                <p:cNvPicPr/>
                <p:nvPr/>
              </p:nvPicPr>
              <p:blipFill>
                <a:blip r:embed="rId112"/>
                <a:stretch>
                  <a:fillRect/>
                </a:stretch>
              </p:blipFill>
              <p:spPr>
                <a:xfrm>
                  <a:off x="8970410" y="4425708"/>
                  <a:ext cx="137160" cy="367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13">
            <p14:nvContentPartPr>
              <p14:cNvPr id="77" name="Ink 76">
                <a:extLst>
                  <a:ext uri="{FF2B5EF4-FFF2-40B4-BE49-F238E27FC236}">
                    <a16:creationId xmlns:a16="http://schemas.microsoft.com/office/drawing/2014/main" id="{CC4A38BD-1F12-4E03-883B-265EF416A0B5}"/>
                  </a:ext>
                </a:extLst>
              </p14:cNvPr>
              <p14:cNvContentPartPr/>
              <p14:nvPr/>
            </p14:nvContentPartPr>
            <p14:xfrm>
              <a:off x="9556850" y="4544508"/>
              <a:ext cx="189000" cy="166680"/>
            </p14:xfrm>
          </p:contentPart>
        </mc:Choice>
        <mc:Fallback>
          <p:pic>
            <p:nvPicPr>
              <p:cNvPr id="77" name="Ink 76">
                <a:extLst>
                  <a:ext uri="{FF2B5EF4-FFF2-40B4-BE49-F238E27FC236}">
                    <a16:creationId xmlns:a16="http://schemas.microsoft.com/office/drawing/2014/main" id="{CC4A38BD-1F12-4E03-883B-265EF416A0B5}"/>
                  </a:ext>
                </a:extLst>
              </p:cNvPr>
              <p:cNvPicPr/>
              <p:nvPr/>
            </p:nvPicPr>
            <p:blipFill>
              <a:blip r:embed="rId114"/>
              <a:stretch>
                <a:fillRect/>
              </a:stretch>
            </p:blipFill>
            <p:spPr>
              <a:xfrm>
                <a:off x="9538850" y="4436508"/>
                <a:ext cx="224640" cy="382320"/>
              </a:xfrm>
              <a:prstGeom prst="rect">
                <a:avLst/>
              </a:prstGeom>
            </p:spPr>
          </p:pic>
        </mc:Fallback>
      </mc:AlternateContent>
      <p:grpSp>
        <p:nvGrpSpPr>
          <p:cNvPr id="80" name="Group 79">
            <a:extLst>
              <a:ext uri="{FF2B5EF4-FFF2-40B4-BE49-F238E27FC236}">
                <a16:creationId xmlns:a16="http://schemas.microsoft.com/office/drawing/2014/main" id="{C9BBE3CE-C6DF-464B-BE1B-7AB78C289255}"/>
              </a:ext>
            </a:extLst>
          </p:cNvPr>
          <p:cNvGrpSpPr/>
          <p:nvPr/>
        </p:nvGrpSpPr>
        <p:grpSpPr>
          <a:xfrm>
            <a:off x="10399250" y="3524988"/>
            <a:ext cx="501120" cy="1424160"/>
            <a:chOff x="10399250" y="3524988"/>
            <a:chExt cx="501120" cy="1424160"/>
          </a:xfrm>
        </p:grpSpPr>
        <mc:AlternateContent xmlns:mc="http://schemas.openxmlformats.org/markup-compatibility/2006">
          <mc:Choice xmlns:p14="http://schemas.microsoft.com/office/powerpoint/2010/main" xmlns:aink="http://schemas.microsoft.com/office/drawing/2016/ink" Requires="p14 aink">
            <p:contentPart p14:bwMode="auto" r:id="rId115">
              <p14:nvContentPartPr>
                <p14:cNvPr id="62" name="Ink 61">
                  <a:extLst>
                    <a:ext uri="{FF2B5EF4-FFF2-40B4-BE49-F238E27FC236}">
                      <a16:creationId xmlns:a16="http://schemas.microsoft.com/office/drawing/2014/main" id="{A50ED82D-0DEF-41F3-B3A6-02CBA7672965}"/>
                    </a:ext>
                  </a:extLst>
                </p14:cNvPr>
                <p14:cNvContentPartPr/>
                <p14:nvPr/>
              </p14:nvContentPartPr>
              <p14:xfrm>
                <a:off x="10399250" y="3876708"/>
                <a:ext cx="167400" cy="147600"/>
              </p14:xfrm>
            </p:contentPart>
          </mc:Choice>
          <mc:Fallback>
            <p:pic>
              <p:nvPicPr>
                <p:cNvPr id="62" name="Ink 61">
                  <a:extLst>
                    <a:ext uri="{FF2B5EF4-FFF2-40B4-BE49-F238E27FC236}">
                      <a16:creationId xmlns:a16="http://schemas.microsoft.com/office/drawing/2014/main" id="{A50ED82D-0DEF-41F3-B3A6-02CBA7672965}"/>
                    </a:ext>
                  </a:extLst>
                </p:cNvPr>
                <p:cNvPicPr/>
                <p:nvPr/>
              </p:nvPicPr>
              <p:blipFill>
                <a:blip r:embed="rId116"/>
                <a:stretch>
                  <a:fillRect/>
                </a:stretch>
              </p:blipFill>
              <p:spPr>
                <a:xfrm>
                  <a:off x="10381250" y="3768708"/>
                  <a:ext cx="203040" cy="36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7">
              <p14:nvContentPartPr>
                <p14:cNvPr id="63" name="Ink 62">
                  <a:extLst>
                    <a:ext uri="{FF2B5EF4-FFF2-40B4-BE49-F238E27FC236}">
                      <a16:creationId xmlns:a16="http://schemas.microsoft.com/office/drawing/2014/main" id="{FB28900E-85F9-4B4F-B4E8-69AE52646C05}"/>
                    </a:ext>
                  </a:extLst>
                </p14:cNvPr>
                <p14:cNvContentPartPr/>
                <p14:nvPr/>
              </p14:nvContentPartPr>
              <p14:xfrm>
                <a:off x="10655930" y="3852228"/>
                <a:ext cx="145800" cy="163800"/>
              </p14:xfrm>
            </p:contentPart>
          </mc:Choice>
          <mc:Fallback>
            <p:pic>
              <p:nvPicPr>
                <p:cNvPr id="63" name="Ink 62">
                  <a:extLst>
                    <a:ext uri="{FF2B5EF4-FFF2-40B4-BE49-F238E27FC236}">
                      <a16:creationId xmlns:a16="http://schemas.microsoft.com/office/drawing/2014/main" id="{FB28900E-85F9-4B4F-B4E8-69AE52646C05}"/>
                    </a:ext>
                  </a:extLst>
                </p:cNvPr>
                <p:cNvPicPr/>
                <p:nvPr/>
              </p:nvPicPr>
              <p:blipFill>
                <a:blip r:embed="rId118"/>
                <a:stretch>
                  <a:fillRect/>
                </a:stretch>
              </p:blipFill>
              <p:spPr>
                <a:xfrm>
                  <a:off x="10637930" y="3743990"/>
                  <a:ext cx="181440" cy="37991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9">
              <p14:nvContentPartPr>
                <p14:cNvPr id="78" name="Ink 77">
                  <a:extLst>
                    <a:ext uri="{FF2B5EF4-FFF2-40B4-BE49-F238E27FC236}">
                      <a16:creationId xmlns:a16="http://schemas.microsoft.com/office/drawing/2014/main" id="{86FCF06B-D194-459C-934B-66FE5984F7D0}"/>
                    </a:ext>
                  </a:extLst>
                </p14:cNvPr>
                <p14:cNvContentPartPr/>
                <p14:nvPr/>
              </p14:nvContentPartPr>
              <p14:xfrm>
                <a:off x="10492490" y="4454868"/>
                <a:ext cx="160200" cy="169560"/>
              </p14:xfrm>
            </p:contentPart>
          </mc:Choice>
          <mc:Fallback>
            <p:pic>
              <p:nvPicPr>
                <p:cNvPr id="78" name="Ink 77">
                  <a:extLst>
                    <a:ext uri="{FF2B5EF4-FFF2-40B4-BE49-F238E27FC236}">
                      <a16:creationId xmlns:a16="http://schemas.microsoft.com/office/drawing/2014/main" id="{86FCF06B-D194-459C-934B-66FE5984F7D0}"/>
                    </a:ext>
                  </a:extLst>
                </p:cNvPr>
                <p:cNvPicPr/>
                <p:nvPr/>
              </p:nvPicPr>
              <p:blipFill>
                <a:blip r:embed="rId120"/>
                <a:stretch>
                  <a:fillRect/>
                </a:stretch>
              </p:blipFill>
              <p:spPr>
                <a:xfrm>
                  <a:off x="10474490" y="4346868"/>
                  <a:ext cx="195840" cy="38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1">
              <p14:nvContentPartPr>
                <p14:cNvPr id="79" name="Ink 78">
                  <a:extLst>
                    <a:ext uri="{FF2B5EF4-FFF2-40B4-BE49-F238E27FC236}">
                      <a16:creationId xmlns:a16="http://schemas.microsoft.com/office/drawing/2014/main" id="{519B286A-0B6A-472A-9339-292053E9B8B9}"/>
                    </a:ext>
                  </a:extLst>
                </p14:cNvPr>
                <p14:cNvContentPartPr/>
                <p14:nvPr/>
              </p14:nvContentPartPr>
              <p14:xfrm>
                <a:off x="10700930" y="3524988"/>
                <a:ext cx="199440" cy="1424160"/>
              </p14:xfrm>
            </p:contentPart>
          </mc:Choice>
          <mc:Fallback>
            <p:pic>
              <p:nvPicPr>
                <p:cNvPr id="79" name="Ink 78">
                  <a:extLst>
                    <a:ext uri="{FF2B5EF4-FFF2-40B4-BE49-F238E27FC236}">
                      <a16:creationId xmlns:a16="http://schemas.microsoft.com/office/drawing/2014/main" id="{519B286A-0B6A-472A-9339-292053E9B8B9}"/>
                    </a:ext>
                  </a:extLst>
                </p:cNvPr>
                <p:cNvPicPr/>
                <p:nvPr/>
              </p:nvPicPr>
              <p:blipFill>
                <a:blip r:embed="rId122"/>
                <a:stretch>
                  <a:fillRect/>
                </a:stretch>
              </p:blipFill>
              <p:spPr>
                <a:xfrm>
                  <a:off x="10682897" y="3416988"/>
                  <a:ext cx="235144" cy="1639800"/>
                </a:xfrm>
                <a:prstGeom prst="rect">
                  <a:avLst/>
                </a:prstGeom>
              </p:spPr>
            </p:pic>
          </mc:Fallback>
        </mc:AlternateContent>
      </p:grpSp>
      <p:grpSp>
        <p:nvGrpSpPr>
          <p:cNvPr id="88" name="Group 87">
            <a:extLst>
              <a:ext uri="{FF2B5EF4-FFF2-40B4-BE49-F238E27FC236}">
                <a16:creationId xmlns:a16="http://schemas.microsoft.com/office/drawing/2014/main" id="{F97DE191-599D-49E5-9E82-252D7FD2A8C2}"/>
              </a:ext>
            </a:extLst>
          </p:cNvPr>
          <p:cNvGrpSpPr/>
          <p:nvPr/>
        </p:nvGrpSpPr>
        <p:grpSpPr>
          <a:xfrm>
            <a:off x="11011250" y="4393668"/>
            <a:ext cx="808200" cy="385560"/>
            <a:chOff x="11011250" y="4393668"/>
            <a:chExt cx="808200" cy="385560"/>
          </a:xfrm>
        </p:grpSpPr>
        <mc:AlternateContent xmlns:mc="http://schemas.openxmlformats.org/markup-compatibility/2006">
          <mc:Choice xmlns:p14="http://schemas.microsoft.com/office/powerpoint/2010/main" xmlns:aink="http://schemas.microsoft.com/office/drawing/2016/ink" Requires="p14 aink">
            <p:contentPart p14:bwMode="auto" r:id="rId123">
              <p14:nvContentPartPr>
                <p14:cNvPr id="81" name="Ink 80">
                  <a:extLst>
                    <a:ext uri="{FF2B5EF4-FFF2-40B4-BE49-F238E27FC236}">
                      <a16:creationId xmlns:a16="http://schemas.microsoft.com/office/drawing/2014/main" id="{D935198E-8A0C-4152-A4F7-5316A962691C}"/>
                    </a:ext>
                  </a:extLst>
                </p14:cNvPr>
                <p14:cNvContentPartPr/>
                <p14:nvPr/>
              </p14:nvContentPartPr>
              <p14:xfrm>
                <a:off x="11011250" y="4452348"/>
                <a:ext cx="145440" cy="219240"/>
              </p14:xfrm>
            </p:contentPart>
          </mc:Choice>
          <mc:Fallback>
            <p:pic>
              <p:nvPicPr>
                <p:cNvPr id="81" name="Ink 80">
                  <a:extLst>
                    <a:ext uri="{FF2B5EF4-FFF2-40B4-BE49-F238E27FC236}">
                      <a16:creationId xmlns:a16="http://schemas.microsoft.com/office/drawing/2014/main" id="{D935198E-8A0C-4152-A4F7-5316A962691C}"/>
                    </a:ext>
                  </a:extLst>
                </p:cNvPr>
                <p:cNvPicPr/>
                <p:nvPr/>
              </p:nvPicPr>
              <p:blipFill>
                <a:blip r:embed="rId124"/>
                <a:stretch>
                  <a:fillRect/>
                </a:stretch>
              </p:blipFill>
              <p:spPr>
                <a:xfrm>
                  <a:off x="10993250" y="4344170"/>
                  <a:ext cx="181080" cy="43523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5">
              <p14:nvContentPartPr>
                <p14:cNvPr id="82" name="Ink 81">
                  <a:extLst>
                    <a:ext uri="{FF2B5EF4-FFF2-40B4-BE49-F238E27FC236}">
                      <a16:creationId xmlns:a16="http://schemas.microsoft.com/office/drawing/2014/main" id="{E691DF56-AE82-4015-84B6-9D796B023967}"/>
                    </a:ext>
                  </a:extLst>
                </p14:cNvPr>
                <p14:cNvContentPartPr/>
                <p14:nvPr/>
              </p14:nvContentPartPr>
              <p14:xfrm>
                <a:off x="11223290" y="4609668"/>
                <a:ext cx="21240" cy="92160"/>
              </p14:xfrm>
            </p:contentPart>
          </mc:Choice>
          <mc:Fallback>
            <p:pic>
              <p:nvPicPr>
                <p:cNvPr id="82" name="Ink 81">
                  <a:extLst>
                    <a:ext uri="{FF2B5EF4-FFF2-40B4-BE49-F238E27FC236}">
                      <a16:creationId xmlns:a16="http://schemas.microsoft.com/office/drawing/2014/main" id="{E691DF56-AE82-4015-84B6-9D796B023967}"/>
                    </a:ext>
                  </a:extLst>
                </p:cNvPr>
                <p:cNvPicPr/>
                <p:nvPr/>
              </p:nvPicPr>
              <p:blipFill>
                <a:blip r:embed="rId126"/>
                <a:stretch>
                  <a:fillRect/>
                </a:stretch>
              </p:blipFill>
              <p:spPr>
                <a:xfrm>
                  <a:off x="11204980" y="4501668"/>
                  <a:ext cx="57494" cy="30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7">
              <p14:nvContentPartPr>
                <p14:cNvPr id="83" name="Ink 82">
                  <a:extLst>
                    <a:ext uri="{FF2B5EF4-FFF2-40B4-BE49-F238E27FC236}">
                      <a16:creationId xmlns:a16="http://schemas.microsoft.com/office/drawing/2014/main" id="{61EDB0DC-C0CB-479A-8903-C334D99A9BA9}"/>
                    </a:ext>
                  </a:extLst>
                </p14:cNvPr>
                <p14:cNvContentPartPr/>
                <p14:nvPr/>
              </p14:nvContentPartPr>
              <p14:xfrm>
                <a:off x="11378090" y="4486908"/>
                <a:ext cx="6480" cy="114120"/>
              </p14:xfrm>
            </p:contentPart>
          </mc:Choice>
          <mc:Fallback>
            <p:pic>
              <p:nvPicPr>
                <p:cNvPr id="83" name="Ink 82">
                  <a:extLst>
                    <a:ext uri="{FF2B5EF4-FFF2-40B4-BE49-F238E27FC236}">
                      <a16:creationId xmlns:a16="http://schemas.microsoft.com/office/drawing/2014/main" id="{61EDB0DC-C0CB-479A-8903-C334D99A9BA9}"/>
                    </a:ext>
                  </a:extLst>
                </p:cNvPr>
                <p:cNvPicPr/>
                <p:nvPr/>
              </p:nvPicPr>
              <p:blipFill>
                <a:blip r:embed="rId128"/>
                <a:stretch>
                  <a:fillRect/>
                </a:stretch>
              </p:blipFill>
              <p:spPr>
                <a:xfrm>
                  <a:off x="11360090" y="4378908"/>
                  <a:ext cx="42120" cy="32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9">
              <p14:nvContentPartPr>
                <p14:cNvPr id="84" name="Ink 83">
                  <a:extLst>
                    <a:ext uri="{FF2B5EF4-FFF2-40B4-BE49-F238E27FC236}">
                      <a16:creationId xmlns:a16="http://schemas.microsoft.com/office/drawing/2014/main" id="{99C7E4A9-C7B2-47B7-AA7C-AAB3533E0B47}"/>
                    </a:ext>
                  </a:extLst>
                </p14:cNvPr>
                <p14:cNvContentPartPr/>
                <p14:nvPr/>
              </p14:nvContentPartPr>
              <p14:xfrm>
                <a:off x="11326970" y="4525068"/>
                <a:ext cx="106560" cy="22320"/>
              </p14:xfrm>
            </p:contentPart>
          </mc:Choice>
          <mc:Fallback>
            <p:pic>
              <p:nvPicPr>
                <p:cNvPr id="84" name="Ink 83">
                  <a:extLst>
                    <a:ext uri="{FF2B5EF4-FFF2-40B4-BE49-F238E27FC236}">
                      <a16:creationId xmlns:a16="http://schemas.microsoft.com/office/drawing/2014/main" id="{99C7E4A9-C7B2-47B7-AA7C-AAB3533E0B47}"/>
                    </a:ext>
                  </a:extLst>
                </p:cNvPr>
                <p:cNvPicPr/>
                <p:nvPr/>
              </p:nvPicPr>
              <p:blipFill>
                <a:blip r:embed="rId130"/>
                <a:stretch>
                  <a:fillRect/>
                </a:stretch>
              </p:blipFill>
              <p:spPr>
                <a:xfrm>
                  <a:off x="11308909" y="4417068"/>
                  <a:ext cx="142321" cy="237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1">
              <p14:nvContentPartPr>
                <p14:cNvPr id="85" name="Ink 84">
                  <a:extLst>
                    <a:ext uri="{FF2B5EF4-FFF2-40B4-BE49-F238E27FC236}">
                      <a16:creationId xmlns:a16="http://schemas.microsoft.com/office/drawing/2014/main" id="{4D30BE3E-838C-4B95-AAEA-A5DC0518AE50}"/>
                    </a:ext>
                  </a:extLst>
                </p14:cNvPr>
                <p14:cNvContentPartPr/>
                <p14:nvPr/>
              </p14:nvContentPartPr>
              <p14:xfrm>
                <a:off x="11507330" y="4393668"/>
                <a:ext cx="123480" cy="258120"/>
              </p14:xfrm>
            </p:contentPart>
          </mc:Choice>
          <mc:Fallback>
            <p:pic>
              <p:nvPicPr>
                <p:cNvPr id="85" name="Ink 84">
                  <a:extLst>
                    <a:ext uri="{FF2B5EF4-FFF2-40B4-BE49-F238E27FC236}">
                      <a16:creationId xmlns:a16="http://schemas.microsoft.com/office/drawing/2014/main" id="{4D30BE3E-838C-4B95-AAEA-A5DC0518AE50}"/>
                    </a:ext>
                  </a:extLst>
                </p:cNvPr>
                <p:cNvPicPr/>
                <p:nvPr/>
              </p:nvPicPr>
              <p:blipFill>
                <a:blip r:embed="rId132"/>
                <a:stretch>
                  <a:fillRect/>
                </a:stretch>
              </p:blipFill>
              <p:spPr>
                <a:xfrm>
                  <a:off x="11489382" y="4285818"/>
                  <a:ext cx="159016" cy="4734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3">
              <p14:nvContentPartPr>
                <p14:cNvPr id="86" name="Ink 85">
                  <a:extLst>
                    <a:ext uri="{FF2B5EF4-FFF2-40B4-BE49-F238E27FC236}">
                      <a16:creationId xmlns:a16="http://schemas.microsoft.com/office/drawing/2014/main" id="{BB711397-6613-4E84-8789-DDF79F62FFEC}"/>
                    </a:ext>
                  </a:extLst>
                </p14:cNvPr>
                <p14:cNvContentPartPr/>
                <p14:nvPr/>
              </p14:nvContentPartPr>
              <p14:xfrm>
                <a:off x="11697050" y="4633068"/>
                <a:ext cx="122400" cy="146160"/>
              </p14:xfrm>
            </p:contentPart>
          </mc:Choice>
          <mc:Fallback>
            <p:pic>
              <p:nvPicPr>
                <p:cNvPr id="86" name="Ink 85">
                  <a:extLst>
                    <a:ext uri="{FF2B5EF4-FFF2-40B4-BE49-F238E27FC236}">
                      <a16:creationId xmlns:a16="http://schemas.microsoft.com/office/drawing/2014/main" id="{BB711397-6613-4E84-8789-DDF79F62FFEC}"/>
                    </a:ext>
                  </a:extLst>
                </p:cNvPr>
                <p:cNvPicPr/>
                <p:nvPr/>
              </p:nvPicPr>
              <p:blipFill>
                <a:blip r:embed="rId134"/>
                <a:stretch>
                  <a:fillRect/>
                </a:stretch>
              </p:blipFill>
              <p:spPr>
                <a:xfrm>
                  <a:off x="11678997" y="4525068"/>
                  <a:ext cx="158145" cy="36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5">
              <p14:nvContentPartPr>
                <p14:cNvPr id="87" name="Ink 86">
                  <a:extLst>
                    <a:ext uri="{FF2B5EF4-FFF2-40B4-BE49-F238E27FC236}">
                      <a16:creationId xmlns:a16="http://schemas.microsoft.com/office/drawing/2014/main" id="{C5FB7924-DF13-49F6-A9F2-C51342CCE201}"/>
                    </a:ext>
                  </a:extLst>
                </p14:cNvPr>
                <p14:cNvContentPartPr/>
                <p14:nvPr/>
              </p14:nvContentPartPr>
              <p14:xfrm>
                <a:off x="11271170" y="4459548"/>
                <a:ext cx="186840" cy="242640"/>
              </p14:xfrm>
            </p:contentPart>
          </mc:Choice>
          <mc:Fallback>
            <p:pic>
              <p:nvPicPr>
                <p:cNvPr id="87" name="Ink 86">
                  <a:extLst>
                    <a:ext uri="{FF2B5EF4-FFF2-40B4-BE49-F238E27FC236}">
                      <a16:creationId xmlns:a16="http://schemas.microsoft.com/office/drawing/2014/main" id="{C5FB7924-DF13-49F6-A9F2-C51342CCE201}"/>
                    </a:ext>
                  </a:extLst>
                </p:cNvPr>
                <p:cNvPicPr/>
                <p:nvPr/>
              </p:nvPicPr>
              <p:blipFill>
                <a:blip r:embed="rId136"/>
                <a:stretch>
                  <a:fillRect/>
                </a:stretch>
              </p:blipFill>
              <p:spPr>
                <a:xfrm>
                  <a:off x="11253170" y="4351708"/>
                  <a:ext cx="222480" cy="457961"/>
                </a:xfrm>
                <a:prstGeom prst="rect">
                  <a:avLst/>
                </a:prstGeom>
              </p:spPr>
            </p:pic>
          </mc:Fallback>
        </mc:AlternateContent>
      </p:grpSp>
      <p:sp>
        <p:nvSpPr>
          <p:cNvPr id="55" name="TextBox 54">
            <a:extLst>
              <a:ext uri="{FF2B5EF4-FFF2-40B4-BE49-F238E27FC236}">
                <a16:creationId xmlns:a16="http://schemas.microsoft.com/office/drawing/2014/main" id="{7D4016DD-126F-4A74-BD27-2C87898C07C0}"/>
              </a:ext>
            </a:extLst>
          </p:cNvPr>
          <p:cNvSpPr txBox="1"/>
          <p:nvPr/>
        </p:nvSpPr>
        <p:spPr>
          <a:xfrm>
            <a:off x="1198010" y="5250426"/>
            <a:ext cx="10260000" cy="646331"/>
          </a:xfrm>
          <a:prstGeom prst="rect">
            <a:avLst/>
          </a:prstGeom>
          <a:noFill/>
        </p:spPr>
        <p:txBody>
          <a:bodyPr wrap="square" rtlCol="0">
            <a:spAutoFit/>
          </a:bodyPr>
          <a:lstStyle/>
          <a:p>
            <a:r>
              <a:rPr lang="en-US" dirty="0"/>
              <a:t>If there are an infinite number of solutions, then the final row will be all zeroes. This means that 2k – 2 = 0.</a:t>
            </a:r>
          </a:p>
          <a:p>
            <a:r>
              <a:rPr lang="en-US" dirty="0"/>
              <a:t>Which means that k = 1. </a:t>
            </a:r>
          </a:p>
        </p:txBody>
      </p:sp>
    </p:spTree>
    <p:extLst>
      <p:ext uri="{BB962C8B-B14F-4D97-AF65-F5344CB8AC3E}">
        <p14:creationId xmlns:p14="http://schemas.microsoft.com/office/powerpoint/2010/main" val="1900343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17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281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8690" y="3782068"/>
                  <a:ext cx="283680" cy="119620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38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330" y="4008601"/>
                  <a:ext cx="192960" cy="38781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34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496" y="4413678"/>
                  <a:ext cx="227587" cy="400261"/>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57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610" y="3863348"/>
                  <a:ext cx="98640" cy="118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160"/>
                  <a:ext cx="69120" cy="423734"/>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38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34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p:grpSp>
        <p:nvGrpSpPr>
          <p:cNvPr id="22" name="Group 21">
            <a:extLst>
              <a:ext uri="{FF2B5EF4-FFF2-40B4-BE49-F238E27FC236}">
                <a16:creationId xmlns:a16="http://schemas.microsoft.com/office/drawing/2014/main" id="{7FC68376-8F9C-427B-8FC5-3E675198B102}"/>
              </a:ext>
            </a:extLst>
          </p:cNvPr>
          <p:cNvGrpSpPr/>
          <p:nvPr/>
        </p:nvGrpSpPr>
        <p:grpSpPr>
          <a:xfrm>
            <a:off x="3623330" y="3793548"/>
            <a:ext cx="836280" cy="1039320"/>
            <a:chOff x="3623330" y="3793548"/>
            <a:chExt cx="836280" cy="103932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4" name="Ink 3">
                  <a:extLst>
                    <a:ext uri="{FF2B5EF4-FFF2-40B4-BE49-F238E27FC236}">
                      <a16:creationId xmlns:a16="http://schemas.microsoft.com/office/drawing/2014/main" id="{5F323413-B0FB-4994-82EF-24D3B92B3B02}"/>
                    </a:ext>
                  </a:extLst>
                </p14:cNvPr>
                <p14:cNvContentPartPr/>
                <p14:nvPr/>
              </p14:nvContentPartPr>
              <p14:xfrm>
                <a:off x="3623330" y="4242108"/>
                <a:ext cx="306000" cy="50400"/>
              </p14:xfrm>
            </p:contentPart>
          </mc:Choice>
          <mc:Fallback>
            <p:pic>
              <p:nvPicPr>
                <p:cNvPr id="4" name="Ink 3">
                  <a:extLst>
                    <a:ext uri="{FF2B5EF4-FFF2-40B4-BE49-F238E27FC236}">
                      <a16:creationId xmlns:a16="http://schemas.microsoft.com/office/drawing/2014/main" id="{5F323413-B0FB-4994-82EF-24D3B92B3B02}"/>
                    </a:ext>
                  </a:extLst>
                </p:cNvPr>
                <p:cNvPicPr/>
                <p:nvPr/>
              </p:nvPicPr>
              <p:blipFill>
                <a:blip r:embed="rId34"/>
                <a:stretch>
                  <a:fillRect/>
                </a:stretch>
              </p:blipFill>
              <p:spPr>
                <a:xfrm>
                  <a:off x="3605309" y="4134108"/>
                  <a:ext cx="341682" cy="26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8" name="Ink 7">
                  <a:extLst>
                    <a:ext uri="{FF2B5EF4-FFF2-40B4-BE49-F238E27FC236}">
                      <a16:creationId xmlns:a16="http://schemas.microsoft.com/office/drawing/2014/main" id="{3F42B22E-3E8E-41AC-AC87-7D381F53A175}"/>
                    </a:ext>
                  </a:extLst>
                </p14:cNvPr>
                <p14:cNvContentPartPr/>
                <p14:nvPr/>
              </p14:nvContentPartPr>
              <p14:xfrm>
                <a:off x="3832850" y="4176948"/>
                <a:ext cx="176400" cy="219600"/>
              </p14:xfrm>
            </p:contentPart>
          </mc:Choice>
          <mc:Fallback>
            <p:pic>
              <p:nvPicPr>
                <p:cNvPr id="8" name="Ink 7">
                  <a:extLst>
                    <a:ext uri="{FF2B5EF4-FFF2-40B4-BE49-F238E27FC236}">
                      <a16:creationId xmlns:a16="http://schemas.microsoft.com/office/drawing/2014/main" id="{3F42B22E-3E8E-41AC-AC87-7D381F53A175}"/>
                    </a:ext>
                  </a:extLst>
                </p:cNvPr>
                <p:cNvPicPr/>
                <p:nvPr/>
              </p:nvPicPr>
              <p:blipFill>
                <a:blip r:embed="rId36"/>
                <a:stretch>
                  <a:fillRect/>
                </a:stretch>
              </p:blipFill>
              <p:spPr>
                <a:xfrm>
                  <a:off x="3814850" y="4068948"/>
                  <a:ext cx="212040" cy="43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5" name="Ink 14">
                  <a:extLst>
                    <a:ext uri="{FF2B5EF4-FFF2-40B4-BE49-F238E27FC236}">
                      <a16:creationId xmlns:a16="http://schemas.microsoft.com/office/drawing/2014/main" id="{BAEB78F6-98F7-4EAD-8862-6B0BB29B6B61}"/>
                    </a:ext>
                  </a:extLst>
                </p14:cNvPr>
                <p14:cNvContentPartPr/>
                <p14:nvPr/>
              </p14:nvContentPartPr>
              <p14:xfrm>
                <a:off x="4245410" y="3793548"/>
                <a:ext cx="214200" cy="1039320"/>
              </p14:xfrm>
            </p:contentPart>
          </mc:Choice>
          <mc:Fallback>
            <p:pic>
              <p:nvPicPr>
                <p:cNvPr id="15" name="Ink 14">
                  <a:extLst>
                    <a:ext uri="{FF2B5EF4-FFF2-40B4-BE49-F238E27FC236}">
                      <a16:creationId xmlns:a16="http://schemas.microsoft.com/office/drawing/2014/main" id="{BAEB78F6-98F7-4EAD-8862-6B0BB29B6B61}"/>
                    </a:ext>
                  </a:extLst>
                </p:cNvPr>
                <p:cNvPicPr/>
                <p:nvPr/>
              </p:nvPicPr>
              <p:blipFill>
                <a:blip r:embed="rId38"/>
                <a:stretch>
                  <a:fillRect/>
                </a:stretch>
              </p:blipFill>
              <p:spPr>
                <a:xfrm>
                  <a:off x="4227410" y="3685548"/>
                  <a:ext cx="249840" cy="1254960"/>
                </a:xfrm>
                <a:prstGeom prst="rect">
                  <a:avLst/>
                </a:prstGeom>
              </p:spPr>
            </p:pic>
          </mc:Fallback>
        </mc:AlternateContent>
      </p:grpSp>
      <p:grpSp>
        <p:nvGrpSpPr>
          <p:cNvPr id="29" name="Group 28">
            <a:extLst>
              <a:ext uri="{FF2B5EF4-FFF2-40B4-BE49-F238E27FC236}">
                <a16:creationId xmlns:a16="http://schemas.microsoft.com/office/drawing/2014/main" id="{EF030FA0-1C10-4DE4-BBE5-A30B56D51B51}"/>
              </a:ext>
            </a:extLst>
          </p:cNvPr>
          <p:cNvGrpSpPr/>
          <p:nvPr/>
        </p:nvGrpSpPr>
        <p:grpSpPr>
          <a:xfrm>
            <a:off x="4484810" y="3943308"/>
            <a:ext cx="417960" cy="252360"/>
            <a:chOff x="4484810" y="3943308"/>
            <a:chExt cx="417960" cy="25236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Ink 25">
                  <a:extLst>
                    <a:ext uri="{FF2B5EF4-FFF2-40B4-BE49-F238E27FC236}">
                      <a16:creationId xmlns:a16="http://schemas.microsoft.com/office/drawing/2014/main" id="{B3C1B72B-88A7-4183-A274-66EC41DC7EE7}"/>
                    </a:ext>
                  </a:extLst>
                </p14:cNvPr>
                <p14:cNvContentPartPr/>
                <p14:nvPr/>
              </p14:nvContentPartPr>
              <p14:xfrm>
                <a:off x="4484810" y="3958428"/>
                <a:ext cx="185040" cy="224280"/>
              </p14:xfrm>
            </p:contentPart>
          </mc:Choice>
          <mc:Fallback>
            <p:pic>
              <p:nvPicPr>
                <p:cNvPr id="26" name="Ink 25">
                  <a:extLst>
                    <a:ext uri="{FF2B5EF4-FFF2-40B4-BE49-F238E27FC236}">
                      <a16:creationId xmlns:a16="http://schemas.microsoft.com/office/drawing/2014/main" id="{B3C1B72B-88A7-4183-A274-66EC41DC7EE7}"/>
                    </a:ext>
                  </a:extLst>
                </p:cNvPr>
                <p:cNvPicPr/>
                <p:nvPr/>
              </p:nvPicPr>
              <p:blipFill>
                <a:blip r:embed="rId40"/>
                <a:stretch>
                  <a:fillRect/>
                </a:stretch>
              </p:blipFill>
              <p:spPr>
                <a:xfrm>
                  <a:off x="4466845" y="3850428"/>
                  <a:ext cx="220611"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Ink 26">
                  <a:extLst>
                    <a:ext uri="{FF2B5EF4-FFF2-40B4-BE49-F238E27FC236}">
                      <a16:creationId xmlns:a16="http://schemas.microsoft.com/office/drawing/2014/main" id="{B5CD3827-9B9C-4FC4-A692-D3A31C022E7F}"/>
                    </a:ext>
                  </a:extLst>
                </p14:cNvPr>
                <p14:cNvContentPartPr/>
                <p14:nvPr/>
              </p14:nvContentPartPr>
              <p14:xfrm>
                <a:off x="4731770" y="3943308"/>
                <a:ext cx="61200" cy="245160"/>
              </p14:xfrm>
            </p:contentPart>
          </mc:Choice>
          <mc:Fallback>
            <p:pic>
              <p:nvPicPr>
                <p:cNvPr id="27" name="Ink 26">
                  <a:extLst>
                    <a:ext uri="{FF2B5EF4-FFF2-40B4-BE49-F238E27FC236}">
                      <a16:creationId xmlns:a16="http://schemas.microsoft.com/office/drawing/2014/main" id="{B5CD3827-9B9C-4FC4-A692-D3A31C022E7F}"/>
                    </a:ext>
                  </a:extLst>
                </p:cNvPr>
                <p:cNvPicPr/>
                <p:nvPr/>
              </p:nvPicPr>
              <p:blipFill>
                <a:blip r:embed="rId42"/>
                <a:stretch>
                  <a:fillRect/>
                </a:stretch>
              </p:blipFill>
              <p:spPr>
                <a:xfrm>
                  <a:off x="4713770" y="3835308"/>
                  <a:ext cx="96840" cy="46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8" name="Ink 27">
                  <a:extLst>
                    <a:ext uri="{FF2B5EF4-FFF2-40B4-BE49-F238E27FC236}">
                      <a16:creationId xmlns:a16="http://schemas.microsoft.com/office/drawing/2014/main" id="{2BFD2725-8729-400C-92A2-9B52A4B13282}"/>
                    </a:ext>
                  </a:extLst>
                </p14:cNvPr>
                <p14:cNvContentPartPr/>
                <p14:nvPr/>
              </p14:nvContentPartPr>
              <p14:xfrm>
                <a:off x="4764530" y="4034748"/>
                <a:ext cx="138240" cy="160920"/>
              </p14:xfrm>
            </p:contentPart>
          </mc:Choice>
          <mc:Fallback>
            <p:pic>
              <p:nvPicPr>
                <p:cNvPr id="28" name="Ink 27">
                  <a:extLst>
                    <a:ext uri="{FF2B5EF4-FFF2-40B4-BE49-F238E27FC236}">
                      <a16:creationId xmlns:a16="http://schemas.microsoft.com/office/drawing/2014/main" id="{2BFD2725-8729-400C-92A2-9B52A4B13282}"/>
                    </a:ext>
                  </a:extLst>
                </p:cNvPr>
                <p:cNvPicPr/>
                <p:nvPr/>
              </p:nvPicPr>
              <p:blipFill>
                <a:blip r:embed="rId44"/>
                <a:stretch>
                  <a:fillRect/>
                </a:stretch>
              </p:blipFill>
              <p:spPr>
                <a:xfrm>
                  <a:off x="4746530" y="3926748"/>
                  <a:ext cx="173880" cy="376560"/>
                </a:xfrm>
                <a:prstGeom prst="rect">
                  <a:avLst/>
                </a:prstGeom>
              </p:spPr>
            </p:pic>
          </mc:Fallback>
        </mc:AlternateContent>
      </p:grpSp>
      <p:grpSp>
        <p:nvGrpSpPr>
          <p:cNvPr id="32" name="Group 31">
            <a:extLst>
              <a:ext uri="{FF2B5EF4-FFF2-40B4-BE49-F238E27FC236}">
                <a16:creationId xmlns:a16="http://schemas.microsoft.com/office/drawing/2014/main" id="{C766535B-1A18-42CD-999B-E5E24663B698}"/>
              </a:ext>
            </a:extLst>
          </p:cNvPr>
          <p:cNvGrpSpPr/>
          <p:nvPr/>
        </p:nvGrpSpPr>
        <p:grpSpPr>
          <a:xfrm>
            <a:off x="5496410" y="3943668"/>
            <a:ext cx="402480" cy="254880"/>
            <a:chOff x="5496410" y="3943668"/>
            <a:chExt cx="402480" cy="254880"/>
          </a:xfrm>
        </p:grpSpPr>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0" name="Ink 29">
                  <a:extLst>
                    <a:ext uri="{FF2B5EF4-FFF2-40B4-BE49-F238E27FC236}">
                      <a16:creationId xmlns:a16="http://schemas.microsoft.com/office/drawing/2014/main" id="{312A9B4F-887F-49CD-9BF1-8ACD29BB50E7}"/>
                    </a:ext>
                  </a:extLst>
                </p14:cNvPr>
                <p14:cNvContentPartPr/>
                <p14:nvPr/>
              </p14:nvContentPartPr>
              <p14:xfrm>
                <a:off x="5496410" y="4062468"/>
                <a:ext cx="180000" cy="14400"/>
              </p14:xfrm>
            </p:contentPart>
          </mc:Choice>
          <mc:Fallback>
            <p:pic>
              <p:nvPicPr>
                <p:cNvPr id="30" name="Ink 29">
                  <a:extLst>
                    <a:ext uri="{FF2B5EF4-FFF2-40B4-BE49-F238E27FC236}">
                      <a16:creationId xmlns:a16="http://schemas.microsoft.com/office/drawing/2014/main" id="{312A9B4F-887F-49CD-9BF1-8ACD29BB50E7}"/>
                    </a:ext>
                  </a:extLst>
                </p:cNvPr>
                <p:cNvPicPr/>
                <p:nvPr/>
              </p:nvPicPr>
              <p:blipFill>
                <a:blip r:embed="rId46"/>
                <a:stretch>
                  <a:fillRect/>
                </a:stretch>
              </p:blipFill>
              <p:spPr>
                <a:xfrm>
                  <a:off x="5478410" y="3957102"/>
                  <a:ext cx="215640" cy="2247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1" name="Ink 30">
                  <a:extLst>
                    <a:ext uri="{FF2B5EF4-FFF2-40B4-BE49-F238E27FC236}">
                      <a16:creationId xmlns:a16="http://schemas.microsoft.com/office/drawing/2014/main" id="{DA53DC7C-08A2-4AC9-9F10-AE81AFECED72}"/>
                    </a:ext>
                  </a:extLst>
                </p14:cNvPr>
                <p14:cNvContentPartPr/>
                <p14:nvPr/>
              </p14:nvContentPartPr>
              <p14:xfrm>
                <a:off x="5730770" y="3943668"/>
                <a:ext cx="168120" cy="254880"/>
              </p14:xfrm>
            </p:contentPart>
          </mc:Choice>
          <mc:Fallback>
            <p:pic>
              <p:nvPicPr>
                <p:cNvPr id="31" name="Ink 30">
                  <a:extLst>
                    <a:ext uri="{FF2B5EF4-FFF2-40B4-BE49-F238E27FC236}">
                      <a16:creationId xmlns:a16="http://schemas.microsoft.com/office/drawing/2014/main" id="{DA53DC7C-08A2-4AC9-9F10-AE81AFECED72}"/>
                    </a:ext>
                  </a:extLst>
                </p:cNvPr>
                <p:cNvPicPr/>
                <p:nvPr/>
              </p:nvPicPr>
              <p:blipFill>
                <a:blip r:embed="rId48"/>
                <a:stretch>
                  <a:fillRect/>
                </a:stretch>
              </p:blipFill>
              <p:spPr>
                <a:xfrm>
                  <a:off x="5712731" y="3835668"/>
                  <a:ext cx="203836" cy="470520"/>
                </a:xfrm>
                <a:prstGeom prst="rect">
                  <a:avLst/>
                </a:prstGeom>
              </p:spPr>
            </p:pic>
          </mc:Fallback>
        </mc:AlternateContent>
      </p:grpSp>
      <p:grpSp>
        <p:nvGrpSpPr>
          <p:cNvPr id="40" name="Group 39">
            <a:extLst>
              <a:ext uri="{FF2B5EF4-FFF2-40B4-BE49-F238E27FC236}">
                <a16:creationId xmlns:a16="http://schemas.microsoft.com/office/drawing/2014/main" id="{1BDA9F89-06A0-4758-8012-C92D7931D183}"/>
              </a:ext>
            </a:extLst>
          </p:cNvPr>
          <p:cNvGrpSpPr/>
          <p:nvPr/>
        </p:nvGrpSpPr>
        <p:grpSpPr>
          <a:xfrm>
            <a:off x="4426130" y="4480068"/>
            <a:ext cx="410400" cy="224640"/>
            <a:chOff x="4426130" y="4480068"/>
            <a:chExt cx="410400" cy="224640"/>
          </a:xfrm>
        </p:grpSpPr>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7" name="Ink 36">
                  <a:extLst>
                    <a:ext uri="{FF2B5EF4-FFF2-40B4-BE49-F238E27FC236}">
                      <a16:creationId xmlns:a16="http://schemas.microsoft.com/office/drawing/2014/main" id="{A527A95D-72A6-4AC4-9819-2325CEB34667}"/>
                    </a:ext>
                  </a:extLst>
                </p14:cNvPr>
                <p14:cNvContentPartPr/>
                <p14:nvPr/>
              </p14:nvContentPartPr>
              <p14:xfrm>
                <a:off x="4426130" y="4536228"/>
                <a:ext cx="146160" cy="20880"/>
              </p14:xfrm>
            </p:contentPart>
          </mc:Choice>
          <mc:Fallback>
            <p:pic>
              <p:nvPicPr>
                <p:cNvPr id="37" name="Ink 36">
                  <a:extLst>
                    <a:ext uri="{FF2B5EF4-FFF2-40B4-BE49-F238E27FC236}">
                      <a16:creationId xmlns:a16="http://schemas.microsoft.com/office/drawing/2014/main" id="{A527A95D-72A6-4AC4-9819-2325CEB34667}"/>
                    </a:ext>
                  </a:extLst>
                </p:cNvPr>
                <p:cNvPicPr/>
                <p:nvPr/>
              </p:nvPicPr>
              <p:blipFill>
                <a:blip r:embed="rId50"/>
                <a:stretch>
                  <a:fillRect/>
                </a:stretch>
              </p:blipFill>
              <p:spPr>
                <a:xfrm>
                  <a:off x="4408174" y="4428228"/>
                  <a:ext cx="181712"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8" name="Ink 37">
                  <a:extLst>
                    <a:ext uri="{FF2B5EF4-FFF2-40B4-BE49-F238E27FC236}">
                      <a16:creationId xmlns:a16="http://schemas.microsoft.com/office/drawing/2014/main" id="{E66D1B25-DE82-49AD-BB68-B4B4A96E3EE4}"/>
                    </a:ext>
                  </a:extLst>
                </p14:cNvPr>
                <p14:cNvContentPartPr/>
                <p14:nvPr/>
              </p14:nvContentPartPr>
              <p14:xfrm>
                <a:off x="4615850" y="4480068"/>
                <a:ext cx="220680" cy="224640"/>
              </p14:xfrm>
            </p:contentPart>
          </mc:Choice>
          <mc:Fallback>
            <p:pic>
              <p:nvPicPr>
                <p:cNvPr id="38" name="Ink 37">
                  <a:extLst>
                    <a:ext uri="{FF2B5EF4-FFF2-40B4-BE49-F238E27FC236}">
                      <a16:creationId xmlns:a16="http://schemas.microsoft.com/office/drawing/2014/main" id="{E66D1B25-DE82-49AD-BB68-B4B4A96E3EE4}"/>
                    </a:ext>
                  </a:extLst>
                </p:cNvPr>
                <p:cNvPicPr/>
                <p:nvPr/>
              </p:nvPicPr>
              <p:blipFill>
                <a:blip r:embed="rId52"/>
                <a:stretch>
                  <a:fillRect/>
                </a:stretch>
              </p:blipFill>
              <p:spPr>
                <a:xfrm>
                  <a:off x="4597879" y="4371895"/>
                  <a:ext cx="256262" cy="440626"/>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9" name="Ink 38">
                <a:extLst>
                  <a:ext uri="{FF2B5EF4-FFF2-40B4-BE49-F238E27FC236}">
                    <a16:creationId xmlns:a16="http://schemas.microsoft.com/office/drawing/2014/main" id="{AFC9EAA2-60CA-4A75-B8D5-B96A526E87E8}"/>
                  </a:ext>
                </a:extLst>
              </p14:cNvPr>
              <p14:cNvContentPartPr/>
              <p14:nvPr/>
            </p14:nvContentPartPr>
            <p14:xfrm>
              <a:off x="5669930" y="4442628"/>
              <a:ext cx="182880" cy="281520"/>
            </p14:xfrm>
          </p:contentPart>
        </mc:Choice>
        <mc:Fallback>
          <p:pic>
            <p:nvPicPr>
              <p:cNvPr id="39" name="Ink 38">
                <a:extLst>
                  <a:ext uri="{FF2B5EF4-FFF2-40B4-BE49-F238E27FC236}">
                    <a16:creationId xmlns:a16="http://schemas.microsoft.com/office/drawing/2014/main" id="{AFC9EAA2-60CA-4A75-B8D5-B96A526E87E8}"/>
                  </a:ext>
                </a:extLst>
              </p:cNvPr>
              <p:cNvPicPr/>
              <p:nvPr/>
            </p:nvPicPr>
            <p:blipFill>
              <a:blip r:embed="rId54"/>
              <a:stretch>
                <a:fillRect/>
              </a:stretch>
            </p:blipFill>
            <p:spPr>
              <a:xfrm>
                <a:off x="5651894" y="4334628"/>
                <a:ext cx="218590" cy="49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6" name="Ink 45">
                <a:extLst>
                  <a:ext uri="{FF2B5EF4-FFF2-40B4-BE49-F238E27FC236}">
                    <a16:creationId xmlns:a16="http://schemas.microsoft.com/office/drawing/2014/main" id="{1B17DAE1-BAA9-4DDA-9EE3-B347ABF823EF}"/>
                  </a:ext>
                </a:extLst>
              </p14:cNvPr>
              <p14:cNvContentPartPr/>
              <p14:nvPr/>
            </p14:nvContentPartPr>
            <p14:xfrm>
              <a:off x="2777690" y="4614348"/>
              <a:ext cx="113400" cy="33840"/>
            </p14:xfrm>
          </p:contentPart>
        </mc:Choice>
        <mc:Fallback>
          <p:pic>
            <p:nvPicPr>
              <p:cNvPr id="46" name="Ink 45">
                <a:extLst>
                  <a:ext uri="{FF2B5EF4-FFF2-40B4-BE49-F238E27FC236}">
                    <a16:creationId xmlns:a16="http://schemas.microsoft.com/office/drawing/2014/main" id="{1B17DAE1-BAA9-4DDA-9EE3-B347ABF823EF}"/>
                  </a:ext>
                </a:extLst>
              </p:cNvPr>
              <p:cNvPicPr/>
              <p:nvPr/>
            </p:nvPicPr>
            <p:blipFill>
              <a:blip r:embed="rId56"/>
              <a:stretch>
                <a:fillRect/>
              </a:stretch>
            </p:blipFill>
            <p:spPr>
              <a:xfrm>
                <a:off x="2759690" y="4506348"/>
                <a:ext cx="149040" cy="249480"/>
              </a:xfrm>
              <a:prstGeom prst="rect">
                <a:avLst/>
              </a:prstGeom>
            </p:spPr>
          </p:pic>
        </mc:Fallback>
      </mc:AlternateContent>
      <p:grpSp>
        <p:nvGrpSpPr>
          <p:cNvPr id="48" name="Group 47">
            <a:extLst>
              <a:ext uri="{FF2B5EF4-FFF2-40B4-BE49-F238E27FC236}">
                <a16:creationId xmlns:a16="http://schemas.microsoft.com/office/drawing/2014/main" id="{63990629-AE73-4076-A641-5227F8F1DC4F}"/>
              </a:ext>
            </a:extLst>
          </p:cNvPr>
          <p:cNvGrpSpPr/>
          <p:nvPr/>
        </p:nvGrpSpPr>
        <p:grpSpPr>
          <a:xfrm>
            <a:off x="6281930" y="3770508"/>
            <a:ext cx="882720" cy="1386720"/>
            <a:chOff x="6281930" y="3770508"/>
            <a:chExt cx="882720" cy="138672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3" name="Ink 32">
                  <a:extLst>
                    <a:ext uri="{FF2B5EF4-FFF2-40B4-BE49-F238E27FC236}">
                      <a16:creationId xmlns:a16="http://schemas.microsoft.com/office/drawing/2014/main" id="{3B89FAF5-42E6-4986-8917-F811B575776E}"/>
                    </a:ext>
                  </a:extLst>
                </p14:cNvPr>
                <p14:cNvContentPartPr/>
                <p14:nvPr/>
              </p14:nvContentPartPr>
              <p14:xfrm>
                <a:off x="6281930" y="3824868"/>
                <a:ext cx="205920" cy="1270080"/>
              </p14:xfrm>
            </p:contentPart>
          </mc:Choice>
          <mc:Fallback>
            <p:pic>
              <p:nvPicPr>
                <p:cNvPr id="33" name="Ink 32">
                  <a:extLst>
                    <a:ext uri="{FF2B5EF4-FFF2-40B4-BE49-F238E27FC236}">
                      <a16:creationId xmlns:a16="http://schemas.microsoft.com/office/drawing/2014/main" id="{3B89FAF5-42E6-4986-8917-F811B575776E}"/>
                    </a:ext>
                  </a:extLst>
                </p:cNvPr>
                <p:cNvPicPr/>
                <p:nvPr/>
              </p:nvPicPr>
              <p:blipFill>
                <a:blip r:embed="rId58"/>
                <a:stretch>
                  <a:fillRect/>
                </a:stretch>
              </p:blipFill>
              <p:spPr>
                <a:xfrm>
                  <a:off x="6263930" y="3716868"/>
                  <a:ext cx="241560" cy="148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4" name="Ink 33">
                  <a:extLst>
                    <a:ext uri="{FF2B5EF4-FFF2-40B4-BE49-F238E27FC236}">
                      <a16:creationId xmlns:a16="http://schemas.microsoft.com/office/drawing/2014/main" id="{3D6B7FB5-E16E-4F92-922F-EE8F91AC6C87}"/>
                    </a:ext>
                  </a:extLst>
                </p14:cNvPr>
                <p14:cNvContentPartPr/>
                <p14:nvPr/>
              </p14:nvContentPartPr>
              <p14:xfrm>
                <a:off x="6611690" y="3969588"/>
                <a:ext cx="185760" cy="231840"/>
              </p14:xfrm>
            </p:contentPart>
          </mc:Choice>
          <mc:Fallback>
            <p:pic>
              <p:nvPicPr>
                <p:cNvPr id="34" name="Ink 33">
                  <a:extLst>
                    <a:ext uri="{FF2B5EF4-FFF2-40B4-BE49-F238E27FC236}">
                      <a16:creationId xmlns:a16="http://schemas.microsoft.com/office/drawing/2014/main" id="{3D6B7FB5-E16E-4F92-922F-EE8F91AC6C87}"/>
                    </a:ext>
                  </a:extLst>
                </p:cNvPr>
                <p:cNvPicPr/>
                <p:nvPr/>
              </p:nvPicPr>
              <p:blipFill>
                <a:blip r:embed="rId60"/>
                <a:stretch>
                  <a:fillRect/>
                </a:stretch>
              </p:blipFill>
              <p:spPr>
                <a:xfrm>
                  <a:off x="6593690" y="3861588"/>
                  <a:ext cx="221400" cy="44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5" name="Ink 34">
                  <a:extLst>
                    <a:ext uri="{FF2B5EF4-FFF2-40B4-BE49-F238E27FC236}">
                      <a16:creationId xmlns:a16="http://schemas.microsoft.com/office/drawing/2014/main" id="{9127517F-1BDB-4EF4-B16C-A3B2EA9F22EF}"/>
                    </a:ext>
                  </a:extLst>
                </p14:cNvPr>
                <p14:cNvContentPartPr/>
                <p14:nvPr/>
              </p14:nvContentPartPr>
              <p14:xfrm>
                <a:off x="6806450" y="4009188"/>
                <a:ext cx="165600" cy="203760"/>
              </p14:xfrm>
            </p:contentPart>
          </mc:Choice>
          <mc:Fallback>
            <p:pic>
              <p:nvPicPr>
                <p:cNvPr id="35" name="Ink 34">
                  <a:extLst>
                    <a:ext uri="{FF2B5EF4-FFF2-40B4-BE49-F238E27FC236}">
                      <a16:creationId xmlns:a16="http://schemas.microsoft.com/office/drawing/2014/main" id="{9127517F-1BDB-4EF4-B16C-A3B2EA9F22EF}"/>
                    </a:ext>
                  </a:extLst>
                </p:cNvPr>
                <p:cNvPicPr/>
                <p:nvPr/>
              </p:nvPicPr>
              <p:blipFill>
                <a:blip r:embed="rId62"/>
                <a:stretch>
                  <a:fillRect/>
                </a:stretch>
              </p:blipFill>
              <p:spPr>
                <a:xfrm>
                  <a:off x="6788450" y="3901188"/>
                  <a:ext cx="201240" cy="41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1" name="Ink 40">
                  <a:extLst>
                    <a:ext uri="{FF2B5EF4-FFF2-40B4-BE49-F238E27FC236}">
                      <a16:creationId xmlns:a16="http://schemas.microsoft.com/office/drawing/2014/main" id="{C18B81FB-4BEB-45C6-815D-023CB92FA834}"/>
                    </a:ext>
                  </a:extLst>
                </p14:cNvPr>
                <p14:cNvContentPartPr/>
                <p14:nvPr/>
              </p14:nvContentPartPr>
              <p14:xfrm>
                <a:off x="6602690" y="4536228"/>
                <a:ext cx="185400" cy="198360"/>
              </p14:xfrm>
            </p:contentPart>
          </mc:Choice>
          <mc:Fallback>
            <p:pic>
              <p:nvPicPr>
                <p:cNvPr id="41" name="Ink 40">
                  <a:extLst>
                    <a:ext uri="{FF2B5EF4-FFF2-40B4-BE49-F238E27FC236}">
                      <a16:creationId xmlns:a16="http://schemas.microsoft.com/office/drawing/2014/main" id="{C18B81FB-4BEB-45C6-815D-023CB92FA834}"/>
                    </a:ext>
                  </a:extLst>
                </p:cNvPr>
                <p:cNvPicPr/>
                <p:nvPr/>
              </p:nvPicPr>
              <p:blipFill>
                <a:blip r:embed="rId64"/>
                <a:stretch>
                  <a:fillRect/>
                </a:stretch>
              </p:blipFill>
              <p:spPr>
                <a:xfrm>
                  <a:off x="6584690" y="4428228"/>
                  <a:ext cx="22104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2" name="Ink 41">
                  <a:extLst>
                    <a:ext uri="{FF2B5EF4-FFF2-40B4-BE49-F238E27FC236}">
                      <a16:creationId xmlns:a16="http://schemas.microsoft.com/office/drawing/2014/main" id="{F868D646-9426-4C4E-93F1-BAB06675D51A}"/>
                    </a:ext>
                  </a:extLst>
                </p14:cNvPr>
                <p14:cNvContentPartPr/>
                <p14:nvPr/>
              </p14:nvContentPartPr>
              <p14:xfrm>
                <a:off x="6802130" y="4570428"/>
                <a:ext cx="203760" cy="225360"/>
              </p14:xfrm>
            </p:contentPart>
          </mc:Choice>
          <mc:Fallback>
            <p:pic>
              <p:nvPicPr>
                <p:cNvPr id="42" name="Ink 41">
                  <a:extLst>
                    <a:ext uri="{FF2B5EF4-FFF2-40B4-BE49-F238E27FC236}">
                      <a16:creationId xmlns:a16="http://schemas.microsoft.com/office/drawing/2014/main" id="{F868D646-9426-4C4E-93F1-BAB06675D51A}"/>
                    </a:ext>
                  </a:extLst>
                </p:cNvPr>
                <p:cNvPicPr/>
                <p:nvPr/>
              </p:nvPicPr>
              <p:blipFill>
                <a:blip r:embed="rId66"/>
                <a:stretch>
                  <a:fillRect/>
                </a:stretch>
              </p:blipFill>
              <p:spPr>
                <a:xfrm>
                  <a:off x="6784130" y="4462428"/>
                  <a:ext cx="239400" cy="44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44" name="Ink 43">
                  <a:extLst>
                    <a:ext uri="{FF2B5EF4-FFF2-40B4-BE49-F238E27FC236}">
                      <a16:creationId xmlns:a16="http://schemas.microsoft.com/office/drawing/2014/main" id="{86A33B2E-911C-40C0-9625-BA5351FF287C}"/>
                    </a:ext>
                  </a:extLst>
                </p14:cNvPr>
                <p14:cNvContentPartPr/>
                <p14:nvPr/>
              </p14:nvContentPartPr>
              <p14:xfrm>
                <a:off x="6915890" y="3770508"/>
                <a:ext cx="248760" cy="1386720"/>
              </p14:xfrm>
            </p:contentPart>
          </mc:Choice>
          <mc:Fallback>
            <p:pic>
              <p:nvPicPr>
                <p:cNvPr id="44" name="Ink 43">
                  <a:extLst>
                    <a:ext uri="{FF2B5EF4-FFF2-40B4-BE49-F238E27FC236}">
                      <a16:creationId xmlns:a16="http://schemas.microsoft.com/office/drawing/2014/main" id="{86A33B2E-911C-40C0-9625-BA5351FF287C}"/>
                    </a:ext>
                  </a:extLst>
                </p:cNvPr>
                <p:cNvPicPr/>
                <p:nvPr/>
              </p:nvPicPr>
              <p:blipFill>
                <a:blip r:embed="rId68"/>
                <a:stretch>
                  <a:fillRect/>
                </a:stretch>
              </p:blipFill>
              <p:spPr>
                <a:xfrm>
                  <a:off x="6897864" y="3662508"/>
                  <a:ext cx="284452" cy="160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47" name="Ink 46">
                  <a:extLst>
                    <a:ext uri="{FF2B5EF4-FFF2-40B4-BE49-F238E27FC236}">
                      <a16:creationId xmlns:a16="http://schemas.microsoft.com/office/drawing/2014/main" id="{5A95252D-3271-4F6C-8036-7ABDC0BA31D8}"/>
                    </a:ext>
                  </a:extLst>
                </p14:cNvPr>
                <p14:cNvContentPartPr/>
                <p14:nvPr/>
              </p14:nvContentPartPr>
              <p14:xfrm>
                <a:off x="6465170" y="4654668"/>
                <a:ext cx="138600" cy="77760"/>
              </p14:xfrm>
            </p:contentPart>
          </mc:Choice>
          <mc:Fallback>
            <p:pic>
              <p:nvPicPr>
                <p:cNvPr id="47" name="Ink 46">
                  <a:extLst>
                    <a:ext uri="{FF2B5EF4-FFF2-40B4-BE49-F238E27FC236}">
                      <a16:creationId xmlns:a16="http://schemas.microsoft.com/office/drawing/2014/main" id="{5A95252D-3271-4F6C-8036-7ABDC0BA31D8}"/>
                    </a:ext>
                  </a:extLst>
                </p:cNvPr>
                <p:cNvPicPr/>
                <p:nvPr/>
              </p:nvPicPr>
              <p:blipFill>
                <a:blip r:embed="rId70"/>
                <a:stretch>
                  <a:fillRect/>
                </a:stretch>
              </p:blipFill>
              <p:spPr>
                <a:xfrm>
                  <a:off x="6447170" y="4546668"/>
                  <a:ext cx="174240" cy="293400"/>
                </a:xfrm>
                <a:prstGeom prst="rect">
                  <a:avLst/>
                </a:prstGeom>
              </p:spPr>
            </p:pic>
          </mc:Fallback>
        </mc:AlternateContent>
      </p:grpSp>
      <p:grpSp>
        <p:nvGrpSpPr>
          <p:cNvPr id="54" name="Group 53">
            <a:extLst>
              <a:ext uri="{FF2B5EF4-FFF2-40B4-BE49-F238E27FC236}">
                <a16:creationId xmlns:a16="http://schemas.microsoft.com/office/drawing/2014/main" id="{07970C11-68BA-4C24-A7F8-BDA81B261811}"/>
              </a:ext>
            </a:extLst>
          </p:cNvPr>
          <p:cNvGrpSpPr/>
          <p:nvPr/>
        </p:nvGrpSpPr>
        <p:grpSpPr>
          <a:xfrm>
            <a:off x="7308290" y="3816228"/>
            <a:ext cx="591840" cy="348120"/>
            <a:chOff x="7308290" y="3816228"/>
            <a:chExt cx="591840" cy="348120"/>
          </a:xfrm>
        </p:grpSpPr>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49" name="Ink 48">
                  <a:extLst>
                    <a:ext uri="{FF2B5EF4-FFF2-40B4-BE49-F238E27FC236}">
                      <a16:creationId xmlns:a16="http://schemas.microsoft.com/office/drawing/2014/main" id="{CE5EF91E-64D2-4690-B50F-5CA14E6AF383}"/>
                    </a:ext>
                  </a:extLst>
                </p14:cNvPr>
                <p14:cNvContentPartPr/>
                <p14:nvPr/>
              </p14:nvContentPartPr>
              <p14:xfrm>
                <a:off x="7308290" y="3939708"/>
                <a:ext cx="153000" cy="169920"/>
              </p14:xfrm>
            </p:contentPart>
          </mc:Choice>
          <mc:Fallback>
            <p:pic>
              <p:nvPicPr>
                <p:cNvPr id="49" name="Ink 48">
                  <a:extLst>
                    <a:ext uri="{FF2B5EF4-FFF2-40B4-BE49-F238E27FC236}">
                      <a16:creationId xmlns:a16="http://schemas.microsoft.com/office/drawing/2014/main" id="{CE5EF91E-64D2-4690-B50F-5CA14E6AF383}"/>
                    </a:ext>
                  </a:extLst>
                </p:cNvPr>
                <p:cNvPicPr/>
                <p:nvPr/>
              </p:nvPicPr>
              <p:blipFill>
                <a:blip r:embed="rId72"/>
                <a:stretch>
                  <a:fillRect/>
                </a:stretch>
              </p:blipFill>
              <p:spPr>
                <a:xfrm>
                  <a:off x="7290332" y="3831708"/>
                  <a:ext cx="188556"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0" name="Ink 49">
                  <a:extLst>
                    <a:ext uri="{FF2B5EF4-FFF2-40B4-BE49-F238E27FC236}">
                      <a16:creationId xmlns:a16="http://schemas.microsoft.com/office/drawing/2014/main" id="{160DBA13-3381-457B-867C-03FAB1F5F7C9}"/>
                    </a:ext>
                  </a:extLst>
                </p14:cNvPr>
                <p14:cNvContentPartPr/>
                <p14:nvPr/>
              </p14:nvContentPartPr>
              <p14:xfrm>
                <a:off x="7519610" y="3985068"/>
                <a:ext cx="96480" cy="94320"/>
              </p14:xfrm>
            </p:contentPart>
          </mc:Choice>
          <mc:Fallback>
            <p:pic>
              <p:nvPicPr>
                <p:cNvPr id="50" name="Ink 49">
                  <a:extLst>
                    <a:ext uri="{FF2B5EF4-FFF2-40B4-BE49-F238E27FC236}">
                      <a16:creationId xmlns:a16="http://schemas.microsoft.com/office/drawing/2014/main" id="{160DBA13-3381-457B-867C-03FAB1F5F7C9}"/>
                    </a:ext>
                  </a:extLst>
                </p:cNvPr>
                <p:cNvPicPr/>
                <p:nvPr/>
              </p:nvPicPr>
              <p:blipFill>
                <a:blip r:embed="rId74"/>
                <a:stretch>
                  <a:fillRect/>
                </a:stretch>
              </p:blipFill>
              <p:spPr>
                <a:xfrm>
                  <a:off x="7501610" y="3877068"/>
                  <a:ext cx="13212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1" name="Ink 50">
                  <a:extLst>
                    <a:ext uri="{FF2B5EF4-FFF2-40B4-BE49-F238E27FC236}">
                      <a16:creationId xmlns:a16="http://schemas.microsoft.com/office/drawing/2014/main" id="{A0871986-9E36-4ECF-A16F-C0E6B385BCD2}"/>
                    </a:ext>
                  </a:extLst>
                </p14:cNvPr>
                <p14:cNvContentPartPr/>
                <p14:nvPr/>
              </p14:nvContentPartPr>
              <p14:xfrm>
                <a:off x="7543010" y="3984708"/>
                <a:ext cx="78120" cy="125280"/>
              </p14:xfrm>
            </p:contentPart>
          </mc:Choice>
          <mc:Fallback>
            <p:pic>
              <p:nvPicPr>
                <p:cNvPr id="51" name="Ink 50">
                  <a:extLst>
                    <a:ext uri="{FF2B5EF4-FFF2-40B4-BE49-F238E27FC236}">
                      <a16:creationId xmlns:a16="http://schemas.microsoft.com/office/drawing/2014/main" id="{A0871986-9E36-4ECF-A16F-C0E6B385BCD2}"/>
                    </a:ext>
                  </a:extLst>
                </p:cNvPr>
                <p:cNvPicPr/>
                <p:nvPr/>
              </p:nvPicPr>
              <p:blipFill>
                <a:blip r:embed="rId76"/>
                <a:stretch>
                  <a:fillRect/>
                </a:stretch>
              </p:blipFill>
              <p:spPr>
                <a:xfrm>
                  <a:off x="7525010" y="3876708"/>
                  <a:ext cx="11376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52" name="Ink 51">
                  <a:extLst>
                    <a:ext uri="{FF2B5EF4-FFF2-40B4-BE49-F238E27FC236}">
                      <a16:creationId xmlns:a16="http://schemas.microsoft.com/office/drawing/2014/main" id="{B6E4A21E-E63D-4429-8492-591D3529410A}"/>
                    </a:ext>
                  </a:extLst>
                </p14:cNvPr>
                <p14:cNvContentPartPr/>
                <p14:nvPr/>
              </p14:nvContentPartPr>
              <p14:xfrm>
                <a:off x="7696370" y="3816228"/>
                <a:ext cx="162000" cy="285840"/>
              </p14:xfrm>
            </p:contentPart>
          </mc:Choice>
          <mc:Fallback>
            <p:pic>
              <p:nvPicPr>
                <p:cNvPr id="52" name="Ink 51">
                  <a:extLst>
                    <a:ext uri="{FF2B5EF4-FFF2-40B4-BE49-F238E27FC236}">
                      <a16:creationId xmlns:a16="http://schemas.microsoft.com/office/drawing/2014/main" id="{B6E4A21E-E63D-4429-8492-591D3529410A}"/>
                    </a:ext>
                  </a:extLst>
                </p:cNvPr>
                <p:cNvPicPr/>
                <p:nvPr/>
              </p:nvPicPr>
              <p:blipFill>
                <a:blip r:embed="rId78"/>
                <a:stretch>
                  <a:fillRect/>
                </a:stretch>
              </p:blipFill>
              <p:spPr>
                <a:xfrm>
                  <a:off x="7678410" y="3708364"/>
                  <a:ext cx="197561" cy="50120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3" name="Ink 52">
                  <a:extLst>
                    <a:ext uri="{FF2B5EF4-FFF2-40B4-BE49-F238E27FC236}">
                      <a16:creationId xmlns:a16="http://schemas.microsoft.com/office/drawing/2014/main" id="{282221B7-1819-4827-8CEC-B5DC5537532C}"/>
                    </a:ext>
                  </a:extLst>
                </p14:cNvPr>
                <p14:cNvContentPartPr/>
                <p14:nvPr/>
              </p14:nvContentPartPr>
              <p14:xfrm>
                <a:off x="7872050" y="4055268"/>
                <a:ext cx="28080" cy="109080"/>
              </p14:xfrm>
            </p:contentPart>
          </mc:Choice>
          <mc:Fallback>
            <p:pic>
              <p:nvPicPr>
                <p:cNvPr id="53" name="Ink 52">
                  <a:extLst>
                    <a:ext uri="{FF2B5EF4-FFF2-40B4-BE49-F238E27FC236}">
                      <a16:creationId xmlns:a16="http://schemas.microsoft.com/office/drawing/2014/main" id="{282221B7-1819-4827-8CEC-B5DC5537532C}"/>
                    </a:ext>
                  </a:extLst>
                </p:cNvPr>
                <p:cNvPicPr/>
                <p:nvPr/>
              </p:nvPicPr>
              <p:blipFill>
                <a:blip r:embed="rId80"/>
                <a:stretch>
                  <a:fillRect/>
                </a:stretch>
              </p:blipFill>
              <p:spPr>
                <a:xfrm>
                  <a:off x="7854278" y="3947268"/>
                  <a:ext cx="63269" cy="324720"/>
                </a:xfrm>
                <a:prstGeom prst="rect">
                  <a:avLst/>
                </a:prstGeom>
              </p:spPr>
            </p:pic>
          </mc:Fallback>
        </mc:AlternateContent>
      </p:grpSp>
      <p:grpSp>
        <p:nvGrpSpPr>
          <p:cNvPr id="66" name="Group 65">
            <a:extLst>
              <a:ext uri="{FF2B5EF4-FFF2-40B4-BE49-F238E27FC236}">
                <a16:creationId xmlns:a16="http://schemas.microsoft.com/office/drawing/2014/main" id="{20D2CC38-E5EC-4E04-9633-64D7F0B09579}"/>
              </a:ext>
            </a:extLst>
          </p:cNvPr>
          <p:cNvGrpSpPr/>
          <p:nvPr/>
        </p:nvGrpSpPr>
        <p:grpSpPr>
          <a:xfrm>
            <a:off x="9408170" y="3813708"/>
            <a:ext cx="351360" cy="257760"/>
            <a:chOff x="9408170" y="3813708"/>
            <a:chExt cx="351360" cy="257760"/>
          </a:xfrm>
        </p:grpSpPr>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60" name="Ink 59">
                  <a:extLst>
                    <a:ext uri="{FF2B5EF4-FFF2-40B4-BE49-F238E27FC236}">
                      <a16:creationId xmlns:a16="http://schemas.microsoft.com/office/drawing/2014/main" id="{057EA3E0-1FC8-4FF8-9CB3-283CA49F298F}"/>
                    </a:ext>
                  </a:extLst>
                </p14:cNvPr>
                <p14:cNvContentPartPr/>
                <p14:nvPr/>
              </p14:nvContentPartPr>
              <p14:xfrm>
                <a:off x="9408170" y="3965268"/>
                <a:ext cx="137880" cy="10080"/>
              </p14:xfrm>
            </p:contentPart>
          </mc:Choice>
          <mc:Fallback>
            <p:pic>
              <p:nvPicPr>
                <p:cNvPr id="60" name="Ink 59">
                  <a:extLst>
                    <a:ext uri="{FF2B5EF4-FFF2-40B4-BE49-F238E27FC236}">
                      <a16:creationId xmlns:a16="http://schemas.microsoft.com/office/drawing/2014/main" id="{057EA3E0-1FC8-4FF8-9CB3-283CA49F298F}"/>
                    </a:ext>
                  </a:extLst>
                </p:cNvPr>
                <p:cNvPicPr/>
                <p:nvPr/>
              </p:nvPicPr>
              <p:blipFill>
                <a:blip r:embed="rId82"/>
                <a:stretch>
                  <a:fillRect/>
                </a:stretch>
              </p:blipFill>
              <p:spPr>
                <a:xfrm>
                  <a:off x="9390170" y="3853268"/>
                  <a:ext cx="173520" cy="233707"/>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61" name="Ink 60">
                  <a:extLst>
                    <a:ext uri="{FF2B5EF4-FFF2-40B4-BE49-F238E27FC236}">
                      <a16:creationId xmlns:a16="http://schemas.microsoft.com/office/drawing/2014/main" id="{917DE735-275B-4A87-BA7D-1998B4A6A500}"/>
                    </a:ext>
                  </a:extLst>
                </p14:cNvPr>
                <p14:cNvContentPartPr/>
                <p14:nvPr/>
              </p14:nvContentPartPr>
              <p14:xfrm>
                <a:off x="9613010" y="3813708"/>
                <a:ext cx="146520" cy="257760"/>
              </p14:xfrm>
            </p:contentPart>
          </mc:Choice>
          <mc:Fallback>
            <p:pic>
              <p:nvPicPr>
                <p:cNvPr id="61" name="Ink 60">
                  <a:extLst>
                    <a:ext uri="{FF2B5EF4-FFF2-40B4-BE49-F238E27FC236}">
                      <a16:creationId xmlns:a16="http://schemas.microsoft.com/office/drawing/2014/main" id="{917DE735-275B-4A87-BA7D-1998B4A6A500}"/>
                    </a:ext>
                  </a:extLst>
                </p:cNvPr>
                <p:cNvPicPr/>
                <p:nvPr/>
              </p:nvPicPr>
              <p:blipFill>
                <a:blip r:embed="rId84"/>
                <a:stretch>
                  <a:fillRect/>
                </a:stretch>
              </p:blipFill>
              <p:spPr>
                <a:xfrm>
                  <a:off x="9595010" y="3705708"/>
                  <a:ext cx="182160" cy="4734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67" name="Ink 66">
                <a:extLst>
                  <a:ext uri="{FF2B5EF4-FFF2-40B4-BE49-F238E27FC236}">
                    <a16:creationId xmlns:a16="http://schemas.microsoft.com/office/drawing/2014/main" id="{86410392-4F34-4D47-A436-EC1A5039F90B}"/>
                  </a:ext>
                </a:extLst>
              </p14:cNvPr>
              <p14:cNvContentPartPr/>
              <p14:nvPr/>
            </p14:nvContentPartPr>
            <p14:xfrm>
              <a:off x="10402490" y="3956988"/>
              <a:ext cx="219600" cy="105480"/>
            </p14:xfrm>
          </p:contentPart>
        </mc:Choice>
        <mc:Fallback>
          <p:pic>
            <p:nvPicPr>
              <p:cNvPr id="67" name="Ink 66">
                <a:extLst>
                  <a:ext uri="{FF2B5EF4-FFF2-40B4-BE49-F238E27FC236}">
                    <a16:creationId xmlns:a16="http://schemas.microsoft.com/office/drawing/2014/main" id="{86410392-4F34-4D47-A436-EC1A5039F90B}"/>
                  </a:ext>
                </a:extLst>
              </p:cNvPr>
              <p:cNvPicPr/>
              <p:nvPr/>
            </p:nvPicPr>
            <p:blipFill>
              <a:blip r:embed="rId86"/>
              <a:stretch>
                <a:fillRect/>
              </a:stretch>
            </p:blipFill>
            <p:spPr>
              <a:xfrm>
                <a:off x="10384490" y="3848988"/>
                <a:ext cx="255240" cy="32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64" name="Ink 63">
                <a:extLst>
                  <a:ext uri="{FF2B5EF4-FFF2-40B4-BE49-F238E27FC236}">
                    <a16:creationId xmlns:a16="http://schemas.microsoft.com/office/drawing/2014/main" id="{FA59DF2B-649A-4093-8794-89017D5CAC2E}"/>
                  </a:ext>
                </a:extLst>
              </p14:cNvPr>
              <p14:cNvContentPartPr/>
              <p14:nvPr/>
            </p14:nvContentPartPr>
            <p14:xfrm>
              <a:off x="10062650" y="3798228"/>
              <a:ext cx="119520" cy="1053720"/>
            </p14:xfrm>
          </p:contentPart>
        </mc:Choice>
        <mc:Fallback>
          <p:pic>
            <p:nvPicPr>
              <p:cNvPr id="64" name="Ink 63">
                <a:extLst>
                  <a:ext uri="{FF2B5EF4-FFF2-40B4-BE49-F238E27FC236}">
                    <a16:creationId xmlns:a16="http://schemas.microsoft.com/office/drawing/2014/main" id="{FA59DF2B-649A-4093-8794-89017D5CAC2E}"/>
                  </a:ext>
                </a:extLst>
              </p:cNvPr>
              <p:cNvPicPr/>
              <p:nvPr/>
            </p:nvPicPr>
            <p:blipFill>
              <a:blip r:embed="rId88"/>
              <a:stretch>
                <a:fillRect/>
              </a:stretch>
            </p:blipFill>
            <p:spPr>
              <a:xfrm>
                <a:off x="10044650" y="3690228"/>
                <a:ext cx="155160" cy="126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68" name="Ink 67">
                <a:extLst>
                  <a:ext uri="{FF2B5EF4-FFF2-40B4-BE49-F238E27FC236}">
                    <a16:creationId xmlns:a16="http://schemas.microsoft.com/office/drawing/2014/main" id="{F1E2F625-9848-47C9-BF53-A4397CB5A2E6}"/>
                  </a:ext>
                </a:extLst>
              </p14:cNvPr>
              <p14:cNvContentPartPr/>
              <p14:nvPr/>
            </p14:nvContentPartPr>
            <p14:xfrm>
              <a:off x="10375130" y="3878148"/>
              <a:ext cx="226800" cy="182880"/>
            </p14:xfrm>
          </p:contentPart>
        </mc:Choice>
        <mc:Fallback>
          <p:pic>
            <p:nvPicPr>
              <p:cNvPr id="68" name="Ink 67">
                <a:extLst>
                  <a:ext uri="{FF2B5EF4-FFF2-40B4-BE49-F238E27FC236}">
                    <a16:creationId xmlns:a16="http://schemas.microsoft.com/office/drawing/2014/main" id="{F1E2F625-9848-47C9-BF53-A4397CB5A2E6}"/>
                  </a:ext>
                </a:extLst>
              </p:cNvPr>
              <p:cNvPicPr/>
              <p:nvPr/>
            </p:nvPicPr>
            <p:blipFill>
              <a:blip r:embed="rId90"/>
              <a:stretch>
                <a:fillRect/>
              </a:stretch>
            </p:blipFill>
            <p:spPr>
              <a:xfrm>
                <a:off x="10357130" y="3770148"/>
                <a:ext cx="262440" cy="398520"/>
              </a:xfrm>
              <a:prstGeom prst="rect">
                <a:avLst/>
              </a:prstGeom>
            </p:spPr>
          </p:pic>
        </mc:Fallback>
      </mc:AlternateContent>
      <p:grpSp>
        <p:nvGrpSpPr>
          <p:cNvPr id="76" name="Group 75">
            <a:extLst>
              <a:ext uri="{FF2B5EF4-FFF2-40B4-BE49-F238E27FC236}">
                <a16:creationId xmlns:a16="http://schemas.microsoft.com/office/drawing/2014/main" id="{A7C562EC-F685-4A5B-85BC-A8B8EA3D40A6}"/>
              </a:ext>
            </a:extLst>
          </p:cNvPr>
          <p:cNvGrpSpPr/>
          <p:nvPr/>
        </p:nvGrpSpPr>
        <p:grpSpPr>
          <a:xfrm>
            <a:off x="7971410" y="3705708"/>
            <a:ext cx="1118520" cy="1198080"/>
            <a:chOff x="7971410" y="3705708"/>
            <a:chExt cx="1118520" cy="1198080"/>
          </a:xfrm>
        </p:grpSpPr>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36" name="Ink 35">
                  <a:extLst>
                    <a:ext uri="{FF2B5EF4-FFF2-40B4-BE49-F238E27FC236}">
                      <a16:creationId xmlns:a16="http://schemas.microsoft.com/office/drawing/2014/main" id="{4A29E1EE-2A02-4FFA-9EBA-D659FC9A25DC}"/>
                    </a:ext>
                  </a:extLst>
                </p14:cNvPr>
                <p14:cNvContentPartPr/>
                <p14:nvPr/>
              </p14:nvContentPartPr>
              <p14:xfrm>
                <a:off x="7971410" y="4374948"/>
                <a:ext cx="249120" cy="39600"/>
              </p14:xfrm>
            </p:contentPart>
          </mc:Choice>
          <mc:Fallback>
            <p:pic>
              <p:nvPicPr>
                <p:cNvPr id="36" name="Ink 35">
                  <a:extLst>
                    <a:ext uri="{FF2B5EF4-FFF2-40B4-BE49-F238E27FC236}">
                      <a16:creationId xmlns:a16="http://schemas.microsoft.com/office/drawing/2014/main" id="{4A29E1EE-2A02-4FFA-9EBA-D659FC9A25DC}"/>
                    </a:ext>
                  </a:extLst>
                </p:cNvPr>
                <p:cNvPicPr/>
                <p:nvPr/>
              </p:nvPicPr>
              <p:blipFill>
                <a:blip r:embed="rId92"/>
                <a:stretch>
                  <a:fillRect/>
                </a:stretch>
              </p:blipFill>
              <p:spPr>
                <a:xfrm>
                  <a:off x="7953410" y="4265957"/>
                  <a:ext cx="284760" cy="257218"/>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43" name="Ink 42">
                  <a:extLst>
                    <a:ext uri="{FF2B5EF4-FFF2-40B4-BE49-F238E27FC236}">
                      <a16:creationId xmlns:a16="http://schemas.microsoft.com/office/drawing/2014/main" id="{DFAD8373-553E-44DF-BBAF-F16459351B40}"/>
                    </a:ext>
                  </a:extLst>
                </p14:cNvPr>
                <p14:cNvContentPartPr/>
                <p14:nvPr/>
              </p14:nvContentPartPr>
              <p14:xfrm>
                <a:off x="8153930" y="4310148"/>
                <a:ext cx="193680" cy="158760"/>
              </p14:xfrm>
            </p:contentPart>
          </mc:Choice>
          <mc:Fallback>
            <p:pic>
              <p:nvPicPr>
                <p:cNvPr id="43" name="Ink 42">
                  <a:extLst>
                    <a:ext uri="{FF2B5EF4-FFF2-40B4-BE49-F238E27FC236}">
                      <a16:creationId xmlns:a16="http://schemas.microsoft.com/office/drawing/2014/main" id="{DFAD8373-553E-44DF-BBAF-F16459351B40}"/>
                    </a:ext>
                  </a:extLst>
                </p:cNvPr>
                <p:cNvPicPr/>
                <p:nvPr/>
              </p:nvPicPr>
              <p:blipFill>
                <a:blip r:embed="rId94"/>
                <a:stretch>
                  <a:fillRect/>
                </a:stretch>
              </p:blipFill>
              <p:spPr>
                <a:xfrm>
                  <a:off x="8135896" y="4202148"/>
                  <a:ext cx="229386" cy="37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45" name="Ink 44">
                  <a:extLst>
                    <a:ext uri="{FF2B5EF4-FFF2-40B4-BE49-F238E27FC236}">
                      <a16:creationId xmlns:a16="http://schemas.microsoft.com/office/drawing/2014/main" id="{57CC9680-CCEC-4A53-9CF4-BD9C0CFE36A6}"/>
                    </a:ext>
                  </a:extLst>
                </p14:cNvPr>
                <p14:cNvContentPartPr/>
                <p14:nvPr/>
              </p14:nvContentPartPr>
              <p14:xfrm>
                <a:off x="8440850" y="3705708"/>
                <a:ext cx="212400" cy="1198080"/>
              </p14:xfrm>
            </p:contentPart>
          </mc:Choice>
          <mc:Fallback>
            <p:pic>
              <p:nvPicPr>
                <p:cNvPr id="45" name="Ink 44">
                  <a:extLst>
                    <a:ext uri="{FF2B5EF4-FFF2-40B4-BE49-F238E27FC236}">
                      <a16:creationId xmlns:a16="http://schemas.microsoft.com/office/drawing/2014/main" id="{57CC9680-CCEC-4A53-9CF4-BD9C0CFE36A6}"/>
                    </a:ext>
                  </a:extLst>
                </p:cNvPr>
                <p:cNvPicPr/>
                <p:nvPr/>
              </p:nvPicPr>
              <p:blipFill>
                <a:blip r:embed="rId96"/>
                <a:stretch>
                  <a:fillRect/>
                </a:stretch>
              </p:blipFill>
              <p:spPr>
                <a:xfrm>
                  <a:off x="8422850" y="3597708"/>
                  <a:ext cx="248040" cy="1413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56" name="Ink 55">
                  <a:extLst>
                    <a:ext uri="{FF2B5EF4-FFF2-40B4-BE49-F238E27FC236}">
                      <a16:creationId xmlns:a16="http://schemas.microsoft.com/office/drawing/2014/main" id="{D47C398D-FC03-4205-A552-7514471324B4}"/>
                    </a:ext>
                  </a:extLst>
                </p14:cNvPr>
                <p14:cNvContentPartPr/>
                <p14:nvPr/>
              </p14:nvContentPartPr>
              <p14:xfrm>
                <a:off x="8593850" y="3883908"/>
                <a:ext cx="169920" cy="185760"/>
              </p14:xfrm>
            </p:contentPart>
          </mc:Choice>
          <mc:Fallback>
            <p:pic>
              <p:nvPicPr>
                <p:cNvPr id="56" name="Ink 55">
                  <a:extLst>
                    <a:ext uri="{FF2B5EF4-FFF2-40B4-BE49-F238E27FC236}">
                      <a16:creationId xmlns:a16="http://schemas.microsoft.com/office/drawing/2014/main" id="{D47C398D-FC03-4205-A552-7514471324B4}"/>
                    </a:ext>
                  </a:extLst>
                </p:cNvPr>
                <p:cNvPicPr/>
                <p:nvPr/>
              </p:nvPicPr>
              <p:blipFill>
                <a:blip r:embed="rId98"/>
                <a:stretch>
                  <a:fillRect/>
                </a:stretch>
              </p:blipFill>
              <p:spPr>
                <a:xfrm>
                  <a:off x="8575850" y="3775908"/>
                  <a:ext cx="205560" cy="401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57" name="Ink 56">
                  <a:extLst>
                    <a:ext uri="{FF2B5EF4-FFF2-40B4-BE49-F238E27FC236}">
                      <a16:creationId xmlns:a16="http://schemas.microsoft.com/office/drawing/2014/main" id="{633DBEE4-D49B-44ED-B18F-3DAA5345CDC5}"/>
                    </a:ext>
                  </a:extLst>
                </p14:cNvPr>
                <p14:cNvContentPartPr/>
                <p14:nvPr/>
              </p14:nvContentPartPr>
              <p14:xfrm>
                <a:off x="8815970" y="3830988"/>
                <a:ext cx="37440" cy="243720"/>
              </p14:xfrm>
            </p:contentPart>
          </mc:Choice>
          <mc:Fallback>
            <p:pic>
              <p:nvPicPr>
                <p:cNvPr id="57" name="Ink 56">
                  <a:extLst>
                    <a:ext uri="{FF2B5EF4-FFF2-40B4-BE49-F238E27FC236}">
                      <a16:creationId xmlns:a16="http://schemas.microsoft.com/office/drawing/2014/main" id="{633DBEE4-D49B-44ED-B18F-3DAA5345CDC5}"/>
                    </a:ext>
                  </a:extLst>
                </p:cNvPr>
                <p:cNvPicPr/>
                <p:nvPr/>
              </p:nvPicPr>
              <p:blipFill>
                <a:blip r:embed="rId100"/>
                <a:stretch>
                  <a:fillRect/>
                </a:stretch>
              </p:blipFill>
              <p:spPr>
                <a:xfrm>
                  <a:off x="8797970" y="3722988"/>
                  <a:ext cx="7308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58" name="Ink 57">
                  <a:extLst>
                    <a:ext uri="{FF2B5EF4-FFF2-40B4-BE49-F238E27FC236}">
                      <a16:creationId xmlns:a16="http://schemas.microsoft.com/office/drawing/2014/main" id="{1AA9B400-B0D3-454D-B93F-883F3CA17F91}"/>
                    </a:ext>
                  </a:extLst>
                </p14:cNvPr>
                <p14:cNvContentPartPr/>
                <p14:nvPr/>
              </p14:nvContentPartPr>
              <p14:xfrm>
                <a:off x="8830370" y="3924588"/>
                <a:ext cx="143640" cy="145080"/>
              </p14:xfrm>
            </p:contentPart>
          </mc:Choice>
          <mc:Fallback>
            <p:pic>
              <p:nvPicPr>
                <p:cNvPr id="58" name="Ink 57">
                  <a:extLst>
                    <a:ext uri="{FF2B5EF4-FFF2-40B4-BE49-F238E27FC236}">
                      <a16:creationId xmlns:a16="http://schemas.microsoft.com/office/drawing/2014/main" id="{1AA9B400-B0D3-454D-B93F-883F3CA17F91}"/>
                    </a:ext>
                  </a:extLst>
                </p:cNvPr>
                <p:cNvPicPr/>
                <p:nvPr/>
              </p:nvPicPr>
              <p:blipFill>
                <a:blip r:embed="rId102"/>
                <a:stretch>
                  <a:fillRect/>
                </a:stretch>
              </p:blipFill>
              <p:spPr>
                <a:xfrm>
                  <a:off x="8812370" y="3816588"/>
                  <a:ext cx="179280" cy="36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71" name="Ink 70">
                  <a:extLst>
                    <a:ext uri="{FF2B5EF4-FFF2-40B4-BE49-F238E27FC236}">
                      <a16:creationId xmlns:a16="http://schemas.microsoft.com/office/drawing/2014/main" id="{C46B2F73-B2B7-4533-A40F-5F8DB7245DFF}"/>
                    </a:ext>
                  </a:extLst>
                </p14:cNvPr>
                <p14:cNvContentPartPr/>
                <p14:nvPr/>
              </p14:nvContentPartPr>
              <p14:xfrm>
                <a:off x="8532650" y="4501308"/>
                <a:ext cx="123840" cy="176400"/>
              </p14:xfrm>
            </p:contentPart>
          </mc:Choice>
          <mc:Fallback>
            <p:pic>
              <p:nvPicPr>
                <p:cNvPr id="71" name="Ink 70">
                  <a:extLst>
                    <a:ext uri="{FF2B5EF4-FFF2-40B4-BE49-F238E27FC236}">
                      <a16:creationId xmlns:a16="http://schemas.microsoft.com/office/drawing/2014/main" id="{C46B2F73-B2B7-4533-A40F-5F8DB7245DFF}"/>
                    </a:ext>
                  </a:extLst>
                </p:cNvPr>
                <p:cNvPicPr/>
                <p:nvPr/>
              </p:nvPicPr>
              <p:blipFill>
                <a:blip r:embed="rId104"/>
                <a:stretch>
                  <a:fillRect/>
                </a:stretch>
              </p:blipFill>
              <p:spPr>
                <a:xfrm>
                  <a:off x="8514598" y="4393308"/>
                  <a:ext cx="159584" cy="39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72" name="Ink 71">
                  <a:extLst>
                    <a:ext uri="{FF2B5EF4-FFF2-40B4-BE49-F238E27FC236}">
                      <a16:creationId xmlns:a16="http://schemas.microsoft.com/office/drawing/2014/main" id="{B1BCCED4-726B-4FE3-878B-3B5ABC0F0960}"/>
                    </a:ext>
                  </a:extLst>
                </p14:cNvPr>
                <p14:cNvContentPartPr/>
                <p14:nvPr/>
              </p14:nvContentPartPr>
              <p14:xfrm>
                <a:off x="8688170" y="4501308"/>
                <a:ext cx="37440" cy="224280"/>
              </p14:xfrm>
            </p:contentPart>
          </mc:Choice>
          <mc:Fallback>
            <p:pic>
              <p:nvPicPr>
                <p:cNvPr id="72" name="Ink 71">
                  <a:extLst>
                    <a:ext uri="{FF2B5EF4-FFF2-40B4-BE49-F238E27FC236}">
                      <a16:creationId xmlns:a16="http://schemas.microsoft.com/office/drawing/2014/main" id="{B1BCCED4-726B-4FE3-878B-3B5ABC0F0960}"/>
                    </a:ext>
                  </a:extLst>
                </p:cNvPr>
                <p:cNvPicPr/>
                <p:nvPr/>
              </p:nvPicPr>
              <p:blipFill>
                <a:blip r:embed="rId106"/>
                <a:stretch>
                  <a:fillRect/>
                </a:stretch>
              </p:blipFill>
              <p:spPr>
                <a:xfrm>
                  <a:off x="8670170" y="4393308"/>
                  <a:ext cx="7308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73" name="Ink 72">
                  <a:extLst>
                    <a:ext uri="{FF2B5EF4-FFF2-40B4-BE49-F238E27FC236}">
                      <a16:creationId xmlns:a16="http://schemas.microsoft.com/office/drawing/2014/main" id="{9DF82FAF-5E85-4E25-8F07-DD7266D95C03}"/>
                    </a:ext>
                  </a:extLst>
                </p14:cNvPr>
                <p14:cNvContentPartPr/>
                <p14:nvPr/>
              </p14:nvContentPartPr>
              <p14:xfrm>
                <a:off x="8714450" y="4583028"/>
                <a:ext cx="99000" cy="111240"/>
              </p14:xfrm>
            </p:contentPart>
          </mc:Choice>
          <mc:Fallback>
            <p:pic>
              <p:nvPicPr>
                <p:cNvPr id="73" name="Ink 72">
                  <a:extLst>
                    <a:ext uri="{FF2B5EF4-FFF2-40B4-BE49-F238E27FC236}">
                      <a16:creationId xmlns:a16="http://schemas.microsoft.com/office/drawing/2014/main" id="{9DF82FAF-5E85-4E25-8F07-DD7266D95C03}"/>
                    </a:ext>
                  </a:extLst>
                </p:cNvPr>
                <p:cNvPicPr/>
                <p:nvPr/>
              </p:nvPicPr>
              <p:blipFill>
                <a:blip r:embed="rId108"/>
                <a:stretch>
                  <a:fillRect/>
                </a:stretch>
              </p:blipFill>
              <p:spPr>
                <a:xfrm>
                  <a:off x="8696450" y="4474677"/>
                  <a:ext cx="134640" cy="3275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9">
              <p14:nvContentPartPr>
                <p14:cNvPr id="74" name="Ink 73">
                  <a:extLst>
                    <a:ext uri="{FF2B5EF4-FFF2-40B4-BE49-F238E27FC236}">
                      <a16:creationId xmlns:a16="http://schemas.microsoft.com/office/drawing/2014/main" id="{CB1DFB1F-CAA2-4992-8563-881CC2AC92FC}"/>
                    </a:ext>
                  </a:extLst>
                </p14:cNvPr>
                <p14:cNvContentPartPr/>
                <p14:nvPr/>
              </p14:nvContentPartPr>
              <p14:xfrm>
                <a:off x="8851970" y="4632708"/>
                <a:ext cx="87120" cy="10080"/>
              </p14:xfrm>
            </p:contentPart>
          </mc:Choice>
          <mc:Fallback>
            <p:pic>
              <p:nvPicPr>
                <p:cNvPr id="74" name="Ink 73">
                  <a:extLst>
                    <a:ext uri="{FF2B5EF4-FFF2-40B4-BE49-F238E27FC236}">
                      <a16:creationId xmlns:a16="http://schemas.microsoft.com/office/drawing/2014/main" id="{CB1DFB1F-CAA2-4992-8563-881CC2AC92FC}"/>
                    </a:ext>
                  </a:extLst>
                </p:cNvPr>
                <p:cNvPicPr/>
                <p:nvPr/>
              </p:nvPicPr>
              <p:blipFill>
                <a:blip r:embed="rId110"/>
                <a:stretch>
                  <a:fillRect/>
                </a:stretch>
              </p:blipFill>
              <p:spPr>
                <a:xfrm>
                  <a:off x="8834044" y="4524708"/>
                  <a:ext cx="122613" cy="22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1">
              <p14:nvContentPartPr>
                <p14:cNvPr id="75" name="Ink 74">
                  <a:extLst>
                    <a:ext uri="{FF2B5EF4-FFF2-40B4-BE49-F238E27FC236}">
                      <a16:creationId xmlns:a16="http://schemas.microsoft.com/office/drawing/2014/main" id="{0ADD10CD-0845-4B1C-BA69-E9447DEC42B6}"/>
                    </a:ext>
                  </a:extLst>
                </p14:cNvPr>
                <p14:cNvContentPartPr/>
                <p14:nvPr/>
              </p14:nvContentPartPr>
              <p14:xfrm>
                <a:off x="8988410" y="4533708"/>
                <a:ext cx="101520" cy="151560"/>
              </p14:xfrm>
            </p:contentPart>
          </mc:Choice>
          <mc:Fallback>
            <p:pic>
              <p:nvPicPr>
                <p:cNvPr id="75" name="Ink 74">
                  <a:extLst>
                    <a:ext uri="{FF2B5EF4-FFF2-40B4-BE49-F238E27FC236}">
                      <a16:creationId xmlns:a16="http://schemas.microsoft.com/office/drawing/2014/main" id="{0ADD10CD-0845-4B1C-BA69-E9447DEC42B6}"/>
                    </a:ext>
                  </a:extLst>
                </p:cNvPr>
                <p:cNvPicPr/>
                <p:nvPr/>
              </p:nvPicPr>
              <p:blipFill>
                <a:blip r:embed="rId112"/>
                <a:stretch>
                  <a:fillRect/>
                </a:stretch>
              </p:blipFill>
              <p:spPr>
                <a:xfrm>
                  <a:off x="8970410" y="4425708"/>
                  <a:ext cx="137160" cy="367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13">
            <p14:nvContentPartPr>
              <p14:cNvPr id="77" name="Ink 76">
                <a:extLst>
                  <a:ext uri="{FF2B5EF4-FFF2-40B4-BE49-F238E27FC236}">
                    <a16:creationId xmlns:a16="http://schemas.microsoft.com/office/drawing/2014/main" id="{CC4A38BD-1F12-4E03-883B-265EF416A0B5}"/>
                  </a:ext>
                </a:extLst>
              </p14:cNvPr>
              <p14:cNvContentPartPr/>
              <p14:nvPr/>
            </p14:nvContentPartPr>
            <p14:xfrm>
              <a:off x="9556850" y="4544508"/>
              <a:ext cx="189000" cy="166680"/>
            </p14:xfrm>
          </p:contentPart>
        </mc:Choice>
        <mc:Fallback>
          <p:pic>
            <p:nvPicPr>
              <p:cNvPr id="77" name="Ink 76">
                <a:extLst>
                  <a:ext uri="{FF2B5EF4-FFF2-40B4-BE49-F238E27FC236}">
                    <a16:creationId xmlns:a16="http://schemas.microsoft.com/office/drawing/2014/main" id="{CC4A38BD-1F12-4E03-883B-265EF416A0B5}"/>
                  </a:ext>
                </a:extLst>
              </p:cNvPr>
              <p:cNvPicPr/>
              <p:nvPr/>
            </p:nvPicPr>
            <p:blipFill>
              <a:blip r:embed="rId114"/>
              <a:stretch>
                <a:fillRect/>
              </a:stretch>
            </p:blipFill>
            <p:spPr>
              <a:xfrm>
                <a:off x="9538850" y="4436508"/>
                <a:ext cx="224640" cy="382320"/>
              </a:xfrm>
              <a:prstGeom prst="rect">
                <a:avLst/>
              </a:prstGeom>
            </p:spPr>
          </p:pic>
        </mc:Fallback>
      </mc:AlternateContent>
      <p:grpSp>
        <p:nvGrpSpPr>
          <p:cNvPr id="80" name="Group 79">
            <a:extLst>
              <a:ext uri="{FF2B5EF4-FFF2-40B4-BE49-F238E27FC236}">
                <a16:creationId xmlns:a16="http://schemas.microsoft.com/office/drawing/2014/main" id="{C9BBE3CE-C6DF-464B-BE1B-7AB78C289255}"/>
              </a:ext>
            </a:extLst>
          </p:cNvPr>
          <p:cNvGrpSpPr/>
          <p:nvPr/>
        </p:nvGrpSpPr>
        <p:grpSpPr>
          <a:xfrm>
            <a:off x="10399250" y="3524988"/>
            <a:ext cx="501120" cy="1424160"/>
            <a:chOff x="10399250" y="3524988"/>
            <a:chExt cx="501120" cy="1424160"/>
          </a:xfrm>
        </p:grpSpPr>
        <mc:AlternateContent xmlns:mc="http://schemas.openxmlformats.org/markup-compatibility/2006">
          <mc:Choice xmlns:p14="http://schemas.microsoft.com/office/powerpoint/2010/main" xmlns:aink="http://schemas.microsoft.com/office/drawing/2016/ink" Requires="p14 aink">
            <p:contentPart p14:bwMode="auto" r:id="rId115">
              <p14:nvContentPartPr>
                <p14:cNvPr id="62" name="Ink 61">
                  <a:extLst>
                    <a:ext uri="{FF2B5EF4-FFF2-40B4-BE49-F238E27FC236}">
                      <a16:creationId xmlns:a16="http://schemas.microsoft.com/office/drawing/2014/main" id="{A50ED82D-0DEF-41F3-B3A6-02CBA7672965}"/>
                    </a:ext>
                  </a:extLst>
                </p14:cNvPr>
                <p14:cNvContentPartPr/>
                <p14:nvPr/>
              </p14:nvContentPartPr>
              <p14:xfrm>
                <a:off x="10399250" y="3876708"/>
                <a:ext cx="167400" cy="147600"/>
              </p14:xfrm>
            </p:contentPart>
          </mc:Choice>
          <mc:Fallback>
            <p:pic>
              <p:nvPicPr>
                <p:cNvPr id="62" name="Ink 61">
                  <a:extLst>
                    <a:ext uri="{FF2B5EF4-FFF2-40B4-BE49-F238E27FC236}">
                      <a16:creationId xmlns:a16="http://schemas.microsoft.com/office/drawing/2014/main" id="{A50ED82D-0DEF-41F3-B3A6-02CBA7672965}"/>
                    </a:ext>
                  </a:extLst>
                </p:cNvPr>
                <p:cNvPicPr/>
                <p:nvPr/>
              </p:nvPicPr>
              <p:blipFill>
                <a:blip r:embed="rId116"/>
                <a:stretch>
                  <a:fillRect/>
                </a:stretch>
              </p:blipFill>
              <p:spPr>
                <a:xfrm>
                  <a:off x="10381250" y="3768708"/>
                  <a:ext cx="203040" cy="36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7">
              <p14:nvContentPartPr>
                <p14:cNvPr id="63" name="Ink 62">
                  <a:extLst>
                    <a:ext uri="{FF2B5EF4-FFF2-40B4-BE49-F238E27FC236}">
                      <a16:creationId xmlns:a16="http://schemas.microsoft.com/office/drawing/2014/main" id="{FB28900E-85F9-4B4F-B4E8-69AE52646C05}"/>
                    </a:ext>
                  </a:extLst>
                </p14:cNvPr>
                <p14:cNvContentPartPr/>
                <p14:nvPr/>
              </p14:nvContentPartPr>
              <p14:xfrm>
                <a:off x="10655930" y="3852228"/>
                <a:ext cx="145800" cy="163800"/>
              </p14:xfrm>
            </p:contentPart>
          </mc:Choice>
          <mc:Fallback>
            <p:pic>
              <p:nvPicPr>
                <p:cNvPr id="63" name="Ink 62">
                  <a:extLst>
                    <a:ext uri="{FF2B5EF4-FFF2-40B4-BE49-F238E27FC236}">
                      <a16:creationId xmlns:a16="http://schemas.microsoft.com/office/drawing/2014/main" id="{FB28900E-85F9-4B4F-B4E8-69AE52646C05}"/>
                    </a:ext>
                  </a:extLst>
                </p:cNvPr>
                <p:cNvPicPr/>
                <p:nvPr/>
              </p:nvPicPr>
              <p:blipFill>
                <a:blip r:embed="rId118"/>
                <a:stretch>
                  <a:fillRect/>
                </a:stretch>
              </p:blipFill>
              <p:spPr>
                <a:xfrm>
                  <a:off x="10637930" y="3743990"/>
                  <a:ext cx="181440" cy="37991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9">
              <p14:nvContentPartPr>
                <p14:cNvPr id="78" name="Ink 77">
                  <a:extLst>
                    <a:ext uri="{FF2B5EF4-FFF2-40B4-BE49-F238E27FC236}">
                      <a16:creationId xmlns:a16="http://schemas.microsoft.com/office/drawing/2014/main" id="{86FCF06B-D194-459C-934B-66FE5984F7D0}"/>
                    </a:ext>
                  </a:extLst>
                </p14:cNvPr>
                <p14:cNvContentPartPr/>
                <p14:nvPr/>
              </p14:nvContentPartPr>
              <p14:xfrm>
                <a:off x="10492490" y="4454868"/>
                <a:ext cx="160200" cy="169560"/>
              </p14:xfrm>
            </p:contentPart>
          </mc:Choice>
          <mc:Fallback>
            <p:pic>
              <p:nvPicPr>
                <p:cNvPr id="78" name="Ink 77">
                  <a:extLst>
                    <a:ext uri="{FF2B5EF4-FFF2-40B4-BE49-F238E27FC236}">
                      <a16:creationId xmlns:a16="http://schemas.microsoft.com/office/drawing/2014/main" id="{86FCF06B-D194-459C-934B-66FE5984F7D0}"/>
                    </a:ext>
                  </a:extLst>
                </p:cNvPr>
                <p:cNvPicPr/>
                <p:nvPr/>
              </p:nvPicPr>
              <p:blipFill>
                <a:blip r:embed="rId120"/>
                <a:stretch>
                  <a:fillRect/>
                </a:stretch>
              </p:blipFill>
              <p:spPr>
                <a:xfrm>
                  <a:off x="10474490" y="4346868"/>
                  <a:ext cx="195840" cy="38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1">
              <p14:nvContentPartPr>
                <p14:cNvPr id="79" name="Ink 78">
                  <a:extLst>
                    <a:ext uri="{FF2B5EF4-FFF2-40B4-BE49-F238E27FC236}">
                      <a16:creationId xmlns:a16="http://schemas.microsoft.com/office/drawing/2014/main" id="{519B286A-0B6A-472A-9339-292053E9B8B9}"/>
                    </a:ext>
                  </a:extLst>
                </p14:cNvPr>
                <p14:cNvContentPartPr/>
                <p14:nvPr/>
              </p14:nvContentPartPr>
              <p14:xfrm>
                <a:off x="10700930" y="3524988"/>
                <a:ext cx="199440" cy="1424160"/>
              </p14:xfrm>
            </p:contentPart>
          </mc:Choice>
          <mc:Fallback>
            <p:pic>
              <p:nvPicPr>
                <p:cNvPr id="79" name="Ink 78">
                  <a:extLst>
                    <a:ext uri="{FF2B5EF4-FFF2-40B4-BE49-F238E27FC236}">
                      <a16:creationId xmlns:a16="http://schemas.microsoft.com/office/drawing/2014/main" id="{519B286A-0B6A-472A-9339-292053E9B8B9}"/>
                    </a:ext>
                  </a:extLst>
                </p:cNvPr>
                <p:cNvPicPr/>
                <p:nvPr/>
              </p:nvPicPr>
              <p:blipFill>
                <a:blip r:embed="rId122"/>
                <a:stretch>
                  <a:fillRect/>
                </a:stretch>
              </p:blipFill>
              <p:spPr>
                <a:xfrm>
                  <a:off x="10682897" y="3416988"/>
                  <a:ext cx="235144" cy="1639800"/>
                </a:xfrm>
                <a:prstGeom prst="rect">
                  <a:avLst/>
                </a:prstGeom>
              </p:spPr>
            </p:pic>
          </mc:Fallback>
        </mc:AlternateContent>
      </p:grpSp>
      <p:grpSp>
        <p:nvGrpSpPr>
          <p:cNvPr id="88" name="Group 87">
            <a:extLst>
              <a:ext uri="{FF2B5EF4-FFF2-40B4-BE49-F238E27FC236}">
                <a16:creationId xmlns:a16="http://schemas.microsoft.com/office/drawing/2014/main" id="{F97DE191-599D-49E5-9E82-252D7FD2A8C2}"/>
              </a:ext>
            </a:extLst>
          </p:cNvPr>
          <p:cNvGrpSpPr/>
          <p:nvPr/>
        </p:nvGrpSpPr>
        <p:grpSpPr>
          <a:xfrm>
            <a:off x="11011250" y="4393668"/>
            <a:ext cx="808200" cy="385560"/>
            <a:chOff x="11011250" y="4393668"/>
            <a:chExt cx="808200" cy="385560"/>
          </a:xfrm>
        </p:grpSpPr>
        <mc:AlternateContent xmlns:mc="http://schemas.openxmlformats.org/markup-compatibility/2006">
          <mc:Choice xmlns:p14="http://schemas.microsoft.com/office/powerpoint/2010/main" xmlns:aink="http://schemas.microsoft.com/office/drawing/2016/ink" Requires="p14 aink">
            <p:contentPart p14:bwMode="auto" r:id="rId123">
              <p14:nvContentPartPr>
                <p14:cNvPr id="81" name="Ink 80">
                  <a:extLst>
                    <a:ext uri="{FF2B5EF4-FFF2-40B4-BE49-F238E27FC236}">
                      <a16:creationId xmlns:a16="http://schemas.microsoft.com/office/drawing/2014/main" id="{D935198E-8A0C-4152-A4F7-5316A962691C}"/>
                    </a:ext>
                  </a:extLst>
                </p14:cNvPr>
                <p14:cNvContentPartPr/>
                <p14:nvPr/>
              </p14:nvContentPartPr>
              <p14:xfrm>
                <a:off x="11011250" y="4452348"/>
                <a:ext cx="145440" cy="219240"/>
              </p14:xfrm>
            </p:contentPart>
          </mc:Choice>
          <mc:Fallback>
            <p:pic>
              <p:nvPicPr>
                <p:cNvPr id="81" name="Ink 80">
                  <a:extLst>
                    <a:ext uri="{FF2B5EF4-FFF2-40B4-BE49-F238E27FC236}">
                      <a16:creationId xmlns:a16="http://schemas.microsoft.com/office/drawing/2014/main" id="{D935198E-8A0C-4152-A4F7-5316A962691C}"/>
                    </a:ext>
                  </a:extLst>
                </p:cNvPr>
                <p:cNvPicPr/>
                <p:nvPr/>
              </p:nvPicPr>
              <p:blipFill>
                <a:blip r:embed="rId124"/>
                <a:stretch>
                  <a:fillRect/>
                </a:stretch>
              </p:blipFill>
              <p:spPr>
                <a:xfrm>
                  <a:off x="10993250" y="4344170"/>
                  <a:ext cx="181080" cy="43523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5">
              <p14:nvContentPartPr>
                <p14:cNvPr id="82" name="Ink 81">
                  <a:extLst>
                    <a:ext uri="{FF2B5EF4-FFF2-40B4-BE49-F238E27FC236}">
                      <a16:creationId xmlns:a16="http://schemas.microsoft.com/office/drawing/2014/main" id="{E691DF56-AE82-4015-84B6-9D796B023967}"/>
                    </a:ext>
                  </a:extLst>
                </p14:cNvPr>
                <p14:cNvContentPartPr/>
                <p14:nvPr/>
              </p14:nvContentPartPr>
              <p14:xfrm>
                <a:off x="11223290" y="4609668"/>
                <a:ext cx="21240" cy="92160"/>
              </p14:xfrm>
            </p:contentPart>
          </mc:Choice>
          <mc:Fallback>
            <p:pic>
              <p:nvPicPr>
                <p:cNvPr id="82" name="Ink 81">
                  <a:extLst>
                    <a:ext uri="{FF2B5EF4-FFF2-40B4-BE49-F238E27FC236}">
                      <a16:creationId xmlns:a16="http://schemas.microsoft.com/office/drawing/2014/main" id="{E691DF56-AE82-4015-84B6-9D796B023967}"/>
                    </a:ext>
                  </a:extLst>
                </p:cNvPr>
                <p:cNvPicPr/>
                <p:nvPr/>
              </p:nvPicPr>
              <p:blipFill>
                <a:blip r:embed="rId126"/>
                <a:stretch>
                  <a:fillRect/>
                </a:stretch>
              </p:blipFill>
              <p:spPr>
                <a:xfrm>
                  <a:off x="11204980" y="4501668"/>
                  <a:ext cx="57494" cy="30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7">
              <p14:nvContentPartPr>
                <p14:cNvPr id="83" name="Ink 82">
                  <a:extLst>
                    <a:ext uri="{FF2B5EF4-FFF2-40B4-BE49-F238E27FC236}">
                      <a16:creationId xmlns:a16="http://schemas.microsoft.com/office/drawing/2014/main" id="{61EDB0DC-C0CB-479A-8903-C334D99A9BA9}"/>
                    </a:ext>
                  </a:extLst>
                </p14:cNvPr>
                <p14:cNvContentPartPr/>
                <p14:nvPr/>
              </p14:nvContentPartPr>
              <p14:xfrm>
                <a:off x="11378090" y="4486908"/>
                <a:ext cx="6480" cy="114120"/>
              </p14:xfrm>
            </p:contentPart>
          </mc:Choice>
          <mc:Fallback>
            <p:pic>
              <p:nvPicPr>
                <p:cNvPr id="83" name="Ink 82">
                  <a:extLst>
                    <a:ext uri="{FF2B5EF4-FFF2-40B4-BE49-F238E27FC236}">
                      <a16:creationId xmlns:a16="http://schemas.microsoft.com/office/drawing/2014/main" id="{61EDB0DC-C0CB-479A-8903-C334D99A9BA9}"/>
                    </a:ext>
                  </a:extLst>
                </p:cNvPr>
                <p:cNvPicPr/>
                <p:nvPr/>
              </p:nvPicPr>
              <p:blipFill>
                <a:blip r:embed="rId128"/>
                <a:stretch>
                  <a:fillRect/>
                </a:stretch>
              </p:blipFill>
              <p:spPr>
                <a:xfrm>
                  <a:off x="11360090" y="4378908"/>
                  <a:ext cx="42120" cy="32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9">
              <p14:nvContentPartPr>
                <p14:cNvPr id="84" name="Ink 83">
                  <a:extLst>
                    <a:ext uri="{FF2B5EF4-FFF2-40B4-BE49-F238E27FC236}">
                      <a16:creationId xmlns:a16="http://schemas.microsoft.com/office/drawing/2014/main" id="{99C7E4A9-C7B2-47B7-AA7C-AAB3533E0B47}"/>
                    </a:ext>
                  </a:extLst>
                </p14:cNvPr>
                <p14:cNvContentPartPr/>
                <p14:nvPr/>
              </p14:nvContentPartPr>
              <p14:xfrm>
                <a:off x="11326970" y="4525068"/>
                <a:ext cx="106560" cy="22320"/>
              </p14:xfrm>
            </p:contentPart>
          </mc:Choice>
          <mc:Fallback>
            <p:pic>
              <p:nvPicPr>
                <p:cNvPr id="84" name="Ink 83">
                  <a:extLst>
                    <a:ext uri="{FF2B5EF4-FFF2-40B4-BE49-F238E27FC236}">
                      <a16:creationId xmlns:a16="http://schemas.microsoft.com/office/drawing/2014/main" id="{99C7E4A9-C7B2-47B7-AA7C-AAB3533E0B47}"/>
                    </a:ext>
                  </a:extLst>
                </p:cNvPr>
                <p:cNvPicPr/>
                <p:nvPr/>
              </p:nvPicPr>
              <p:blipFill>
                <a:blip r:embed="rId130"/>
                <a:stretch>
                  <a:fillRect/>
                </a:stretch>
              </p:blipFill>
              <p:spPr>
                <a:xfrm>
                  <a:off x="11308909" y="4417068"/>
                  <a:ext cx="142321" cy="237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1">
              <p14:nvContentPartPr>
                <p14:cNvPr id="85" name="Ink 84">
                  <a:extLst>
                    <a:ext uri="{FF2B5EF4-FFF2-40B4-BE49-F238E27FC236}">
                      <a16:creationId xmlns:a16="http://schemas.microsoft.com/office/drawing/2014/main" id="{4D30BE3E-838C-4B95-AAEA-A5DC0518AE50}"/>
                    </a:ext>
                  </a:extLst>
                </p14:cNvPr>
                <p14:cNvContentPartPr/>
                <p14:nvPr/>
              </p14:nvContentPartPr>
              <p14:xfrm>
                <a:off x="11507330" y="4393668"/>
                <a:ext cx="123480" cy="258120"/>
              </p14:xfrm>
            </p:contentPart>
          </mc:Choice>
          <mc:Fallback>
            <p:pic>
              <p:nvPicPr>
                <p:cNvPr id="85" name="Ink 84">
                  <a:extLst>
                    <a:ext uri="{FF2B5EF4-FFF2-40B4-BE49-F238E27FC236}">
                      <a16:creationId xmlns:a16="http://schemas.microsoft.com/office/drawing/2014/main" id="{4D30BE3E-838C-4B95-AAEA-A5DC0518AE50}"/>
                    </a:ext>
                  </a:extLst>
                </p:cNvPr>
                <p:cNvPicPr/>
                <p:nvPr/>
              </p:nvPicPr>
              <p:blipFill>
                <a:blip r:embed="rId132"/>
                <a:stretch>
                  <a:fillRect/>
                </a:stretch>
              </p:blipFill>
              <p:spPr>
                <a:xfrm>
                  <a:off x="11489382" y="4285818"/>
                  <a:ext cx="159016" cy="4734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3">
              <p14:nvContentPartPr>
                <p14:cNvPr id="86" name="Ink 85">
                  <a:extLst>
                    <a:ext uri="{FF2B5EF4-FFF2-40B4-BE49-F238E27FC236}">
                      <a16:creationId xmlns:a16="http://schemas.microsoft.com/office/drawing/2014/main" id="{BB711397-6613-4E84-8789-DDF79F62FFEC}"/>
                    </a:ext>
                  </a:extLst>
                </p14:cNvPr>
                <p14:cNvContentPartPr/>
                <p14:nvPr/>
              </p14:nvContentPartPr>
              <p14:xfrm>
                <a:off x="11697050" y="4633068"/>
                <a:ext cx="122400" cy="146160"/>
              </p14:xfrm>
            </p:contentPart>
          </mc:Choice>
          <mc:Fallback>
            <p:pic>
              <p:nvPicPr>
                <p:cNvPr id="86" name="Ink 85">
                  <a:extLst>
                    <a:ext uri="{FF2B5EF4-FFF2-40B4-BE49-F238E27FC236}">
                      <a16:creationId xmlns:a16="http://schemas.microsoft.com/office/drawing/2014/main" id="{BB711397-6613-4E84-8789-DDF79F62FFEC}"/>
                    </a:ext>
                  </a:extLst>
                </p:cNvPr>
                <p:cNvPicPr/>
                <p:nvPr/>
              </p:nvPicPr>
              <p:blipFill>
                <a:blip r:embed="rId134"/>
                <a:stretch>
                  <a:fillRect/>
                </a:stretch>
              </p:blipFill>
              <p:spPr>
                <a:xfrm>
                  <a:off x="11678997" y="4525068"/>
                  <a:ext cx="158145" cy="36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5">
              <p14:nvContentPartPr>
                <p14:cNvPr id="87" name="Ink 86">
                  <a:extLst>
                    <a:ext uri="{FF2B5EF4-FFF2-40B4-BE49-F238E27FC236}">
                      <a16:creationId xmlns:a16="http://schemas.microsoft.com/office/drawing/2014/main" id="{C5FB7924-DF13-49F6-A9F2-C51342CCE201}"/>
                    </a:ext>
                  </a:extLst>
                </p14:cNvPr>
                <p14:cNvContentPartPr/>
                <p14:nvPr/>
              </p14:nvContentPartPr>
              <p14:xfrm>
                <a:off x="11271170" y="4459548"/>
                <a:ext cx="186840" cy="242640"/>
              </p14:xfrm>
            </p:contentPart>
          </mc:Choice>
          <mc:Fallback>
            <p:pic>
              <p:nvPicPr>
                <p:cNvPr id="87" name="Ink 86">
                  <a:extLst>
                    <a:ext uri="{FF2B5EF4-FFF2-40B4-BE49-F238E27FC236}">
                      <a16:creationId xmlns:a16="http://schemas.microsoft.com/office/drawing/2014/main" id="{C5FB7924-DF13-49F6-A9F2-C51342CCE201}"/>
                    </a:ext>
                  </a:extLst>
                </p:cNvPr>
                <p:cNvPicPr/>
                <p:nvPr/>
              </p:nvPicPr>
              <p:blipFill>
                <a:blip r:embed="rId136"/>
                <a:stretch>
                  <a:fillRect/>
                </a:stretch>
              </p:blipFill>
              <p:spPr>
                <a:xfrm>
                  <a:off x="11253170" y="4351708"/>
                  <a:ext cx="222480" cy="457961"/>
                </a:xfrm>
                <a:prstGeom prst="rect">
                  <a:avLst/>
                </a:prstGeom>
              </p:spPr>
            </p:pic>
          </mc:Fallback>
        </mc:AlternateContent>
      </p:gr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7D4016DD-126F-4A74-BD27-2C87898C07C0}"/>
                  </a:ext>
                </a:extLst>
              </p:cNvPr>
              <p:cNvSpPr txBox="1"/>
              <p:nvPr/>
            </p:nvSpPr>
            <p:spPr>
              <a:xfrm>
                <a:off x="1198010" y="5250426"/>
                <a:ext cx="10260000" cy="1041952"/>
              </a:xfrm>
              <a:prstGeom prst="rect">
                <a:avLst/>
              </a:prstGeom>
              <a:noFill/>
            </p:spPr>
            <p:txBody>
              <a:bodyPr wrap="square" rtlCol="0">
                <a:spAutoFit/>
              </a:bodyPr>
              <a:lstStyle/>
              <a:p>
                <a:r>
                  <a:rPr lang="en-US" dirty="0"/>
                  <a:t>If there are an infinite number of solutions, then the final row will be all zeroes. This means that 2k – 2 = 0.</a:t>
                </a:r>
              </a:p>
              <a:p>
                <a:r>
                  <a:rPr lang="en-US" dirty="0"/>
                  <a:t>Which means that k = 1. If k does not equal 1, then a non-zero multiple of x is equal to 0, meaning that x is equal to 0. We then move up to row 1 and recognize that </a:t>
                </a:r>
                <a14:m>
                  <m:oMath xmlns:m="http://schemas.openxmlformats.org/officeDocument/2006/math">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−4</m:t>
                    </m:r>
                    <m:r>
                      <a:rPr lang="en-US" b="0" i="1" smtClean="0">
                        <a:latin typeface="Cambria Math" panose="02040503050406030204" pitchFamily="18" charset="0"/>
                      </a:rPr>
                      <m:t>𝑦</m:t>
                    </m:r>
                    <m:r>
                      <a:rPr lang="en-US" b="0" i="1" smtClean="0">
                        <a:latin typeface="Cambria Math" panose="02040503050406030204" pitchFamily="18" charset="0"/>
                      </a:rPr>
                      <m:t>=10</m:t>
                    </m:r>
                  </m:oMath>
                </a14:m>
                <a:r>
                  <a:rPr lang="en-US" dirty="0"/>
                  <a:t>, meaning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m:t>
                        </m:r>
                      </m:den>
                    </m:f>
                  </m:oMath>
                </a14:m>
                <a:r>
                  <a:rPr lang="en-US" dirty="0"/>
                  <a:t> .</a:t>
                </a:r>
              </a:p>
            </p:txBody>
          </p:sp>
        </mc:Choice>
        <mc:Fallback>
          <p:sp>
            <p:nvSpPr>
              <p:cNvPr id="55" name="TextBox 54">
                <a:extLst>
                  <a:ext uri="{FF2B5EF4-FFF2-40B4-BE49-F238E27FC236}">
                    <a16:creationId xmlns:a16="http://schemas.microsoft.com/office/drawing/2014/main" id="{7D4016DD-126F-4A74-BD27-2C87898C07C0}"/>
                  </a:ext>
                </a:extLst>
              </p:cNvPr>
              <p:cNvSpPr txBox="1">
                <a:spLocks noRot="1" noChangeAspect="1" noMove="1" noResize="1" noEditPoints="1" noAdjustHandles="1" noChangeArrowheads="1" noChangeShapeType="1" noTextEdit="1"/>
              </p:cNvSpPr>
              <p:nvPr/>
            </p:nvSpPr>
            <p:spPr>
              <a:xfrm>
                <a:off x="1198010" y="5250426"/>
                <a:ext cx="10260000" cy="1041952"/>
              </a:xfrm>
              <a:prstGeom prst="rect">
                <a:avLst/>
              </a:prstGeom>
              <a:blipFill>
                <a:blip r:embed="rId137"/>
                <a:stretch>
                  <a:fillRect l="-535" t="-2924" b="-2924"/>
                </a:stretch>
              </a:blipFill>
            </p:spPr>
            <p:txBody>
              <a:bodyPr/>
              <a:lstStyle/>
              <a:p>
                <a:r>
                  <a:rPr lang="en-US">
                    <a:noFill/>
                  </a:rPr>
                  <a:t> </a:t>
                </a:r>
              </a:p>
            </p:txBody>
          </p:sp>
        </mc:Fallback>
      </mc:AlternateContent>
    </p:spTree>
    <p:extLst>
      <p:ext uri="{BB962C8B-B14F-4D97-AF65-F5344CB8AC3E}">
        <p14:creationId xmlns:p14="http://schemas.microsoft.com/office/powerpoint/2010/main" val="69806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D7B-6A26-4648-97BB-4ACC0751F28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F8073-BFD4-480C-AC45-56798440A481}"/>
                  </a:ext>
                </a:extLst>
              </p:cNvPr>
              <p:cNvSpPr>
                <a:spLocks noGrp="1"/>
              </p:cNvSpPr>
              <p:nvPr>
                <p:ph idx="1"/>
              </p:nvPr>
            </p:nvSpPr>
            <p:spPr/>
            <p:txBody>
              <a:bodyPr>
                <a:normAutofit/>
              </a:bodyPr>
              <a:lstStyle/>
              <a:p>
                <a:pPr marL="0" indent="0">
                  <a:buNone/>
                </a:pPr>
                <a:r>
                  <a:rPr lang="en-US" sz="2000" dirty="0"/>
                  <a:t>Consider the following system of equations</a:t>
                </a:r>
              </a:p>
              <a:p>
                <a:pPr marL="0" indent="0">
                  <a:buNone/>
                </a:pPr>
                <a14:m>
                  <m:oMath xmlns:m="http://schemas.openxmlformats.org/officeDocument/2006/math">
                    <m:r>
                      <a:rPr lang="en-US" sz="2000" b="0" i="1" smtClean="0">
                        <a:latin typeface="Cambria Math" panose="02040503050406030204" pitchFamily="18" charset="0"/>
                      </a:rPr>
                      <m:t>𝑘𝑥</m:t>
                    </m:r>
                    <m:r>
                      <a:rPr lang="en-US" sz="2000" b="0" i="1" smtClean="0">
                        <a:latin typeface="Cambria Math" panose="02040503050406030204" pitchFamily="18" charset="0"/>
                      </a:rPr>
                      <m:t>−4</m:t>
                    </m:r>
                    <m:r>
                      <a:rPr lang="en-US" sz="2000" b="0" i="1" smtClean="0">
                        <a:latin typeface="Cambria Math" panose="02040503050406030204" pitchFamily="18" charset="0"/>
                      </a:rPr>
                      <m:t>𝑦</m:t>
                    </m:r>
                    <m:r>
                      <a:rPr lang="en-US" sz="2000" b="0" i="1" smtClean="0">
                        <a:latin typeface="Cambria Math" panose="02040503050406030204" pitchFamily="18" charset="0"/>
                      </a:rPr>
                      <m:t>=10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+8</m:t>
                    </m:r>
                    <m:r>
                      <a:rPr lang="en-US" sz="2000" b="0" i="1" smtClean="0">
                        <a:latin typeface="Cambria Math" panose="02040503050406030204" pitchFamily="18" charset="0"/>
                      </a:rPr>
                      <m:t>𝑦</m:t>
                    </m:r>
                    <m:r>
                      <a:rPr lang="en-US" sz="2000" b="0" i="1" smtClean="0">
                        <a:latin typeface="Cambria Math" panose="02040503050406030204" pitchFamily="18" charset="0"/>
                      </a:rPr>
                      <m:t>=−20</m:t>
                    </m:r>
                  </m:oMath>
                </a14:m>
                <a:r>
                  <a:rPr lang="en-US" sz="2000" dirty="0"/>
                  <a:t>   </a:t>
                </a:r>
              </a:p>
              <a:p>
                <a:pPr marL="0" indent="0">
                  <a:buNone/>
                </a:pPr>
                <a:r>
                  <a:rPr lang="en-US" sz="2000" dirty="0"/>
                  <a:t>Solve for </a:t>
                </a:r>
                <a14:m>
                  <m:oMath xmlns:m="http://schemas.openxmlformats.org/officeDocument/2006/math">
                    <m:r>
                      <a:rPr lang="en-US" sz="2000" b="0" i="1" smtClean="0">
                        <a:latin typeface="Cambria Math" panose="02040503050406030204" pitchFamily="18" charset="0"/>
                      </a:rPr>
                      <m:t>𝑘</m:t>
                    </m:r>
                  </m:oMath>
                </a14:m>
                <a:r>
                  <a:rPr lang="en-US" sz="2000" dirty="0"/>
                  <a:t> such that this system has 0 solutions, 1 solution, or an infinite number of solutions</a:t>
                </a:r>
              </a:p>
              <a:p>
                <a:pPr marL="0" indent="0">
                  <a:buNone/>
                </a:pPr>
                <a:r>
                  <a:rPr lang="en-US" sz="2000" dirty="0"/>
                  <a:t>Solution</a:t>
                </a:r>
              </a:p>
              <a:p>
                <a:pPr marL="0" indent="0">
                  <a:buNone/>
                </a:pPr>
                <a:r>
                  <a:rPr lang="en-US" sz="2000" dirty="0"/>
                  <a:t>I</a:t>
                </a:r>
              </a:p>
            </p:txBody>
          </p:sp>
        </mc:Choice>
        <mc:Fallback>
          <p:sp>
            <p:nvSpPr>
              <p:cNvPr id="3" name="Content Placeholder 2">
                <a:extLst>
                  <a:ext uri="{FF2B5EF4-FFF2-40B4-BE49-F238E27FC236}">
                    <a16:creationId xmlns:a16="http://schemas.microsoft.com/office/drawing/2014/main" id="{A3FF8073-BFD4-480C-AC45-56798440A48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D5431FC4-4D34-4F03-8F1E-C7E00E2C9919}"/>
              </a:ext>
            </a:extLst>
          </p:cNvPr>
          <p:cNvGrpSpPr/>
          <p:nvPr/>
        </p:nvGrpSpPr>
        <p:grpSpPr>
          <a:xfrm>
            <a:off x="1938170" y="4000548"/>
            <a:ext cx="378360" cy="215280"/>
            <a:chOff x="1938170" y="4000548"/>
            <a:chExt cx="378360" cy="2152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485676E2-DDA8-4445-9C2E-F4660D78957F}"/>
                    </a:ext>
                  </a:extLst>
                </p14:cNvPr>
                <p14:cNvContentPartPr/>
                <p14:nvPr/>
              </p14:nvContentPartPr>
              <p14:xfrm>
                <a:off x="1938170" y="4105668"/>
                <a:ext cx="146160" cy="21960"/>
              </p14:xfrm>
            </p:contentPart>
          </mc:Choice>
          <mc:Fallback>
            <p:pic>
              <p:nvPicPr>
                <p:cNvPr id="9" name="Ink 8">
                  <a:extLst>
                    <a:ext uri="{FF2B5EF4-FFF2-40B4-BE49-F238E27FC236}">
                      <a16:creationId xmlns:a16="http://schemas.microsoft.com/office/drawing/2014/main" id="{485676E2-DDA8-4445-9C2E-F4660D78957F}"/>
                    </a:ext>
                  </a:extLst>
                </p:cNvPr>
                <p:cNvPicPr/>
                <p:nvPr/>
              </p:nvPicPr>
              <p:blipFill>
                <a:blip r:embed="rId4"/>
                <a:stretch>
                  <a:fillRect/>
                </a:stretch>
              </p:blipFill>
              <p:spPr>
                <a:xfrm>
                  <a:off x="1920170" y="3997668"/>
                  <a:ext cx="18180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A6AA99C6-F215-40DD-AE38-D65416640F01}"/>
                    </a:ext>
                  </a:extLst>
                </p14:cNvPr>
                <p14:cNvContentPartPr/>
                <p14:nvPr/>
              </p14:nvContentPartPr>
              <p14:xfrm>
                <a:off x="2180810" y="4000548"/>
                <a:ext cx="135720" cy="111600"/>
              </p14:xfrm>
            </p:contentPart>
          </mc:Choice>
          <mc:Fallback>
            <p:pic>
              <p:nvPicPr>
                <p:cNvPr id="10" name="Ink 9">
                  <a:extLst>
                    <a:ext uri="{FF2B5EF4-FFF2-40B4-BE49-F238E27FC236}">
                      <a16:creationId xmlns:a16="http://schemas.microsoft.com/office/drawing/2014/main" id="{A6AA99C6-F215-40DD-AE38-D65416640F01}"/>
                    </a:ext>
                  </a:extLst>
                </p:cNvPr>
                <p:cNvPicPr/>
                <p:nvPr/>
              </p:nvPicPr>
              <p:blipFill>
                <a:blip r:embed="rId6"/>
                <a:stretch>
                  <a:fillRect/>
                </a:stretch>
              </p:blipFill>
              <p:spPr>
                <a:xfrm>
                  <a:off x="2162810" y="3892548"/>
                  <a:ext cx="171360" cy="32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1" name="Ink 10">
                  <a:extLst>
                    <a:ext uri="{FF2B5EF4-FFF2-40B4-BE49-F238E27FC236}">
                      <a16:creationId xmlns:a16="http://schemas.microsoft.com/office/drawing/2014/main" id="{4413DF4A-B36C-4B46-A53B-BC7FD1DD3340}"/>
                    </a:ext>
                  </a:extLst>
                </p14:cNvPr>
                <p14:cNvContentPartPr/>
                <p14:nvPr/>
              </p14:nvContentPartPr>
              <p14:xfrm>
                <a:off x="2284130" y="4034388"/>
                <a:ext cx="23400" cy="181440"/>
              </p14:xfrm>
            </p:contentPart>
          </mc:Choice>
          <mc:Fallback>
            <p:pic>
              <p:nvPicPr>
                <p:cNvPr id="11" name="Ink 10">
                  <a:extLst>
                    <a:ext uri="{FF2B5EF4-FFF2-40B4-BE49-F238E27FC236}">
                      <a16:creationId xmlns:a16="http://schemas.microsoft.com/office/drawing/2014/main" id="{4413DF4A-B36C-4B46-A53B-BC7FD1DD3340}"/>
                    </a:ext>
                  </a:extLst>
                </p:cNvPr>
                <p:cNvPicPr/>
                <p:nvPr/>
              </p:nvPicPr>
              <p:blipFill>
                <a:blip r:embed="rId8"/>
                <a:stretch>
                  <a:fillRect/>
                </a:stretch>
              </p:blipFill>
              <p:spPr>
                <a:xfrm>
                  <a:off x="2266130" y="3926388"/>
                  <a:ext cx="59040" cy="397080"/>
                </a:xfrm>
                <a:prstGeom prst="rect">
                  <a:avLst/>
                </a:prstGeom>
              </p:spPr>
            </p:pic>
          </mc:Fallback>
        </mc:AlternateContent>
      </p:grpSp>
      <p:grpSp>
        <p:nvGrpSpPr>
          <p:cNvPr id="23" name="Group 22">
            <a:extLst>
              <a:ext uri="{FF2B5EF4-FFF2-40B4-BE49-F238E27FC236}">
                <a16:creationId xmlns:a16="http://schemas.microsoft.com/office/drawing/2014/main" id="{B1999996-3F19-4587-8DDA-78BA016233DB}"/>
              </a:ext>
            </a:extLst>
          </p:cNvPr>
          <p:cNvGrpSpPr/>
          <p:nvPr/>
        </p:nvGrpSpPr>
        <p:grpSpPr>
          <a:xfrm>
            <a:off x="986690" y="3890028"/>
            <a:ext cx="585720" cy="980640"/>
            <a:chOff x="986690" y="3890028"/>
            <a:chExt cx="585720" cy="9806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704075DA-A983-4DCA-A9CF-EE625F3B36CC}"/>
                    </a:ext>
                  </a:extLst>
                </p14:cNvPr>
                <p14:cNvContentPartPr/>
                <p14:nvPr/>
              </p14:nvContentPartPr>
              <p14:xfrm>
                <a:off x="986690" y="3890028"/>
                <a:ext cx="248040" cy="980640"/>
              </p14:xfrm>
            </p:contentPart>
          </mc:Choice>
          <mc:Fallback>
            <p:pic>
              <p:nvPicPr>
                <p:cNvPr id="5" name="Ink 4">
                  <a:extLst>
                    <a:ext uri="{FF2B5EF4-FFF2-40B4-BE49-F238E27FC236}">
                      <a16:creationId xmlns:a16="http://schemas.microsoft.com/office/drawing/2014/main" id="{704075DA-A983-4DCA-A9CF-EE625F3B36CC}"/>
                    </a:ext>
                  </a:extLst>
                </p:cNvPr>
                <p:cNvPicPr/>
                <p:nvPr/>
              </p:nvPicPr>
              <p:blipFill>
                <a:blip r:embed="rId10"/>
                <a:stretch>
                  <a:fillRect/>
                </a:stretch>
              </p:blipFill>
              <p:spPr>
                <a:xfrm>
                  <a:off x="968690" y="3782068"/>
                  <a:ext cx="283680" cy="119620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0B5FF5E6-8E80-4D9F-BAA8-4076058087C9}"/>
                    </a:ext>
                  </a:extLst>
                </p14:cNvPr>
                <p14:cNvContentPartPr/>
                <p14:nvPr/>
              </p14:nvContentPartPr>
              <p14:xfrm>
                <a:off x="1198010" y="3980388"/>
                <a:ext cx="59040" cy="272520"/>
              </p14:xfrm>
            </p:contentPart>
          </mc:Choice>
          <mc:Fallback>
            <p:pic>
              <p:nvPicPr>
                <p:cNvPr id="6" name="Ink 5">
                  <a:extLst>
                    <a:ext uri="{FF2B5EF4-FFF2-40B4-BE49-F238E27FC236}">
                      <a16:creationId xmlns:a16="http://schemas.microsoft.com/office/drawing/2014/main" id="{0B5FF5E6-8E80-4D9F-BAA8-4076058087C9}"/>
                    </a:ext>
                  </a:extLst>
                </p:cNvPr>
                <p:cNvPicPr/>
                <p:nvPr/>
              </p:nvPicPr>
              <p:blipFill>
                <a:blip r:embed="rId12"/>
                <a:stretch>
                  <a:fillRect/>
                </a:stretch>
              </p:blipFill>
              <p:spPr>
                <a:xfrm>
                  <a:off x="1180010" y="3872388"/>
                  <a:ext cx="94680" cy="488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6A335D7C-83B9-45D2-8855-6B38B302D782}"/>
                    </a:ext>
                  </a:extLst>
                </p14:cNvPr>
                <p14:cNvContentPartPr/>
                <p14:nvPr/>
              </p14:nvContentPartPr>
              <p14:xfrm>
                <a:off x="1211330" y="4116828"/>
                <a:ext cx="157320" cy="171720"/>
              </p14:xfrm>
            </p:contentPart>
          </mc:Choice>
          <mc:Fallback>
            <p:pic>
              <p:nvPicPr>
                <p:cNvPr id="7" name="Ink 6">
                  <a:extLst>
                    <a:ext uri="{FF2B5EF4-FFF2-40B4-BE49-F238E27FC236}">
                      <a16:creationId xmlns:a16="http://schemas.microsoft.com/office/drawing/2014/main" id="{6A335D7C-83B9-45D2-8855-6B38B302D782}"/>
                    </a:ext>
                  </a:extLst>
                </p:cNvPr>
                <p:cNvPicPr/>
                <p:nvPr/>
              </p:nvPicPr>
              <p:blipFill>
                <a:blip r:embed="rId14"/>
                <a:stretch>
                  <a:fillRect/>
                </a:stretch>
              </p:blipFill>
              <p:spPr>
                <a:xfrm>
                  <a:off x="1193330" y="4008601"/>
                  <a:ext cx="192960" cy="38781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08E1AD73-2C5A-45A8-94C6-B009B8CA6CB1}"/>
                    </a:ext>
                  </a:extLst>
                </p14:cNvPr>
                <p14:cNvContentPartPr/>
                <p14:nvPr/>
              </p14:nvContentPartPr>
              <p14:xfrm>
                <a:off x="1204490" y="4560348"/>
                <a:ext cx="118080" cy="15480"/>
              </p14:xfrm>
            </p:contentPart>
          </mc:Choice>
          <mc:Fallback>
            <p:pic>
              <p:nvPicPr>
                <p:cNvPr id="17" name="Ink 16">
                  <a:extLst>
                    <a:ext uri="{FF2B5EF4-FFF2-40B4-BE49-F238E27FC236}">
                      <a16:creationId xmlns:a16="http://schemas.microsoft.com/office/drawing/2014/main" id="{08E1AD73-2C5A-45A8-94C6-B009B8CA6CB1}"/>
                    </a:ext>
                  </a:extLst>
                </p:cNvPr>
                <p:cNvPicPr/>
                <p:nvPr/>
              </p:nvPicPr>
              <p:blipFill>
                <a:blip r:embed="rId16"/>
                <a:stretch>
                  <a:fillRect/>
                </a:stretch>
              </p:blipFill>
              <p:spPr>
                <a:xfrm>
                  <a:off x="1186490" y="4452348"/>
                  <a:ext cx="153720" cy="23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8" name="Ink 17">
                  <a:extLst>
                    <a:ext uri="{FF2B5EF4-FFF2-40B4-BE49-F238E27FC236}">
                      <a16:creationId xmlns:a16="http://schemas.microsoft.com/office/drawing/2014/main" id="{150E31B7-78A8-4C4F-BACA-473AAD5B76D8}"/>
                    </a:ext>
                  </a:extLst>
                </p14:cNvPr>
                <p14:cNvContentPartPr/>
                <p14:nvPr/>
              </p14:nvContentPartPr>
              <p14:xfrm>
                <a:off x="1380530" y="4521468"/>
                <a:ext cx="191880" cy="185040"/>
              </p14:xfrm>
            </p:contentPart>
          </mc:Choice>
          <mc:Fallback>
            <p:pic>
              <p:nvPicPr>
                <p:cNvPr id="18" name="Ink 17">
                  <a:extLst>
                    <a:ext uri="{FF2B5EF4-FFF2-40B4-BE49-F238E27FC236}">
                      <a16:creationId xmlns:a16="http://schemas.microsoft.com/office/drawing/2014/main" id="{150E31B7-78A8-4C4F-BACA-473AAD5B76D8}"/>
                    </a:ext>
                  </a:extLst>
                </p:cNvPr>
                <p:cNvPicPr/>
                <p:nvPr/>
              </p:nvPicPr>
              <p:blipFill>
                <a:blip r:embed="rId18"/>
                <a:stretch>
                  <a:fillRect/>
                </a:stretch>
              </p:blipFill>
              <p:spPr>
                <a:xfrm>
                  <a:off x="1362496" y="4413678"/>
                  <a:ext cx="227587" cy="400261"/>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9" name="Ink 18">
                <a:extLst>
                  <a:ext uri="{FF2B5EF4-FFF2-40B4-BE49-F238E27FC236}">
                    <a16:creationId xmlns:a16="http://schemas.microsoft.com/office/drawing/2014/main" id="{30A2CB52-DEEC-43BE-A1A1-784D4D9A9E60}"/>
                  </a:ext>
                </a:extLst>
              </p14:cNvPr>
              <p14:cNvContentPartPr/>
              <p14:nvPr/>
            </p14:nvContentPartPr>
            <p14:xfrm>
              <a:off x="2213570" y="4433628"/>
              <a:ext cx="164880" cy="220680"/>
            </p14:xfrm>
          </p:contentPart>
        </mc:Choice>
        <mc:Fallback>
          <p:pic>
            <p:nvPicPr>
              <p:cNvPr id="19" name="Ink 18">
                <a:extLst>
                  <a:ext uri="{FF2B5EF4-FFF2-40B4-BE49-F238E27FC236}">
                    <a16:creationId xmlns:a16="http://schemas.microsoft.com/office/drawing/2014/main" id="{30A2CB52-DEEC-43BE-A1A1-784D4D9A9E60}"/>
                  </a:ext>
                </a:extLst>
              </p:cNvPr>
              <p:cNvPicPr/>
              <p:nvPr/>
            </p:nvPicPr>
            <p:blipFill>
              <a:blip r:embed="rId20"/>
              <a:stretch>
                <a:fillRect/>
              </a:stretch>
            </p:blipFill>
            <p:spPr>
              <a:xfrm>
                <a:off x="2195570" y="4325628"/>
                <a:ext cx="200520" cy="436320"/>
              </a:xfrm>
              <a:prstGeom prst="rect">
                <a:avLst/>
              </a:prstGeom>
            </p:spPr>
          </p:pic>
        </mc:Fallback>
      </mc:AlternateContent>
      <p:grpSp>
        <p:nvGrpSpPr>
          <p:cNvPr id="25" name="Group 24">
            <a:extLst>
              <a:ext uri="{FF2B5EF4-FFF2-40B4-BE49-F238E27FC236}">
                <a16:creationId xmlns:a16="http://schemas.microsoft.com/office/drawing/2014/main" id="{11977C1B-C333-43AC-9F79-9D4BFBC22B18}"/>
              </a:ext>
            </a:extLst>
          </p:cNvPr>
          <p:cNvGrpSpPr/>
          <p:nvPr/>
        </p:nvGrpSpPr>
        <p:grpSpPr>
          <a:xfrm>
            <a:off x="2686610" y="3850428"/>
            <a:ext cx="837000" cy="1089360"/>
            <a:chOff x="2686610" y="3850428"/>
            <a:chExt cx="837000" cy="108936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2" name="Ink 11">
                  <a:extLst>
                    <a:ext uri="{FF2B5EF4-FFF2-40B4-BE49-F238E27FC236}">
                      <a16:creationId xmlns:a16="http://schemas.microsoft.com/office/drawing/2014/main" id="{D338F1CA-E61A-4F85-BF4A-863E9286D64B}"/>
                    </a:ext>
                  </a:extLst>
                </p14:cNvPr>
                <p14:cNvContentPartPr/>
                <p14:nvPr/>
              </p14:nvContentPartPr>
              <p14:xfrm>
                <a:off x="2686610" y="3971388"/>
                <a:ext cx="63000" cy="968400"/>
              </p14:xfrm>
            </p:contentPart>
          </mc:Choice>
          <mc:Fallback>
            <p:pic>
              <p:nvPicPr>
                <p:cNvPr id="12" name="Ink 11">
                  <a:extLst>
                    <a:ext uri="{FF2B5EF4-FFF2-40B4-BE49-F238E27FC236}">
                      <a16:creationId xmlns:a16="http://schemas.microsoft.com/office/drawing/2014/main" id="{D338F1CA-E61A-4F85-BF4A-863E9286D64B}"/>
                    </a:ext>
                  </a:extLst>
                </p:cNvPr>
                <p:cNvPicPr/>
                <p:nvPr/>
              </p:nvPicPr>
              <p:blipFill>
                <a:blip r:embed="rId22"/>
                <a:stretch>
                  <a:fillRect/>
                </a:stretch>
              </p:blipFill>
              <p:spPr>
                <a:xfrm>
                  <a:off x="2668610" y="3863348"/>
                  <a:ext cx="98640" cy="118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3" name="Ink 12">
                  <a:extLst>
                    <a:ext uri="{FF2B5EF4-FFF2-40B4-BE49-F238E27FC236}">
                      <a16:creationId xmlns:a16="http://schemas.microsoft.com/office/drawing/2014/main" id="{31036B13-095D-445E-8ECA-B7658BAF5DDB}"/>
                    </a:ext>
                  </a:extLst>
                </p14:cNvPr>
                <p14:cNvContentPartPr/>
                <p14:nvPr/>
              </p14:nvContentPartPr>
              <p14:xfrm>
                <a:off x="2928890" y="4029348"/>
                <a:ext cx="33480" cy="207720"/>
              </p14:xfrm>
            </p:contentPart>
          </mc:Choice>
          <mc:Fallback>
            <p:pic>
              <p:nvPicPr>
                <p:cNvPr id="13" name="Ink 12">
                  <a:extLst>
                    <a:ext uri="{FF2B5EF4-FFF2-40B4-BE49-F238E27FC236}">
                      <a16:creationId xmlns:a16="http://schemas.microsoft.com/office/drawing/2014/main" id="{31036B13-095D-445E-8ECA-B7658BAF5DDB}"/>
                    </a:ext>
                  </a:extLst>
                </p:cNvPr>
                <p:cNvPicPr/>
                <p:nvPr/>
              </p:nvPicPr>
              <p:blipFill>
                <a:blip r:embed="rId24"/>
                <a:stretch>
                  <a:fillRect/>
                </a:stretch>
              </p:blipFill>
              <p:spPr>
                <a:xfrm>
                  <a:off x="2910890" y="3921160"/>
                  <a:ext cx="69120" cy="423734"/>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4" name="Ink 13">
                  <a:extLst>
                    <a:ext uri="{FF2B5EF4-FFF2-40B4-BE49-F238E27FC236}">
                      <a16:creationId xmlns:a16="http://schemas.microsoft.com/office/drawing/2014/main" id="{899949BC-D6E5-4E87-ACB7-85689F3D4B61}"/>
                    </a:ext>
                  </a:extLst>
                </p14:cNvPr>
                <p14:cNvContentPartPr/>
                <p14:nvPr/>
              </p14:nvContentPartPr>
              <p14:xfrm>
                <a:off x="3057410" y="3980388"/>
                <a:ext cx="165600" cy="233280"/>
              </p14:xfrm>
            </p:contentPart>
          </mc:Choice>
          <mc:Fallback>
            <p:pic>
              <p:nvPicPr>
                <p:cNvPr id="14" name="Ink 13">
                  <a:extLst>
                    <a:ext uri="{FF2B5EF4-FFF2-40B4-BE49-F238E27FC236}">
                      <a16:creationId xmlns:a16="http://schemas.microsoft.com/office/drawing/2014/main" id="{899949BC-D6E5-4E87-ACB7-85689F3D4B61}"/>
                    </a:ext>
                  </a:extLst>
                </p:cNvPr>
                <p:cNvPicPr/>
                <p:nvPr/>
              </p:nvPicPr>
              <p:blipFill>
                <a:blip r:embed="rId26"/>
                <a:stretch>
                  <a:fillRect/>
                </a:stretch>
              </p:blipFill>
              <p:spPr>
                <a:xfrm>
                  <a:off x="3039410" y="3872388"/>
                  <a:ext cx="20124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0" name="Ink 19">
                  <a:extLst>
                    <a:ext uri="{FF2B5EF4-FFF2-40B4-BE49-F238E27FC236}">
                      <a16:creationId xmlns:a16="http://schemas.microsoft.com/office/drawing/2014/main" id="{B93CBBF9-7D2D-464E-8405-46BA0088B565}"/>
                    </a:ext>
                  </a:extLst>
                </p14:cNvPr>
                <p14:cNvContentPartPr/>
                <p14:nvPr/>
              </p14:nvContentPartPr>
              <p14:xfrm>
                <a:off x="2945090" y="4531548"/>
                <a:ext cx="205920" cy="172800"/>
              </p14:xfrm>
            </p:contentPart>
          </mc:Choice>
          <mc:Fallback>
            <p:pic>
              <p:nvPicPr>
                <p:cNvPr id="20" name="Ink 19">
                  <a:extLst>
                    <a:ext uri="{FF2B5EF4-FFF2-40B4-BE49-F238E27FC236}">
                      <a16:creationId xmlns:a16="http://schemas.microsoft.com/office/drawing/2014/main" id="{B93CBBF9-7D2D-464E-8405-46BA0088B565}"/>
                    </a:ext>
                  </a:extLst>
                </p:cNvPr>
                <p:cNvPicPr/>
                <p:nvPr/>
              </p:nvPicPr>
              <p:blipFill>
                <a:blip r:embed="rId28"/>
                <a:stretch>
                  <a:fillRect/>
                </a:stretch>
              </p:blipFill>
              <p:spPr>
                <a:xfrm>
                  <a:off x="2927090" y="4423548"/>
                  <a:ext cx="241560" cy="38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B2ACECA-6E29-457A-AD48-C72EA5AFD2B5}"/>
                    </a:ext>
                  </a:extLst>
                </p14:cNvPr>
                <p14:cNvContentPartPr/>
                <p14:nvPr/>
              </p14:nvContentPartPr>
              <p14:xfrm>
                <a:off x="3185570" y="4524348"/>
                <a:ext cx="112320" cy="189360"/>
              </p14:xfrm>
            </p:contentPart>
          </mc:Choice>
          <mc:Fallback>
            <p:pic>
              <p:nvPicPr>
                <p:cNvPr id="21" name="Ink 20">
                  <a:extLst>
                    <a:ext uri="{FF2B5EF4-FFF2-40B4-BE49-F238E27FC236}">
                      <a16:creationId xmlns:a16="http://schemas.microsoft.com/office/drawing/2014/main" id="{9B2ACECA-6E29-457A-AD48-C72EA5AFD2B5}"/>
                    </a:ext>
                  </a:extLst>
                </p:cNvPr>
                <p:cNvPicPr/>
                <p:nvPr/>
              </p:nvPicPr>
              <p:blipFill>
                <a:blip r:embed="rId30"/>
                <a:stretch>
                  <a:fillRect/>
                </a:stretch>
              </p:blipFill>
              <p:spPr>
                <a:xfrm>
                  <a:off x="3167570" y="4416348"/>
                  <a:ext cx="147960" cy="40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4" name="Ink 23">
                  <a:extLst>
                    <a:ext uri="{FF2B5EF4-FFF2-40B4-BE49-F238E27FC236}">
                      <a16:creationId xmlns:a16="http://schemas.microsoft.com/office/drawing/2014/main" id="{E0315950-47DA-4905-9E07-FE8689684F75}"/>
                    </a:ext>
                  </a:extLst>
                </p14:cNvPr>
                <p14:cNvContentPartPr/>
                <p14:nvPr/>
              </p14:nvContentPartPr>
              <p14:xfrm>
                <a:off x="3311930" y="3850428"/>
                <a:ext cx="211680" cy="1029960"/>
              </p14:xfrm>
            </p:contentPart>
          </mc:Choice>
          <mc:Fallback>
            <p:pic>
              <p:nvPicPr>
                <p:cNvPr id="24" name="Ink 23">
                  <a:extLst>
                    <a:ext uri="{FF2B5EF4-FFF2-40B4-BE49-F238E27FC236}">
                      <a16:creationId xmlns:a16="http://schemas.microsoft.com/office/drawing/2014/main" id="{E0315950-47DA-4905-9E07-FE8689684F75}"/>
                    </a:ext>
                  </a:extLst>
                </p:cNvPr>
                <p:cNvPicPr/>
                <p:nvPr/>
              </p:nvPicPr>
              <p:blipFill>
                <a:blip r:embed="rId32"/>
                <a:stretch>
                  <a:fillRect/>
                </a:stretch>
              </p:blipFill>
              <p:spPr>
                <a:xfrm>
                  <a:off x="3293930" y="3742428"/>
                  <a:ext cx="247320" cy="1245600"/>
                </a:xfrm>
                <a:prstGeom prst="rect">
                  <a:avLst/>
                </a:prstGeom>
              </p:spPr>
            </p:pic>
          </mc:Fallback>
        </mc:AlternateContent>
      </p:grpSp>
      <p:grpSp>
        <p:nvGrpSpPr>
          <p:cNvPr id="22" name="Group 21">
            <a:extLst>
              <a:ext uri="{FF2B5EF4-FFF2-40B4-BE49-F238E27FC236}">
                <a16:creationId xmlns:a16="http://schemas.microsoft.com/office/drawing/2014/main" id="{7FC68376-8F9C-427B-8FC5-3E675198B102}"/>
              </a:ext>
            </a:extLst>
          </p:cNvPr>
          <p:cNvGrpSpPr/>
          <p:nvPr/>
        </p:nvGrpSpPr>
        <p:grpSpPr>
          <a:xfrm>
            <a:off x="3623330" y="3793548"/>
            <a:ext cx="836280" cy="1039320"/>
            <a:chOff x="3623330" y="3793548"/>
            <a:chExt cx="836280" cy="103932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4" name="Ink 3">
                  <a:extLst>
                    <a:ext uri="{FF2B5EF4-FFF2-40B4-BE49-F238E27FC236}">
                      <a16:creationId xmlns:a16="http://schemas.microsoft.com/office/drawing/2014/main" id="{5F323413-B0FB-4994-82EF-24D3B92B3B02}"/>
                    </a:ext>
                  </a:extLst>
                </p14:cNvPr>
                <p14:cNvContentPartPr/>
                <p14:nvPr/>
              </p14:nvContentPartPr>
              <p14:xfrm>
                <a:off x="3623330" y="4242108"/>
                <a:ext cx="306000" cy="50400"/>
              </p14:xfrm>
            </p:contentPart>
          </mc:Choice>
          <mc:Fallback>
            <p:pic>
              <p:nvPicPr>
                <p:cNvPr id="4" name="Ink 3">
                  <a:extLst>
                    <a:ext uri="{FF2B5EF4-FFF2-40B4-BE49-F238E27FC236}">
                      <a16:creationId xmlns:a16="http://schemas.microsoft.com/office/drawing/2014/main" id="{5F323413-B0FB-4994-82EF-24D3B92B3B02}"/>
                    </a:ext>
                  </a:extLst>
                </p:cNvPr>
                <p:cNvPicPr/>
                <p:nvPr/>
              </p:nvPicPr>
              <p:blipFill>
                <a:blip r:embed="rId34"/>
                <a:stretch>
                  <a:fillRect/>
                </a:stretch>
              </p:blipFill>
              <p:spPr>
                <a:xfrm>
                  <a:off x="3605309" y="4134108"/>
                  <a:ext cx="341682" cy="26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8" name="Ink 7">
                  <a:extLst>
                    <a:ext uri="{FF2B5EF4-FFF2-40B4-BE49-F238E27FC236}">
                      <a16:creationId xmlns:a16="http://schemas.microsoft.com/office/drawing/2014/main" id="{3F42B22E-3E8E-41AC-AC87-7D381F53A175}"/>
                    </a:ext>
                  </a:extLst>
                </p14:cNvPr>
                <p14:cNvContentPartPr/>
                <p14:nvPr/>
              </p14:nvContentPartPr>
              <p14:xfrm>
                <a:off x="3832850" y="4176948"/>
                <a:ext cx="176400" cy="219600"/>
              </p14:xfrm>
            </p:contentPart>
          </mc:Choice>
          <mc:Fallback>
            <p:pic>
              <p:nvPicPr>
                <p:cNvPr id="8" name="Ink 7">
                  <a:extLst>
                    <a:ext uri="{FF2B5EF4-FFF2-40B4-BE49-F238E27FC236}">
                      <a16:creationId xmlns:a16="http://schemas.microsoft.com/office/drawing/2014/main" id="{3F42B22E-3E8E-41AC-AC87-7D381F53A175}"/>
                    </a:ext>
                  </a:extLst>
                </p:cNvPr>
                <p:cNvPicPr/>
                <p:nvPr/>
              </p:nvPicPr>
              <p:blipFill>
                <a:blip r:embed="rId36"/>
                <a:stretch>
                  <a:fillRect/>
                </a:stretch>
              </p:blipFill>
              <p:spPr>
                <a:xfrm>
                  <a:off x="3814850" y="4068948"/>
                  <a:ext cx="212040" cy="43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5" name="Ink 14">
                  <a:extLst>
                    <a:ext uri="{FF2B5EF4-FFF2-40B4-BE49-F238E27FC236}">
                      <a16:creationId xmlns:a16="http://schemas.microsoft.com/office/drawing/2014/main" id="{BAEB78F6-98F7-4EAD-8862-6B0BB29B6B61}"/>
                    </a:ext>
                  </a:extLst>
                </p14:cNvPr>
                <p14:cNvContentPartPr/>
                <p14:nvPr/>
              </p14:nvContentPartPr>
              <p14:xfrm>
                <a:off x="4245410" y="3793548"/>
                <a:ext cx="214200" cy="1039320"/>
              </p14:xfrm>
            </p:contentPart>
          </mc:Choice>
          <mc:Fallback>
            <p:pic>
              <p:nvPicPr>
                <p:cNvPr id="15" name="Ink 14">
                  <a:extLst>
                    <a:ext uri="{FF2B5EF4-FFF2-40B4-BE49-F238E27FC236}">
                      <a16:creationId xmlns:a16="http://schemas.microsoft.com/office/drawing/2014/main" id="{BAEB78F6-98F7-4EAD-8862-6B0BB29B6B61}"/>
                    </a:ext>
                  </a:extLst>
                </p:cNvPr>
                <p:cNvPicPr/>
                <p:nvPr/>
              </p:nvPicPr>
              <p:blipFill>
                <a:blip r:embed="rId38"/>
                <a:stretch>
                  <a:fillRect/>
                </a:stretch>
              </p:blipFill>
              <p:spPr>
                <a:xfrm>
                  <a:off x="4227410" y="3685548"/>
                  <a:ext cx="249840" cy="1254960"/>
                </a:xfrm>
                <a:prstGeom prst="rect">
                  <a:avLst/>
                </a:prstGeom>
              </p:spPr>
            </p:pic>
          </mc:Fallback>
        </mc:AlternateContent>
      </p:grpSp>
      <p:grpSp>
        <p:nvGrpSpPr>
          <p:cNvPr id="29" name="Group 28">
            <a:extLst>
              <a:ext uri="{FF2B5EF4-FFF2-40B4-BE49-F238E27FC236}">
                <a16:creationId xmlns:a16="http://schemas.microsoft.com/office/drawing/2014/main" id="{EF030FA0-1C10-4DE4-BBE5-A30B56D51B51}"/>
              </a:ext>
            </a:extLst>
          </p:cNvPr>
          <p:cNvGrpSpPr/>
          <p:nvPr/>
        </p:nvGrpSpPr>
        <p:grpSpPr>
          <a:xfrm>
            <a:off x="4484810" y="3943308"/>
            <a:ext cx="417960" cy="252360"/>
            <a:chOff x="4484810" y="3943308"/>
            <a:chExt cx="417960" cy="252360"/>
          </a:xfrm>
        </p:grpSpPr>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6" name="Ink 25">
                  <a:extLst>
                    <a:ext uri="{FF2B5EF4-FFF2-40B4-BE49-F238E27FC236}">
                      <a16:creationId xmlns:a16="http://schemas.microsoft.com/office/drawing/2014/main" id="{B3C1B72B-88A7-4183-A274-66EC41DC7EE7}"/>
                    </a:ext>
                  </a:extLst>
                </p14:cNvPr>
                <p14:cNvContentPartPr/>
                <p14:nvPr/>
              </p14:nvContentPartPr>
              <p14:xfrm>
                <a:off x="4484810" y="3958428"/>
                <a:ext cx="185040" cy="224280"/>
              </p14:xfrm>
            </p:contentPart>
          </mc:Choice>
          <mc:Fallback>
            <p:pic>
              <p:nvPicPr>
                <p:cNvPr id="26" name="Ink 25">
                  <a:extLst>
                    <a:ext uri="{FF2B5EF4-FFF2-40B4-BE49-F238E27FC236}">
                      <a16:creationId xmlns:a16="http://schemas.microsoft.com/office/drawing/2014/main" id="{B3C1B72B-88A7-4183-A274-66EC41DC7EE7}"/>
                    </a:ext>
                  </a:extLst>
                </p:cNvPr>
                <p:cNvPicPr/>
                <p:nvPr/>
              </p:nvPicPr>
              <p:blipFill>
                <a:blip r:embed="rId40"/>
                <a:stretch>
                  <a:fillRect/>
                </a:stretch>
              </p:blipFill>
              <p:spPr>
                <a:xfrm>
                  <a:off x="4466845" y="3850428"/>
                  <a:ext cx="220611"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7" name="Ink 26">
                  <a:extLst>
                    <a:ext uri="{FF2B5EF4-FFF2-40B4-BE49-F238E27FC236}">
                      <a16:creationId xmlns:a16="http://schemas.microsoft.com/office/drawing/2014/main" id="{B5CD3827-9B9C-4FC4-A692-D3A31C022E7F}"/>
                    </a:ext>
                  </a:extLst>
                </p14:cNvPr>
                <p14:cNvContentPartPr/>
                <p14:nvPr/>
              </p14:nvContentPartPr>
              <p14:xfrm>
                <a:off x="4731770" y="3943308"/>
                <a:ext cx="61200" cy="245160"/>
              </p14:xfrm>
            </p:contentPart>
          </mc:Choice>
          <mc:Fallback>
            <p:pic>
              <p:nvPicPr>
                <p:cNvPr id="27" name="Ink 26">
                  <a:extLst>
                    <a:ext uri="{FF2B5EF4-FFF2-40B4-BE49-F238E27FC236}">
                      <a16:creationId xmlns:a16="http://schemas.microsoft.com/office/drawing/2014/main" id="{B5CD3827-9B9C-4FC4-A692-D3A31C022E7F}"/>
                    </a:ext>
                  </a:extLst>
                </p:cNvPr>
                <p:cNvPicPr/>
                <p:nvPr/>
              </p:nvPicPr>
              <p:blipFill>
                <a:blip r:embed="rId42"/>
                <a:stretch>
                  <a:fillRect/>
                </a:stretch>
              </p:blipFill>
              <p:spPr>
                <a:xfrm>
                  <a:off x="4713770" y="3835308"/>
                  <a:ext cx="96840" cy="46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8" name="Ink 27">
                  <a:extLst>
                    <a:ext uri="{FF2B5EF4-FFF2-40B4-BE49-F238E27FC236}">
                      <a16:creationId xmlns:a16="http://schemas.microsoft.com/office/drawing/2014/main" id="{2BFD2725-8729-400C-92A2-9B52A4B13282}"/>
                    </a:ext>
                  </a:extLst>
                </p14:cNvPr>
                <p14:cNvContentPartPr/>
                <p14:nvPr/>
              </p14:nvContentPartPr>
              <p14:xfrm>
                <a:off x="4764530" y="4034748"/>
                <a:ext cx="138240" cy="160920"/>
              </p14:xfrm>
            </p:contentPart>
          </mc:Choice>
          <mc:Fallback>
            <p:pic>
              <p:nvPicPr>
                <p:cNvPr id="28" name="Ink 27">
                  <a:extLst>
                    <a:ext uri="{FF2B5EF4-FFF2-40B4-BE49-F238E27FC236}">
                      <a16:creationId xmlns:a16="http://schemas.microsoft.com/office/drawing/2014/main" id="{2BFD2725-8729-400C-92A2-9B52A4B13282}"/>
                    </a:ext>
                  </a:extLst>
                </p:cNvPr>
                <p:cNvPicPr/>
                <p:nvPr/>
              </p:nvPicPr>
              <p:blipFill>
                <a:blip r:embed="rId44"/>
                <a:stretch>
                  <a:fillRect/>
                </a:stretch>
              </p:blipFill>
              <p:spPr>
                <a:xfrm>
                  <a:off x="4746530" y="3926748"/>
                  <a:ext cx="173880" cy="376560"/>
                </a:xfrm>
                <a:prstGeom prst="rect">
                  <a:avLst/>
                </a:prstGeom>
              </p:spPr>
            </p:pic>
          </mc:Fallback>
        </mc:AlternateContent>
      </p:grpSp>
      <p:grpSp>
        <p:nvGrpSpPr>
          <p:cNvPr id="32" name="Group 31">
            <a:extLst>
              <a:ext uri="{FF2B5EF4-FFF2-40B4-BE49-F238E27FC236}">
                <a16:creationId xmlns:a16="http://schemas.microsoft.com/office/drawing/2014/main" id="{C766535B-1A18-42CD-999B-E5E24663B698}"/>
              </a:ext>
            </a:extLst>
          </p:cNvPr>
          <p:cNvGrpSpPr/>
          <p:nvPr/>
        </p:nvGrpSpPr>
        <p:grpSpPr>
          <a:xfrm>
            <a:off x="5496410" y="3943668"/>
            <a:ext cx="402480" cy="254880"/>
            <a:chOff x="5496410" y="3943668"/>
            <a:chExt cx="402480" cy="254880"/>
          </a:xfrm>
        </p:grpSpPr>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0" name="Ink 29">
                  <a:extLst>
                    <a:ext uri="{FF2B5EF4-FFF2-40B4-BE49-F238E27FC236}">
                      <a16:creationId xmlns:a16="http://schemas.microsoft.com/office/drawing/2014/main" id="{312A9B4F-887F-49CD-9BF1-8ACD29BB50E7}"/>
                    </a:ext>
                  </a:extLst>
                </p14:cNvPr>
                <p14:cNvContentPartPr/>
                <p14:nvPr/>
              </p14:nvContentPartPr>
              <p14:xfrm>
                <a:off x="5496410" y="4062468"/>
                <a:ext cx="180000" cy="14400"/>
              </p14:xfrm>
            </p:contentPart>
          </mc:Choice>
          <mc:Fallback>
            <p:pic>
              <p:nvPicPr>
                <p:cNvPr id="30" name="Ink 29">
                  <a:extLst>
                    <a:ext uri="{FF2B5EF4-FFF2-40B4-BE49-F238E27FC236}">
                      <a16:creationId xmlns:a16="http://schemas.microsoft.com/office/drawing/2014/main" id="{312A9B4F-887F-49CD-9BF1-8ACD29BB50E7}"/>
                    </a:ext>
                  </a:extLst>
                </p:cNvPr>
                <p:cNvPicPr/>
                <p:nvPr/>
              </p:nvPicPr>
              <p:blipFill>
                <a:blip r:embed="rId46"/>
                <a:stretch>
                  <a:fillRect/>
                </a:stretch>
              </p:blipFill>
              <p:spPr>
                <a:xfrm>
                  <a:off x="5478410" y="3957102"/>
                  <a:ext cx="215640" cy="2247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1" name="Ink 30">
                  <a:extLst>
                    <a:ext uri="{FF2B5EF4-FFF2-40B4-BE49-F238E27FC236}">
                      <a16:creationId xmlns:a16="http://schemas.microsoft.com/office/drawing/2014/main" id="{DA53DC7C-08A2-4AC9-9F10-AE81AFECED72}"/>
                    </a:ext>
                  </a:extLst>
                </p14:cNvPr>
                <p14:cNvContentPartPr/>
                <p14:nvPr/>
              </p14:nvContentPartPr>
              <p14:xfrm>
                <a:off x="5730770" y="3943668"/>
                <a:ext cx="168120" cy="254880"/>
              </p14:xfrm>
            </p:contentPart>
          </mc:Choice>
          <mc:Fallback>
            <p:pic>
              <p:nvPicPr>
                <p:cNvPr id="31" name="Ink 30">
                  <a:extLst>
                    <a:ext uri="{FF2B5EF4-FFF2-40B4-BE49-F238E27FC236}">
                      <a16:creationId xmlns:a16="http://schemas.microsoft.com/office/drawing/2014/main" id="{DA53DC7C-08A2-4AC9-9F10-AE81AFECED72}"/>
                    </a:ext>
                  </a:extLst>
                </p:cNvPr>
                <p:cNvPicPr/>
                <p:nvPr/>
              </p:nvPicPr>
              <p:blipFill>
                <a:blip r:embed="rId48"/>
                <a:stretch>
                  <a:fillRect/>
                </a:stretch>
              </p:blipFill>
              <p:spPr>
                <a:xfrm>
                  <a:off x="5712731" y="3835668"/>
                  <a:ext cx="203836" cy="470520"/>
                </a:xfrm>
                <a:prstGeom prst="rect">
                  <a:avLst/>
                </a:prstGeom>
              </p:spPr>
            </p:pic>
          </mc:Fallback>
        </mc:AlternateContent>
      </p:grpSp>
      <p:grpSp>
        <p:nvGrpSpPr>
          <p:cNvPr id="40" name="Group 39">
            <a:extLst>
              <a:ext uri="{FF2B5EF4-FFF2-40B4-BE49-F238E27FC236}">
                <a16:creationId xmlns:a16="http://schemas.microsoft.com/office/drawing/2014/main" id="{1BDA9F89-06A0-4758-8012-C92D7931D183}"/>
              </a:ext>
            </a:extLst>
          </p:cNvPr>
          <p:cNvGrpSpPr/>
          <p:nvPr/>
        </p:nvGrpSpPr>
        <p:grpSpPr>
          <a:xfrm>
            <a:off x="4426130" y="4480068"/>
            <a:ext cx="410400" cy="224640"/>
            <a:chOff x="4426130" y="4480068"/>
            <a:chExt cx="410400" cy="224640"/>
          </a:xfrm>
        </p:grpSpPr>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7" name="Ink 36">
                  <a:extLst>
                    <a:ext uri="{FF2B5EF4-FFF2-40B4-BE49-F238E27FC236}">
                      <a16:creationId xmlns:a16="http://schemas.microsoft.com/office/drawing/2014/main" id="{A527A95D-72A6-4AC4-9819-2325CEB34667}"/>
                    </a:ext>
                  </a:extLst>
                </p14:cNvPr>
                <p14:cNvContentPartPr/>
                <p14:nvPr/>
              </p14:nvContentPartPr>
              <p14:xfrm>
                <a:off x="4426130" y="4536228"/>
                <a:ext cx="146160" cy="20880"/>
              </p14:xfrm>
            </p:contentPart>
          </mc:Choice>
          <mc:Fallback>
            <p:pic>
              <p:nvPicPr>
                <p:cNvPr id="37" name="Ink 36">
                  <a:extLst>
                    <a:ext uri="{FF2B5EF4-FFF2-40B4-BE49-F238E27FC236}">
                      <a16:creationId xmlns:a16="http://schemas.microsoft.com/office/drawing/2014/main" id="{A527A95D-72A6-4AC4-9819-2325CEB34667}"/>
                    </a:ext>
                  </a:extLst>
                </p:cNvPr>
                <p:cNvPicPr/>
                <p:nvPr/>
              </p:nvPicPr>
              <p:blipFill>
                <a:blip r:embed="rId50"/>
                <a:stretch>
                  <a:fillRect/>
                </a:stretch>
              </p:blipFill>
              <p:spPr>
                <a:xfrm>
                  <a:off x="4408174" y="4428228"/>
                  <a:ext cx="181712" cy="23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38" name="Ink 37">
                  <a:extLst>
                    <a:ext uri="{FF2B5EF4-FFF2-40B4-BE49-F238E27FC236}">
                      <a16:creationId xmlns:a16="http://schemas.microsoft.com/office/drawing/2014/main" id="{E66D1B25-DE82-49AD-BB68-B4B4A96E3EE4}"/>
                    </a:ext>
                  </a:extLst>
                </p14:cNvPr>
                <p14:cNvContentPartPr/>
                <p14:nvPr/>
              </p14:nvContentPartPr>
              <p14:xfrm>
                <a:off x="4615850" y="4480068"/>
                <a:ext cx="220680" cy="224640"/>
              </p14:xfrm>
            </p:contentPart>
          </mc:Choice>
          <mc:Fallback>
            <p:pic>
              <p:nvPicPr>
                <p:cNvPr id="38" name="Ink 37">
                  <a:extLst>
                    <a:ext uri="{FF2B5EF4-FFF2-40B4-BE49-F238E27FC236}">
                      <a16:creationId xmlns:a16="http://schemas.microsoft.com/office/drawing/2014/main" id="{E66D1B25-DE82-49AD-BB68-B4B4A96E3EE4}"/>
                    </a:ext>
                  </a:extLst>
                </p:cNvPr>
                <p:cNvPicPr/>
                <p:nvPr/>
              </p:nvPicPr>
              <p:blipFill>
                <a:blip r:embed="rId52"/>
                <a:stretch>
                  <a:fillRect/>
                </a:stretch>
              </p:blipFill>
              <p:spPr>
                <a:xfrm>
                  <a:off x="4597879" y="4371895"/>
                  <a:ext cx="256262" cy="440626"/>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9" name="Ink 38">
                <a:extLst>
                  <a:ext uri="{FF2B5EF4-FFF2-40B4-BE49-F238E27FC236}">
                    <a16:creationId xmlns:a16="http://schemas.microsoft.com/office/drawing/2014/main" id="{AFC9EAA2-60CA-4A75-B8D5-B96A526E87E8}"/>
                  </a:ext>
                </a:extLst>
              </p14:cNvPr>
              <p14:cNvContentPartPr/>
              <p14:nvPr/>
            </p14:nvContentPartPr>
            <p14:xfrm>
              <a:off x="5669930" y="4442628"/>
              <a:ext cx="182880" cy="281520"/>
            </p14:xfrm>
          </p:contentPart>
        </mc:Choice>
        <mc:Fallback>
          <p:pic>
            <p:nvPicPr>
              <p:cNvPr id="39" name="Ink 38">
                <a:extLst>
                  <a:ext uri="{FF2B5EF4-FFF2-40B4-BE49-F238E27FC236}">
                    <a16:creationId xmlns:a16="http://schemas.microsoft.com/office/drawing/2014/main" id="{AFC9EAA2-60CA-4A75-B8D5-B96A526E87E8}"/>
                  </a:ext>
                </a:extLst>
              </p:cNvPr>
              <p:cNvPicPr/>
              <p:nvPr/>
            </p:nvPicPr>
            <p:blipFill>
              <a:blip r:embed="rId54"/>
              <a:stretch>
                <a:fillRect/>
              </a:stretch>
            </p:blipFill>
            <p:spPr>
              <a:xfrm>
                <a:off x="5651894" y="4334628"/>
                <a:ext cx="218590" cy="49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6" name="Ink 45">
                <a:extLst>
                  <a:ext uri="{FF2B5EF4-FFF2-40B4-BE49-F238E27FC236}">
                    <a16:creationId xmlns:a16="http://schemas.microsoft.com/office/drawing/2014/main" id="{1B17DAE1-BAA9-4DDA-9EE3-B347ABF823EF}"/>
                  </a:ext>
                </a:extLst>
              </p14:cNvPr>
              <p14:cNvContentPartPr/>
              <p14:nvPr/>
            </p14:nvContentPartPr>
            <p14:xfrm>
              <a:off x="2777690" y="4614348"/>
              <a:ext cx="113400" cy="33840"/>
            </p14:xfrm>
          </p:contentPart>
        </mc:Choice>
        <mc:Fallback>
          <p:pic>
            <p:nvPicPr>
              <p:cNvPr id="46" name="Ink 45">
                <a:extLst>
                  <a:ext uri="{FF2B5EF4-FFF2-40B4-BE49-F238E27FC236}">
                    <a16:creationId xmlns:a16="http://schemas.microsoft.com/office/drawing/2014/main" id="{1B17DAE1-BAA9-4DDA-9EE3-B347ABF823EF}"/>
                  </a:ext>
                </a:extLst>
              </p:cNvPr>
              <p:cNvPicPr/>
              <p:nvPr/>
            </p:nvPicPr>
            <p:blipFill>
              <a:blip r:embed="rId56"/>
              <a:stretch>
                <a:fillRect/>
              </a:stretch>
            </p:blipFill>
            <p:spPr>
              <a:xfrm>
                <a:off x="2759690" y="4506348"/>
                <a:ext cx="149040" cy="249480"/>
              </a:xfrm>
              <a:prstGeom prst="rect">
                <a:avLst/>
              </a:prstGeom>
            </p:spPr>
          </p:pic>
        </mc:Fallback>
      </mc:AlternateContent>
      <p:grpSp>
        <p:nvGrpSpPr>
          <p:cNvPr id="48" name="Group 47">
            <a:extLst>
              <a:ext uri="{FF2B5EF4-FFF2-40B4-BE49-F238E27FC236}">
                <a16:creationId xmlns:a16="http://schemas.microsoft.com/office/drawing/2014/main" id="{63990629-AE73-4076-A641-5227F8F1DC4F}"/>
              </a:ext>
            </a:extLst>
          </p:cNvPr>
          <p:cNvGrpSpPr/>
          <p:nvPr/>
        </p:nvGrpSpPr>
        <p:grpSpPr>
          <a:xfrm>
            <a:off x="6281930" y="3770508"/>
            <a:ext cx="882720" cy="1386720"/>
            <a:chOff x="6281930" y="3770508"/>
            <a:chExt cx="882720" cy="138672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3" name="Ink 32">
                  <a:extLst>
                    <a:ext uri="{FF2B5EF4-FFF2-40B4-BE49-F238E27FC236}">
                      <a16:creationId xmlns:a16="http://schemas.microsoft.com/office/drawing/2014/main" id="{3B89FAF5-42E6-4986-8917-F811B575776E}"/>
                    </a:ext>
                  </a:extLst>
                </p14:cNvPr>
                <p14:cNvContentPartPr/>
                <p14:nvPr/>
              </p14:nvContentPartPr>
              <p14:xfrm>
                <a:off x="6281930" y="3824868"/>
                <a:ext cx="205920" cy="1270080"/>
              </p14:xfrm>
            </p:contentPart>
          </mc:Choice>
          <mc:Fallback>
            <p:pic>
              <p:nvPicPr>
                <p:cNvPr id="33" name="Ink 32">
                  <a:extLst>
                    <a:ext uri="{FF2B5EF4-FFF2-40B4-BE49-F238E27FC236}">
                      <a16:creationId xmlns:a16="http://schemas.microsoft.com/office/drawing/2014/main" id="{3B89FAF5-42E6-4986-8917-F811B575776E}"/>
                    </a:ext>
                  </a:extLst>
                </p:cNvPr>
                <p:cNvPicPr/>
                <p:nvPr/>
              </p:nvPicPr>
              <p:blipFill>
                <a:blip r:embed="rId58"/>
                <a:stretch>
                  <a:fillRect/>
                </a:stretch>
              </p:blipFill>
              <p:spPr>
                <a:xfrm>
                  <a:off x="6263930" y="3716868"/>
                  <a:ext cx="241560" cy="148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4" name="Ink 33">
                  <a:extLst>
                    <a:ext uri="{FF2B5EF4-FFF2-40B4-BE49-F238E27FC236}">
                      <a16:creationId xmlns:a16="http://schemas.microsoft.com/office/drawing/2014/main" id="{3D6B7FB5-E16E-4F92-922F-EE8F91AC6C87}"/>
                    </a:ext>
                  </a:extLst>
                </p14:cNvPr>
                <p14:cNvContentPartPr/>
                <p14:nvPr/>
              </p14:nvContentPartPr>
              <p14:xfrm>
                <a:off x="6611690" y="3969588"/>
                <a:ext cx="185760" cy="231840"/>
              </p14:xfrm>
            </p:contentPart>
          </mc:Choice>
          <mc:Fallback>
            <p:pic>
              <p:nvPicPr>
                <p:cNvPr id="34" name="Ink 33">
                  <a:extLst>
                    <a:ext uri="{FF2B5EF4-FFF2-40B4-BE49-F238E27FC236}">
                      <a16:creationId xmlns:a16="http://schemas.microsoft.com/office/drawing/2014/main" id="{3D6B7FB5-E16E-4F92-922F-EE8F91AC6C87}"/>
                    </a:ext>
                  </a:extLst>
                </p:cNvPr>
                <p:cNvPicPr/>
                <p:nvPr/>
              </p:nvPicPr>
              <p:blipFill>
                <a:blip r:embed="rId60"/>
                <a:stretch>
                  <a:fillRect/>
                </a:stretch>
              </p:blipFill>
              <p:spPr>
                <a:xfrm>
                  <a:off x="6593690" y="3861588"/>
                  <a:ext cx="221400" cy="44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5" name="Ink 34">
                  <a:extLst>
                    <a:ext uri="{FF2B5EF4-FFF2-40B4-BE49-F238E27FC236}">
                      <a16:creationId xmlns:a16="http://schemas.microsoft.com/office/drawing/2014/main" id="{9127517F-1BDB-4EF4-B16C-A3B2EA9F22EF}"/>
                    </a:ext>
                  </a:extLst>
                </p14:cNvPr>
                <p14:cNvContentPartPr/>
                <p14:nvPr/>
              </p14:nvContentPartPr>
              <p14:xfrm>
                <a:off x="6806450" y="4009188"/>
                <a:ext cx="165600" cy="203760"/>
              </p14:xfrm>
            </p:contentPart>
          </mc:Choice>
          <mc:Fallback>
            <p:pic>
              <p:nvPicPr>
                <p:cNvPr id="35" name="Ink 34">
                  <a:extLst>
                    <a:ext uri="{FF2B5EF4-FFF2-40B4-BE49-F238E27FC236}">
                      <a16:creationId xmlns:a16="http://schemas.microsoft.com/office/drawing/2014/main" id="{9127517F-1BDB-4EF4-B16C-A3B2EA9F22EF}"/>
                    </a:ext>
                  </a:extLst>
                </p:cNvPr>
                <p:cNvPicPr/>
                <p:nvPr/>
              </p:nvPicPr>
              <p:blipFill>
                <a:blip r:embed="rId62"/>
                <a:stretch>
                  <a:fillRect/>
                </a:stretch>
              </p:blipFill>
              <p:spPr>
                <a:xfrm>
                  <a:off x="6788450" y="3901188"/>
                  <a:ext cx="201240" cy="41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1" name="Ink 40">
                  <a:extLst>
                    <a:ext uri="{FF2B5EF4-FFF2-40B4-BE49-F238E27FC236}">
                      <a16:creationId xmlns:a16="http://schemas.microsoft.com/office/drawing/2014/main" id="{C18B81FB-4BEB-45C6-815D-023CB92FA834}"/>
                    </a:ext>
                  </a:extLst>
                </p14:cNvPr>
                <p14:cNvContentPartPr/>
                <p14:nvPr/>
              </p14:nvContentPartPr>
              <p14:xfrm>
                <a:off x="6602690" y="4536228"/>
                <a:ext cx="185400" cy="198360"/>
              </p14:xfrm>
            </p:contentPart>
          </mc:Choice>
          <mc:Fallback>
            <p:pic>
              <p:nvPicPr>
                <p:cNvPr id="41" name="Ink 40">
                  <a:extLst>
                    <a:ext uri="{FF2B5EF4-FFF2-40B4-BE49-F238E27FC236}">
                      <a16:creationId xmlns:a16="http://schemas.microsoft.com/office/drawing/2014/main" id="{C18B81FB-4BEB-45C6-815D-023CB92FA834}"/>
                    </a:ext>
                  </a:extLst>
                </p:cNvPr>
                <p:cNvPicPr/>
                <p:nvPr/>
              </p:nvPicPr>
              <p:blipFill>
                <a:blip r:embed="rId64"/>
                <a:stretch>
                  <a:fillRect/>
                </a:stretch>
              </p:blipFill>
              <p:spPr>
                <a:xfrm>
                  <a:off x="6584690" y="4428228"/>
                  <a:ext cx="221040" cy="41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2" name="Ink 41">
                  <a:extLst>
                    <a:ext uri="{FF2B5EF4-FFF2-40B4-BE49-F238E27FC236}">
                      <a16:creationId xmlns:a16="http://schemas.microsoft.com/office/drawing/2014/main" id="{F868D646-9426-4C4E-93F1-BAB06675D51A}"/>
                    </a:ext>
                  </a:extLst>
                </p14:cNvPr>
                <p14:cNvContentPartPr/>
                <p14:nvPr/>
              </p14:nvContentPartPr>
              <p14:xfrm>
                <a:off x="6802130" y="4570428"/>
                <a:ext cx="203760" cy="225360"/>
              </p14:xfrm>
            </p:contentPart>
          </mc:Choice>
          <mc:Fallback>
            <p:pic>
              <p:nvPicPr>
                <p:cNvPr id="42" name="Ink 41">
                  <a:extLst>
                    <a:ext uri="{FF2B5EF4-FFF2-40B4-BE49-F238E27FC236}">
                      <a16:creationId xmlns:a16="http://schemas.microsoft.com/office/drawing/2014/main" id="{F868D646-9426-4C4E-93F1-BAB06675D51A}"/>
                    </a:ext>
                  </a:extLst>
                </p:cNvPr>
                <p:cNvPicPr/>
                <p:nvPr/>
              </p:nvPicPr>
              <p:blipFill>
                <a:blip r:embed="rId66"/>
                <a:stretch>
                  <a:fillRect/>
                </a:stretch>
              </p:blipFill>
              <p:spPr>
                <a:xfrm>
                  <a:off x="6784130" y="4462428"/>
                  <a:ext cx="239400" cy="441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44" name="Ink 43">
                  <a:extLst>
                    <a:ext uri="{FF2B5EF4-FFF2-40B4-BE49-F238E27FC236}">
                      <a16:creationId xmlns:a16="http://schemas.microsoft.com/office/drawing/2014/main" id="{86A33B2E-911C-40C0-9625-BA5351FF287C}"/>
                    </a:ext>
                  </a:extLst>
                </p14:cNvPr>
                <p14:cNvContentPartPr/>
                <p14:nvPr/>
              </p14:nvContentPartPr>
              <p14:xfrm>
                <a:off x="6915890" y="3770508"/>
                <a:ext cx="248760" cy="1386720"/>
              </p14:xfrm>
            </p:contentPart>
          </mc:Choice>
          <mc:Fallback>
            <p:pic>
              <p:nvPicPr>
                <p:cNvPr id="44" name="Ink 43">
                  <a:extLst>
                    <a:ext uri="{FF2B5EF4-FFF2-40B4-BE49-F238E27FC236}">
                      <a16:creationId xmlns:a16="http://schemas.microsoft.com/office/drawing/2014/main" id="{86A33B2E-911C-40C0-9625-BA5351FF287C}"/>
                    </a:ext>
                  </a:extLst>
                </p:cNvPr>
                <p:cNvPicPr/>
                <p:nvPr/>
              </p:nvPicPr>
              <p:blipFill>
                <a:blip r:embed="rId68"/>
                <a:stretch>
                  <a:fillRect/>
                </a:stretch>
              </p:blipFill>
              <p:spPr>
                <a:xfrm>
                  <a:off x="6897864" y="3662508"/>
                  <a:ext cx="284452" cy="160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47" name="Ink 46">
                  <a:extLst>
                    <a:ext uri="{FF2B5EF4-FFF2-40B4-BE49-F238E27FC236}">
                      <a16:creationId xmlns:a16="http://schemas.microsoft.com/office/drawing/2014/main" id="{5A95252D-3271-4F6C-8036-7ABDC0BA31D8}"/>
                    </a:ext>
                  </a:extLst>
                </p14:cNvPr>
                <p14:cNvContentPartPr/>
                <p14:nvPr/>
              </p14:nvContentPartPr>
              <p14:xfrm>
                <a:off x="6465170" y="4654668"/>
                <a:ext cx="138600" cy="77760"/>
              </p14:xfrm>
            </p:contentPart>
          </mc:Choice>
          <mc:Fallback>
            <p:pic>
              <p:nvPicPr>
                <p:cNvPr id="47" name="Ink 46">
                  <a:extLst>
                    <a:ext uri="{FF2B5EF4-FFF2-40B4-BE49-F238E27FC236}">
                      <a16:creationId xmlns:a16="http://schemas.microsoft.com/office/drawing/2014/main" id="{5A95252D-3271-4F6C-8036-7ABDC0BA31D8}"/>
                    </a:ext>
                  </a:extLst>
                </p:cNvPr>
                <p:cNvPicPr/>
                <p:nvPr/>
              </p:nvPicPr>
              <p:blipFill>
                <a:blip r:embed="rId70"/>
                <a:stretch>
                  <a:fillRect/>
                </a:stretch>
              </p:blipFill>
              <p:spPr>
                <a:xfrm>
                  <a:off x="6447170" y="4546668"/>
                  <a:ext cx="174240" cy="293400"/>
                </a:xfrm>
                <a:prstGeom prst="rect">
                  <a:avLst/>
                </a:prstGeom>
              </p:spPr>
            </p:pic>
          </mc:Fallback>
        </mc:AlternateContent>
      </p:grpSp>
      <p:grpSp>
        <p:nvGrpSpPr>
          <p:cNvPr id="54" name="Group 53">
            <a:extLst>
              <a:ext uri="{FF2B5EF4-FFF2-40B4-BE49-F238E27FC236}">
                <a16:creationId xmlns:a16="http://schemas.microsoft.com/office/drawing/2014/main" id="{07970C11-68BA-4C24-A7F8-BDA81B261811}"/>
              </a:ext>
            </a:extLst>
          </p:cNvPr>
          <p:cNvGrpSpPr/>
          <p:nvPr/>
        </p:nvGrpSpPr>
        <p:grpSpPr>
          <a:xfrm>
            <a:off x="7308290" y="3816228"/>
            <a:ext cx="591840" cy="348120"/>
            <a:chOff x="7308290" y="3816228"/>
            <a:chExt cx="591840" cy="348120"/>
          </a:xfrm>
        </p:grpSpPr>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49" name="Ink 48">
                  <a:extLst>
                    <a:ext uri="{FF2B5EF4-FFF2-40B4-BE49-F238E27FC236}">
                      <a16:creationId xmlns:a16="http://schemas.microsoft.com/office/drawing/2014/main" id="{CE5EF91E-64D2-4690-B50F-5CA14E6AF383}"/>
                    </a:ext>
                  </a:extLst>
                </p14:cNvPr>
                <p14:cNvContentPartPr/>
                <p14:nvPr/>
              </p14:nvContentPartPr>
              <p14:xfrm>
                <a:off x="7308290" y="3939708"/>
                <a:ext cx="153000" cy="169920"/>
              </p14:xfrm>
            </p:contentPart>
          </mc:Choice>
          <mc:Fallback>
            <p:pic>
              <p:nvPicPr>
                <p:cNvPr id="49" name="Ink 48">
                  <a:extLst>
                    <a:ext uri="{FF2B5EF4-FFF2-40B4-BE49-F238E27FC236}">
                      <a16:creationId xmlns:a16="http://schemas.microsoft.com/office/drawing/2014/main" id="{CE5EF91E-64D2-4690-B50F-5CA14E6AF383}"/>
                    </a:ext>
                  </a:extLst>
                </p:cNvPr>
                <p:cNvPicPr/>
                <p:nvPr/>
              </p:nvPicPr>
              <p:blipFill>
                <a:blip r:embed="rId72"/>
                <a:stretch>
                  <a:fillRect/>
                </a:stretch>
              </p:blipFill>
              <p:spPr>
                <a:xfrm>
                  <a:off x="7290332" y="3831708"/>
                  <a:ext cx="188556"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0" name="Ink 49">
                  <a:extLst>
                    <a:ext uri="{FF2B5EF4-FFF2-40B4-BE49-F238E27FC236}">
                      <a16:creationId xmlns:a16="http://schemas.microsoft.com/office/drawing/2014/main" id="{160DBA13-3381-457B-867C-03FAB1F5F7C9}"/>
                    </a:ext>
                  </a:extLst>
                </p14:cNvPr>
                <p14:cNvContentPartPr/>
                <p14:nvPr/>
              </p14:nvContentPartPr>
              <p14:xfrm>
                <a:off x="7519610" y="3985068"/>
                <a:ext cx="96480" cy="94320"/>
              </p14:xfrm>
            </p:contentPart>
          </mc:Choice>
          <mc:Fallback>
            <p:pic>
              <p:nvPicPr>
                <p:cNvPr id="50" name="Ink 49">
                  <a:extLst>
                    <a:ext uri="{FF2B5EF4-FFF2-40B4-BE49-F238E27FC236}">
                      <a16:creationId xmlns:a16="http://schemas.microsoft.com/office/drawing/2014/main" id="{160DBA13-3381-457B-867C-03FAB1F5F7C9}"/>
                    </a:ext>
                  </a:extLst>
                </p:cNvPr>
                <p:cNvPicPr/>
                <p:nvPr/>
              </p:nvPicPr>
              <p:blipFill>
                <a:blip r:embed="rId74"/>
                <a:stretch>
                  <a:fillRect/>
                </a:stretch>
              </p:blipFill>
              <p:spPr>
                <a:xfrm>
                  <a:off x="7501610" y="3877068"/>
                  <a:ext cx="132120" cy="30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1" name="Ink 50">
                  <a:extLst>
                    <a:ext uri="{FF2B5EF4-FFF2-40B4-BE49-F238E27FC236}">
                      <a16:creationId xmlns:a16="http://schemas.microsoft.com/office/drawing/2014/main" id="{A0871986-9E36-4ECF-A16F-C0E6B385BCD2}"/>
                    </a:ext>
                  </a:extLst>
                </p14:cNvPr>
                <p14:cNvContentPartPr/>
                <p14:nvPr/>
              </p14:nvContentPartPr>
              <p14:xfrm>
                <a:off x="7543010" y="3984708"/>
                <a:ext cx="78120" cy="125280"/>
              </p14:xfrm>
            </p:contentPart>
          </mc:Choice>
          <mc:Fallback>
            <p:pic>
              <p:nvPicPr>
                <p:cNvPr id="51" name="Ink 50">
                  <a:extLst>
                    <a:ext uri="{FF2B5EF4-FFF2-40B4-BE49-F238E27FC236}">
                      <a16:creationId xmlns:a16="http://schemas.microsoft.com/office/drawing/2014/main" id="{A0871986-9E36-4ECF-A16F-C0E6B385BCD2}"/>
                    </a:ext>
                  </a:extLst>
                </p:cNvPr>
                <p:cNvPicPr/>
                <p:nvPr/>
              </p:nvPicPr>
              <p:blipFill>
                <a:blip r:embed="rId76"/>
                <a:stretch>
                  <a:fillRect/>
                </a:stretch>
              </p:blipFill>
              <p:spPr>
                <a:xfrm>
                  <a:off x="7525010" y="3876708"/>
                  <a:ext cx="113760" cy="34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52" name="Ink 51">
                  <a:extLst>
                    <a:ext uri="{FF2B5EF4-FFF2-40B4-BE49-F238E27FC236}">
                      <a16:creationId xmlns:a16="http://schemas.microsoft.com/office/drawing/2014/main" id="{B6E4A21E-E63D-4429-8492-591D3529410A}"/>
                    </a:ext>
                  </a:extLst>
                </p14:cNvPr>
                <p14:cNvContentPartPr/>
                <p14:nvPr/>
              </p14:nvContentPartPr>
              <p14:xfrm>
                <a:off x="7696370" y="3816228"/>
                <a:ext cx="162000" cy="285840"/>
              </p14:xfrm>
            </p:contentPart>
          </mc:Choice>
          <mc:Fallback>
            <p:pic>
              <p:nvPicPr>
                <p:cNvPr id="52" name="Ink 51">
                  <a:extLst>
                    <a:ext uri="{FF2B5EF4-FFF2-40B4-BE49-F238E27FC236}">
                      <a16:creationId xmlns:a16="http://schemas.microsoft.com/office/drawing/2014/main" id="{B6E4A21E-E63D-4429-8492-591D3529410A}"/>
                    </a:ext>
                  </a:extLst>
                </p:cNvPr>
                <p:cNvPicPr/>
                <p:nvPr/>
              </p:nvPicPr>
              <p:blipFill>
                <a:blip r:embed="rId78"/>
                <a:stretch>
                  <a:fillRect/>
                </a:stretch>
              </p:blipFill>
              <p:spPr>
                <a:xfrm>
                  <a:off x="7678410" y="3708364"/>
                  <a:ext cx="197561" cy="50120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3" name="Ink 52">
                  <a:extLst>
                    <a:ext uri="{FF2B5EF4-FFF2-40B4-BE49-F238E27FC236}">
                      <a16:creationId xmlns:a16="http://schemas.microsoft.com/office/drawing/2014/main" id="{282221B7-1819-4827-8CEC-B5DC5537532C}"/>
                    </a:ext>
                  </a:extLst>
                </p14:cNvPr>
                <p14:cNvContentPartPr/>
                <p14:nvPr/>
              </p14:nvContentPartPr>
              <p14:xfrm>
                <a:off x="7872050" y="4055268"/>
                <a:ext cx="28080" cy="109080"/>
              </p14:xfrm>
            </p:contentPart>
          </mc:Choice>
          <mc:Fallback>
            <p:pic>
              <p:nvPicPr>
                <p:cNvPr id="53" name="Ink 52">
                  <a:extLst>
                    <a:ext uri="{FF2B5EF4-FFF2-40B4-BE49-F238E27FC236}">
                      <a16:creationId xmlns:a16="http://schemas.microsoft.com/office/drawing/2014/main" id="{282221B7-1819-4827-8CEC-B5DC5537532C}"/>
                    </a:ext>
                  </a:extLst>
                </p:cNvPr>
                <p:cNvPicPr/>
                <p:nvPr/>
              </p:nvPicPr>
              <p:blipFill>
                <a:blip r:embed="rId80"/>
                <a:stretch>
                  <a:fillRect/>
                </a:stretch>
              </p:blipFill>
              <p:spPr>
                <a:xfrm>
                  <a:off x="7854278" y="3947268"/>
                  <a:ext cx="63269" cy="324720"/>
                </a:xfrm>
                <a:prstGeom prst="rect">
                  <a:avLst/>
                </a:prstGeom>
              </p:spPr>
            </p:pic>
          </mc:Fallback>
        </mc:AlternateContent>
      </p:grpSp>
      <p:grpSp>
        <p:nvGrpSpPr>
          <p:cNvPr id="66" name="Group 65">
            <a:extLst>
              <a:ext uri="{FF2B5EF4-FFF2-40B4-BE49-F238E27FC236}">
                <a16:creationId xmlns:a16="http://schemas.microsoft.com/office/drawing/2014/main" id="{20D2CC38-E5EC-4E04-9633-64D7F0B09579}"/>
              </a:ext>
            </a:extLst>
          </p:cNvPr>
          <p:cNvGrpSpPr/>
          <p:nvPr/>
        </p:nvGrpSpPr>
        <p:grpSpPr>
          <a:xfrm>
            <a:off x="9408170" y="3813708"/>
            <a:ext cx="351360" cy="257760"/>
            <a:chOff x="9408170" y="3813708"/>
            <a:chExt cx="351360" cy="257760"/>
          </a:xfrm>
        </p:grpSpPr>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60" name="Ink 59">
                  <a:extLst>
                    <a:ext uri="{FF2B5EF4-FFF2-40B4-BE49-F238E27FC236}">
                      <a16:creationId xmlns:a16="http://schemas.microsoft.com/office/drawing/2014/main" id="{057EA3E0-1FC8-4FF8-9CB3-283CA49F298F}"/>
                    </a:ext>
                  </a:extLst>
                </p14:cNvPr>
                <p14:cNvContentPartPr/>
                <p14:nvPr/>
              </p14:nvContentPartPr>
              <p14:xfrm>
                <a:off x="9408170" y="3965268"/>
                <a:ext cx="137880" cy="10080"/>
              </p14:xfrm>
            </p:contentPart>
          </mc:Choice>
          <mc:Fallback>
            <p:pic>
              <p:nvPicPr>
                <p:cNvPr id="60" name="Ink 59">
                  <a:extLst>
                    <a:ext uri="{FF2B5EF4-FFF2-40B4-BE49-F238E27FC236}">
                      <a16:creationId xmlns:a16="http://schemas.microsoft.com/office/drawing/2014/main" id="{057EA3E0-1FC8-4FF8-9CB3-283CA49F298F}"/>
                    </a:ext>
                  </a:extLst>
                </p:cNvPr>
                <p:cNvPicPr/>
                <p:nvPr/>
              </p:nvPicPr>
              <p:blipFill>
                <a:blip r:embed="rId82"/>
                <a:stretch>
                  <a:fillRect/>
                </a:stretch>
              </p:blipFill>
              <p:spPr>
                <a:xfrm>
                  <a:off x="9390170" y="3853268"/>
                  <a:ext cx="173520" cy="233707"/>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61" name="Ink 60">
                  <a:extLst>
                    <a:ext uri="{FF2B5EF4-FFF2-40B4-BE49-F238E27FC236}">
                      <a16:creationId xmlns:a16="http://schemas.microsoft.com/office/drawing/2014/main" id="{917DE735-275B-4A87-BA7D-1998B4A6A500}"/>
                    </a:ext>
                  </a:extLst>
                </p14:cNvPr>
                <p14:cNvContentPartPr/>
                <p14:nvPr/>
              </p14:nvContentPartPr>
              <p14:xfrm>
                <a:off x="9613010" y="3813708"/>
                <a:ext cx="146520" cy="257760"/>
              </p14:xfrm>
            </p:contentPart>
          </mc:Choice>
          <mc:Fallback>
            <p:pic>
              <p:nvPicPr>
                <p:cNvPr id="61" name="Ink 60">
                  <a:extLst>
                    <a:ext uri="{FF2B5EF4-FFF2-40B4-BE49-F238E27FC236}">
                      <a16:creationId xmlns:a16="http://schemas.microsoft.com/office/drawing/2014/main" id="{917DE735-275B-4A87-BA7D-1998B4A6A500}"/>
                    </a:ext>
                  </a:extLst>
                </p:cNvPr>
                <p:cNvPicPr/>
                <p:nvPr/>
              </p:nvPicPr>
              <p:blipFill>
                <a:blip r:embed="rId84"/>
                <a:stretch>
                  <a:fillRect/>
                </a:stretch>
              </p:blipFill>
              <p:spPr>
                <a:xfrm>
                  <a:off x="9595010" y="3705708"/>
                  <a:ext cx="182160" cy="4734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67" name="Ink 66">
                <a:extLst>
                  <a:ext uri="{FF2B5EF4-FFF2-40B4-BE49-F238E27FC236}">
                    <a16:creationId xmlns:a16="http://schemas.microsoft.com/office/drawing/2014/main" id="{86410392-4F34-4D47-A436-EC1A5039F90B}"/>
                  </a:ext>
                </a:extLst>
              </p14:cNvPr>
              <p14:cNvContentPartPr/>
              <p14:nvPr/>
            </p14:nvContentPartPr>
            <p14:xfrm>
              <a:off x="10402490" y="3956988"/>
              <a:ext cx="219600" cy="105480"/>
            </p14:xfrm>
          </p:contentPart>
        </mc:Choice>
        <mc:Fallback>
          <p:pic>
            <p:nvPicPr>
              <p:cNvPr id="67" name="Ink 66">
                <a:extLst>
                  <a:ext uri="{FF2B5EF4-FFF2-40B4-BE49-F238E27FC236}">
                    <a16:creationId xmlns:a16="http://schemas.microsoft.com/office/drawing/2014/main" id="{86410392-4F34-4D47-A436-EC1A5039F90B}"/>
                  </a:ext>
                </a:extLst>
              </p:cNvPr>
              <p:cNvPicPr/>
              <p:nvPr/>
            </p:nvPicPr>
            <p:blipFill>
              <a:blip r:embed="rId86"/>
              <a:stretch>
                <a:fillRect/>
              </a:stretch>
            </p:blipFill>
            <p:spPr>
              <a:xfrm>
                <a:off x="10384490" y="3848988"/>
                <a:ext cx="255240" cy="32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64" name="Ink 63">
                <a:extLst>
                  <a:ext uri="{FF2B5EF4-FFF2-40B4-BE49-F238E27FC236}">
                    <a16:creationId xmlns:a16="http://schemas.microsoft.com/office/drawing/2014/main" id="{FA59DF2B-649A-4093-8794-89017D5CAC2E}"/>
                  </a:ext>
                </a:extLst>
              </p14:cNvPr>
              <p14:cNvContentPartPr/>
              <p14:nvPr/>
            </p14:nvContentPartPr>
            <p14:xfrm>
              <a:off x="10062650" y="3798228"/>
              <a:ext cx="119520" cy="1053720"/>
            </p14:xfrm>
          </p:contentPart>
        </mc:Choice>
        <mc:Fallback>
          <p:pic>
            <p:nvPicPr>
              <p:cNvPr id="64" name="Ink 63">
                <a:extLst>
                  <a:ext uri="{FF2B5EF4-FFF2-40B4-BE49-F238E27FC236}">
                    <a16:creationId xmlns:a16="http://schemas.microsoft.com/office/drawing/2014/main" id="{FA59DF2B-649A-4093-8794-89017D5CAC2E}"/>
                  </a:ext>
                </a:extLst>
              </p:cNvPr>
              <p:cNvPicPr/>
              <p:nvPr/>
            </p:nvPicPr>
            <p:blipFill>
              <a:blip r:embed="rId88"/>
              <a:stretch>
                <a:fillRect/>
              </a:stretch>
            </p:blipFill>
            <p:spPr>
              <a:xfrm>
                <a:off x="10044650" y="3690228"/>
                <a:ext cx="155160" cy="126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68" name="Ink 67">
                <a:extLst>
                  <a:ext uri="{FF2B5EF4-FFF2-40B4-BE49-F238E27FC236}">
                    <a16:creationId xmlns:a16="http://schemas.microsoft.com/office/drawing/2014/main" id="{F1E2F625-9848-47C9-BF53-A4397CB5A2E6}"/>
                  </a:ext>
                </a:extLst>
              </p14:cNvPr>
              <p14:cNvContentPartPr/>
              <p14:nvPr/>
            </p14:nvContentPartPr>
            <p14:xfrm>
              <a:off x="10375130" y="3878148"/>
              <a:ext cx="226800" cy="182880"/>
            </p14:xfrm>
          </p:contentPart>
        </mc:Choice>
        <mc:Fallback>
          <p:pic>
            <p:nvPicPr>
              <p:cNvPr id="68" name="Ink 67">
                <a:extLst>
                  <a:ext uri="{FF2B5EF4-FFF2-40B4-BE49-F238E27FC236}">
                    <a16:creationId xmlns:a16="http://schemas.microsoft.com/office/drawing/2014/main" id="{F1E2F625-9848-47C9-BF53-A4397CB5A2E6}"/>
                  </a:ext>
                </a:extLst>
              </p:cNvPr>
              <p:cNvPicPr/>
              <p:nvPr/>
            </p:nvPicPr>
            <p:blipFill>
              <a:blip r:embed="rId90"/>
              <a:stretch>
                <a:fillRect/>
              </a:stretch>
            </p:blipFill>
            <p:spPr>
              <a:xfrm>
                <a:off x="10357130" y="3770148"/>
                <a:ext cx="262440" cy="398520"/>
              </a:xfrm>
              <a:prstGeom prst="rect">
                <a:avLst/>
              </a:prstGeom>
            </p:spPr>
          </p:pic>
        </mc:Fallback>
      </mc:AlternateContent>
      <p:grpSp>
        <p:nvGrpSpPr>
          <p:cNvPr id="76" name="Group 75">
            <a:extLst>
              <a:ext uri="{FF2B5EF4-FFF2-40B4-BE49-F238E27FC236}">
                <a16:creationId xmlns:a16="http://schemas.microsoft.com/office/drawing/2014/main" id="{A7C562EC-F685-4A5B-85BC-A8B8EA3D40A6}"/>
              </a:ext>
            </a:extLst>
          </p:cNvPr>
          <p:cNvGrpSpPr/>
          <p:nvPr/>
        </p:nvGrpSpPr>
        <p:grpSpPr>
          <a:xfrm>
            <a:off x="7971410" y="3705708"/>
            <a:ext cx="1118520" cy="1198080"/>
            <a:chOff x="7971410" y="3705708"/>
            <a:chExt cx="1118520" cy="1198080"/>
          </a:xfrm>
        </p:grpSpPr>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36" name="Ink 35">
                  <a:extLst>
                    <a:ext uri="{FF2B5EF4-FFF2-40B4-BE49-F238E27FC236}">
                      <a16:creationId xmlns:a16="http://schemas.microsoft.com/office/drawing/2014/main" id="{4A29E1EE-2A02-4FFA-9EBA-D659FC9A25DC}"/>
                    </a:ext>
                  </a:extLst>
                </p14:cNvPr>
                <p14:cNvContentPartPr/>
                <p14:nvPr/>
              </p14:nvContentPartPr>
              <p14:xfrm>
                <a:off x="7971410" y="4374948"/>
                <a:ext cx="249120" cy="39600"/>
              </p14:xfrm>
            </p:contentPart>
          </mc:Choice>
          <mc:Fallback>
            <p:pic>
              <p:nvPicPr>
                <p:cNvPr id="36" name="Ink 35">
                  <a:extLst>
                    <a:ext uri="{FF2B5EF4-FFF2-40B4-BE49-F238E27FC236}">
                      <a16:creationId xmlns:a16="http://schemas.microsoft.com/office/drawing/2014/main" id="{4A29E1EE-2A02-4FFA-9EBA-D659FC9A25DC}"/>
                    </a:ext>
                  </a:extLst>
                </p:cNvPr>
                <p:cNvPicPr/>
                <p:nvPr/>
              </p:nvPicPr>
              <p:blipFill>
                <a:blip r:embed="rId92"/>
                <a:stretch>
                  <a:fillRect/>
                </a:stretch>
              </p:blipFill>
              <p:spPr>
                <a:xfrm>
                  <a:off x="7953410" y="4265957"/>
                  <a:ext cx="284760" cy="257218"/>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43" name="Ink 42">
                  <a:extLst>
                    <a:ext uri="{FF2B5EF4-FFF2-40B4-BE49-F238E27FC236}">
                      <a16:creationId xmlns:a16="http://schemas.microsoft.com/office/drawing/2014/main" id="{DFAD8373-553E-44DF-BBAF-F16459351B40}"/>
                    </a:ext>
                  </a:extLst>
                </p14:cNvPr>
                <p14:cNvContentPartPr/>
                <p14:nvPr/>
              </p14:nvContentPartPr>
              <p14:xfrm>
                <a:off x="8153930" y="4310148"/>
                <a:ext cx="193680" cy="158760"/>
              </p14:xfrm>
            </p:contentPart>
          </mc:Choice>
          <mc:Fallback>
            <p:pic>
              <p:nvPicPr>
                <p:cNvPr id="43" name="Ink 42">
                  <a:extLst>
                    <a:ext uri="{FF2B5EF4-FFF2-40B4-BE49-F238E27FC236}">
                      <a16:creationId xmlns:a16="http://schemas.microsoft.com/office/drawing/2014/main" id="{DFAD8373-553E-44DF-BBAF-F16459351B40}"/>
                    </a:ext>
                  </a:extLst>
                </p:cNvPr>
                <p:cNvPicPr/>
                <p:nvPr/>
              </p:nvPicPr>
              <p:blipFill>
                <a:blip r:embed="rId94"/>
                <a:stretch>
                  <a:fillRect/>
                </a:stretch>
              </p:blipFill>
              <p:spPr>
                <a:xfrm>
                  <a:off x="8135896" y="4202148"/>
                  <a:ext cx="229386" cy="374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45" name="Ink 44">
                  <a:extLst>
                    <a:ext uri="{FF2B5EF4-FFF2-40B4-BE49-F238E27FC236}">
                      <a16:creationId xmlns:a16="http://schemas.microsoft.com/office/drawing/2014/main" id="{57CC9680-CCEC-4A53-9CF4-BD9C0CFE36A6}"/>
                    </a:ext>
                  </a:extLst>
                </p14:cNvPr>
                <p14:cNvContentPartPr/>
                <p14:nvPr/>
              </p14:nvContentPartPr>
              <p14:xfrm>
                <a:off x="8440850" y="3705708"/>
                <a:ext cx="212400" cy="1198080"/>
              </p14:xfrm>
            </p:contentPart>
          </mc:Choice>
          <mc:Fallback>
            <p:pic>
              <p:nvPicPr>
                <p:cNvPr id="45" name="Ink 44">
                  <a:extLst>
                    <a:ext uri="{FF2B5EF4-FFF2-40B4-BE49-F238E27FC236}">
                      <a16:creationId xmlns:a16="http://schemas.microsoft.com/office/drawing/2014/main" id="{57CC9680-CCEC-4A53-9CF4-BD9C0CFE36A6}"/>
                    </a:ext>
                  </a:extLst>
                </p:cNvPr>
                <p:cNvPicPr/>
                <p:nvPr/>
              </p:nvPicPr>
              <p:blipFill>
                <a:blip r:embed="rId96"/>
                <a:stretch>
                  <a:fillRect/>
                </a:stretch>
              </p:blipFill>
              <p:spPr>
                <a:xfrm>
                  <a:off x="8422850" y="3597708"/>
                  <a:ext cx="248040" cy="1413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56" name="Ink 55">
                  <a:extLst>
                    <a:ext uri="{FF2B5EF4-FFF2-40B4-BE49-F238E27FC236}">
                      <a16:creationId xmlns:a16="http://schemas.microsoft.com/office/drawing/2014/main" id="{D47C398D-FC03-4205-A552-7514471324B4}"/>
                    </a:ext>
                  </a:extLst>
                </p14:cNvPr>
                <p14:cNvContentPartPr/>
                <p14:nvPr/>
              </p14:nvContentPartPr>
              <p14:xfrm>
                <a:off x="8593850" y="3883908"/>
                <a:ext cx="169920" cy="185760"/>
              </p14:xfrm>
            </p:contentPart>
          </mc:Choice>
          <mc:Fallback>
            <p:pic>
              <p:nvPicPr>
                <p:cNvPr id="56" name="Ink 55">
                  <a:extLst>
                    <a:ext uri="{FF2B5EF4-FFF2-40B4-BE49-F238E27FC236}">
                      <a16:creationId xmlns:a16="http://schemas.microsoft.com/office/drawing/2014/main" id="{D47C398D-FC03-4205-A552-7514471324B4}"/>
                    </a:ext>
                  </a:extLst>
                </p:cNvPr>
                <p:cNvPicPr/>
                <p:nvPr/>
              </p:nvPicPr>
              <p:blipFill>
                <a:blip r:embed="rId98"/>
                <a:stretch>
                  <a:fillRect/>
                </a:stretch>
              </p:blipFill>
              <p:spPr>
                <a:xfrm>
                  <a:off x="8575850" y="3775908"/>
                  <a:ext cx="205560" cy="401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57" name="Ink 56">
                  <a:extLst>
                    <a:ext uri="{FF2B5EF4-FFF2-40B4-BE49-F238E27FC236}">
                      <a16:creationId xmlns:a16="http://schemas.microsoft.com/office/drawing/2014/main" id="{633DBEE4-D49B-44ED-B18F-3DAA5345CDC5}"/>
                    </a:ext>
                  </a:extLst>
                </p14:cNvPr>
                <p14:cNvContentPartPr/>
                <p14:nvPr/>
              </p14:nvContentPartPr>
              <p14:xfrm>
                <a:off x="8815970" y="3830988"/>
                <a:ext cx="37440" cy="243720"/>
              </p14:xfrm>
            </p:contentPart>
          </mc:Choice>
          <mc:Fallback>
            <p:pic>
              <p:nvPicPr>
                <p:cNvPr id="57" name="Ink 56">
                  <a:extLst>
                    <a:ext uri="{FF2B5EF4-FFF2-40B4-BE49-F238E27FC236}">
                      <a16:creationId xmlns:a16="http://schemas.microsoft.com/office/drawing/2014/main" id="{633DBEE4-D49B-44ED-B18F-3DAA5345CDC5}"/>
                    </a:ext>
                  </a:extLst>
                </p:cNvPr>
                <p:cNvPicPr/>
                <p:nvPr/>
              </p:nvPicPr>
              <p:blipFill>
                <a:blip r:embed="rId100"/>
                <a:stretch>
                  <a:fillRect/>
                </a:stretch>
              </p:blipFill>
              <p:spPr>
                <a:xfrm>
                  <a:off x="8797970" y="3722988"/>
                  <a:ext cx="73080" cy="45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58" name="Ink 57">
                  <a:extLst>
                    <a:ext uri="{FF2B5EF4-FFF2-40B4-BE49-F238E27FC236}">
                      <a16:creationId xmlns:a16="http://schemas.microsoft.com/office/drawing/2014/main" id="{1AA9B400-B0D3-454D-B93F-883F3CA17F91}"/>
                    </a:ext>
                  </a:extLst>
                </p14:cNvPr>
                <p14:cNvContentPartPr/>
                <p14:nvPr/>
              </p14:nvContentPartPr>
              <p14:xfrm>
                <a:off x="8830370" y="3924588"/>
                <a:ext cx="143640" cy="145080"/>
              </p14:xfrm>
            </p:contentPart>
          </mc:Choice>
          <mc:Fallback>
            <p:pic>
              <p:nvPicPr>
                <p:cNvPr id="58" name="Ink 57">
                  <a:extLst>
                    <a:ext uri="{FF2B5EF4-FFF2-40B4-BE49-F238E27FC236}">
                      <a16:creationId xmlns:a16="http://schemas.microsoft.com/office/drawing/2014/main" id="{1AA9B400-B0D3-454D-B93F-883F3CA17F91}"/>
                    </a:ext>
                  </a:extLst>
                </p:cNvPr>
                <p:cNvPicPr/>
                <p:nvPr/>
              </p:nvPicPr>
              <p:blipFill>
                <a:blip r:embed="rId102"/>
                <a:stretch>
                  <a:fillRect/>
                </a:stretch>
              </p:blipFill>
              <p:spPr>
                <a:xfrm>
                  <a:off x="8812370" y="3816588"/>
                  <a:ext cx="179280" cy="36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71" name="Ink 70">
                  <a:extLst>
                    <a:ext uri="{FF2B5EF4-FFF2-40B4-BE49-F238E27FC236}">
                      <a16:creationId xmlns:a16="http://schemas.microsoft.com/office/drawing/2014/main" id="{C46B2F73-B2B7-4533-A40F-5F8DB7245DFF}"/>
                    </a:ext>
                  </a:extLst>
                </p14:cNvPr>
                <p14:cNvContentPartPr/>
                <p14:nvPr/>
              </p14:nvContentPartPr>
              <p14:xfrm>
                <a:off x="8532650" y="4501308"/>
                <a:ext cx="123840" cy="176400"/>
              </p14:xfrm>
            </p:contentPart>
          </mc:Choice>
          <mc:Fallback>
            <p:pic>
              <p:nvPicPr>
                <p:cNvPr id="71" name="Ink 70">
                  <a:extLst>
                    <a:ext uri="{FF2B5EF4-FFF2-40B4-BE49-F238E27FC236}">
                      <a16:creationId xmlns:a16="http://schemas.microsoft.com/office/drawing/2014/main" id="{C46B2F73-B2B7-4533-A40F-5F8DB7245DFF}"/>
                    </a:ext>
                  </a:extLst>
                </p:cNvPr>
                <p:cNvPicPr/>
                <p:nvPr/>
              </p:nvPicPr>
              <p:blipFill>
                <a:blip r:embed="rId104"/>
                <a:stretch>
                  <a:fillRect/>
                </a:stretch>
              </p:blipFill>
              <p:spPr>
                <a:xfrm>
                  <a:off x="8514598" y="4393308"/>
                  <a:ext cx="159584" cy="39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72" name="Ink 71">
                  <a:extLst>
                    <a:ext uri="{FF2B5EF4-FFF2-40B4-BE49-F238E27FC236}">
                      <a16:creationId xmlns:a16="http://schemas.microsoft.com/office/drawing/2014/main" id="{B1BCCED4-726B-4FE3-878B-3B5ABC0F0960}"/>
                    </a:ext>
                  </a:extLst>
                </p14:cNvPr>
                <p14:cNvContentPartPr/>
                <p14:nvPr/>
              </p14:nvContentPartPr>
              <p14:xfrm>
                <a:off x="8688170" y="4501308"/>
                <a:ext cx="37440" cy="224280"/>
              </p14:xfrm>
            </p:contentPart>
          </mc:Choice>
          <mc:Fallback>
            <p:pic>
              <p:nvPicPr>
                <p:cNvPr id="72" name="Ink 71">
                  <a:extLst>
                    <a:ext uri="{FF2B5EF4-FFF2-40B4-BE49-F238E27FC236}">
                      <a16:creationId xmlns:a16="http://schemas.microsoft.com/office/drawing/2014/main" id="{B1BCCED4-726B-4FE3-878B-3B5ABC0F0960}"/>
                    </a:ext>
                  </a:extLst>
                </p:cNvPr>
                <p:cNvPicPr/>
                <p:nvPr/>
              </p:nvPicPr>
              <p:blipFill>
                <a:blip r:embed="rId106"/>
                <a:stretch>
                  <a:fillRect/>
                </a:stretch>
              </p:blipFill>
              <p:spPr>
                <a:xfrm>
                  <a:off x="8670170" y="4393308"/>
                  <a:ext cx="73080" cy="43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73" name="Ink 72">
                  <a:extLst>
                    <a:ext uri="{FF2B5EF4-FFF2-40B4-BE49-F238E27FC236}">
                      <a16:creationId xmlns:a16="http://schemas.microsoft.com/office/drawing/2014/main" id="{9DF82FAF-5E85-4E25-8F07-DD7266D95C03}"/>
                    </a:ext>
                  </a:extLst>
                </p14:cNvPr>
                <p14:cNvContentPartPr/>
                <p14:nvPr/>
              </p14:nvContentPartPr>
              <p14:xfrm>
                <a:off x="8714450" y="4583028"/>
                <a:ext cx="99000" cy="111240"/>
              </p14:xfrm>
            </p:contentPart>
          </mc:Choice>
          <mc:Fallback>
            <p:pic>
              <p:nvPicPr>
                <p:cNvPr id="73" name="Ink 72">
                  <a:extLst>
                    <a:ext uri="{FF2B5EF4-FFF2-40B4-BE49-F238E27FC236}">
                      <a16:creationId xmlns:a16="http://schemas.microsoft.com/office/drawing/2014/main" id="{9DF82FAF-5E85-4E25-8F07-DD7266D95C03}"/>
                    </a:ext>
                  </a:extLst>
                </p:cNvPr>
                <p:cNvPicPr/>
                <p:nvPr/>
              </p:nvPicPr>
              <p:blipFill>
                <a:blip r:embed="rId108"/>
                <a:stretch>
                  <a:fillRect/>
                </a:stretch>
              </p:blipFill>
              <p:spPr>
                <a:xfrm>
                  <a:off x="8696450" y="4474677"/>
                  <a:ext cx="134640" cy="3275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9">
              <p14:nvContentPartPr>
                <p14:cNvPr id="74" name="Ink 73">
                  <a:extLst>
                    <a:ext uri="{FF2B5EF4-FFF2-40B4-BE49-F238E27FC236}">
                      <a16:creationId xmlns:a16="http://schemas.microsoft.com/office/drawing/2014/main" id="{CB1DFB1F-CAA2-4992-8563-881CC2AC92FC}"/>
                    </a:ext>
                  </a:extLst>
                </p14:cNvPr>
                <p14:cNvContentPartPr/>
                <p14:nvPr/>
              </p14:nvContentPartPr>
              <p14:xfrm>
                <a:off x="8851970" y="4632708"/>
                <a:ext cx="87120" cy="10080"/>
              </p14:xfrm>
            </p:contentPart>
          </mc:Choice>
          <mc:Fallback>
            <p:pic>
              <p:nvPicPr>
                <p:cNvPr id="74" name="Ink 73">
                  <a:extLst>
                    <a:ext uri="{FF2B5EF4-FFF2-40B4-BE49-F238E27FC236}">
                      <a16:creationId xmlns:a16="http://schemas.microsoft.com/office/drawing/2014/main" id="{CB1DFB1F-CAA2-4992-8563-881CC2AC92FC}"/>
                    </a:ext>
                  </a:extLst>
                </p:cNvPr>
                <p:cNvPicPr/>
                <p:nvPr/>
              </p:nvPicPr>
              <p:blipFill>
                <a:blip r:embed="rId110"/>
                <a:stretch>
                  <a:fillRect/>
                </a:stretch>
              </p:blipFill>
              <p:spPr>
                <a:xfrm>
                  <a:off x="8834044" y="4524708"/>
                  <a:ext cx="122613" cy="22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1">
              <p14:nvContentPartPr>
                <p14:cNvPr id="75" name="Ink 74">
                  <a:extLst>
                    <a:ext uri="{FF2B5EF4-FFF2-40B4-BE49-F238E27FC236}">
                      <a16:creationId xmlns:a16="http://schemas.microsoft.com/office/drawing/2014/main" id="{0ADD10CD-0845-4B1C-BA69-E9447DEC42B6}"/>
                    </a:ext>
                  </a:extLst>
                </p14:cNvPr>
                <p14:cNvContentPartPr/>
                <p14:nvPr/>
              </p14:nvContentPartPr>
              <p14:xfrm>
                <a:off x="8988410" y="4533708"/>
                <a:ext cx="101520" cy="151560"/>
              </p14:xfrm>
            </p:contentPart>
          </mc:Choice>
          <mc:Fallback>
            <p:pic>
              <p:nvPicPr>
                <p:cNvPr id="75" name="Ink 74">
                  <a:extLst>
                    <a:ext uri="{FF2B5EF4-FFF2-40B4-BE49-F238E27FC236}">
                      <a16:creationId xmlns:a16="http://schemas.microsoft.com/office/drawing/2014/main" id="{0ADD10CD-0845-4B1C-BA69-E9447DEC42B6}"/>
                    </a:ext>
                  </a:extLst>
                </p:cNvPr>
                <p:cNvPicPr/>
                <p:nvPr/>
              </p:nvPicPr>
              <p:blipFill>
                <a:blip r:embed="rId112"/>
                <a:stretch>
                  <a:fillRect/>
                </a:stretch>
              </p:blipFill>
              <p:spPr>
                <a:xfrm>
                  <a:off x="8970410" y="4425708"/>
                  <a:ext cx="137160" cy="367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13">
            <p14:nvContentPartPr>
              <p14:cNvPr id="77" name="Ink 76">
                <a:extLst>
                  <a:ext uri="{FF2B5EF4-FFF2-40B4-BE49-F238E27FC236}">
                    <a16:creationId xmlns:a16="http://schemas.microsoft.com/office/drawing/2014/main" id="{CC4A38BD-1F12-4E03-883B-265EF416A0B5}"/>
                  </a:ext>
                </a:extLst>
              </p14:cNvPr>
              <p14:cNvContentPartPr/>
              <p14:nvPr/>
            </p14:nvContentPartPr>
            <p14:xfrm>
              <a:off x="9556850" y="4544508"/>
              <a:ext cx="189000" cy="166680"/>
            </p14:xfrm>
          </p:contentPart>
        </mc:Choice>
        <mc:Fallback>
          <p:pic>
            <p:nvPicPr>
              <p:cNvPr id="77" name="Ink 76">
                <a:extLst>
                  <a:ext uri="{FF2B5EF4-FFF2-40B4-BE49-F238E27FC236}">
                    <a16:creationId xmlns:a16="http://schemas.microsoft.com/office/drawing/2014/main" id="{CC4A38BD-1F12-4E03-883B-265EF416A0B5}"/>
                  </a:ext>
                </a:extLst>
              </p:cNvPr>
              <p:cNvPicPr/>
              <p:nvPr/>
            </p:nvPicPr>
            <p:blipFill>
              <a:blip r:embed="rId114"/>
              <a:stretch>
                <a:fillRect/>
              </a:stretch>
            </p:blipFill>
            <p:spPr>
              <a:xfrm>
                <a:off x="9538850" y="4436508"/>
                <a:ext cx="224640" cy="382320"/>
              </a:xfrm>
              <a:prstGeom prst="rect">
                <a:avLst/>
              </a:prstGeom>
            </p:spPr>
          </p:pic>
        </mc:Fallback>
      </mc:AlternateContent>
      <p:grpSp>
        <p:nvGrpSpPr>
          <p:cNvPr id="80" name="Group 79">
            <a:extLst>
              <a:ext uri="{FF2B5EF4-FFF2-40B4-BE49-F238E27FC236}">
                <a16:creationId xmlns:a16="http://schemas.microsoft.com/office/drawing/2014/main" id="{C9BBE3CE-C6DF-464B-BE1B-7AB78C289255}"/>
              </a:ext>
            </a:extLst>
          </p:cNvPr>
          <p:cNvGrpSpPr/>
          <p:nvPr/>
        </p:nvGrpSpPr>
        <p:grpSpPr>
          <a:xfrm>
            <a:off x="10399250" y="3524988"/>
            <a:ext cx="501120" cy="1424160"/>
            <a:chOff x="10399250" y="3524988"/>
            <a:chExt cx="501120" cy="1424160"/>
          </a:xfrm>
        </p:grpSpPr>
        <mc:AlternateContent xmlns:mc="http://schemas.openxmlformats.org/markup-compatibility/2006">
          <mc:Choice xmlns:p14="http://schemas.microsoft.com/office/powerpoint/2010/main" xmlns:aink="http://schemas.microsoft.com/office/drawing/2016/ink" Requires="p14 aink">
            <p:contentPart p14:bwMode="auto" r:id="rId115">
              <p14:nvContentPartPr>
                <p14:cNvPr id="62" name="Ink 61">
                  <a:extLst>
                    <a:ext uri="{FF2B5EF4-FFF2-40B4-BE49-F238E27FC236}">
                      <a16:creationId xmlns:a16="http://schemas.microsoft.com/office/drawing/2014/main" id="{A50ED82D-0DEF-41F3-B3A6-02CBA7672965}"/>
                    </a:ext>
                  </a:extLst>
                </p14:cNvPr>
                <p14:cNvContentPartPr/>
                <p14:nvPr/>
              </p14:nvContentPartPr>
              <p14:xfrm>
                <a:off x="10399250" y="3876708"/>
                <a:ext cx="167400" cy="147600"/>
              </p14:xfrm>
            </p:contentPart>
          </mc:Choice>
          <mc:Fallback>
            <p:pic>
              <p:nvPicPr>
                <p:cNvPr id="62" name="Ink 61">
                  <a:extLst>
                    <a:ext uri="{FF2B5EF4-FFF2-40B4-BE49-F238E27FC236}">
                      <a16:creationId xmlns:a16="http://schemas.microsoft.com/office/drawing/2014/main" id="{A50ED82D-0DEF-41F3-B3A6-02CBA7672965}"/>
                    </a:ext>
                  </a:extLst>
                </p:cNvPr>
                <p:cNvPicPr/>
                <p:nvPr/>
              </p:nvPicPr>
              <p:blipFill>
                <a:blip r:embed="rId116"/>
                <a:stretch>
                  <a:fillRect/>
                </a:stretch>
              </p:blipFill>
              <p:spPr>
                <a:xfrm>
                  <a:off x="10381250" y="3768708"/>
                  <a:ext cx="203040" cy="36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7">
              <p14:nvContentPartPr>
                <p14:cNvPr id="63" name="Ink 62">
                  <a:extLst>
                    <a:ext uri="{FF2B5EF4-FFF2-40B4-BE49-F238E27FC236}">
                      <a16:creationId xmlns:a16="http://schemas.microsoft.com/office/drawing/2014/main" id="{FB28900E-85F9-4B4F-B4E8-69AE52646C05}"/>
                    </a:ext>
                  </a:extLst>
                </p14:cNvPr>
                <p14:cNvContentPartPr/>
                <p14:nvPr/>
              </p14:nvContentPartPr>
              <p14:xfrm>
                <a:off x="10655930" y="3852228"/>
                <a:ext cx="145800" cy="163800"/>
              </p14:xfrm>
            </p:contentPart>
          </mc:Choice>
          <mc:Fallback>
            <p:pic>
              <p:nvPicPr>
                <p:cNvPr id="63" name="Ink 62">
                  <a:extLst>
                    <a:ext uri="{FF2B5EF4-FFF2-40B4-BE49-F238E27FC236}">
                      <a16:creationId xmlns:a16="http://schemas.microsoft.com/office/drawing/2014/main" id="{FB28900E-85F9-4B4F-B4E8-69AE52646C05}"/>
                    </a:ext>
                  </a:extLst>
                </p:cNvPr>
                <p:cNvPicPr/>
                <p:nvPr/>
              </p:nvPicPr>
              <p:blipFill>
                <a:blip r:embed="rId118"/>
                <a:stretch>
                  <a:fillRect/>
                </a:stretch>
              </p:blipFill>
              <p:spPr>
                <a:xfrm>
                  <a:off x="10637930" y="3743990"/>
                  <a:ext cx="181440" cy="37991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9">
              <p14:nvContentPartPr>
                <p14:cNvPr id="78" name="Ink 77">
                  <a:extLst>
                    <a:ext uri="{FF2B5EF4-FFF2-40B4-BE49-F238E27FC236}">
                      <a16:creationId xmlns:a16="http://schemas.microsoft.com/office/drawing/2014/main" id="{86FCF06B-D194-459C-934B-66FE5984F7D0}"/>
                    </a:ext>
                  </a:extLst>
                </p14:cNvPr>
                <p14:cNvContentPartPr/>
                <p14:nvPr/>
              </p14:nvContentPartPr>
              <p14:xfrm>
                <a:off x="10492490" y="4454868"/>
                <a:ext cx="160200" cy="169560"/>
              </p14:xfrm>
            </p:contentPart>
          </mc:Choice>
          <mc:Fallback>
            <p:pic>
              <p:nvPicPr>
                <p:cNvPr id="78" name="Ink 77">
                  <a:extLst>
                    <a:ext uri="{FF2B5EF4-FFF2-40B4-BE49-F238E27FC236}">
                      <a16:creationId xmlns:a16="http://schemas.microsoft.com/office/drawing/2014/main" id="{86FCF06B-D194-459C-934B-66FE5984F7D0}"/>
                    </a:ext>
                  </a:extLst>
                </p:cNvPr>
                <p:cNvPicPr/>
                <p:nvPr/>
              </p:nvPicPr>
              <p:blipFill>
                <a:blip r:embed="rId120"/>
                <a:stretch>
                  <a:fillRect/>
                </a:stretch>
              </p:blipFill>
              <p:spPr>
                <a:xfrm>
                  <a:off x="10474490" y="4346868"/>
                  <a:ext cx="195840" cy="38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1">
              <p14:nvContentPartPr>
                <p14:cNvPr id="79" name="Ink 78">
                  <a:extLst>
                    <a:ext uri="{FF2B5EF4-FFF2-40B4-BE49-F238E27FC236}">
                      <a16:creationId xmlns:a16="http://schemas.microsoft.com/office/drawing/2014/main" id="{519B286A-0B6A-472A-9339-292053E9B8B9}"/>
                    </a:ext>
                  </a:extLst>
                </p14:cNvPr>
                <p14:cNvContentPartPr/>
                <p14:nvPr/>
              </p14:nvContentPartPr>
              <p14:xfrm>
                <a:off x="10700930" y="3524988"/>
                <a:ext cx="199440" cy="1424160"/>
              </p14:xfrm>
            </p:contentPart>
          </mc:Choice>
          <mc:Fallback>
            <p:pic>
              <p:nvPicPr>
                <p:cNvPr id="79" name="Ink 78">
                  <a:extLst>
                    <a:ext uri="{FF2B5EF4-FFF2-40B4-BE49-F238E27FC236}">
                      <a16:creationId xmlns:a16="http://schemas.microsoft.com/office/drawing/2014/main" id="{519B286A-0B6A-472A-9339-292053E9B8B9}"/>
                    </a:ext>
                  </a:extLst>
                </p:cNvPr>
                <p:cNvPicPr/>
                <p:nvPr/>
              </p:nvPicPr>
              <p:blipFill>
                <a:blip r:embed="rId122"/>
                <a:stretch>
                  <a:fillRect/>
                </a:stretch>
              </p:blipFill>
              <p:spPr>
                <a:xfrm>
                  <a:off x="10682897" y="3416988"/>
                  <a:ext cx="235144" cy="1639800"/>
                </a:xfrm>
                <a:prstGeom prst="rect">
                  <a:avLst/>
                </a:prstGeom>
              </p:spPr>
            </p:pic>
          </mc:Fallback>
        </mc:AlternateContent>
      </p:grpSp>
      <p:grpSp>
        <p:nvGrpSpPr>
          <p:cNvPr id="88" name="Group 87">
            <a:extLst>
              <a:ext uri="{FF2B5EF4-FFF2-40B4-BE49-F238E27FC236}">
                <a16:creationId xmlns:a16="http://schemas.microsoft.com/office/drawing/2014/main" id="{F97DE191-599D-49E5-9E82-252D7FD2A8C2}"/>
              </a:ext>
            </a:extLst>
          </p:cNvPr>
          <p:cNvGrpSpPr/>
          <p:nvPr/>
        </p:nvGrpSpPr>
        <p:grpSpPr>
          <a:xfrm>
            <a:off x="11011250" y="4393668"/>
            <a:ext cx="808200" cy="385560"/>
            <a:chOff x="11011250" y="4393668"/>
            <a:chExt cx="808200" cy="385560"/>
          </a:xfrm>
        </p:grpSpPr>
        <mc:AlternateContent xmlns:mc="http://schemas.openxmlformats.org/markup-compatibility/2006">
          <mc:Choice xmlns:p14="http://schemas.microsoft.com/office/powerpoint/2010/main" xmlns:aink="http://schemas.microsoft.com/office/drawing/2016/ink" Requires="p14 aink">
            <p:contentPart p14:bwMode="auto" r:id="rId123">
              <p14:nvContentPartPr>
                <p14:cNvPr id="81" name="Ink 80">
                  <a:extLst>
                    <a:ext uri="{FF2B5EF4-FFF2-40B4-BE49-F238E27FC236}">
                      <a16:creationId xmlns:a16="http://schemas.microsoft.com/office/drawing/2014/main" id="{D935198E-8A0C-4152-A4F7-5316A962691C}"/>
                    </a:ext>
                  </a:extLst>
                </p14:cNvPr>
                <p14:cNvContentPartPr/>
                <p14:nvPr/>
              </p14:nvContentPartPr>
              <p14:xfrm>
                <a:off x="11011250" y="4452348"/>
                <a:ext cx="145440" cy="219240"/>
              </p14:xfrm>
            </p:contentPart>
          </mc:Choice>
          <mc:Fallback>
            <p:pic>
              <p:nvPicPr>
                <p:cNvPr id="81" name="Ink 80">
                  <a:extLst>
                    <a:ext uri="{FF2B5EF4-FFF2-40B4-BE49-F238E27FC236}">
                      <a16:creationId xmlns:a16="http://schemas.microsoft.com/office/drawing/2014/main" id="{D935198E-8A0C-4152-A4F7-5316A962691C}"/>
                    </a:ext>
                  </a:extLst>
                </p:cNvPr>
                <p:cNvPicPr/>
                <p:nvPr/>
              </p:nvPicPr>
              <p:blipFill>
                <a:blip r:embed="rId124"/>
                <a:stretch>
                  <a:fillRect/>
                </a:stretch>
              </p:blipFill>
              <p:spPr>
                <a:xfrm>
                  <a:off x="10993250" y="4344170"/>
                  <a:ext cx="181080" cy="43523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5">
              <p14:nvContentPartPr>
                <p14:cNvPr id="82" name="Ink 81">
                  <a:extLst>
                    <a:ext uri="{FF2B5EF4-FFF2-40B4-BE49-F238E27FC236}">
                      <a16:creationId xmlns:a16="http://schemas.microsoft.com/office/drawing/2014/main" id="{E691DF56-AE82-4015-84B6-9D796B023967}"/>
                    </a:ext>
                  </a:extLst>
                </p14:cNvPr>
                <p14:cNvContentPartPr/>
                <p14:nvPr/>
              </p14:nvContentPartPr>
              <p14:xfrm>
                <a:off x="11223290" y="4609668"/>
                <a:ext cx="21240" cy="92160"/>
              </p14:xfrm>
            </p:contentPart>
          </mc:Choice>
          <mc:Fallback>
            <p:pic>
              <p:nvPicPr>
                <p:cNvPr id="82" name="Ink 81">
                  <a:extLst>
                    <a:ext uri="{FF2B5EF4-FFF2-40B4-BE49-F238E27FC236}">
                      <a16:creationId xmlns:a16="http://schemas.microsoft.com/office/drawing/2014/main" id="{E691DF56-AE82-4015-84B6-9D796B023967}"/>
                    </a:ext>
                  </a:extLst>
                </p:cNvPr>
                <p:cNvPicPr/>
                <p:nvPr/>
              </p:nvPicPr>
              <p:blipFill>
                <a:blip r:embed="rId126"/>
                <a:stretch>
                  <a:fillRect/>
                </a:stretch>
              </p:blipFill>
              <p:spPr>
                <a:xfrm>
                  <a:off x="11204980" y="4501668"/>
                  <a:ext cx="57494" cy="30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7">
              <p14:nvContentPartPr>
                <p14:cNvPr id="83" name="Ink 82">
                  <a:extLst>
                    <a:ext uri="{FF2B5EF4-FFF2-40B4-BE49-F238E27FC236}">
                      <a16:creationId xmlns:a16="http://schemas.microsoft.com/office/drawing/2014/main" id="{61EDB0DC-C0CB-479A-8903-C334D99A9BA9}"/>
                    </a:ext>
                  </a:extLst>
                </p14:cNvPr>
                <p14:cNvContentPartPr/>
                <p14:nvPr/>
              </p14:nvContentPartPr>
              <p14:xfrm>
                <a:off x="11378090" y="4486908"/>
                <a:ext cx="6480" cy="114120"/>
              </p14:xfrm>
            </p:contentPart>
          </mc:Choice>
          <mc:Fallback>
            <p:pic>
              <p:nvPicPr>
                <p:cNvPr id="83" name="Ink 82">
                  <a:extLst>
                    <a:ext uri="{FF2B5EF4-FFF2-40B4-BE49-F238E27FC236}">
                      <a16:creationId xmlns:a16="http://schemas.microsoft.com/office/drawing/2014/main" id="{61EDB0DC-C0CB-479A-8903-C334D99A9BA9}"/>
                    </a:ext>
                  </a:extLst>
                </p:cNvPr>
                <p:cNvPicPr/>
                <p:nvPr/>
              </p:nvPicPr>
              <p:blipFill>
                <a:blip r:embed="rId128"/>
                <a:stretch>
                  <a:fillRect/>
                </a:stretch>
              </p:blipFill>
              <p:spPr>
                <a:xfrm>
                  <a:off x="11360090" y="4378908"/>
                  <a:ext cx="42120" cy="32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9">
              <p14:nvContentPartPr>
                <p14:cNvPr id="84" name="Ink 83">
                  <a:extLst>
                    <a:ext uri="{FF2B5EF4-FFF2-40B4-BE49-F238E27FC236}">
                      <a16:creationId xmlns:a16="http://schemas.microsoft.com/office/drawing/2014/main" id="{99C7E4A9-C7B2-47B7-AA7C-AAB3533E0B47}"/>
                    </a:ext>
                  </a:extLst>
                </p14:cNvPr>
                <p14:cNvContentPartPr/>
                <p14:nvPr/>
              </p14:nvContentPartPr>
              <p14:xfrm>
                <a:off x="11326970" y="4525068"/>
                <a:ext cx="106560" cy="22320"/>
              </p14:xfrm>
            </p:contentPart>
          </mc:Choice>
          <mc:Fallback>
            <p:pic>
              <p:nvPicPr>
                <p:cNvPr id="84" name="Ink 83">
                  <a:extLst>
                    <a:ext uri="{FF2B5EF4-FFF2-40B4-BE49-F238E27FC236}">
                      <a16:creationId xmlns:a16="http://schemas.microsoft.com/office/drawing/2014/main" id="{99C7E4A9-C7B2-47B7-AA7C-AAB3533E0B47}"/>
                    </a:ext>
                  </a:extLst>
                </p:cNvPr>
                <p:cNvPicPr/>
                <p:nvPr/>
              </p:nvPicPr>
              <p:blipFill>
                <a:blip r:embed="rId130"/>
                <a:stretch>
                  <a:fillRect/>
                </a:stretch>
              </p:blipFill>
              <p:spPr>
                <a:xfrm>
                  <a:off x="11308909" y="4417068"/>
                  <a:ext cx="142321" cy="237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1">
              <p14:nvContentPartPr>
                <p14:cNvPr id="85" name="Ink 84">
                  <a:extLst>
                    <a:ext uri="{FF2B5EF4-FFF2-40B4-BE49-F238E27FC236}">
                      <a16:creationId xmlns:a16="http://schemas.microsoft.com/office/drawing/2014/main" id="{4D30BE3E-838C-4B95-AAEA-A5DC0518AE50}"/>
                    </a:ext>
                  </a:extLst>
                </p14:cNvPr>
                <p14:cNvContentPartPr/>
                <p14:nvPr/>
              </p14:nvContentPartPr>
              <p14:xfrm>
                <a:off x="11507330" y="4393668"/>
                <a:ext cx="123480" cy="258120"/>
              </p14:xfrm>
            </p:contentPart>
          </mc:Choice>
          <mc:Fallback>
            <p:pic>
              <p:nvPicPr>
                <p:cNvPr id="85" name="Ink 84">
                  <a:extLst>
                    <a:ext uri="{FF2B5EF4-FFF2-40B4-BE49-F238E27FC236}">
                      <a16:creationId xmlns:a16="http://schemas.microsoft.com/office/drawing/2014/main" id="{4D30BE3E-838C-4B95-AAEA-A5DC0518AE50}"/>
                    </a:ext>
                  </a:extLst>
                </p:cNvPr>
                <p:cNvPicPr/>
                <p:nvPr/>
              </p:nvPicPr>
              <p:blipFill>
                <a:blip r:embed="rId132"/>
                <a:stretch>
                  <a:fillRect/>
                </a:stretch>
              </p:blipFill>
              <p:spPr>
                <a:xfrm>
                  <a:off x="11489382" y="4285818"/>
                  <a:ext cx="159016" cy="4734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3">
              <p14:nvContentPartPr>
                <p14:cNvPr id="86" name="Ink 85">
                  <a:extLst>
                    <a:ext uri="{FF2B5EF4-FFF2-40B4-BE49-F238E27FC236}">
                      <a16:creationId xmlns:a16="http://schemas.microsoft.com/office/drawing/2014/main" id="{BB711397-6613-4E84-8789-DDF79F62FFEC}"/>
                    </a:ext>
                  </a:extLst>
                </p14:cNvPr>
                <p14:cNvContentPartPr/>
                <p14:nvPr/>
              </p14:nvContentPartPr>
              <p14:xfrm>
                <a:off x="11697050" y="4633068"/>
                <a:ext cx="122400" cy="146160"/>
              </p14:xfrm>
            </p:contentPart>
          </mc:Choice>
          <mc:Fallback>
            <p:pic>
              <p:nvPicPr>
                <p:cNvPr id="86" name="Ink 85">
                  <a:extLst>
                    <a:ext uri="{FF2B5EF4-FFF2-40B4-BE49-F238E27FC236}">
                      <a16:creationId xmlns:a16="http://schemas.microsoft.com/office/drawing/2014/main" id="{BB711397-6613-4E84-8789-DDF79F62FFEC}"/>
                    </a:ext>
                  </a:extLst>
                </p:cNvPr>
                <p:cNvPicPr/>
                <p:nvPr/>
              </p:nvPicPr>
              <p:blipFill>
                <a:blip r:embed="rId134"/>
                <a:stretch>
                  <a:fillRect/>
                </a:stretch>
              </p:blipFill>
              <p:spPr>
                <a:xfrm>
                  <a:off x="11678997" y="4525068"/>
                  <a:ext cx="158145" cy="36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5">
              <p14:nvContentPartPr>
                <p14:cNvPr id="87" name="Ink 86">
                  <a:extLst>
                    <a:ext uri="{FF2B5EF4-FFF2-40B4-BE49-F238E27FC236}">
                      <a16:creationId xmlns:a16="http://schemas.microsoft.com/office/drawing/2014/main" id="{C5FB7924-DF13-49F6-A9F2-C51342CCE201}"/>
                    </a:ext>
                  </a:extLst>
                </p14:cNvPr>
                <p14:cNvContentPartPr/>
                <p14:nvPr/>
              </p14:nvContentPartPr>
              <p14:xfrm>
                <a:off x="11271170" y="4459548"/>
                <a:ext cx="186840" cy="242640"/>
              </p14:xfrm>
            </p:contentPart>
          </mc:Choice>
          <mc:Fallback>
            <p:pic>
              <p:nvPicPr>
                <p:cNvPr id="87" name="Ink 86">
                  <a:extLst>
                    <a:ext uri="{FF2B5EF4-FFF2-40B4-BE49-F238E27FC236}">
                      <a16:creationId xmlns:a16="http://schemas.microsoft.com/office/drawing/2014/main" id="{C5FB7924-DF13-49F6-A9F2-C51342CCE201}"/>
                    </a:ext>
                  </a:extLst>
                </p:cNvPr>
                <p:cNvPicPr/>
                <p:nvPr/>
              </p:nvPicPr>
              <p:blipFill>
                <a:blip r:embed="rId136"/>
                <a:stretch>
                  <a:fillRect/>
                </a:stretch>
              </p:blipFill>
              <p:spPr>
                <a:xfrm>
                  <a:off x="11253170" y="4351708"/>
                  <a:ext cx="222480" cy="457961"/>
                </a:xfrm>
                <a:prstGeom prst="rect">
                  <a:avLst/>
                </a:prstGeom>
              </p:spPr>
            </p:pic>
          </mc:Fallback>
        </mc:AlternateContent>
      </p:gr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7D4016DD-126F-4A74-BD27-2C87898C07C0}"/>
                  </a:ext>
                </a:extLst>
              </p:cNvPr>
              <p:cNvSpPr txBox="1"/>
              <p:nvPr/>
            </p:nvSpPr>
            <p:spPr>
              <a:xfrm>
                <a:off x="1198010" y="5250426"/>
                <a:ext cx="10260000" cy="1200329"/>
              </a:xfrm>
              <a:prstGeom prst="rect">
                <a:avLst/>
              </a:prstGeom>
              <a:noFill/>
            </p:spPr>
            <p:txBody>
              <a:bodyPr wrap="square" rtlCol="0">
                <a:spAutoFit/>
              </a:bodyPr>
              <a:lstStyle/>
              <a:p>
                <a:r>
                  <a:rPr lang="en-US" b="0" dirty="0"/>
                  <a:t>In other words,</a:t>
                </a:r>
              </a:p>
              <a:p>
                <a:pPr marL="285750" indent="-285750">
                  <a:buFont typeface="Arial" panose="020B0604020202020204" pitchFamily="34" charset="0"/>
                  <a:buChar char="•"/>
                </a:pPr>
                <a:r>
                  <a:rPr lang="en-US" dirty="0"/>
                  <a:t>It is not possible for there to be zero solutions</a:t>
                </a:r>
              </a:p>
              <a:p>
                <a:pPr marL="285750" indent="-285750">
                  <a:buFont typeface="Arial" panose="020B0604020202020204" pitchFamily="34" charset="0"/>
                  <a:buChar char="•"/>
                </a:pPr>
                <a:r>
                  <a:rPr lang="en-US" dirty="0"/>
                  <a:t>There is 1 solution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oMath>
                </a14:m>
                <a:endParaRPr lang="en-US" dirty="0"/>
              </a:p>
              <a:p>
                <a:pPr marL="285750" indent="-285750">
                  <a:buFont typeface="Arial" panose="020B0604020202020204" pitchFamily="34" charset="0"/>
                  <a:buChar char="•"/>
                </a:pPr>
                <a:r>
                  <a:rPr lang="en-US" dirty="0"/>
                  <a:t>There are an infinite number of solutions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a:t>
                </a:r>
              </a:p>
            </p:txBody>
          </p:sp>
        </mc:Choice>
        <mc:Fallback>
          <p:sp>
            <p:nvSpPr>
              <p:cNvPr id="55" name="TextBox 54">
                <a:extLst>
                  <a:ext uri="{FF2B5EF4-FFF2-40B4-BE49-F238E27FC236}">
                    <a16:creationId xmlns:a16="http://schemas.microsoft.com/office/drawing/2014/main" id="{7D4016DD-126F-4A74-BD27-2C87898C07C0}"/>
                  </a:ext>
                </a:extLst>
              </p:cNvPr>
              <p:cNvSpPr txBox="1">
                <a:spLocks noRot="1" noChangeAspect="1" noMove="1" noResize="1" noEditPoints="1" noAdjustHandles="1" noChangeArrowheads="1" noChangeShapeType="1" noTextEdit="1"/>
              </p:cNvSpPr>
              <p:nvPr/>
            </p:nvSpPr>
            <p:spPr>
              <a:xfrm>
                <a:off x="1198010" y="5250426"/>
                <a:ext cx="10260000" cy="1200329"/>
              </a:xfrm>
              <a:prstGeom prst="rect">
                <a:avLst/>
              </a:prstGeom>
              <a:blipFill>
                <a:blip r:embed="rId137"/>
                <a:stretch>
                  <a:fillRect l="-535"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85061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=−9</m:t>
                    </m:r>
                  </m:oMath>
                </a14:m>
                <a:r>
                  <a:rPr lang="en-US" dirty="0"/>
                  <a:t>     ①</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=−6</m:t>
                    </m:r>
                  </m:oMath>
                </a14:m>
                <a:r>
                  <a:rPr lang="en-US" dirty="0"/>
                  <a:t>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−9</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−6</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4</m:t>
                              </m:r>
                            </m:e>
                            <m:e>
                              <m:r>
                                <a:rPr lang="en-US" b="0" i="1" dirty="0" smtClean="0">
                                  <a:latin typeface="Cambria Math" panose="02040503050406030204" pitchFamily="18" charset="0"/>
                                </a:rPr>
                                <m:t>−12</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−3</m:t>
                              </m:r>
                            </m:e>
                            <m:e>
                              <m:r>
                                <a:rPr lang="en-US" b="0" i="1" dirty="0" smtClean="0">
                                  <a:latin typeface="Cambria Math" panose="02040503050406030204" pitchFamily="18" charset="0"/>
                                </a:rPr>
                                <m:t>3</m:t>
                              </m:r>
                            </m:e>
                          </m:mr>
                        </m:m>
                      </m:e>
                    </m:d>
                  </m:oMath>
                </a14:m>
                <a:endParaRPr lang="en-US" dirty="0"/>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4C67C743-F528-4611-9676-4D05F19F759D}"/>
              </a:ext>
            </a:extLst>
          </p:cNvPr>
          <p:cNvCxnSpPr/>
          <p:nvPr/>
        </p:nvCxnSpPr>
        <p:spPr>
          <a:xfrm>
            <a:off x="1979407" y="4253633"/>
            <a:ext cx="0" cy="7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B0DF834-62ED-4174-9C0E-DC47BC582510}"/>
              </a:ext>
            </a:extLst>
          </p:cNvPr>
          <p:cNvCxnSpPr/>
          <p:nvPr/>
        </p:nvCxnSpPr>
        <p:spPr>
          <a:xfrm>
            <a:off x="4281544" y="4335332"/>
            <a:ext cx="0" cy="672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6E60D7-F639-4C3D-9A9C-4938507F38E0}"/>
              </a:ext>
            </a:extLst>
          </p:cNvPr>
          <p:cNvCxnSpPr/>
          <p:nvPr/>
        </p:nvCxnSpPr>
        <p:spPr>
          <a:xfrm>
            <a:off x="8261873" y="4389120"/>
            <a:ext cx="0" cy="6449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5D85289B-2C85-4B73-A558-9186BB289EA1}"/>
                  </a:ext>
                </a:extLst>
              </p14:cNvPr>
              <p14:cNvContentPartPr/>
              <p14:nvPr/>
            </p14:nvContentPartPr>
            <p14:xfrm>
              <a:off x="5232960" y="4284233"/>
              <a:ext cx="1430280" cy="764640"/>
            </p14:xfrm>
          </p:contentPart>
        </mc:Choice>
        <mc:Fallback xmlns="">
          <p:pic>
            <p:nvPicPr>
              <p:cNvPr id="23" name="Ink 22">
                <a:extLst>
                  <a:ext uri="{FF2B5EF4-FFF2-40B4-BE49-F238E27FC236}">
                    <a16:creationId xmlns:a16="http://schemas.microsoft.com/office/drawing/2014/main" id="{5D85289B-2C85-4B73-A558-9186BB289EA1}"/>
                  </a:ext>
                </a:extLst>
              </p:cNvPr>
              <p:cNvPicPr/>
              <p:nvPr/>
            </p:nvPicPr>
            <p:blipFill>
              <a:blip r:embed="rId4"/>
              <a:stretch>
                <a:fillRect/>
              </a:stretch>
            </p:blipFill>
            <p:spPr>
              <a:xfrm>
                <a:off x="5215320" y="4266233"/>
                <a:ext cx="14659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547CEDBF-2183-45D4-9DB0-C6D5D1FF276B}"/>
                  </a:ext>
                </a:extLst>
              </p14:cNvPr>
              <p14:cNvContentPartPr/>
              <p14:nvPr/>
            </p14:nvContentPartPr>
            <p14:xfrm>
              <a:off x="9198000" y="4177313"/>
              <a:ext cx="661320" cy="397080"/>
            </p14:xfrm>
          </p:contentPart>
        </mc:Choice>
        <mc:Fallback xmlns="">
          <p:pic>
            <p:nvPicPr>
              <p:cNvPr id="31" name="Ink 30">
                <a:extLst>
                  <a:ext uri="{FF2B5EF4-FFF2-40B4-BE49-F238E27FC236}">
                    <a16:creationId xmlns:a16="http://schemas.microsoft.com/office/drawing/2014/main" id="{547CEDBF-2183-45D4-9DB0-C6D5D1FF276B}"/>
                  </a:ext>
                </a:extLst>
              </p:cNvPr>
              <p:cNvPicPr/>
              <p:nvPr/>
            </p:nvPicPr>
            <p:blipFill>
              <a:blip r:embed="rId6"/>
              <a:stretch>
                <a:fillRect/>
              </a:stretch>
            </p:blipFill>
            <p:spPr>
              <a:xfrm>
                <a:off x="9180000" y="4159673"/>
                <a:ext cx="696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A744D9BD-D83B-46FE-80F3-56951BE995F1}"/>
                  </a:ext>
                </a:extLst>
              </p14:cNvPr>
              <p14:cNvContentPartPr/>
              <p14:nvPr/>
            </p14:nvContentPartPr>
            <p14:xfrm>
              <a:off x="5948280" y="4323833"/>
              <a:ext cx="16560" cy="92880"/>
            </p14:xfrm>
          </p:contentPart>
        </mc:Choice>
        <mc:Fallback xmlns="">
          <p:pic>
            <p:nvPicPr>
              <p:cNvPr id="32" name="Ink 31">
                <a:extLst>
                  <a:ext uri="{FF2B5EF4-FFF2-40B4-BE49-F238E27FC236}">
                    <a16:creationId xmlns:a16="http://schemas.microsoft.com/office/drawing/2014/main" id="{A744D9BD-D83B-46FE-80F3-56951BE995F1}"/>
                  </a:ext>
                </a:extLst>
              </p:cNvPr>
              <p:cNvPicPr/>
              <p:nvPr/>
            </p:nvPicPr>
            <p:blipFill>
              <a:blip r:embed="rId8"/>
              <a:stretch>
                <a:fillRect/>
              </a:stretch>
            </p:blipFill>
            <p:spPr>
              <a:xfrm>
                <a:off x="5930280" y="4305833"/>
                <a:ext cx="522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B11D9FDB-97DB-4510-9E4D-5D2BA80AA7F6}"/>
                  </a:ext>
                </a:extLst>
              </p14:cNvPr>
              <p14:cNvContentPartPr/>
              <p14:nvPr/>
            </p14:nvContentPartPr>
            <p14:xfrm>
              <a:off x="5952240" y="4593473"/>
              <a:ext cx="133560" cy="19800"/>
            </p14:xfrm>
          </p:contentPart>
        </mc:Choice>
        <mc:Fallback xmlns="">
          <p:pic>
            <p:nvPicPr>
              <p:cNvPr id="33" name="Ink 32">
                <a:extLst>
                  <a:ext uri="{FF2B5EF4-FFF2-40B4-BE49-F238E27FC236}">
                    <a16:creationId xmlns:a16="http://schemas.microsoft.com/office/drawing/2014/main" id="{B11D9FDB-97DB-4510-9E4D-5D2BA80AA7F6}"/>
                  </a:ext>
                </a:extLst>
              </p:cNvPr>
              <p:cNvPicPr/>
              <p:nvPr/>
            </p:nvPicPr>
            <p:blipFill>
              <a:blip r:embed="rId10"/>
              <a:stretch>
                <a:fillRect/>
              </a:stretch>
            </p:blipFill>
            <p:spPr>
              <a:xfrm>
                <a:off x="5934600" y="4575833"/>
                <a:ext cx="1692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407F8FA7-8587-4F99-91AB-46259F9AD20F}"/>
                  </a:ext>
                </a:extLst>
              </p14:cNvPr>
              <p14:cNvContentPartPr/>
              <p14:nvPr/>
            </p14:nvContentPartPr>
            <p14:xfrm>
              <a:off x="9166320" y="4210793"/>
              <a:ext cx="2314800" cy="807840"/>
            </p14:xfrm>
          </p:contentPart>
        </mc:Choice>
        <mc:Fallback xmlns="">
          <p:pic>
            <p:nvPicPr>
              <p:cNvPr id="60" name="Ink 59">
                <a:extLst>
                  <a:ext uri="{FF2B5EF4-FFF2-40B4-BE49-F238E27FC236}">
                    <a16:creationId xmlns:a16="http://schemas.microsoft.com/office/drawing/2014/main" id="{407F8FA7-8587-4F99-91AB-46259F9AD20F}"/>
                  </a:ext>
                </a:extLst>
              </p:cNvPr>
              <p:cNvPicPr/>
              <p:nvPr/>
            </p:nvPicPr>
            <p:blipFill>
              <a:blip r:embed="rId12"/>
              <a:stretch>
                <a:fillRect/>
              </a:stretch>
            </p:blipFill>
            <p:spPr>
              <a:xfrm>
                <a:off x="9148680" y="4193153"/>
                <a:ext cx="235044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41DCD21C-8853-4681-81E7-7670362C2FD0}"/>
                  </a:ext>
                </a:extLst>
              </p14:cNvPr>
              <p14:cNvContentPartPr/>
              <p14:nvPr/>
            </p14:nvContentPartPr>
            <p14:xfrm>
              <a:off x="10005120" y="4709033"/>
              <a:ext cx="29880" cy="281160"/>
            </p14:xfrm>
          </p:contentPart>
        </mc:Choice>
        <mc:Fallback xmlns="">
          <p:pic>
            <p:nvPicPr>
              <p:cNvPr id="4" name="Ink 3">
                <a:extLst>
                  <a:ext uri="{FF2B5EF4-FFF2-40B4-BE49-F238E27FC236}">
                    <a16:creationId xmlns:a16="http://schemas.microsoft.com/office/drawing/2014/main" id="{41DCD21C-8853-4681-81E7-7670362C2FD0}"/>
                  </a:ext>
                </a:extLst>
              </p:cNvPr>
              <p:cNvPicPr/>
              <p:nvPr/>
            </p:nvPicPr>
            <p:blipFill>
              <a:blip r:embed="rId14"/>
              <a:stretch>
                <a:fillRect/>
              </a:stretch>
            </p:blipFill>
            <p:spPr>
              <a:xfrm>
                <a:off x="9987120" y="4691393"/>
                <a:ext cx="6552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C83D9CF2-074B-4C7B-AA2B-10AD4A6D93B6}"/>
                  </a:ext>
                </a:extLst>
              </p14:cNvPr>
              <p14:cNvContentPartPr/>
              <p14:nvPr/>
            </p14:nvContentPartPr>
            <p14:xfrm>
              <a:off x="11199240" y="4647833"/>
              <a:ext cx="190800" cy="239040"/>
            </p14:xfrm>
          </p:contentPart>
        </mc:Choice>
        <mc:Fallback xmlns="">
          <p:pic>
            <p:nvPicPr>
              <p:cNvPr id="7" name="Ink 6">
                <a:extLst>
                  <a:ext uri="{FF2B5EF4-FFF2-40B4-BE49-F238E27FC236}">
                    <a16:creationId xmlns:a16="http://schemas.microsoft.com/office/drawing/2014/main" id="{C83D9CF2-074B-4C7B-AA2B-10AD4A6D93B6}"/>
                  </a:ext>
                </a:extLst>
              </p:cNvPr>
              <p:cNvPicPr/>
              <p:nvPr/>
            </p:nvPicPr>
            <p:blipFill>
              <a:blip r:embed="rId16"/>
              <a:stretch>
                <a:fillRect/>
              </a:stretch>
            </p:blipFill>
            <p:spPr>
              <a:xfrm>
                <a:off x="11181567" y="4630166"/>
                <a:ext cx="226507" cy="274734"/>
              </a:xfrm>
              <a:prstGeom prst="rect">
                <a:avLst/>
              </a:prstGeom>
            </p:spPr>
          </p:pic>
        </mc:Fallback>
      </mc:AlternateContent>
    </p:spTree>
    <p:extLst>
      <p:ext uri="{BB962C8B-B14F-4D97-AF65-F5344CB8AC3E}">
        <p14:creationId xmlns:p14="http://schemas.microsoft.com/office/powerpoint/2010/main" val="38125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=−9</m:t>
                    </m:r>
                  </m:oMath>
                </a14:m>
                <a:r>
                  <a:rPr lang="en-US" dirty="0"/>
                  <a:t>     ①</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=−6</m:t>
                    </m:r>
                  </m:oMath>
                </a14:m>
                <a:r>
                  <a:rPr lang="en-US" dirty="0"/>
                  <a:t>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−9</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−6</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4</m:t>
                              </m:r>
                            </m:e>
                            <m:e>
                              <m:r>
                                <a:rPr lang="en-US" b="0" i="1" dirty="0" smtClean="0">
                                  <a:latin typeface="Cambria Math" panose="02040503050406030204" pitchFamily="18" charset="0"/>
                                </a:rPr>
                                <m:t>−12</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−3</m:t>
                              </m:r>
                            </m:e>
                            <m:e>
                              <m:r>
                                <a:rPr lang="en-US" b="0" i="1" dirty="0" smtClean="0">
                                  <a:latin typeface="Cambria Math" panose="02040503050406030204" pitchFamily="18" charset="0"/>
                                </a:rPr>
                                <m:t>3</m:t>
                              </m:r>
                            </m:e>
                          </m:mr>
                        </m:m>
                      </m:e>
                    </m:d>
                  </m:oMath>
                </a14:m>
                <a:endParaRPr lang="en-US" dirty="0"/>
              </a:p>
              <a:p>
                <a:pPr marL="0" indent="0">
                  <a:buNone/>
                </a:pPr>
                <a:r>
                  <a:rPr lang="en-US" dirty="0"/>
                  <a:t>2x + y = -9   implies that    2x + (-1) = -9   implies that   2x = -8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oMath>
                </a14:m>
                <a:r>
                  <a:rPr lang="en-US" dirty="0"/>
                  <a:t>     </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4C67C743-F528-4611-9676-4D05F19F759D}"/>
              </a:ext>
            </a:extLst>
          </p:cNvPr>
          <p:cNvCxnSpPr/>
          <p:nvPr/>
        </p:nvCxnSpPr>
        <p:spPr>
          <a:xfrm>
            <a:off x="1979407" y="4253633"/>
            <a:ext cx="0" cy="7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B0DF834-62ED-4174-9C0E-DC47BC582510}"/>
              </a:ext>
            </a:extLst>
          </p:cNvPr>
          <p:cNvCxnSpPr/>
          <p:nvPr/>
        </p:nvCxnSpPr>
        <p:spPr>
          <a:xfrm>
            <a:off x="4281544" y="4335332"/>
            <a:ext cx="0" cy="672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6E60D7-F639-4C3D-9A9C-4938507F38E0}"/>
              </a:ext>
            </a:extLst>
          </p:cNvPr>
          <p:cNvCxnSpPr/>
          <p:nvPr/>
        </p:nvCxnSpPr>
        <p:spPr>
          <a:xfrm>
            <a:off x="8261873" y="4389120"/>
            <a:ext cx="0" cy="6449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5D85289B-2C85-4B73-A558-9186BB289EA1}"/>
                  </a:ext>
                </a:extLst>
              </p14:cNvPr>
              <p14:cNvContentPartPr/>
              <p14:nvPr/>
            </p14:nvContentPartPr>
            <p14:xfrm>
              <a:off x="5232960" y="4284233"/>
              <a:ext cx="1430280" cy="764640"/>
            </p14:xfrm>
          </p:contentPart>
        </mc:Choice>
        <mc:Fallback xmlns="">
          <p:pic>
            <p:nvPicPr>
              <p:cNvPr id="23" name="Ink 22">
                <a:extLst>
                  <a:ext uri="{FF2B5EF4-FFF2-40B4-BE49-F238E27FC236}">
                    <a16:creationId xmlns:a16="http://schemas.microsoft.com/office/drawing/2014/main" id="{5D85289B-2C85-4B73-A558-9186BB289EA1}"/>
                  </a:ext>
                </a:extLst>
              </p:cNvPr>
              <p:cNvPicPr/>
              <p:nvPr/>
            </p:nvPicPr>
            <p:blipFill>
              <a:blip r:embed="rId4"/>
              <a:stretch>
                <a:fillRect/>
              </a:stretch>
            </p:blipFill>
            <p:spPr>
              <a:xfrm>
                <a:off x="5215320" y="4266233"/>
                <a:ext cx="14659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547CEDBF-2183-45D4-9DB0-C6D5D1FF276B}"/>
                  </a:ext>
                </a:extLst>
              </p14:cNvPr>
              <p14:cNvContentPartPr/>
              <p14:nvPr/>
            </p14:nvContentPartPr>
            <p14:xfrm>
              <a:off x="9198000" y="4177313"/>
              <a:ext cx="661320" cy="397080"/>
            </p14:xfrm>
          </p:contentPart>
        </mc:Choice>
        <mc:Fallback xmlns="">
          <p:pic>
            <p:nvPicPr>
              <p:cNvPr id="31" name="Ink 30">
                <a:extLst>
                  <a:ext uri="{FF2B5EF4-FFF2-40B4-BE49-F238E27FC236}">
                    <a16:creationId xmlns:a16="http://schemas.microsoft.com/office/drawing/2014/main" id="{547CEDBF-2183-45D4-9DB0-C6D5D1FF276B}"/>
                  </a:ext>
                </a:extLst>
              </p:cNvPr>
              <p:cNvPicPr/>
              <p:nvPr/>
            </p:nvPicPr>
            <p:blipFill>
              <a:blip r:embed="rId6"/>
              <a:stretch>
                <a:fillRect/>
              </a:stretch>
            </p:blipFill>
            <p:spPr>
              <a:xfrm>
                <a:off x="9180000" y="4159673"/>
                <a:ext cx="696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A744D9BD-D83B-46FE-80F3-56951BE995F1}"/>
                  </a:ext>
                </a:extLst>
              </p14:cNvPr>
              <p14:cNvContentPartPr/>
              <p14:nvPr/>
            </p14:nvContentPartPr>
            <p14:xfrm>
              <a:off x="5948280" y="4323833"/>
              <a:ext cx="16560" cy="92880"/>
            </p14:xfrm>
          </p:contentPart>
        </mc:Choice>
        <mc:Fallback xmlns="">
          <p:pic>
            <p:nvPicPr>
              <p:cNvPr id="32" name="Ink 31">
                <a:extLst>
                  <a:ext uri="{FF2B5EF4-FFF2-40B4-BE49-F238E27FC236}">
                    <a16:creationId xmlns:a16="http://schemas.microsoft.com/office/drawing/2014/main" id="{A744D9BD-D83B-46FE-80F3-56951BE995F1}"/>
                  </a:ext>
                </a:extLst>
              </p:cNvPr>
              <p:cNvPicPr/>
              <p:nvPr/>
            </p:nvPicPr>
            <p:blipFill>
              <a:blip r:embed="rId8"/>
              <a:stretch>
                <a:fillRect/>
              </a:stretch>
            </p:blipFill>
            <p:spPr>
              <a:xfrm>
                <a:off x="5930280" y="4305833"/>
                <a:ext cx="522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B11D9FDB-97DB-4510-9E4D-5D2BA80AA7F6}"/>
                  </a:ext>
                </a:extLst>
              </p14:cNvPr>
              <p14:cNvContentPartPr/>
              <p14:nvPr/>
            </p14:nvContentPartPr>
            <p14:xfrm>
              <a:off x="5952240" y="4593473"/>
              <a:ext cx="133560" cy="19800"/>
            </p14:xfrm>
          </p:contentPart>
        </mc:Choice>
        <mc:Fallback xmlns="">
          <p:pic>
            <p:nvPicPr>
              <p:cNvPr id="33" name="Ink 32">
                <a:extLst>
                  <a:ext uri="{FF2B5EF4-FFF2-40B4-BE49-F238E27FC236}">
                    <a16:creationId xmlns:a16="http://schemas.microsoft.com/office/drawing/2014/main" id="{B11D9FDB-97DB-4510-9E4D-5D2BA80AA7F6}"/>
                  </a:ext>
                </a:extLst>
              </p:cNvPr>
              <p:cNvPicPr/>
              <p:nvPr/>
            </p:nvPicPr>
            <p:blipFill>
              <a:blip r:embed="rId10"/>
              <a:stretch>
                <a:fillRect/>
              </a:stretch>
            </p:blipFill>
            <p:spPr>
              <a:xfrm>
                <a:off x="5934600" y="4575833"/>
                <a:ext cx="1692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407F8FA7-8587-4F99-91AB-46259F9AD20F}"/>
                  </a:ext>
                </a:extLst>
              </p14:cNvPr>
              <p14:cNvContentPartPr/>
              <p14:nvPr/>
            </p14:nvContentPartPr>
            <p14:xfrm>
              <a:off x="9166320" y="4210793"/>
              <a:ext cx="2314800" cy="807840"/>
            </p14:xfrm>
          </p:contentPart>
        </mc:Choice>
        <mc:Fallback xmlns="">
          <p:pic>
            <p:nvPicPr>
              <p:cNvPr id="60" name="Ink 59">
                <a:extLst>
                  <a:ext uri="{FF2B5EF4-FFF2-40B4-BE49-F238E27FC236}">
                    <a16:creationId xmlns:a16="http://schemas.microsoft.com/office/drawing/2014/main" id="{407F8FA7-8587-4F99-91AB-46259F9AD20F}"/>
                  </a:ext>
                </a:extLst>
              </p:cNvPr>
              <p:cNvPicPr/>
              <p:nvPr/>
            </p:nvPicPr>
            <p:blipFill>
              <a:blip r:embed="rId12"/>
              <a:stretch>
                <a:fillRect/>
              </a:stretch>
            </p:blipFill>
            <p:spPr>
              <a:xfrm>
                <a:off x="9148680" y="4193153"/>
                <a:ext cx="235044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979ACB6E-4F8F-42D4-A0FE-BF3F9B3083A5}"/>
                  </a:ext>
                </a:extLst>
              </p14:cNvPr>
              <p14:cNvContentPartPr/>
              <p14:nvPr/>
            </p14:nvContentPartPr>
            <p14:xfrm>
              <a:off x="9984600" y="4734953"/>
              <a:ext cx="26280" cy="204480"/>
            </p14:xfrm>
          </p:contentPart>
        </mc:Choice>
        <mc:Fallback xmlns="">
          <p:pic>
            <p:nvPicPr>
              <p:cNvPr id="4" name="Ink 3">
                <a:extLst>
                  <a:ext uri="{FF2B5EF4-FFF2-40B4-BE49-F238E27FC236}">
                    <a16:creationId xmlns:a16="http://schemas.microsoft.com/office/drawing/2014/main" id="{979ACB6E-4F8F-42D4-A0FE-BF3F9B3083A5}"/>
                  </a:ext>
                </a:extLst>
              </p:cNvPr>
              <p:cNvPicPr/>
              <p:nvPr/>
            </p:nvPicPr>
            <p:blipFill>
              <a:blip r:embed="rId14"/>
              <a:stretch>
                <a:fillRect/>
              </a:stretch>
            </p:blipFill>
            <p:spPr>
              <a:xfrm>
                <a:off x="9966600" y="4716953"/>
                <a:ext cx="619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2A7F8E17-9369-40A3-A4E3-715C3DC5AD1C}"/>
                  </a:ext>
                </a:extLst>
              </p14:cNvPr>
              <p14:cNvContentPartPr/>
              <p14:nvPr/>
            </p14:nvContentPartPr>
            <p14:xfrm>
              <a:off x="11233440" y="4660793"/>
              <a:ext cx="130680" cy="192960"/>
            </p14:xfrm>
          </p:contentPart>
        </mc:Choice>
        <mc:Fallback xmlns="">
          <p:pic>
            <p:nvPicPr>
              <p:cNvPr id="5" name="Ink 4">
                <a:extLst>
                  <a:ext uri="{FF2B5EF4-FFF2-40B4-BE49-F238E27FC236}">
                    <a16:creationId xmlns:a16="http://schemas.microsoft.com/office/drawing/2014/main" id="{2A7F8E17-9369-40A3-A4E3-715C3DC5AD1C}"/>
                  </a:ext>
                </a:extLst>
              </p:cNvPr>
              <p:cNvPicPr/>
              <p:nvPr/>
            </p:nvPicPr>
            <p:blipFill>
              <a:blip r:embed="rId16"/>
              <a:stretch>
                <a:fillRect/>
              </a:stretch>
            </p:blipFill>
            <p:spPr>
              <a:xfrm>
                <a:off x="11215440" y="4643153"/>
                <a:ext cx="166320" cy="228600"/>
              </a:xfrm>
              <a:prstGeom prst="rect">
                <a:avLst/>
              </a:prstGeom>
            </p:spPr>
          </p:pic>
        </mc:Fallback>
      </mc:AlternateContent>
    </p:spTree>
    <p:extLst>
      <p:ext uri="{BB962C8B-B14F-4D97-AF65-F5344CB8AC3E}">
        <p14:creationId xmlns:p14="http://schemas.microsoft.com/office/powerpoint/2010/main" val="272088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683B-3F15-443D-A8BF-6577ADB53B0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7053C-3650-4596-B57A-1F9D4AA7DCC1}"/>
                  </a:ext>
                </a:extLst>
              </p:cNvPr>
              <p:cNvSpPr>
                <a:spLocks noGrp="1"/>
              </p:cNvSpPr>
              <p:nvPr>
                <p:ph idx="1"/>
              </p:nvPr>
            </p:nvSpPr>
            <p:spPr/>
            <p:txBody>
              <a:bodyPr/>
              <a:lstStyle/>
              <a:p>
                <a:pPr marL="0" indent="0">
                  <a:buNone/>
                </a:pPr>
                <a:r>
                  <a:rPr lang="en-US" dirty="0"/>
                  <a:t>Solve the following system of equations using a matrix and elementary row operations.</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=−9</m:t>
                    </m:r>
                  </m:oMath>
                </a14:m>
                <a:r>
                  <a:rPr lang="en-US" dirty="0"/>
                  <a:t>     ①</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=−6</m:t>
                    </m:r>
                  </m:oMath>
                </a14:m>
                <a:r>
                  <a:rPr lang="en-US" dirty="0"/>
                  <a:t>     ②</a:t>
                </a:r>
              </a:p>
              <a:p>
                <a:pPr marL="0" indent="0">
                  <a:buNone/>
                </a:pPr>
                <a:r>
                  <a:rPr lang="en-US" dirty="0"/>
                  <a:t>Solution</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−9</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−6</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4</m:t>
                              </m:r>
                            </m:e>
                            <m:e>
                              <m:r>
                                <a:rPr lang="en-US" b="0" i="1" dirty="0" smtClean="0">
                                  <a:latin typeface="Cambria Math" panose="02040503050406030204" pitchFamily="18" charset="0"/>
                                </a:rPr>
                                <m:t>−12</m:t>
                              </m:r>
                            </m:e>
                          </m:mr>
                        </m:m>
                      </m:e>
                    </m:d>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3"/>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−9</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−3</m:t>
                              </m:r>
                            </m:e>
                            <m:e>
                              <m:r>
                                <a:rPr lang="en-US" b="0" i="1" dirty="0" smtClean="0">
                                  <a:latin typeface="Cambria Math" panose="02040503050406030204" pitchFamily="18" charset="0"/>
                                </a:rPr>
                                <m:t>3</m:t>
                              </m:r>
                            </m:e>
                          </m:mr>
                        </m:m>
                      </m:e>
                    </m:d>
                  </m:oMath>
                </a14:m>
                <a:endParaRPr lang="en-US" dirty="0"/>
              </a:p>
              <a:p>
                <a:pPr marL="0" indent="0">
                  <a:buNone/>
                </a:pPr>
                <a:r>
                  <a:rPr lang="en-US" dirty="0"/>
                  <a:t>2x + y = -9   implies that    2x + (-1) = -9   implies that   2x = -8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oMath>
                </a14:m>
                <a:r>
                  <a:rPr lang="en-US" dirty="0"/>
                  <a:t>    </a:t>
                </a:r>
                <a:r>
                  <a:rPr lang="en-US" dirty="0">
                    <a:solidFill>
                      <a:srgbClr val="FF0000"/>
                    </a:solidFill>
                  </a:rPr>
                  <a:t>Therefore the only solution to this system is (-4, -1) </a:t>
                </a:r>
              </a:p>
            </p:txBody>
          </p:sp>
        </mc:Choice>
        <mc:Fallback xmlns="">
          <p:sp>
            <p:nvSpPr>
              <p:cNvPr id="3" name="Content Placeholder 2">
                <a:extLst>
                  <a:ext uri="{FF2B5EF4-FFF2-40B4-BE49-F238E27FC236}">
                    <a16:creationId xmlns:a16="http://schemas.microsoft.com/office/drawing/2014/main" id="{C107053C-3650-4596-B57A-1F9D4AA7DCC1}"/>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4C67C743-F528-4611-9676-4D05F19F759D}"/>
              </a:ext>
            </a:extLst>
          </p:cNvPr>
          <p:cNvCxnSpPr/>
          <p:nvPr/>
        </p:nvCxnSpPr>
        <p:spPr>
          <a:xfrm>
            <a:off x="1979407" y="4253633"/>
            <a:ext cx="0" cy="7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B0DF834-62ED-4174-9C0E-DC47BC582510}"/>
              </a:ext>
            </a:extLst>
          </p:cNvPr>
          <p:cNvCxnSpPr/>
          <p:nvPr/>
        </p:nvCxnSpPr>
        <p:spPr>
          <a:xfrm>
            <a:off x="4281544" y="4335332"/>
            <a:ext cx="0" cy="672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6E60D7-F639-4C3D-9A9C-4938507F38E0}"/>
              </a:ext>
            </a:extLst>
          </p:cNvPr>
          <p:cNvCxnSpPr/>
          <p:nvPr/>
        </p:nvCxnSpPr>
        <p:spPr>
          <a:xfrm>
            <a:off x="8261873" y="4389120"/>
            <a:ext cx="0" cy="64499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5D85289B-2C85-4B73-A558-9186BB289EA1}"/>
                  </a:ext>
                </a:extLst>
              </p14:cNvPr>
              <p14:cNvContentPartPr/>
              <p14:nvPr/>
            </p14:nvContentPartPr>
            <p14:xfrm>
              <a:off x="5232960" y="4284233"/>
              <a:ext cx="1430280" cy="764640"/>
            </p14:xfrm>
          </p:contentPart>
        </mc:Choice>
        <mc:Fallback xmlns="">
          <p:pic>
            <p:nvPicPr>
              <p:cNvPr id="23" name="Ink 22">
                <a:extLst>
                  <a:ext uri="{FF2B5EF4-FFF2-40B4-BE49-F238E27FC236}">
                    <a16:creationId xmlns:a16="http://schemas.microsoft.com/office/drawing/2014/main" id="{5D85289B-2C85-4B73-A558-9186BB289EA1}"/>
                  </a:ext>
                </a:extLst>
              </p:cNvPr>
              <p:cNvPicPr/>
              <p:nvPr/>
            </p:nvPicPr>
            <p:blipFill>
              <a:blip r:embed="rId4"/>
              <a:stretch>
                <a:fillRect/>
              </a:stretch>
            </p:blipFill>
            <p:spPr>
              <a:xfrm>
                <a:off x="5215320" y="4266233"/>
                <a:ext cx="14659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547CEDBF-2183-45D4-9DB0-C6D5D1FF276B}"/>
                  </a:ext>
                </a:extLst>
              </p14:cNvPr>
              <p14:cNvContentPartPr/>
              <p14:nvPr/>
            </p14:nvContentPartPr>
            <p14:xfrm>
              <a:off x="9198000" y="4177313"/>
              <a:ext cx="661320" cy="397080"/>
            </p14:xfrm>
          </p:contentPart>
        </mc:Choice>
        <mc:Fallback xmlns="">
          <p:pic>
            <p:nvPicPr>
              <p:cNvPr id="31" name="Ink 30">
                <a:extLst>
                  <a:ext uri="{FF2B5EF4-FFF2-40B4-BE49-F238E27FC236}">
                    <a16:creationId xmlns:a16="http://schemas.microsoft.com/office/drawing/2014/main" id="{547CEDBF-2183-45D4-9DB0-C6D5D1FF276B}"/>
                  </a:ext>
                </a:extLst>
              </p:cNvPr>
              <p:cNvPicPr/>
              <p:nvPr/>
            </p:nvPicPr>
            <p:blipFill>
              <a:blip r:embed="rId6"/>
              <a:stretch>
                <a:fillRect/>
              </a:stretch>
            </p:blipFill>
            <p:spPr>
              <a:xfrm>
                <a:off x="9180000" y="4159673"/>
                <a:ext cx="696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A744D9BD-D83B-46FE-80F3-56951BE995F1}"/>
                  </a:ext>
                </a:extLst>
              </p14:cNvPr>
              <p14:cNvContentPartPr/>
              <p14:nvPr/>
            </p14:nvContentPartPr>
            <p14:xfrm>
              <a:off x="5948280" y="4323833"/>
              <a:ext cx="16560" cy="92880"/>
            </p14:xfrm>
          </p:contentPart>
        </mc:Choice>
        <mc:Fallback xmlns="">
          <p:pic>
            <p:nvPicPr>
              <p:cNvPr id="32" name="Ink 31">
                <a:extLst>
                  <a:ext uri="{FF2B5EF4-FFF2-40B4-BE49-F238E27FC236}">
                    <a16:creationId xmlns:a16="http://schemas.microsoft.com/office/drawing/2014/main" id="{A744D9BD-D83B-46FE-80F3-56951BE995F1}"/>
                  </a:ext>
                </a:extLst>
              </p:cNvPr>
              <p:cNvPicPr/>
              <p:nvPr/>
            </p:nvPicPr>
            <p:blipFill>
              <a:blip r:embed="rId8"/>
              <a:stretch>
                <a:fillRect/>
              </a:stretch>
            </p:blipFill>
            <p:spPr>
              <a:xfrm>
                <a:off x="5930280" y="4305833"/>
                <a:ext cx="522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B11D9FDB-97DB-4510-9E4D-5D2BA80AA7F6}"/>
                  </a:ext>
                </a:extLst>
              </p14:cNvPr>
              <p14:cNvContentPartPr/>
              <p14:nvPr/>
            </p14:nvContentPartPr>
            <p14:xfrm>
              <a:off x="5952240" y="4593473"/>
              <a:ext cx="133560" cy="19800"/>
            </p14:xfrm>
          </p:contentPart>
        </mc:Choice>
        <mc:Fallback xmlns="">
          <p:pic>
            <p:nvPicPr>
              <p:cNvPr id="33" name="Ink 32">
                <a:extLst>
                  <a:ext uri="{FF2B5EF4-FFF2-40B4-BE49-F238E27FC236}">
                    <a16:creationId xmlns:a16="http://schemas.microsoft.com/office/drawing/2014/main" id="{B11D9FDB-97DB-4510-9E4D-5D2BA80AA7F6}"/>
                  </a:ext>
                </a:extLst>
              </p:cNvPr>
              <p:cNvPicPr/>
              <p:nvPr/>
            </p:nvPicPr>
            <p:blipFill>
              <a:blip r:embed="rId10"/>
              <a:stretch>
                <a:fillRect/>
              </a:stretch>
            </p:blipFill>
            <p:spPr>
              <a:xfrm>
                <a:off x="5934600" y="4575833"/>
                <a:ext cx="1692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407F8FA7-8587-4F99-91AB-46259F9AD20F}"/>
                  </a:ext>
                </a:extLst>
              </p14:cNvPr>
              <p14:cNvContentPartPr/>
              <p14:nvPr/>
            </p14:nvContentPartPr>
            <p14:xfrm>
              <a:off x="9166320" y="4210793"/>
              <a:ext cx="2314800" cy="807840"/>
            </p14:xfrm>
          </p:contentPart>
        </mc:Choice>
        <mc:Fallback xmlns="">
          <p:pic>
            <p:nvPicPr>
              <p:cNvPr id="60" name="Ink 59">
                <a:extLst>
                  <a:ext uri="{FF2B5EF4-FFF2-40B4-BE49-F238E27FC236}">
                    <a16:creationId xmlns:a16="http://schemas.microsoft.com/office/drawing/2014/main" id="{407F8FA7-8587-4F99-91AB-46259F9AD20F}"/>
                  </a:ext>
                </a:extLst>
              </p:cNvPr>
              <p:cNvPicPr/>
              <p:nvPr/>
            </p:nvPicPr>
            <p:blipFill>
              <a:blip r:embed="rId12"/>
              <a:stretch>
                <a:fillRect/>
              </a:stretch>
            </p:blipFill>
            <p:spPr>
              <a:xfrm>
                <a:off x="9148680" y="4193153"/>
                <a:ext cx="235044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0C401FDF-44D4-4E23-B330-87F16BE2A291}"/>
                  </a:ext>
                </a:extLst>
              </p14:cNvPr>
              <p14:cNvContentPartPr/>
              <p14:nvPr/>
            </p14:nvContentPartPr>
            <p14:xfrm>
              <a:off x="9980640" y="4689593"/>
              <a:ext cx="30960" cy="306720"/>
            </p14:xfrm>
          </p:contentPart>
        </mc:Choice>
        <mc:Fallback xmlns="">
          <p:pic>
            <p:nvPicPr>
              <p:cNvPr id="4" name="Ink 3">
                <a:extLst>
                  <a:ext uri="{FF2B5EF4-FFF2-40B4-BE49-F238E27FC236}">
                    <a16:creationId xmlns:a16="http://schemas.microsoft.com/office/drawing/2014/main" id="{0C401FDF-44D4-4E23-B330-87F16BE2A291}"/>
                  </a:ext>
                </a:extLst>
              </p:cNvPr>
              <p:cNvPicPr/>
              <p:nvPr/>
            </p:nvPicPr>
            <p:blipFill>
              <a:blip r:embed="rId14"/>
              <a:stretch>
                <a:fillRect/>
              </a:stretch>
            </p:blipFill>
            <p:spPr>
              <a:xfrm>
                <a:off x="9963000" y="4671953"/>
                <a:ext cx="66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59556205-FDC4-4647-8DDA-4241D5179721}"/>
                  </a:ext>
                </a:extLst>
              </p14:cNvPr>
              <p14:cNvContentPartPr/>
              <p14:nvPr/>
            </p14:nvContentPartPr>
            <p14:xfrm>
              <a:off x="11274120" y="4643153"/>
              <a:ext cx="128160" cy="230400"/>
            </p14:xfrm>
          </p:contentPart>
        </mc:Choice>
        <mc:Fallback xmlns="">
          <p:pic>
            <p:nvPicPr>
              <p:cNvPr id="5" name="Ink 4">
                <a:extLst>
                  <a:ext uri="{FF2B5EF4-FFF2-40B4-BE49-F238E27FC236}">
                    <a16:creationId xmlns:a16="http://schemas.microsoft.com/office/drawing/2014/main" id="{59556205-FDC4-4647-8DDA-4241D5179721}"/>
                  </a:ext>
                </a:extLst>
              </p:cNvPr>
              <p:cNvPicPr/>
              <p:nvPr/>
            </p:nvPicPr>
            <p:blipFill>
              <a:blip r:embed="rId16"/>
              <a:stretch>
                <a:fillRect/>
              </a:stretch>
            </p:blipFill>
            <p:spPr>
              <a:xfrm>
                <a:off x="11256120" y="4625153"/>
                <a:ext cx="163800" cy="266040"/>
              </a:xfrm>
              <a:prstGeom prst="rect">
                <a:avLst/>
              </a:prstGeom>
            </p:spPr>
          </p:pic>
        </mc:Fallback>
      </mc:AlternateContent>
    </p:spTree>
    <p:extLst>
      <p:ext uri="{BB962C8B-B14F-4D97-AF65-F5344CB8AC3E}">
        <p14:creationId xmlns:p14="http://schemas.microsoft.com/office/powerpoint/2010/main" val="1068109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3118</Words>
  <Application>Microsoft Office PowerPoint</Application>
  <PresentationFormat>Widescreen</PresentationFormat>
  <Paragraphs>257</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Cambria Math</vt:lpstr>
      <vt:lpstr>Office Theme</vt:lpstr>
      <vt:lpstr>Systems of Equations</vt:lpstr>
      <vt:lpstr>PowerPoint Presentation</vt:lpstr>
      <vt:lpstr>PowerPoint Presentation</vt:lpstr>
      <vt:lpstr>Elementary Row Operations</vt:lpstr>
      <vt:lpstr>Matrices</vt:lpstr>
      <vt:lpstr>Example</vt:lpstr>
      <vt:lpstr>PowerPoint Presentation</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Example with 3 Equations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of Equations</dc:title>
  <dc:creator>Jim Beland</dc:creator>
  <cp:lastModifiedBy>Jim</cp:lastModifiedBy>
  <cp:revision>2</cp:revision>
  <dcterms:created xsi:type="dcterms:W3CDTF">2020-06-10T03:58:55Z</dcterms:created>
  <dcterms:modified xsi:type="dcterms:W3CDTF">2022-01-09T23:56:30Z</dcterms:modified>
</cp:coreProperties>
</file>