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9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userId="d41a4da1a37fb713" providerId="LiveId" clId="{40404A88-83FD-420D-BD69-4D7873395F95}"/>
    <pc:docChg chg="addSld delSld modSld">
      <pc:chgData name="Jim" userId="d41a4da1a37fb713" providerId="LiveId" clId="{40404A88-83FD-420D-BD69-4D7873395F95}" dt="2022-01-09T23:59:19.709" v="84" actId="47"/>
      <pc:docMkLst>
        <pc:docMk/>
      </pc:docMkLst>
      <pc:sldChg chg="modSp new del mod">
        <pc:chgData name="Jim" userId="d41a4da1a37fb713" providerId="LiveId" clId="{40404A88-83FD-420D-BD69-4D7873395F95}" dt="2022-01-09T23:59:19.709" v="84" actId="47"/>
        <pc:sldMkLst>
          <pc:docMk/>
          <pc:sldMk cId="3415997284" sldId="292"/>
        </pc:sldMkLst>
        <pc:spChg chg="mod">
          <ac:chgData name="Jim" userId="d41a4da1a37fb713" providerId="LiveId" clId="{40404A88-83FD-420D-BD69-4D7873395F95}" dt="2022-01-09T23:59:17.401" v="83" actId="20577"/>
          <ac:spMkLst>
            <pc:docMk/>
            <pc:sldMk cId="3415997284" sldId="292"/>
            <ac:spMk id="2" creationId="{8D73A528-C918-42CD-B955-D433372BF152}"/>
          </ac:spMkLst>
        </pc:spChg>
        <pc:spChg chg="mod">
          <ac:chgData name="Jim" userId="d41a4da1a37fb713" providerId="LiveId" clId="{40404A88-83FD-420D-BD69-4D7873395F95}" dt="2022-01-09T23:59:13.729" v="76" actId="20577"/>
          <ac:spMkLst>
            <pc:docMk/>
            <pc:sldMk cId="3415997284" sldId="292"/>
            <ac:spMk id="3" creationId="{F481BF01-9523-4DDB-B467-7D9DA27C5FC2}"/>
          </ac:spMkLst>
        </pc:spChg>
      </pc:sldChg>
    </pc:docChg>
  </pc:docChgLst>
  <pc:docChgLst>
    <pc:chgData name="Jim Beland" userId="d41a4da1a37fb713" providerId="LiveId" clId="{3B6D931B-D9C8-40A4-8FAD-7F11D1525E5E}"/>
    <pc:docChg chg="undo custSel addSld delSld modSld sldOrd">
      <pc:chgData name="Jim Beland" userId="d41a4da1a37fb713" providerId="LiveId" clId="{3B6D931B-D9C8-40A4-8FAD-7F11D1525E5E}" dt="2020-06-11T14:13:33.660" v="8245" actId="207"/>
      <pc:docMkLst>
        <pc:docMk/>
      </pc:docMkLst>
      <pc:sldChg chg="modSp add">
        <pc:chgData name="Jim Beland" userId="d41a4da1a37fb713" providerId="LiveId" clId="{3B6D931B-D9C8-40A4-8FAD-7F11D1525E5E}" dt="2020-06-11T01:13:00.156" v="24" actId="20577"/>
        <pc:sldMkLst>
          <pc:docMk/>
          <pc:sldMk cId="1190618370" sldId="256"/>
        </pc:sldMkLst>
        <pc:spChg chg="mod">
          <ac:chgData name="Jim Beland" userId="d41a4da1a37fb713" providerId="LiveId" clId="{3B6D931B-D9C8-40A4-8FAD-7F11D1525E5E}" dt="2020-06-11T01:13:00.156" v="24" actId="20577"/>
          <ac:spMkLst>
            <pc:docMk/>
            <pc:sldMk cId="1190618370" sldId="256"/>
            <ac:spMk id="2" creationId="{1829D53E-599D-42E2-8B26-EE7FEC214EF4}"/>
          </ac:spMkLst>
        </pc:spChg>
      </pc:sldChg>
      <pc:sldChg chg="addSp delSp modSp add del">
        <pc:chgData name="Jim Beland" userId="d41a4da1a37fb713" providerId="LiveId" clId="{3B6D931B-D9C8-40A4-8FAD-7F11D1525E5E}" dt="2020-06-11T01:20:26.108" v="335" actId="2696"/>
        <pc:sldMkLst>
          <pc:docMk/>
          <pc:sldMk cId="681027936" sldId="257"/>
        </pc:sldMkLst>
        <pc:spChg chg="add del mod">
          <ac:chgData name="Jim Beland" userId="d41a4da1a37fb713" providerId="LiveId" clId="{3B6D931B-D9C8-40A4-8FAD-7F11D1525E5E}" dt="2020-06-11T01:19:36.539" v="328" actId="1076"/>
          <ac:spMkLst>
            <pc:docMk/>
            <pc:sldMk cId="681027936" sldId="257"/>
            <ac:spMk id="3" creationId="{7A065BA3-9A72-4A51-A5ED-10C25D399CF7}"/>
          </ac:spMkLst>
        </pc:spChg>
        <pc:spChg chg="add del">
          <ac:chgData name="Jim Beland" userId="d41a4da1a37fb713" providerId="LiveId" clId="{3B6D931B-D9C8-40A4-8FAD-7F11D1525E5E}" dt="2020-06-11T01:13:22.948" v="28"/>
          <ac:spMkLst>
            <pc:docMk/>
            <pc:sldMk cId="681027936" sldId="257"/>
            <ac:spMk id="14" creationId="{4EB73952-0CE4-440D-ACE1-4A15A335C483}"/>
          </ac:spMkLst>
        </pc:spChg>
        <pc:spChg chg="add del">
          <ac:chgData name="Jim Beland" userId="d41a4da1a37fb713" providerId="LiveId" clId="{3B6D931B-D9C8-40A4-8FAD-7F11D1525E5E}" dt="2020-06-11T01:13:22.948" v="28"/>
          <ac:spMkLst>
            <pc:docMk/>
            <pc:sldMk cId="681027936" sldId="257"/>
            <ac:spMk id="15" creationId="{E4450598-3F64-48A6-9DC9-D2061AFEA8F6}"/>
          </ac:spMkLst>
        </pc:spChg>
        <pc:graphicFrameChg chg="add del mod">
          <ac:chgData name="Jim Beland" userId="d41a4da1a37fb713" providerId="LiveId" clId="{3B6D931B-D9C8-40A4-8FAD-7F11D1525E5E}" dt="2020-06-11T01:13:22.948" v="28"/>
          <ac:graphicFrameMkLst>
            <pc:docMk/>
            <pc:sldMk cId="681027936" sldId="257"/>
            <ac:graphicFrameMk id="4" creationId="{F8A2137C-F9B4-4A82-9217-DB3F8A86C65A}"/>
          </ac:graphicFrameMkLst>
        </pc:graphicFrameChg>
        <pc:graphicFrameChg chg="add del">
          <ac:chgData name="Jim Beland" userId="d41a4da1a37fb713" providerId="LiveId" clId="{3B6D931B-D9C8-40A4-8FAD-7F11D1525E5E}" dt="2020-06-11T01:13:22.948" v="28"/>
          <ac:graphicFrameMkLst>
            <pc:docMk/>
            <pc:sldMk cId="681027936" sldId="257"/>
            <ac:graphicFrameMk id="5" creationId="{0A36C24C-4B24-4E56-9BB3-63237AF64FD2}"/>
          </ac:graphicFrameMkLst>
        </pc:graphicFrameChg>
        <pc:graphicFrameChg chg="add del">
          <ac:chgData name="Jim Beland" userId="d41a4da1a37fb713" providerId="LiveId" clId="{3B6D931B-D9C8-40A4-8FAD-7F11D1525E5E}" dt="2020-06-11T01:13:22.948" v="28"/>
          <ac:graphicFrameMkLst>
            <pc:docMk/>
            <pc:sldMk cId="681027936" sldId="257"/>
            <ac:graphicFrameMk id="6" creationId="{779FF424-D062-4688-81AE-5E7993647FA8}"/>
          </ac:graphicFrameMkLst>
        </pc:graphicFrameChg>
        <pc:graphicFrameChg chg="add del">
          <ac:chgData name="Jim Beland" userId="d41a4da1a37fb713" providerId="LiveId" clId="{3B6D931B-D9C8-40A4-8FAD-7F11D1525E5E}" dt="2020-06-11T01:13:22.948" v="28"/>
          <ac:graphicFrameMkLst>
            <pc:docMk/>
            <pc:sldMk cId="681027936" sldId="257"/>
            <ac:graphicFrameMk id="7" creationId="{9E145094-6ED0-4F71-B32A-78CAE0273F16}"/>
          </ac:graphicFrameMkLst>
        </pc:graphicFrameChg>
        <pc:graphicFrameChg chg="add del">
          <ac:chgData name="Jim Beland" userId="d41a4da1a37fb713" providerId="LiveId" clId="{3B6D931B-D9C8-40A4-8FAD-7F11D1525E5E}" dt="2020-06-11T01:13:22.948" v="28"/>
          <ac:graphicFrameMkLst>
            <pc:docMk/>
            <pc:sldMk cId="681027936" sldId="257"/>
            <ac:graphicFrameMk id="8" creationId="{4CF6DAEA-B253-41F8-B972-6EFF55742714}"/>
          </ac:graphicFrameMkLst>
        </pc:graphicFrameChg>
        <pc:graphicFrameChg chg="add del">
          <ac:chgData name="Jim Beland" userId="d41a4da1a37fb713" providerId="LiveId" clId="{3B6D931B-D9C8-40A4-8FAD-7F11D1525E5E}" dt="2020-06-11T01:13:22.948" v="28"/>
          <ac:graphicFrameMkLst>
            <pc:docMk/>
            <pc:sldMk cId="681027936" sldId="257"/>
            <ac:graphicFrameMk id="9" creationId="{14B336E7-EA07-4F81-85C2-6794BA230E0C}"/>
          </ac:graphicFrameMkLst>
        </pc:graphicFrameChg>
        <pc:graphicFrameChg chg="add del">
          <ac:chgData name="Jim Beland" userId="d41a4da1a37fb713" providerId="LiveId" clId="{3B6D931B-D9C8-40A4-8FAD-7F11D1525E5E}" dt="2020-06-11T01:13:22.948" v="28"/>
          <ac:graphicFrameMkLst>
            <pc:docMk/>
            <pc:sldMk cId="681027936" sldId="257"/>
            <ac:graphicFrameMk id="10" creationId="{23C352EB-5C34-417E-9221-0C79CA631DD4}"/>
          </ac:graphicFrameMkLst>
        </pc:graphicFrameChg>
        <pc:graphicFrameChg chg="add del">
          <ac:chgData name="Jim Beland" userId="d41a4da1a37fb713" providerId="LiveId" clId="{3B6D931B-D9C8-40A4-8FAD-7F11D1525E5E}" dt="2020-06-11T01:13:22.948" v="28"/>
          <ac:graphicFrameMkLst>
            <pc:docMk/>
            <pc:sldMk cId="681027936" sldId="257"/>
            <ac:graphicFrameMk id="11" creationId="{E8D8BF60-95B0-4BEF-95C6-F72C0BF7DC76}"/>
          </ac:graphicFrameMkLst>
        </pc:graphicFrameChg>
        <pc:graphicFrameChg chg="add del">
          <ac:chgData name="Jim Beland" userId="d41a4da1a37fb713" providerId="LiveId" clId="{3B6D931B-D9C8-40A4-8FAD-7F11D1525E5E}" dt="2020-06-11T01:13:22.948" v="28"/>
          <ac:graphicFrameMkLst>
            <pc:docMk/>
            <pc:sldMk cId="681027936" sldId="257"/>
            <ac:graphicFrameMk id="12" creationId="{8C9FC4C2-4430-475D-A641-C1EFEA019CDD}"/>
          </ac:graphicFrameMkLst>
        </pc:graphicFrameChg>
        <pc:graphicFrameChg chg="add del">
          <ac:chgData name="Jim Beland" userId="d41a4da1a37fb713" providerId="LiveId" clId="{3B6D931B-D9C8-40A4-8FAD-7F11D1525E5E}" dt="2020-06-11T01:13:22.948" v="28"/>
          <ac:graphicFrameMkLst>
            <pc:docMk/>
            <pc:sldMk cId="681027936" sldId="257"/>
            <ac:graphicFrameMk id="13" creationId="{BE0B8BDE-80BD-43B2-AC64-806380BE13A4}"/>
          </ac:graphicFrameMkLst>
        </pc:graphicFrameChg>
        <pc:picChg chg="add del mod">
          <ac:chgData name="Jim Beland" userId="d41a4da1a37fb713" providerId="LiveId" clId="{3B6D931B-D9C8-40A4-8FAD-7F11D1525E5E}" dt="2020-06-11T01:18:40.232" v="314"/>
          <ac:picMkLst>
            <pc:docMk/>
            <pc:sldMk cId="681027936" sldId="257"/>
            <ac:picMk id="1037" creationId="{B298817E-A10F-4113-B40D-96BAA6D4B70E}"/>
          </ac:picMkLst>
        </pc:picChg>
        <pc:picChg chg="add del mod">
          <ac:chgData name="Jim Beland" userId="d41a4da1a37fb713" providerId="LiveId" clId="{3B6D931B-D9C8-40A4-8FAD-7F11D1525E5E}" dt="2020-06-11T01:19:14.369" v="324"/>
          <ac:picMkLst>
            <pc:docMk/>
            <pc:sldMk cId="681027936" sldId="257"/>
            <ac:picMk id="1039" creationId="{75C7F481-72C0-45A7-B220-19019878DCA2}"/>
          </ac:picMkLst>
        </pc:picChg>
        <pc:picChg chg="add del mod">
          <ac:chgData name="Jim Beland" userId="d41a4da1a37fb713" providerId="LiveId" clId="{3B6D931B-D9C8-40A4-8FAD-7F11D1525E5E}" dt="2020-06-11T01:19:37.554" v="329"/>
          <ac:picMkLst>
            <pc:docMk/>
            <pc:sldMk cId="681027936" sldId="257"/>
            <ac:picMk id="1041" creationId="{7F97F526-29DE-4D95-846A-207A8FD9F6E9}"/>
          </ac:picMkLst>
        </pc:picChg>
      </pc:sldChg>
      <pc:sldChg chg="addSp delSp modSp add">
        <pc:chgData name="Jim Beland" userId="d41a4da1a37fb713" providerId="LiveId" clId="{3B6D931B-D9C8-40A4-8FAD-7F11D1525E5E}" dt="2020-06-11T01:20:17.248" v="334"/>
        <pc:sldMkLst>
          <pc:docMk/>
          <pc:sldMk cId="3400739189" sldId="258"/>
        </pc:sldMkLst>
        <pc:spChg chg="mod">
          <ac:chgData name="Jim Beland" userId="d41a4da1a37fb713" providerId="LiveId" clId="{3B6D931B-D9C8-40A4-8FAD-7F11D1525E5E}" dt="2020-06-11T01:20:17.248" v="334"/>
          <ac:spMkLst>
            <pc:docMk/>
            <pc:sldMk cId="3400739189" sldId="258"/>
            <ac:spMk id="3" creationId="{2F0135C6-5B96-4307-8C38-948737798FBC}"/>
          </ac:spMkLst>
        </pc:spChg>
        <pc:spChg chg="del mod">
          <ac:chgData name="Jim Beland" userId="d41a4da1a37fb713" providerId="LiveId" clId="{3B6D931B-D9C8-40A4-8FAD-7F11D1525E5E}" dt="2020-06-11T01:19:59.925" v="332"/>
          <ac:spMkLst>
            <pc:docMk/>
            <pc:sldMk cId="3400739189" sldId="258"/>
            <ac:spMk id="4" creationId="{9FA728F1-9F4A-4C50-85A7-A1AF0979B241}"/>
          </ac:spMkLst>
        </pc:spChg>
        <pc:picChg chg="add">
          <ac:chgData name="Jim Beland" userId="d41a4da1a37fb713" providerId="LiveId" clId="{3B6D931B-D9C8-40A4-8FAD-7F11D1525E5E}" dt="2020-06-11T01:19:59.925" v="332"/>
          <ac:picMkLst>
            <pc:docMk/>
            <pc:sldMk cId="3400739189" sldId="258"/>
            <ac:picMk id="2050" creationId="{64FC60A1-569D-4638-8959-FD5B495EAFF5}"/>
          </ac:picMkLst>
        </pc:picChg>
      </pc:sldChg>
      <pc:sldChg chg="modSp add del">
        <pc:chgData name="Jim Beland" userId="d41a4da1a37fb713" providerId="LiveId" clId="{3B6D931B-D9C8-40A4-8FAD-7F11D1525E5E}" dt="2020-06-11T01:21:26.643" v="355"/>
        <pc:sldMkLst>
          <pc:docMk/>
          <pc:sldMk cId="1187108930" sldId="259"/>
        </pc:sldMkLst>
        <pc:spChg chg="mod">
          <ac:chgData name="Jim Beland" userId="d41a4da1a37fb713" providerId="LiveId" clId="{3B6D931B-D9C8-40A4-8FAD-7F11D1525E5E}" dt="2020-06-11T01:21:24.383" v="354" actId="20577"/>
          <ac:spMkLst>
            <pc:docMk/>
            <pc:sldMk cId="1187108930" sldId="259"/>
            <ac:spMk id="3" creationId="{2F0135C6-5B96-4307-8C38-948737798FBC}"/>
          </ac:spMkLst>
        </pc:spChg>
      </pc:sldChg>
      <pc:sldChg chg="modSp add">
        <pc:chgData name="Jim Beland" userId="d41a4da1a37fb713" providerId="LiveId" clId="{3B6D931B-D9C8-40A4-8FAD-7F11D1525E5E}" dt="2020-06-11T01:22:45.444" v="602" actId="20577"/>
        <pc:sldMkLst>
          <pc:docMk/>
          <pc:sldMk cId="3367281296" sldId="259"/>
        </pc:sldMkLst>
        <pc:spChg chg="mod">
          <ac:chgData name="Jim Beland" userId="d41a4da1a37fb713" providerId="LiveId" clId="{3B6D931B-D9C8-40A4-8FAD-7F11D1525E5E}" dt="2020-06-11T01:22:45.444" v="602" actId="20577"/>
          <ac:spMkLst>
            <pc:docMk/>
            <pc:sldMk cId="3367281296" sldId="259"/>
            <ac:spMk id="3" creationId="{2F0135C6-5B96-4307-8C38-948737798FBC}"/>
          </ac:spMkLst>
        </pc:spChg>
      </pc:sldChg>
      <pc:sldChg chg="add del">
        <pc:chgData name="Jim Beland" userId="d41a4da1a37fb713" providerId="LiveId" clId="{3B6D931B-D9C8-40A4-8FAD-7F11D1525E5E}" dt="2020-06-11T01:23:23.796" v="604"/>
        <pc:sldMkLst>
          <pc:docMk/>
          <pc:sldMk cId="1845995442" sldId="260"/>
        </pc:sldMkLst>
      </pc:sldChg>
      <pc:sldChg chg="modSp add">
        <pc:chgData name="Jim Beland" userId="d41a4da1a37fb713" providerId="LiveId" clId="{3B6D931B-D9C8-40A4-8FAD-7F11D1525E5E}" dt="2020-06-11T01:44:36.758" v="3505" actId="20577"/>
        <pc:sldMkLst>
          <pc:docMk/>
          <pc:sldMk cId="3797383674" sldId="260"/>
        </pc:sldMkLst>
        <pc:spChg chg="mod">
          <ac:chgData name="Jim Beland" userId="d41a4da1a37fb713" providerId="LiveId" clId="{3B6D931B-D9C8-40A4-8FAD-7F11D1525E5E}" dt="2020-06-11T01:39:16.007" v="2981" actId="20577"/>
          <ac:spMkLst>
            <pc:docMk/>
            <pc:sldMk cId="3797383674" sldId="260"/>
            <ac:spMk id="2" creationId="{3DE76F90-67A4-4A90-9480-2DB1C6ED52D4}"/>
          </ac:spMkLst>
        </pc:spChg>
        <pc:spChg chg="mod">
          <ac:chgData name="Jim Beland" userId="d41a4da1a37fb713" providerId="LiveId" clId="{3B6D931B-D9C8-40A4-8FAD-7F11D1525E5E}" dt="2020-06-11T01:44:36.758" v="3505" actId="20577"/>
          <ac:spMkLst>
            <pc:docMk/>
            <pc:sldMk cId="3797383674" sldId="260"/>
            <ac:spMk id="3" creationId="{EB71D221-D283-4824-8410-15CD81349813}"/>
          </ac:spMkLst>
        </pc:spChg>
      </pc:sldChg>
      <pc:sldChg chg="modSp add ord">
        <pc:chgData name="Jim Beland" userId="d41a4da1a37fb713" providerId="LiveId" clId="{3B6D931B-D9C8-40A4-8FAD-7F11D1525E5E}" dt="2020-06-11T01:39:06.542" v="2973"/>
        <pc:sldMkLst>
          <pc:docMk/>
          <pc:sldMk cId="816228309" sldId="261"/>
        </pc:sldMkLst>
        <pc:spChg chg="mod">
          <ac:chgData name="Jim Beland" userId="d41a4da1a37fb713" providerId="LiveId" clId="{3B6D931B-D9C8-40A4-8FAD-7F11D1525E5E}" dt="2020-06-11T01:39:06.542" v="2973"/>
          <ac:spMkLst>
            <pc:docMk/>
            <pc:sldMk cId="816228309" sldId="261"/>
            <ac:spMk id="2" creationId="{3DE76F90-67A4-4A90-9480-2DB1C6ED52D4}"/>
          </ac:spMkLst>
        </pc:spChg>
        <pc:spChg chg="mod">
          <ac:chgData name="Jim Beland" userId="d41a4da1a37fb713" providerId="LiveId" clId="{3B6D931B-D9C8-40A4-8FAD-7F11D1525E5E}" dt="2020-06-11T01:38:45.003" v="2971" actId="207"/>
          <ac:spMkLst>
            <pc:docMk/>
            <pc:sldMk cId="816228309" sldId="261"/>
            <ac:spMk id="3" creationId="{EB71D221-D283-4824-8410-15CD81349813}"/>
          </ac:spMkLst>
        </pc:spChg>
      </pc:sldChg>
      <pc:sldChg chg="modSp add">
        <pc:chgData name="Jim Beland" userId="d41a4da1a37fb713" providerId="LiveId" clId="{3B6D931B-D9C8-40A4-8FAD-7F11D1525E5E}" dt="2020-06-11T01:46:35.131" v="3554" actId="27636"/>
        <pc:sldMkLst>
          <pc:docMk/>
          <pc:sldMk cId="1859862675" sldId="262"/>
        </pc:sldMkLst>
        <pc:spChg chg="mod">
          <ac:chgData name="Jim Beland" userId="d41a4da1a37fb713" providerId="LiveId" clId="{3B6D931B-D9C8-40A4-8FAD-7F11D1525E5E}" dt="2020-06-11T01:42:00.854" v="3232" actId="20577"/>
          <ac:spMkLst>
            <pc:docMk/>
            <pc:sldMk cId="1859862675" sldId="262"/>
            <ac:spMk id="2" creationId="{3DE76F90-67A4-4A90-9480-2DB1C6ED52D4}"/>
          </ac:spMkLst>
        </pc:spChg>
        <pc:spChg chg="mod">
          <ac:chgData name="Jim Beland" userId="d41a4da1a37fb713" providerId="LiveId" clId="{3B6D931B-D9C8-40A4-8FAD-7F11D1525E5E}" dt="2020-06-11T01:46:35.131" v="3554" actId="27636"/>
          <ac:spMkLst>
            <pc:docMk/>
            <pc:sldMk cId="1859862675" sldId="262"/>
            <ac:spMk id="3" creationId="{EB71D221-D283-4824-8410-15CD81349813}"/>
          </ac:spMkLst>
        </pc:spChg>
      </pc:sldChg>
      <pc:sldChg chg="modSp add">
        <pc:chgData name="Jim Beland" userId="d41a4da1a37fb713" providerId="LiveId" clId="{3B6D931B-D9C8-40A4-8FAD-7F11D1525E5E}" dt="2020-06-11T01:49:50.421" v="3887" actId="207"/>
        <pc:sldMkLst>
          <pc:docMk/>
          <pc:sldMk cId="2830362534" sldId="263"/>
        </pc:sldMkLst>
        <pc:spChg chg="mod">
          <ac:chgData name="Jim Beland" userId="d41a4da1a37fb713" providerId="LiveId" clId="{3B6D931B-D9C8-40A4-8FAD-7F11D1525E5E}" dt="2020-06-11T01:49:50.421" v="3887" actId="207"/>
          <ac:spMkLst>
            <pc:docMk/>
            <pc:sldMk cId="2830362534" sldId="263"/>
            <ac:spMk id="3" creationId="{EB71D221-D283-4824-8410-15CD81349813}"/>
          </ac:spMkLst>
        </pc:spChg>
      </pc:sldChg>
      <pc:sldChg chg="modSp add ord">
        <pc:chgData name="Jim Beland" userId="d41a4da1a37fb713" providerId="LiveId" clId="{3B6D931B-D9C8-40A4-8FAD-7F11D1525E5E}" dt="2020-06-11T01:51:18.320" v="3920" actId="20577"/>
        <pc:sldMkLst>
          <pc:docMk/>
          <pc:sldMk cId="2707962804" sldId="264"/>
        </pc:sldMkLst>
        <pc:spChg chg="mod">
          <ac:chgData name="Jim Beland" userId="d41a4da1a37fb713" providerId="LiveId" clId="{3B6D931B-D9C8-40A4-8FAD-7F11D1525E5E}" dt="2020-06-11T01:51:18.320" v="3920" actId="20577"/>
          <ac:spMkLst>
            <pc:docMk/>
            <pc:sldMk cId="2707962804" sldId="264"/>
            <ac:spMk id="3" creationId="{EB71D221-D283-4824-8410-15CD81349813}"/>
          </ac:spMkLst>
        </pc:spChg>
      </pc:sldChg>
      <pc:sldChg chg="modSp add ord">
        <pc:chgData name="Jim Beland" userId="d41a4da1a37fb713" providerId="LiveId" clId="{3B6D931B-D9C8-40A4-8FAD-7F11D1525E5E}" dt="2020-06-11T01:53:27.228" v="3967" actId="20577"/>
        <pc:sldMkLst>
          <pc:docMk/>
          <pc:sldMk cId="2873182659" sldId="265"/>
        </pc:sldMkLst>
        <pc:spChg chg="mod">
          <ac:chgData name="Jim Beland" userId="d41a4da1a37fb713" providerId="LiveId" clId="{3B6D931B-D9C8-40A4-8FAD-7F11D1525E5E}" dt="2020-06-11T01:53:27.228" v="3967" actId="20577"/>
          <ac:spMkLst>
            <pc:docMk/>
            <pc:sldMk cId="2873182659" sldId="265"/>
            <ac:spMk id="3" creationId="{EB71D221-D283-4824-8410-15CD81349813}"/>
          </ac:spMkLst>
        </pc:spChg>
      </pc:sldChg>
      <pc:sldChg chg="modSp add">
        <pc:chgData name="Jim Beland" userId="d41a4da1a37fb713" providerId="LiveId" clId="{3B6D931B-D9C8-40A4-8FAD-7F11D1525E5E}" dt="2020-06-11T01:56:41.362" v="4099" actId="20577"/>
        <pc:sldMkLst>
          <pc:docMk/>
          <pc:sldMk cId="3456070624" sldId="266"/>
        </pc:sldMkLst>
        <pc:spChg chg="mod">
          <ac:chgData name="Jim Beland" userId="d41a4da1a37fb713" providerId="LiveId" clId="{3B6D931B-D9C8-40A4-8FAD-7F11D1525E5E}" dt="2020-06-11T01:56:41.362" v="4099" actId="20577"/>
          <ac:spMkLst>
            <pc:docMk/>
            <pc:sldMk cId="3456070624" sldId="266"/>
            <ac:spMk id="3" creationId="{EB71D221-D283-4824-8410-15CD81349813}"/>
          </ac:spMkLst>
        </pc:spChg>
      </pc:sldChg>
      <pc:sldChg chg="modSp add ord">
        <pc:chgData name="Jim Beland" userId="d41a4da1a37fb713" providerId="LiveId" clId="{3B6D931B-D9C8-40A4-8FAD-7F11D1525E5E}" dt="2020-06-11T01:57:46.554" v="4112" actId="20577"/>
        <pc:sldMkLst>
          <pc:docMk/>
          <pc:sldMk cId="3330452443" sldId="267"/>
        </pc:sldMkLst>
        <pc:spChg chg="mod">
          <ac:chgData name="Jim Beland" userId="d41a4da1a37fb713" providerId="LiveId" clId="{3B6D931B-D9C8-40A4-8FAD-7F11D1525E5E}" dt="2020-06-11T01:57:46.554" v="4112" actId="20577"/>
          <ac:spMkLst>
            <pc:docMk/>
            <pc:sldMk cId="3330452443" sldId="267"/>
            <ac:spMk id="3" creationId="{EB71D221-D283-4824-8410-15CD81349813}"/>
          </ac:spMkLst>
        </pc:spChg>
      </pc:sldChg>
      <pc:sldChg chg="modSp add">
        <pc:chgData name="Jim Beland" userId="d41a4da1a37fb713" providerId="LiveId" clId="{3B6D931B-D9C8-40A4-8FAD-7F11D1525E5E}" dt="2020-06-11T02:02:30.222" v="4301" actId="20577"/>
        <pc:sldMkLst>
          <pc:docMk/>
          <pc:sldMk cId="810384735" sldId="268"/>
        </pc:sldMkLst>
        <pc:spChg chg="mod">
          <ac:chgData name="Jim Beland" userId="d41a4da1a37fb713" providerId="LiveId" clId="{3B6D931B-D9C8-40A4-8FAD-7F11D1525E5E}" dt="2020-06-11T02:02:30.222" v="4301" actId="20577"/>
          <ac:spMkLst>
            <pc:docMk/>
            <pc:sldMk cId="810384735" sldId="268"/>
            <ac:spMk id="2" creationId="{3DE76F90-67A4-4A90-9480-2DB1C6ED52D4}"/>
          </ac:spMkLst>
        </pc:spChg>
        <pc:spChg chg="mod">
          <ac:chgData name="Jim Beland" userId="d41a4da1a37fb713" providerId="LiveId" clId="{3B6D931B-D9C8-40A4-8FAD-7F11D1525E5E}" dt="2020-06-11T02:02:19.487" v="4294" actId="20577"/>
          <ac:spMkLst>
            <pc:docMk/>
            <pc:sldMk cId="810384735" sldId="268"/>
            <ac:spMk id="3" creationId="{EB71D221-D283-4824-8410-15CD81349813}"/>
          </ac:spMkLst>
        </pc:spChg>
      </pc:sldChg>
      <pc:sldChg chg="modSp add">
        <pc:chgData name="Jim Beland" userId="d41a4da1a37fb713" providerId="LiveId" clId="{3B6D931B-D9C8-40A4-8FAD-7F11D1525E5E}" dt="2020-06-11T02:02:55.401" v="4367" actId="20577"/>
        <pc:sldMkLst>
          <pc:docMk/>
          <pc:sldMk cId="3419275486" sldId="269"/>
        </pc:sldMkLst>
        <pc:spChg chg="mod">
          <ac:chgData name="Jim Beland" userId="d41a4da1a37fb713" providerId="LiveId" clId="{3B6D931B-D9C8-40A4-8FAD-7F11D1525E5E}" dt="2020-06-11T02:02:55.401" v="4367" actId="20577"/>
          <ac:spMkLst>
            <pc:docMk/>
            <pc:sldMk cId="3419275486" sldId="269"/>
            <ac:spMk id="3" creationId="{EB71D221-D283-4824-8410-15CD81349813}"/>
          </ac:spMkLst>
        </pc:spChg>
      </pc:sldChg>
      <pc:sldChg chg="modSp add">
        <pc:chgData name="Jim Beland" userId="d41a4da1a37fb713" providerId="LiveId" clId="{3B6D931B-D9C8-40A4-8FAD-7F11D1525E5E}" dt="2020-06-11T02:04:03.926" v="4413" actId="6549"/>
        <pc:sldMkLst>
          <pc:docMk/>
          <pc:sldMk cId="4233681019" sldId="270"/>
        </pc:sldMkLst>
        <pc:spChg chg="mod">
          <ac:chgData name="Jim Beland" userId="d41a4da1a37fb713" providerId="LiveId" clId="{3B6D931B-D9C8-40A4-8FAD-7F11D1525E5E}" dt="2020-06-11T02:04:03.926" v="4413" actId="6549"/>
          <ac:spMkLst>
            <pc:docMk/>
            <pc:sldMk cId="4233681019" sldId="270"/>
            <ac:spMk id="3" creationId="{EB71D221-D283-4824-8410-15CD81349813}"/>
          </ac:spMkLst>
        </pc:spChg>
      </pc:sldChg>
      <pc:sldChg chg="addSp delSp modSp add">
        <pc:chgData name="Jim Beland" userId="d41a4da1a37fb713" providerId="LiveId" clId="{3B6D931B-D9C8-40A4-8FAD-7F11D1525E5E}" dt="2020-06-11T02:05:02.607" v="4436"/>
        <pc:sldMkLst>
          <pc:docMk/>
          <pc:sldMk cId="3913803605" sldId="271"/>
        </pc:sldMkLst>
        <pc:spChg chg="mod">
          <ac:chgData name="Jim Beland" userId="d41a4da1a37fb713" providerId="LiveId" clId="{3B6D931B-D9C8-40A4-8FAD-7F11D1525E5E}" dt="2020-06-11T02:04:17.205" v="4415" actId="20577"/>
          <ac:spMkLst>
            <pc:docMk/>
            <pc:sldMk cId="3913803605" sldId="271"/>
            <ac:spMk id="3" creationId="{EB71D221-D283-4824-8410-15CD81349813}"/>
          </ac:spMkLst>
        </pc:spChg>
        <pc:inkChg chg="add del">
          <ac:chgData name="Jim Beland" userId="d41a4da1a37fb713" providerId="LiveId" clId="{3B6D931B-D9C8-40A4-8FAD-7F11D1525E5E}" dt="2020-06-11T02:04:44.820" v="4420"/>
          <ac:inkMkLst>
            <pc:docMk/>
            <pc:sldMk cId="3913803605" sldId="271"/>
            <ac:inkMk id="4" creationId="{9D4CA800-F67B-4E54-86C8-F45E95F5E171}"/>
          </ac:inkMkLst>
        </pc:inkChg>
        <pc:inkChg chg="add del">
          <ac:chgData name="Jim Beland" userId="d41a4da1a37fb713" providerId="LiveId" clId="{3B6D931B-D9C8-40A4-8FAD-7F11D1525E5E}" dt="2020-06-11T02:04:44.820" v="4420"/>
          <ac:inkMkLst>
            <pc:docMk/>
            <pc:sldMk cId="3913803605" sldId="271"/>
            <ac:inkMk id="5" creationId="{50D5807D-B77A-46A3-845E-3A23E88DC694}"/>
          </ac:inkMkLst>
        </pc:inkChg>
        <pc:inkChg chg="add del">
          <ac:chgData name="Jim Beland" userId="d41a4da1a37fb713" providerId="LiveId" clId="{3B6D931B-D9C8-40A4-8FAD-7F11D1525E5E}" dt="2020-06-11T02:04:44.820" v="4420"/>
          <ac:inkMkLst>
            <pc:docMk/>
            <pc:sldMk cId="3913803605" sldId="271"/>
            <ac:inkMk id="6" creationId="{B0E009FE-9B5A-4E67-B163-D806828DAA87}"/>
          </ac:inkMkLst>
        </pc:inkChg>
        <pc:inkChg chg="add del">
          <ac:chgData name="Jim Beland" userId="d41a4da1a37fb713" providerId="LiveId" clId="{3B6D931B-D9C8-40A4-8FAD-7F11D1525E5E}" dt="2020-06-11T02:04:44.820" v="4420"/>
          <ac:inkMkLst>
            <pc:docMk/>
            <pc:sldMk cId="3913803605" sldId="271"/>
            <ac:inkMk id="7" creationId="{E9F6BDD1-4CE0-4106-BE42-3F098F05A6CA}"/>
          </ac:inkMkLst>
        </pc:inkChg>
        <pc:inkChg chg="add">
          <ac:chgData name="Jim Beland" userId="d41a4da1a37fb713" providerId="LiveId" clId="{3B6D931B-D9C8-40A4-8FAD-7F11D1525E5E}" dt="2020-06-11T02:04:44.820" v="4420"/>
          <ac:inkMkLst>
            <pc:docMk/>
            <pc:sldMk cId="3913803605" sldId="271"/>
            <ac:inkMk id="8" creationId="{43674029-880A-4C1B-9CFE-A232E71136FF}"/>
          </ac:inkMkLst>
        </pc:inkChg>
        <pc:inkChg chg="add del">
          <ac:chgData name="Jim Beland" userId="d41a4da1a37fb713" providerId="LiveId" clId="{3B6D931B-D9C8-40A4-8FAD-7F11D1525E5E}" dt="2020-06-11T02:04:53.516" v="4427"/>
          <ac:inkMkLst>
            <pc:docMk/>
            <pc:sldMk cId="3913803605" sldId="271"/>
            <ac:inkMk id="9" creationId="{7175E6E0-7DB8-40D7-A01D-932149E86FF0}"/>
          </ac:inkMkLst>
        </pc:inkChg>
        <pc:inkChg chg="add del">
          <ac:chgData name="Jim Beland" userId="d41a4da1a37fb713" providerId="LiveId" clId="{3B6D931B-D9C8-40A4-8FAD-7F11D1525E5E}" dt="2020-06-11T02:04:48.421" v="4423"/>
          <ac:inkMkLst>
            <pc:docMk/>
            <pc:sldMk cId="3913803605" sldId="271"/>
            <ac:inkMk id="10" creationId="{8EAEC5A6-9ED5-4594-B9F1-8744EB160A28}"/>
          </ac:inkMkLst>
        </pc:inkChg>
        <pc:inkChg chg="add del">
          <ac:chgData name="Jim Beland" userId="d41a4da1a37fb713" providerId="LiveId" clId="{3B6D931B-D9C8-40A4-8FAD-7F11D1525E5E}" dt="2020-06-11T02:04:48.421" v="4423"/>
          <ac:inkMkLst>
            <pc:docMk/>
            <pc:sldMk cId="3913803605" sldId="271"/>
            <ac:inkMk id="11" creationId="{786BD962-3962-4CFB-A4A7-8780D0518961}"/>
          </ac:inkMkLst>
        </pc:inkChg>
        <pc:inkChg chg="add del">
          <ac:chgData name="Jim Beland" userId="d41a4da1a37fb713" providerId="LiveId" clId="{3B6D931B-D9C8-40A4-8FAD-7F11D1525E5E}" dt="2020-06-11T02:04:50.520" v="4425"/>
          <ac:inkMkLst>
            <pc:docMk/>
            <pc:sldMk cId="3913803605" sldId="271"/>
            <ac:inkMk id="12" creationId="{447ADB5C-9A6B-40A0-A6CC-06254599F0F2}"/>
          </ac:inkMkLst>
        </pc:inkChg>
        <pc:inkChg chg="add del">
          <ac:chgData name="Jim Beland" userId="d41a4da1a37fb713" providerId="LiveId" clId="{3B6D931B-D9C8-40A4-8FAD-7F11D1525E5E}" dt="2020-06-11T02:04:50.520" v="4425"/>
          <ac:inkMkLst>
            <pc:docMk/>
            <pc:sldMk cId="3913803605" sldId="271"/>
            <ac:inkMk id="13" creationId="{639B12A4-4D72-4FDD-AD4A-7EB1B5E52B20}"/>
          </ac:inkMkLst>
        </pc:inkChg>
        <pc:inkChg chg="add del">
          <ac:chgData name="Jim Beland" userId="d41a4da1a37fb713" providerId="LiveId" clId="{3B6D931B-D9C8-40A4-8FAD-7F11D1525E5E}" dt="2020-06-11T02:05:02.607" v="4436"/>
          <ac:inkMkLst>
            <pc:docMk/>
            <pc:sldMk cId="3913803605" sldId="271"/>
            <ac:inkMk id="14" creationId="{C29CAB21-4928-4E0A-80DE-C961BC497741}"/>
          </ac:inkMkLst>
        </pc:inkChg>
        <pc:inkChg chg="add del">
          <ac:chgData name="Jim Beland" userId="d41a4da1a37fb713" providerId="LiveId" clId="{3B6D931B-D9C8-40A4-8FAD-7F11D1525E5E}" dt="2020-06-11T02:04:53.516" v="4427"/>
          <ac:inkMkLst>
            <pc:docMk/>
            <pc:sldMk cId="3913803605" sldId="271"/>
            <ac:inkMk id="15" creationId="{A4B9B24A-592C-4115-B5D1-1AEE5B97BC71}"/>
          </ac:inkMkLst>
        </pc:inkChg>
        <pc:inkChg chg="add">
          <ac:chgData name="Jim Beland" userId="d41a4da1a37fb713" providerId="LiveId" clId="{3B6D931B-D9C8-40A4-8FAD-7F11D1525E5E}" dt="2020-06-11T02:04:53.516" v="4427"/>
          <ac:inkMkLst>
            <pc:docMk/>
            <pc:sldMk cId="3913803605" sldId="271"/>
            <ac:inkMk id="16" creationId="{EB44477F-8EA3-4636-9F54-75971A36D196}"/>
          </ac:inkMkLst>
        </pc:inkChg>
        <pc:inkChg chg="add">
          <ac:chgData name="Jim Beland" userId="d41a4da1a37fb713" providerId="LiveId" clId="{3B6D931B-D9C8-40A4-8FAD-7F11D1525E5E}" dt="2020-06-11T02:04:54.316" v="4428" actId="9405"/>
          <ac:inkMkLst>
            <pc:docMk/>
            <pc:sldMk cId="3913803605" sldId="271"/>
            <ac:inkMk id="17" creationId="{E4F9FE81-C663-46B2-B52C-7E79AE906025}"/>
          </ac:inkMkLst>
        </pc:inkChg>
        <pc:inkChg chg="add del">
          <ac:chgData name="Jim Beland" userId="d41a4da1a37fb713" providerId="LiveId" clId="{3B6D931B-D9C8-40A4-8FAD-7F11D1525E5E}" dt="2020-06-11T02:04:56.815" v="4431"/>
          <ac:inkMkLst>
            <pc:docMk/>
            <pc:sldMk cId="3913803605" sldId="271"/>
            <ac:inkMk id="18" creationId="{24EC2F76-1D16-47DB-A045-0E03B74E3E95}"/>
          </ac:inkMkLst>
        </pc:inkChg>
        <pc:inkChg chg="add del">
          <ac:chgData name="Jim Beland" userId="d41a4da1a37fb713" providerId="LiveId" clId="{3B6D931B-D9C8-40A4-8FAD-7F11D1525E5E}" dt="2020-06-11T02:04:56.815" v="4431"/>
          <ac:inkMkLst>
            <pc:docMk/>
            <pc:sldMk cId="3913803605" sldId="271"/>
            <ac:inkMk id="19" creationId="{87C01A67-64CA-4589-AA65-459A4C46C45B}"/>
          </ac:inkMkLst>
        </pc:inkChg>
        <pc:inkChg chg="add del">
          <ac:chgData name="Jim Beland" userId="d41a4da1a37fb713" providerId="LiveId" clId="{3B6D931B-D9C8-40A4-8FAD-7F11D1525E5E}" dt="2020-06-11T02:05:02.607" v="4436"/>
          <ac:inkMkLst>
            <pc:docMk/>
            <pc:sldMk cId="3913803605" sldId="271"/>
            <ac:inkMk id="20" creationId="{8E20FEA4-E298-4237-9B61-1C1B0F4AF0A5}"/>
          </ac:inkMkLst>
        </pc:inkChg>
        <pc:inkChg chg="add del">
          <ac:chgData name="Jim Beland" userId="d41a4da1a37fb713" providerId="LiveId" clId="{3B6D931B-D9C8-40A4-8FAD-7F11D1525E5E}" dt="2020-06-11T02:05:02.607" v="4436"/>
          <ac:inkMkLst>
            <pc:docMk/>
            <pc:sldMk cId="3913803605" sldId="271"/>
            <ac:inkMk id="21" creationId="{F2972D47-9C3B-4F27-AEB8-E154C4CA0E7D}"/>
          </ac:inkMkLst>
        </pc:inkChg>
        <pc:inkChg chg="add del">
          <ac:chgData name="Jim Beland" userId="d41a4da1a37fb713" providerId="LiveId" clId="{3B6D931B-D9C8-40A4-8FAD-7F11D1525E5E}" dt="2020-06-11T02:05:02.607" v="4436"/>
          <ac:inkMkLst>
            <pc:docMk/>
            <pc:sldMk cId="3913803605" sldId="271"/>
            <ac:inkMk id="22" creationId="{D4B13CB7-AA72-4C72-8F3A-F1EAB98CD562}"/>
          </ac:inkMkLst>
        </pc:inkChg>
        <pc:inkChg chg="add del">
          <ac:chgData name="Jim Beland" userId="d41a4da1a37fb713" providerId="LiveId" clId="{3B6D931B-D9C8-40A4-8FAD-7F11D1525E5E}" dt="2020-06-11T02:05:02.607" v="4436"/>
          <ac:inkMkLst>
            <pc:docMk/>
            <pc:sldMk cId="3913803605" sldId="271"/>
            <ac:inkMk id="23" creationId="{8827CAA1-E38A-4E0B-B20E-776C49C9315D}"/>
          </ac:inkMkLst>
        </pc:inkChg>
        <pc:inkChg chg="add del">
          <ac:chgData name="Jim Beland" userId="d41a4da1a37fb713" providerId="LiveId" clId="{3B6D931B-D9C8-40A4-8FAD-7F11D1525E5E}" dt="2020-06-11T02:05:02.607" v="4436"/>
          <ac:inkMkLst>
            <pc:docMk/>
            <pc:sldMk cId="3913803605" sldId="271"/>
            <ac:inkMk id="24" creationId="{C837FEB9-EB28-432F-9B85-790C35159C3A}"/>
          </ac:inkMkLst>
        </pc:inkChg>
        <pc:inkChg chg="add">
          <ac:chgData name="Jim Beland" userId="d41a4da1a37fb713" providerId="LiveId" clId="{3B6D931B-D9C8-40A4-8FAD-7F11D1525E5E}" dt="2020-06-11T02:05:02.607" v="4436"/>
          <ac:inkMkLst>
            <pc:docMk/>
            <pc:sldMk cId="3913803605" sldId="271"/>
            <ac:inkMk id="25" creationId="{D283EFA6-E53F-45C0-98BB-8F07C36F4DF1}"/>
          </ac:inkMkLst>
        </pc:inkChg>
      </pc:sldChg>
      <pc:sldChg chg="addSp modSp add">
        <pc:chgData name="Jim Beland" userId="d41a4da1a37fb713" providerId="LiveId" clId="{3B6D931B-D9C8-40A4-8FAD-7F11D1525E5E}" dt="2020-06-11T02:05:49.320" v="4533" actId="14100"/>
        <pc:sldMkLst>
          <pc:docMk/>
          <pc:sldMk cId="1849128067" sldId="272"/>
        </pc:sldMkLst>
        <pc:spChg chg="add mod">
          <ac:chgData name="Jim Beland" userId="d41a4da1a37fb713" providerId="LiveId" clId="{3B6D931B-D9C8-40A4-8FAD-7F11D1525E5E}" dt="2020-06-11T02:05:49.320" v="4533" actId="14100"/>
          <ac:spMkLst>
            <pc:docMk/>
            <pc:sldMk cId="1849128067" sldId="272"/>
            <ac:spMk id="4" creationId="{1E92DB1A-5430-47E0-A6A8-828CF2833058}"/>
          </ac:spMkLst>
        </pc:spChg>
      </pc:sldChg>
      <pc:sldChg chg="addSp modSp add">
        <pc:chgData name="Jim Beland" userId="d41a4da1a37fb713" providerId="LiveId" clId="{3B6D931B-D9C8-40A4-8FAD-7F11D1525E5E}" dt="2020-06-11T02:07:03.019" v="4672" actId="1076"/>
        <pc:sldMkLst>
          <pc:docMk/>
          <pc:sldMk cId="1141280872" sldId="273"/>
        </pc:sldMkLst>
        <pc:spChg chg="add mod">
          <ac:chgData name="Jim Beland" userId="d41a4da1a37fb713" providerId="LiveId" clId="{3B6D931B-D9C8-40A4-8FAD-7F11D1525E5E}" dt="2020-06-11T02:07:03.019" v="4672" actId="1076"/>
          <ac:spMkLst>
            <pc:docMk/>
            <pc:sldMk cId="1141280872" sldId="273"/>
            <ac:spMk id="5" creationId="{0B093D2D-0377-40C6-AA1B-8091CB4B41B4}"/>
          </ac:spMkLst>
        </pc:spChg>
      </pc:sldChg>
      <pc:sldChg chg="addSp delSp add">
        <pc:chgData name="Jim Beland" userId="d41a4da1a37fb713" providerId="LiveId" clId="{3B6D931B-D9C8-40A4-8FAD-7F11D1525E5E}" dt="2020-06-11T02:08:18.716" v="4726"/>
        <pc:sldMkLst>
          <pc:docMk/>
          <pc:sldMk cId="459684977" sldId="274"/>
        </pc:sldMkLst>
        <pc:spChg chg="del">
          <ac:chgData name="Jim Beland" userId="d41a4da1a37fb713" providerId="LiveId" clId="{3B6D931B-D9C8-40A4-8FAD-7F11D1525E5E}" dt="2020-06-11T02:07:17.328" v="4674" actId="478"/>
          <ac:spMkLst>
            <pc:docMk/>
            <pc:sldMk cId="459684977" sldId="274"/>
            <ac:spMk id="4" creationId="{1E92DB1A-5430-47E0-A6A8-828CF2833058}"/>
          </ac:spMkLst>
        </pc:spChg>
        <pc:spChg chg="del">
          <ac:chgData name="Jim Beland" userId="d41a4da1a37fb713" providerId="LiveId" clId="{3B6D931B-D9C8-40A4-8FAD-7F11D1525E5E}" dt="2020-06-11T02:07:19.716" v="4675" actId="478"/>
          <ac:spMkLst>
            <pc:docMk/>
            <pc:sldMk cId="459684977" sldId="274"/>
            <ac:spMk id="5" creationId="{0B093D2D-0377-40C6-AA1B-8091CB4B41B4}"/>
          </ac:spMkLst>
        </pc:spChg>
        <pc:inkChg chg="add del">
          <ac:chgData name="Jim Beland" userId="d41a4da1a37fb713" providerId="LiveId" clId="{3B6D931B-D9C8-40A4-8FAD-7F11D1525E5E}" dt="2020-06-11T02:07:31.025" v="4678"/>
          <ac:inkMkLst>
            <pc:docMk/>
            <pc:sldMk cId="459684977" sldId="274"/>
            <ac:inkMk id="6" creationId="{B93B76A3-2FCC-4A6C-93CB-229AF826818F}"/>
          </ac:inkMkLst>
        </pc:inkChg>
        <pc:inkChg chg="add del">
          <ac:chgData name="Jim Beland" userId="d41a4da1a37fb713" providerId="LiveId" clId="{3B6D931B-D9C8-40A4-8FAD-7F11D1525E5E}" dt="2020-06-11T02:07:31.025" v="4678"/>
          <ac:inkMkLst>
            <pc:docMk/>
            <pc:sldMk cId="459684977" sldId="274"/>
            <ac:inkMk id="7" creationId="{C94E9BB4-FCA4-4BCC-81EA-13354D6A9874}"/>
          </ac:inkMkLst>
        </pc:inkChg>
        <pc:inkChg chg="add del">
          <ac:chgData name="Jim Beland" userId="d41a4da1a37fb713" providerId="LiveId" clId="{3B6D931B-D9C8-40A4-8FAD-7F11D1525E5E}" dt="2020-06-11T02:07:34.013" v="4680"/>
          <ac:inkMkLst>
            <pc:docMk/>
            <pc:sldMk cId="459684977" sldId="274"/>
            <ac:inkMk id="9" creationId="{DC831DAE-53A6-4903-8740-171604F6009C}"/>
          </ac:inkMkLst>
        </pc:inkChg>
        <pc:inkChg chg="add del">
          <ac:chgData name="Jim Beland" userId="d41a4da1a37fb713" providerId="LiveId" clId="{3B6D931B-D9C8-40A4-8FAD-7F11D1525E5E}" dt="2020-06-11T02:07:34.013" v="4680"/>
          <ac:inkMkLst>
            <pc:docMk/>
            <pc:sldMk cId="459684977" sldId="274"/>
            <ac:inkMk id="10" creationId="{F8B0E3DE-CA69-4253-9F1E-FF81A6EB3FC5}"/>
          </ac:inkMkLst>
        </pc:inkChg>
        <pc:inkChg chg="add del">
          <ac:chgData name="Jim Beland" userId="d41a4da1a37fb713" providerId="LiveId" clId="{3B6D931B-D9C8-40A4-8FAD-7F11D1525E5E}" dt="2020-06-11T02:07:36.781" v="4682"/>
          <ac:inkMkLst>
            <pc:docMk/>
            <pc:sldMk cId="459684977" sldId="274"/>
            <ac:inkMk id="11" creationId="{397FBC9E-2EE6-4C76-AA41-5AB716AA48E7}"/>
          </ac:inkMkLst>
        </pc:inkChg>
        <pc:inkChg chg="add del">
          <ac:chgData name="Jim Beland" userId="d41a4da1a37fb713" providerId="LiveId" clId="{3B6D931B-D9C8-40A4-8FAD-7F11D1525E5E}" dt="2020-06-11T02:07:37.575" v="4683" actId="9405"/>
          <ac:inkMkLst>
            <pc:docMk/>
            <pc:sldMk cId="459684977" sldId="274"/>
            <ac:inkMk id="12" creationId="{292FEFF5-53D0-4AEF-AEC7-4F5FC91B2DEB}"/>
          </ac:inkMkLst>
        </pc:inkChg>
        <pc:inkChg chg="add">
          <ac:chgData name="Jim Beland" userId="d41a4da1a37fb713" providerId="LiveId" clId="{3B6D931B-D9C8-40A4-8FAD-7F11D1525E5E}" dt="2020-06-11T02:07:36.781" v="4682"/>
          <ac:inkMkLst>
            <pc:docMk/>
            <pc:sldMk cId="459684977" sldId="274"/>
            <ac:inkMk id="13" creationId="{CBB9F31C-D350-401A-B00F-5AEA46DBF73C}"/>
          </ac:inkMkLst>
        </pc:inkChg>
        <pc:inkChg chg="add">
          <ac:chgData name="Jim Beland" userId="d41a4da1a37fb713" providerId="LiveId" clId="{3B6D931B-D9C8-40A4-8FAD-7F11D1525E5E}" dt="2020-06-11T02:07:40.235" v="4684" actId="9405"/>
          <ac:inkMkLst>
            <pc:docMk/>
            <pc:sldMk cId="459684977" sldId="274"/>
            <ac:inkMk id="14" creationId="{FF3DF15B-259F-4F21-A9FB-B40A5CF2890C}"/>
          </ac:inkMkLst>
        </pc:inkChg>
        <pc:inkChg chg="add del">
          <ac:chgData name="Jim Beland" userId="d41a4da1a37fb713" providerId="LiveId" clId="{3B6D931B-D9C8-40A4-8FAD-7F11D1525E5E}" dt="2020-06-11T02:07:43.340" v="4687"/>
          <ac:inkMkLst>
            <pc:docMk/>
            <pc:sldMk cId="459684977" sldId="274"/>
            <ac:inkMk id="15" creationId="{22402542-AF14-42D2-85CF-6AB445048693}"/>
          </ac:inkMkLst>
        </pc:inkChg>
        <pc:inkChg chg="add del">
          <ac:chgData name="Jim Beland" userId="d41a4da1a37fb713" providerId="LiveId" clId="{3B6D931B-D9C8-40A4-8FAD-7F11D1525E5E}" dt="2020-06-11T02:07:43.340" v="4687"/>
          <ac:inkMkLst>
            <pc:docMk/>
            <pc:sldMk cId="459684977" sldId="274"/>
            <ac:inkMk id="18" creationId="{67332CAF-8CA6-4E95-ABFE-1DA3D6961224}"/>
          </ac:inkMkLst>
        </pc:inkChg>
        <pc:inkChg chg="add">
          <ac:chgData name="Jim Beland" userId="d41a4da1a37fb713" providerId="LiveId" clId="{3B6D931B-D9C8-40A4-8FAD-7F11D1525E5E}" dt="2020-06-11T02:07:43.340" v="4687"/>
          <ac:inkMkLst>
            <pc:docMk/>
            <pc:sldMk cId="459684977" sldId="274"/>
            <ac:inkMk id="19" creationId="{808BB673-AE46-4189-95C4-C3182AD1FDCD}"/>
          </ac:inkMkLst>
        </pc:inkChg>
        <pc:inkChg chg="add del">
          <ac:chgData name="Jim Beland" userId="d41a4da1a37fb713" providerId="LiveId" clId="{3B6D931B-D9C8-40A4-8FAD-7F11D1525E5E}" dt="2020-06-11T02:07:47.295" v="4690"/>
          <ac:inkMkLst>
            <pc:docMk/>
            <pc:sldMk cId="459684977" sldId="274"/>
            <ac:inkMk id="20" creationId="{379FC9B6-4C16-4493-A016-0E7F58A64BCA}"/>
          </ac:inkMkLst>
        </pc:inkChg>
        <pc:inkChg chg="add del">
          <ac:chgData name="Jim Beland" userId="d41a4da1a37fb713" providerId="LiveId" clId="{3B6D931B-D9C8-40A4-8FAD-7F11D1525E5E}" dt="2020-06-11T02:07:47.295" v="4690"/>
          <ac:inkMkLst>
            <pc:docMk/>
            <pc:sldMk cId="459684977" sldId="274"/>
            <ac:inkMk id="21" creationId="{63B30774-0069-444E-8548-F69A91261C23}"/>
          </ac:inkMkLst>
        </pc:inkChg>
        <pc:inkChg chg="add del">
          <ac:chgData name="Jim Beland" userId="d41a4da1a37fb713" providerId="LiveId" clId="{3B6D931B-D9C8-40A4-8FAD-7F11D1525E5E}" dt="2020-06-11T02:07:49.919" v="4693"/>
          <ac:inkMkLst>
            <pc:docMk/>
            <pc:sldMk cId="459684977" sldId="274"/>
            <ac:inkMk id="22" creationId="{21046951-B94F-4074-AC65-5F2D4763119A}"/>
          </ac:inkMkLst>
        </pc:inkChg>
        <pc:inkChg chg="add del">
          <ac:chgData name="Jim Beland" userId="d41a4da1a37fb713" providerId="LiveId" clId="{3B6D931B-D9C8-40A4-8FAD-7F11D1525E5E}" dt="2020-06-11T02:07:49.919" v="4693"/>
          <ac:inkMkLst>
            <pc:docMk/>
            <pc:sldMk cId="459684977" sldId="274"/>
            <ac:inkMk id="23" creationId="{A92C1830-7CD6-40FF-9A22-CC132BCDCD96}"/>
          </ac:inkMkLst>
        </pc:inkChg>
        <pc:inkChg chg="add del">
          <ac:chgData name="Jim Beland" userId="d41a4da1a37fb713" providerId="LiveId" clId="{3B6D931B-D9C8-40A4-8FAD-7F11D1525E5E}" dt="2020-06-11T02:07:49.919" v="4693"/>
          <ac:inkMkLst>
            <pc:docMk/>
            <pc:sldMk cId="459684977" sldId="274"/>
            <ac:inkMk id="24" creationId="{5DF1F8B3-93A6-45B8-82DE-F4E53A78EED3}"/>
          </ac:inkMkLst>
        </pc:inkChg>
        <pc:inkChg chg="add del">
          <ac:chgData name="Jim Beland" userId="d41a4da1a37fb713" providerId="LiveId" clId="{3B6D931B-D9C8-40A4-8FAD-7F11D1525E5E}" dt="2020-06-11T02:08:02.056" v="4705"/>
          <ac:inkMkLst>
            <pc:docMk/>
            <pc:sldMk cId="459684977" sldId="274"/>
            <ac:inkMk id="26" creationId="{88504DCE-EBB9-414B-A9D7-2E3E00596FAB}"/>
          </ac:inkMkLst>
        </pc:inkChg>
        <pc:inkChg chg="add">
          <ac:chgData name="Jim Beland" userId="d41a4da1a37fb713" providerId="LiveId" clId="{3B6D931B-D9C8-40A4-8FAD-7F11D1525E5E}" dt="2020-06-11T02:07:52.206" v="4694" actId="9405"/>
          <ac:inkMkLst>
            <pc:docMk/>
            <pc:sldMk cId="459684977" sldId="274"/>
            <ac:inkMk id="27" creationId="{53D12634-73A5-4879-9A9A-8DB8120D07ED}"/>
          </ac:inkMkLst>
        </pc:inkChg>
        <pc:inkChg chg="add del">
          <ac:chgData name="Jim Beland" userId="d41a4da1a37fb713" providerId="LiveId" clId="{3B6D931B-D9C8-40A4-8FAD-7F11D1525E5E}" dt="2020-06-11T02:07:54.715" v="4697"/>
          <ac:inkMkLst>
            <pc:docMk/>
            <pc:sldMk cId="459684977" sldId="274"/>
            <ac:inkMk id="28" creationId="{2FD2AF40-B6DA-40A3-A8F4-F1EEE155FCED}"/>
          </ac:inkMkLst>
        </pc:inkChg>
        <pc:inkChg chg="add del">
          <ac:chgData name="Jim Beland" userId="d41a4da1a37fb713" providerId="LiveId" clId="{3B6D931B-D9C8-40A4-8FAD-7F11D1525E5E}" dt="2020-06-11T02:07:54.715" v="4697"/>
          <ac:inkMkLst>
            <pc:docMk/>
            <pc:sldMk cId="459684977" sldId="274"/>
            <ac:inkMk id="29" creationId="{CD7131A6-4679-47C6-AAD7-38CA19D1D0BB}"/>
          </ac:inkMkLst>
        </pc:inkChg>
        <pc:inkChg chg="add">
          <ac:chgData name="Jim Beland" userId="d41a4da1a37fb713" providerId="LiveId" clId="{3B6D931B-D9C8-40A4-8FAD-7F11D1525E5E}" dt="2020-06-11T02:07:54.715" v="4697"/>
          <ac:inkMkLst>
            <pc:docMk/>
            <pc:sldMk cId="459684977" sldId="274"/>
            <ac:inkMk id="30" creationId="{9989DB33-2949-4164-81F4-5530093AFE1F}"/>
          </ac:inkMkLst>
        </pc:inkChg>
        <pc:inkChg chg="add del">
          <ac:chgData name="Jim Beland" userId="d41a4da1a37fb713" providerId="LiveId" clId="{3B6D931B-D9C8-40A4-8FAD-7F11D1525E5E}" dt="2020-06-11T02:07:59.890" v="4703"/>
          <ac:inkMkLst>
            <pc:docMk/>
            <pc:sldMk cId="459684977" sldId="274"/>
            <ac:inkMk id="31" creationId="{C0842181-B9C2-4B98-976E-FB119E8CE329}"/>
          </ac:inkMkLst>
        </pc:inkChg>
        <pc:inkChg chg="add del">
          <ac:chgData name="Jim Beland" userId="d41a4da1a37fb713" providerId="LiveId" clId="{3B6D931B-D9C8-40A4-8FAD-7F11D1525E5E}" dt="2020-06-11T02:07:59.890" v="4703"/>
          <ac:inkMkLst>
            <pc:docMk/>
            <pc:sldMk cId="459684977" sldId="274"/>
            <ac:inkMk id="32" creationId="{0A4710E7-8720-44F7-AF39-82E31D4A674C}"/>
          </ac:inkMkLst>
        </pc:inkChg>
        <pc:inkChg chg="add del">
          <ac:chgData name="Jim Beland" userId="d41a4da1a37fb713" providerId="LiveId" clId="{3B6D931B-D9C8-40A4-8FAD-7F11D1525E5E}" dt="2020-06-11T02:07:59.890" v="4703"/>
          <ac:inkMkLst>
            <pc:docMk/>
            <pc:sldMk cId="459684977" sldId="274"/>
            <ac:inkMk id="33" creationId="{3EF29045-DABC-4AF0-A5E8-CEE9AD04B1C7}"/>
          </ac:inkMkLst>
        </pc:inkChg>
        <pc:inkChg chg="add del">
          <ac:chgData name="Jim Beland" userId="d41a4da1a37fb713" providerId="LiveId" clId="{3B6D931B-D9C8-40A4-8FAD-7F11D1525E5E}" dt="2020-06-11T02:07:59.890" v="4703"/>
          <ac:inkMkLst>
            <pc:docMk/>
            <pc:sldMk cId="459684977" sldId="274"/>
            <ac:inkMk id="34" creationId="{F3A7C71F-F622-4FA5-9038-51720226FB9E}"/>
          </ac:inkMkLst>
        </pc:inkChg>
        <pc:inkChg chg="add del">
          <ac:chgData name="Jim Beland" userId="d41a4da1a37fb713" providerId="LiveId" clId="{3B6D931B-D9C8-40A4-8FAD-7F11D1525E5E}" dt="2020-06-11T02:07:59.890" v="4703"/>
          <ac:inkMkLst>
            <pc:docMk/>
            <pc:sldMk cId="459684977" sldId="274"/>
            <ac:inkMk id="35" creationId="{157E8021-B973-472C-957B-6A7CBF87E4A5}"/>
          </ac:inkMkLst>
        </pc:inkChg>
        <pc:inkChg chg="add del">
          <ac:chgData name="Jim Beland" userId="d41a4da1a37fb713" providerId="LiveId" clId="{3B6D931B-D9C8-40A4-8FAD-7F11D1525E5E}" dt="2020-06-11T02:08:02.056" v="4705"/>
          <ac:inkMkLst>
            <pc:docMk/>
            <pc:sldMk cId="459684977" sldId="274"/>
            <ac:inkMk id="36" creationId="{6C5FA93D-CBED-45ED-A0EB-951D827951DC}"/>
          </ac:inkMkLst>
        </pc:inkChg>
        <pc:inkChg chg="add del">
          <ac:chgData name="Jim Beland" userId="d41a4da1a37fb713" providerId="LiveId" clId="{3B6D931B-D9C8-40A4-8FAD-7F11D1525E5E}" dt="2020-06-11T02:08:02.056" v="4705"/>
          <ac:inkMkLst>
            <pc:docMk/>
            <pc:sldMk cId="459684977" sldId="274"/>
            <ac:inkMk id="37" creationId="{FE1DBFEF-16A3-41E9-9747-8986028EE379}"/>
          </ac:inkMkLst>
        </pc:inkChg>
        <pc:inkChg chg="add del">
          <ac:chgData name="Jim Beland" userId="d41a4da1a37fb713" providerId="LiveId" clId="{3B6D931B-D9C8-40A4-8FAD-7F11D1525E5E}" dt="2020-06-11T02:08:05.518" v="4707"/>
          <ac:inkMkLst>
            <pc:docMk/>
            <pc:sldMk cId="459684977" sldId="274"/>
            <ac:inkMk id="38" creationId="{1DF4111B-2FF6-4987-9770-74F544E8FB5F}"/>
          </ac:inkMkLst>
        </pc:inkChg>
        <pc:inkChg chg="add del">
          <ac:chgData name="Jim Beland" userId="d41a4da1a37fb713" providerId="LiveId" clId="{3B6D931B-D9C8-40A4-8FAD-7F11D1525E5E}" dt="2020-06-11T02:08:05.518" v="4707"/>
          <ac:inkMkLst>
            <pc:docMk/>
            <pc:sldMk cId="459684977" sldId="274"/>
            <ac:inkMk id="39" creationId="{D1F59329-90B8-46AB-B774-BA8FF5C2671A}"/>
          </ac:inkMkLst>
        </pc:inkChg>
        <pc:inkChg chg="add del">
          <ac:chgData name="Jim Beland" userId="d41a4da1a37fb713" providerId="LiveId" clId="{3B6D931B-D9C8-40A4-8FAD-7F11D1525E5E}" dt="2020-06-11T02:08:07.015" v="4710"/>
          <ac:inkMkLst>
            <pc:docMk/>
            <pc:sldMk cId="459684977" sldId="274"/>
            <ac:inkMk id="40" creationId="{30407909-FF83-4A6A-A303-6A5B9F208F38}"/>
          </ac:inkMkLst>
        </pc:inkChg>
        <pc:inkChg chg="add del">
          <ac:chgData name="Jim Beland" userId="d41a4da1a37fb713" providerId="LiveId" clId="{3B6D931B-D9C8-40A4-8FAD-7F11D1525E5E}" dt="2020-06-11T02:08:07.015" v="4710"/>
          <ac:inkMkLst>
            <pc:docMk/>
            <pc:sldMk cId="459684977" sldId="274"/>
            <ac:inkMk id="41" creationId="{280B1A05-C7F2-4258-B8AF-7E52B69D93BC}"/>
          </ac:inkMkLst>
        </pc:inkChg>
        <pc:inkChg chg="add del">
          <ac:chgData name="Jim Beland" userId="d41a4da1a37fb713" providerId="LiveId" clId="{3B6D931B-D9C8-40A4-8FAD-7F11D1525E5E}" dt="2020-06-11T02:08:07.015" v="4710"/>
          <ac:inkMkLst>
            <pc:docMk/>
            <pc:sldMk cId="459684977" sldId="274"/>
            <ac:inkMk id="42" creationId="{A8A1FF74-5399-4A0B-91D7-04889D03A3E4}"/>
          </ac:inkMkLst>
        </pc:inkChg>
        <pc:inkChg chg="add del">
          <ac:chgData name="Jim Beland" userId="d41a4da1a37fb713" providerId="LiveId" clId="{3B6D931B-D9C8-40A4-8FAD-7F11D1525E5E}" dt="2020-06-11T02:08:18.716" v="4726"/>
          <ac:inkMkLst>
            <pc:docMk/>
            <pc:sldMk cId="459684977" sldId="274"/>
            <ac:inkMk id="43" creationId="{979DC9BA-C24F-46E2-AF39-3BA7938D393A}"/>
          </ac:inkMkLst>
        </pc:inkChg>
        <pc:inkChg chg="add del">
          <ac:chgData name="Jim Beland" userId="d41a4da1a37fb713" providerId="LiveId" clId="{3B6D931B-D9C8-40A4-8FAD-7F11D1525E5E}" dt="2020-06-11T02:08:18.716" v="4726"/>
          <ac:inkMkLst>
            <pc:docMk/>
            <pc:sldMk cId="459684977" sldId="274"/>
            <ac:inkMk id="44" creationId="{2AE72D0B-2D5D-4CD2-89CC-F5D29D4D13A9}"/>
          </ac:inkMkLst>
        </pc:inkChg>
        <pc:inkChg chg="add del">
          <ac:chgData name="Jim Beland" userId="d41a4da1a37fb713" providerId="LiveId" clId="{3B6D931B-D9C8-40A4-8FAD-7F11D1525E5E}" dt="2020-06-11T02:08:18.716" v="4726"/>
          <ac:inkMkLst>
            <pc:docMk/>
            <pc:sldMk cId="459684977" sldId="274"/>
            <ac:inkMk id="45" creationId="{B23CDE79-F3C3-435B-90E3-99D17C5EA36A}"/>
          </ac:inkMkLst>
        </pc:inkChg>
        <pc:inkChg chg="add del">
          <ac:chgData name="Jim Beland" userId="d41a4da1a37fb713" providerId="LiveId" clId="{3B6D931B-D9C8-40A4-8FAD-7F11D1525E5E}" dt="2020-06-11T02:08:18.716" v="4726"/>
          <ac:inkMkLst>
            <pc:docMk/>
            <pc:sldMk cId="459684977" sldId="274"/>
            <ac:inkMk id="46" creationId="{46CEF060-F31C-44AD-87DA-97F976FB72F1}"/>
          </ac:inkMkLst>
        </pc:inkChg>
        <pc:inkChg chg="add del">
          <ac:chgData name="Jim Beland" userId="d41a4da1a37fb713" providerId="LiveId" clId="{3B6D931B-D9C8-40A4-8FAD-7F11D1525E5E}" dt="2020-06-11T02:08:18.716" v="4726"/>
          <ac:inkMkLst>
            <pc:docMk/>
            <pc:sldMk cId="459684977" sldId="274"/>
            <ac:inkMk id="47" creationId="{3A36C846-DE09-477B-9399-1777262C6ECF}"/>
          </ac:inkMkLst>
        </pc:inkChg>
        <pc:inkChg chg="add del">
          <ac:chgData name="Jim Beland" userId="d41a4da1a37fb713" providerId="LiveId" clId="{3B6D931B-D9C8-40A4-8FAD-7F11D1525E5E}" dt="2020-06-11T02:08:18.716" v="4726"/>
          <ac:inkMkLst>
            <pc:docMk/>
            <pc:sldMk cId="459684977" sldId="274"/>
            <ac:inkMk id="48" creationId="{800C453D-1623-4FE1-AEEA-758CD6122DAE}"/>
          </ac:inkMkLst>
        </pc:inkChg>
        <pc:inkChg chg="add del">
          <ac:chgData name="Jim Beland" userId="d41a4da1a37fb713" providerId="LiveId" clId="{3B6D931B-D9C8-40A4-8FAD-7F11D1525E5E}" dt="2020-06-11T02:08:18.716" v="4726"/>
          <ac:inkMkLst>
            <pc:docMk/>
            <pc:sldMk cId="459684977" sldId="274"/>
            <ac:inkMk id="49" creationId="{30D91683-EFDC-4ADC-8272-799C436A25F6}"/>
          </ac:inkMkLst>
        </pc:inkChg>
        <pc:inkChg chg="add del">
          <ac:chgData name="Jim Beland" userId="d41a4da1a37fb713" providerId="LiveId" clId="{3B6D931B-D9C8-40A4-8FAD-7F11D1525E5E}" dt="2020-06-11T02:08:18.716" v="4726"/>
          <ac:inkMkLst>
            <pc:docMk/>
            <pc:sldMk cId="459684977" sldId="274"/>
            <ac:inkMk id="50" creationId="{F5AEA63C-E35E-4B29-BB5D-47370E6B9818}"/>
          </ac:inkMkLst>
        </pc:inkChg>
        <pc:inkChg chg="add del">
          <ac:chgData name="Jim Beland" userId="d41a4da1a37fb713" providerId="LiveId" clId="{3B6D931B-D9C8-40A4-8FAD-7F11D1525E5E}" dt="2020-06-11T02:08:18.716" v="4726"/>
          <ac:inkMkLst>
            <pc:docMk/>
            <pc:sldMk cId="459684977" sldId="274"/>
            <ac:inkMk id="51" creationId="{33048E5B-D3BF-4C01-9395-7C72D8A69510}"/>
          </ac:inkMkLst>
        </pc:inkChg>
        <pc:inkChg chg="add del">
          <ac:chgData name="Jim Beland" userId="d41a4da1a37fb713" providerId="LiveId" clId="{3B6D931B-D9C8-40A4-8FAD-7F11D1525E5E}" dt="2020-06-11T02:08:18.716" v="4726"/>
          <ac:inkMkLst>
            <pc:docMk/>
            <pc:sldMk cId="459684977" sldId="274"/>
            <ac:inkMk id="52" creationId="{97C6AA81-E53F-4C25-9350-7B2DED3B11DA}"/>
          </ac:inkMkLst>
        </pc:inkChg>
        <pc:inkChg chg="add del">
          <ac:chgData name="Jim Beland" userId="d41a4da1a37fb713" providerId="LiveId" clId="{3B6D931B-D9C8-40A4-8FAD-7F11D1525E5E}" dt="2020-06-11T02:08:18.716" v="4726"/>
          <ac:inkMkLst>
            <pc:docMk/>
            <pc:sldMk cId="459684977" sldId="274"/>
            <ac:inkMk id="53" creationId="{AEEA94D8-BB88-4474-A681-0E602C4D7856}"/>
          </ac:inkMkLst>
        </pc:inkChg>
        <pc:inkChg chg="add del">
          <ac:chgData name="Jim Beland" userId="d41a4da1a37fb713" providerId="LiveId" clId="{3B6D931B-D9C8-40A4-8FAD-7F11D1525E5E}" dt="2020-06-11T02:08:18.716" v="4726"/>
          <ac:inkMkLst>
            <pc:docMk/>
            <pc:sldMk cId="459684977" sldId="274"/>
            <ac:inkMk id="54" creationId="{F321611B-B663-4907-9E50-C842FCB539C2}"/>
          </ac:inkMkLst>
        </pc:inkChg>
        <pc:inkChg chg="add del">
          <ac:chgData name="Jim Beland" userId="d41a4da1a37fb713" providerId="LiveId" clId="{3B6D931B-D9C8-40A4-8FAD-7F11D1525E5E}" dt="2020-06-11T02:08:18.716" v="4726"/>
          <ac:inkMkLst>
            <pc:docMk/>
            <pc:sldMk cId="459684977" sldId="274"/>
            <ac:inkMk id="55" creationId="{0BDAD5DF-E1D5-4353-9B04-7709853B16FC}"/>
          </ac:inkMkLst>
        </pc:inkChg>
        <pc:inkChg chg="add del">
          <ac:chgData name="Jim Beland" userId="d41a4da1a37fb713" providerId="LiveId" clId="{3B6D931B-D9C8-40A4-8FAD-7F11D1525E5E}" dt="2020-06-11T02:08:18.716" v="4726"/>
          <ac:inkMkLst>
            <pc:docMk/>
            <pc:sldMk cId="459684977" sldId="274"/>
            <ac:inkMk id="56" creationId="{3C4E1022-80EF-49B1-AD02-DE36FC43EF79}"/>
          </ac:inkMkLst>
        </pc:inkChg>
        <pc:inkChg chg="add del">
          <ac:chgData name="Jim Beland" userId="d41a4da1a37fb713" providerId="LiveId" clId="{3B6D931B-D9C8-40A4-8FAD-7F11D1525E5E}" dt="2020-06-11T02:08:18.716" v="4726"/>
          <ac:inkMkLst>
            <pc:docMk/>
            <pc:sldMk cId="459684977" sldId="274"/>
            <ac:inkMk id="57" creationId="{F3BAE37E-036C-4362-A5F9-8594DB7A583B}"/>
          </ac:inkMkLst>
        </pc:inkChg>
        <pc:inkChg chg="add del">
          <ac:chgData name="Jim Beland" userId="d41a4da1a37fb713" providerId="LiveId" clId="{3B6D931B-D9C8-40A4-8FAD-7F11D1525E5E}" dt="2020-06-11T02:08:18.716" v="4726"/>
          <ac:inkMkLst>
            <pc:docMk/>
            <pc:sldMk cId="459684977" sldId="274"/>
            <ac:inkMk id="58" creationId="{4DB0967B-E751-45A0-9EFB-A94748CFF15B}"/>
          </ac:inkMkLst>
        </pc:inkChg>
        <pc:inkChg chg="add del">
          <ac:chgData name="Jim Beland" userId="d41a4da1a37fb713" providerId="LiveId" clId="{3B6D931B-D9C8-40A4-8FAD-7F11D1525E5E}" dt="2020-06-11T02:08:18.716" v="4726"/>
          <ac:inkMkLst>
            <pc:docMk/>
            <pc:sldMk cId="459684977" sldId="274"/>
            <ac:inkMk id="59" creationId="{2A72A387-2847-4129-9EC9-3492760D8625}"/>
          </ac:inkMkLst>
        </pc:inkChg>
        <pc:inkChg chg="add">
          <ac:chgData name="Jim Beland" userId="d41a4da1a37fb713" providerId="LiveId" clId="{3B6D931B-D9C8-40A4-8FAD-7F11D1525E5E}" dt="2020-06-11T02:08:18.716" v="4726"/>
          <ac:inkMkLst>
            <pc:docMk/>
            <pc:sldMk cId="459684977" sldId="274"/>
            <ac:inkMk id="60" creationId="{C4993A7E-C190-4D67-BE85-60086BB5A96C}"/>
          </ac:inkMkLst>
        </pc:inkChg>
      </pc:sldChg>
      <pc:sldChg chg="addSp delSp add">
        <pc:chgData name="Jim Beland" userId="d41a4da1a37fb713" providerId="LiveId" clId="{3B6D931B-D9C8-40A4-8FAD-7F11D1525E5E}" dt="2020-06-11T02:09:09.190" v="4764" actId="9405"/>
        <pc:sldMkLst>
          <pc:docMk/>
          <pc:sldMk cId="896995135" sldId="275"/>
        </pc:sldMkLst>
        <pc:inkChg chg="add del">
          <ac:chgData name="Jim Beland" userId="d41a4da1a37fb713" providerId="LiveId" clId="{3B6D931B-D9C8-40A4-8FAD-7F11D1525E5E}" dt="2020-06-11T02:08:33.727" v="4731"/>
          <ac:inkMkLst>
            <pc:docMk/>
            <pc:sldMk cId="896995135" sldId="275"/>
            <ac:inkMk id="4" creationId="{3F2204C6-85E4-42A1-8A7C-EB328BD84C30}"/>
          </ac:inkMkLst>
        </pc:inkChg>
        <pc:inkChg chg="add del">
          <ac:chgData name="Jim Beland" userId="d41a4da1a37fb713" providerId="LiveId" clId="{3B6D931B-D9C8-40A4-8FAD-7F11D1525E5E}" dt="2020-06-11T02:08:33.727" v="4731"/>
          <ac:inkMkLst>
            <pc:docMk/>
            <pc:sldMk cId="896995135" sldId="275"/>
            <ac:inkMk id="5" creationId="{A69D2A09-21A8-46FF-AA2D-12D8AD0A4526}"/>
          </ac:inkMkLst>
        </pc:inkChg>
        <pc:inkChg chg="add del">
          <ac:chgData name="Jim Beland" userId="d41a4da1a37fb713" providerId="LiveId" clId="{3B6D931B-D9C8-40A4-8FAD-7F11D1525E5E}" dt="2020-06-11T02:08:33.727" v="4731"/>
          <ac:inkMkLst>
            <pc:docMk/>
            <pc:sldMk cId="896995135" sldId="275"/>
            <ac:inkMk id="6" creationId="{14222A17-6118-4268-AF58-ECCEE2FC831B}"/>
          </ac:inkMkLst>
        </pc:inkChg>
        <pc:inkChg chg="add del">
          <ac:chgData name="Jim Beland" userId="d41a4da1a37fb713" providerId="LiveId" clId="{3B6D931B-D9C8-40A4-8FAD-7F11D1525E5E}" dt="2020-06-11T02:08:37.330" v="4735"/>
          <ac:inkMkLst>
            <pc:docMk/>
            <pc:sldMk cId="896995135" sldId="275"/>
            <ac:inkMk id="7" creationId="{3BAFC035-8D00-4882-96E3-D7C3BC34D2A2}"/>
          </ac:inkMkLst>
        </pc:inkChg>
        <pc:inkChg chg="add del">
          <ac:chgData name="Jim Beland" userId="d41a4da1a37fb713" providerId="LiveId" clId="{3B6D931B-D9C8-40A4-8FAD-7F11D1525E5E}" dt="2020-06-11T02:08:37.330" v="4735"/>
          <ac:inkMkLst>
            <pc:docMk/>
            <pc:sldMk cId="896995135" sldId="275"/>
            <ac:inkMk id="9" creationId="{45173589-74BC-462F-AF18-A2EEBAD24F21}"/>
          </ac:inkMkLst>
        </pc:inkChg>
        <pc:inkChg chg="add del">
          <ac:chgData name="Jim Beland" userId="d41a4da1a37fb713" providerId="LiveId" clId="{3B6D931B-D9C8-40A4-8FAD-7F11D1525E5E}" dt="2020-06-11T02:08:37.330" v="4735"/>
          <ac:inkMkLst>
            <pc:docMk/>
            <pc:sldMk cId="896995135" sldId="275"/>
            <ac:inkMk id="10" creationId="{DFC52C2A-568F-4B41-85AE-62776441F7F4}"/>
          </ac:inkMkLst>
        </pc:inkChg>
        <pc:inkChg chg="add del">
          <ac:chgData name="Jim Beland" userId="d41a4da1a37fb713" providerId="LiveId" clId="{3B6D931B-D9C8-40A4-8FAD-7F11D1525E5E}" dt="2020-06-11T02:08:37.330" v="4735"/>
          <ac:inkMkLst>
            <pc:docMk/>
            <pc:sldMk cId="896995135" sldId="275"/>
            <ac:inkMk id="12" creationId="{485550CA-62F4-47E3-B628-1C105A712A89}"/>
          </ac:inkMkLst>
        </pc:inkChg>
        <pc:inkChg chg="add">
          <ac:chgData name="Jim Beland" userId="d41a4da1a37fb713" providerId="LiveId" clId="{3B6D931B-D9C8-40A4-8FAD-7F11D1525E5E}" dt="2020-06-11T02:08:37.330" v="4735"/>
          <ac:inkMkLst>
            <pc:docMk/>
            <pc:sldMk cId="896995135" sldId="275"/>
            <ac:inkMk id="13" creationId="{37A767A1-5378-47AF-BC4C-AAD60C9AC51A}"/>
          </ac:inkMkLst>
        </pc:inkChg>
        <pc:inkChg chg="add del">
          <ac:chgData name="Jim Beland" userId="d41a4da1a37fb713" providerId="LiveId" clId="{3B6D931B-D9C8-40A4-8FAD-7F11D1525E5E}" dt="2020-06-11T02:08:44.821" v="4741"/>
          <ac:inkMkLst>
            <pc:docMk/>
            <pc:sldMk cId="896995135" sldId="275"/>
            <ac:inkMk id="15" creationId="{0D31AA70-0181-4079-9443-576A9D98CD2B}"/>
          </ac:inkMkLst>
        </pc:inkChg>
        <pc:inkChg chg="add del">
          <ac:chgData name="Jim Beland" userId="d41a4da1a37fb713" providerId="LiveId" clId="{3B6D931B-D9C8-40A4-8FAD-7F11D1525E5E}" dt="2020-06-11T02:08:44.821" v="4741"/>
          <ac:inkMkLst>
            <pc:docMk/>
            <pc:sldMk cId="896995135" sldId="275"/>
            <ac:inkMk id="18" creationId="{C5ED65DA-836A-4998-9C9F-AFEE1C5F2778}"/>
          </ac:inkMkLst>
        </pc:inkChg>
        <pc:inkChg chg="add del">
          <ac:chgData name="Jim Beland" userId="d41a4da1a37fb713" providerId="LiveId" clId="{3B6D931B-D9C8-40A4-8FAD-7F11D1525E5E}" dt="2020-06-11T02:08:44.821" v="4741"/>
          <ac:inkMkLst>
            <pc:docMk/>
            <pc:sldMk cId="896995135" sldId="275"/>
            <ac:inkMk id="20" creationId="{9BAF4A19-E0E0-4B86-9893-3BD3BE27CB81}"/>
          </ac:inkMkLst>
        </pc:inkChg>
        <pc:inkChg chg="add del">
          <ac:chgData name="Jim Beland" userId="d41a4da1a37fb713" providerId="LiveId" clId="{3B6D931B-D9C8-40A4-8FAD-7F11D1525E5E}" dt="2020-06-11T02:08:44.821" v="4741"/>
          <ac:inkMkLst>
            <pc:docMk/>
            <pc:sldMk cId="896995135" sldId="275"/>
            <ac:inkMk id="21" creationId="{E381FFEB-4C92-4891-9496-7E651792A2E9}"/>
          </ac:inkMkLst>
        </pc:inkChg>
        <pc:inkChg chg="add del">
          <ac:chgData name="Jim Beland" userId="d41a4da1a37fb713" providerId="LiveId" clId="{3B6D931B-D9C8-40A4-8FAD-7F11D1525E5E}" dt="2020-06-11T02:08:44.821" v="4741"/>
          <ac:inkMkLst>
            <pc:docMk/>
            <pc:sldMk cId="896995135" sldId="275"/>
            <ac:inkMk id="22" creationId="{27628538-6EBE-4935-AB1F-D0EFBA6203D9}"/>
          </ac:inkMkLst>
        </pc:inkChg>
        <pc:inkChg chg="add del">
          <ac:chgData name="Jim Beland" userId="d41a4da1a37fb713" providerId="LiveId" clId="{3B6D931B-D9C8-40A4-8FAD-7F11D1525E5E}" dt="2020-06-11T02:08:55.327" v="4752"/>
          <ac:inkMkLst>
            <pc:docMk/>
            <pc:sldMk cId="896995135" sldId="275"/>
            <ac:inkMk id="23" creationId="{12C86A14-DCEB-47F7-AD9C-EF8CB94A6614}"/>
          </ac:inkMkLst>
        </pc:inkChg>
        <pc:inkChg chg="add del">
          <ac:chgData name="Jim Beland" userId="d41a4da1a37fb713" providerId="LiveId" clId="{3B6D931B-D9C8-40A4-8FAD-7F11D1525E5E}" dt="2020-06-11T02:08:49.063" v="4745"/>
          <ac:inkMkLst>
            <pc:docMk/>
            <pc:sldMk cId="896995135" sldId="275"/>
            <ac:inkMk id="24" creationId="{BBD6D860-3633-4B6B-81DF-2EAD7CFEF146}"/>
          </ac:inkMkLst>
        </pc:inkChg>
        <pc:inkChg chg="add del">
          <ac:chgData name="Jim Beland" userId="d41a4da1a37fb713" providerId="LiveId" clId="{3B6D931B-D9C8-40A4-8FAD-7F11D1525E5E}" dt="2020-06-11T02:08:49.063" v="4745"/>
          <ac:inkMkLst>
            <pc:docMk/>
            <pc:sldMk cId="896995135" sldId="275"/>
            <ac:inkMk id="26" creationId="{D35ABFF9-7A31-44FB-BFAC-11699A76D26E}"/>
          </ac:inkMkLst>
        </pc:inkChg>
        <pc:inkChg chg="add del">
          <ac:chgData name="Jim Beland" userId="d41a4da1a37fb713" providerId="LiveId" clId="{3B6D931B-D9C8-40A4-8FAD-7F11D1525E5E}" dt="2020-06-11T02:08:49.063" v="4745"/>
          <ac:inkMkLst>
            <pc:docMk/>
            <pc:sldMk cId="896995135" sldId="275"/>
            <ac:inkMk id="28" creationId="{2AB06972-E3B1-43F8-B6D5-B7C528AE2F89}"/>
          </ac:inkMkLst>
        </pc:inkChg>
        <pc:inkChg chg="add">
          <ac:chgData name="Jim Beland" userId="d41a4da1a37fb713" providerId="LiveId" clId="{3B6D931B-D9C8-40A4-8FAD-7F11D1525E5E}" dt="2020-06-11T02:08:49.063" v="4745"/>
          <ac:inkMkLst>
            <pc:docMk/>
            <pc:sldMk cId="896995135" sldId="275"/>
            <ac:inkMk id="29" creationId="{41B68550-F7A4-46C4-A989-F3ADE53E331F}"/>
          </ac:inkMkLst>
        </pc:inkChg>
        <pc:inkChg chg="add del">
          <ac:chgData name="Jim Beland" userId="d41a4da1a37fb713" providerId="LiveId" clId="{3B6D931B-D9C8-40A4-8FAD-7F11D1525E5E}" dt="2020-06-11T02:08:51.168" v="4748"/>
          <ac:inkMkLst>
            <pc:docMk/>
            <pc:sldMk cId="896995135" sldId="275"/>
            <ac:inkMk id="31" creationId="{A83CF204-DD06-4754-88DD-645760291E44}"/>
          </ac:inkMkLst>
        </pc:inkChg>
        <pc:inkChg chg="add del">
          <ac:chgData name="Jim Beland" userId="d41a4da1a37fb713" providerId="LiveId" clId="{3B6D931B-D9C8-40A4-8FAD-7F11D1525E5E}" dt="2020-06-11T02:08:51.168" v="4748"/>
          <ac:inkMkLst>
            <pc:docMk/>
            <pc:sldMk cId="896995135" sldId="275"/>
            <ac:inkMk id="32" creationId="{E2311057-932E-44C6-8FEC-1003291BE2D0}"/>
          </ac:inkMkLst>
        </pc:inkChg>
        <pc:inkChg chg="add del">
          <ac:chgData name="Jim Beland" userId="d41a4da1a37fb713" providerId="LiveId" clId="{3B6D931B-D9C8-40A4-8FAD-7F11D1525E5E}" dt="2020-06-11T02:08:55.327" v="4752"/>
          <ac:inkMkLst>
            <pc:docMk/>
            <pc:sldMk cId="896995135" sldId="275"/>
            <ac:inkMk id="33" creationId="{C365E9DD-68F7-4223-ACD3-CC9298BE1188}"/>
          </ac:inkMkLst>
        </pc:inkChg>
        <pc:inkChg chg="add del">
          <ac:chgData name="Jim Beland" userId="d41a4da1a37fb713" providerId="LiveId" clId="{3B6D931B-D9C8-40A4-8FAD-7F11D1525E5E}" dt="2020-06-11T02:08:55.327" v="4752"/>
          <ac:inkMkLst>
            <pc:docMk/>
            <pc:sldMk cId="896995135" sldId="275"/>
            <ac:inkMk id="34" creationId="{6ACB7AB8-98EE-411E-9200-2036F27E4C21}"/>
          </ac:inkMkLst>
        </pc:inkChg>
        <pc:inkChg chg="add del">
          <ac:chgData name="Jim Beland" userId="d41a4da1a37fb713" providerId="LiveId" clId="{3B6D931B-D9C8-40A4-8FAD-7F11D1525E5E}" dt="2020-06-11T02:08:55.327" v="4752"/>
          <ac:inkMkLst>
            <pc:docMk/>
            <pc:sldMk cId="896995135" sldId="275"/>
            <ac:inkMk id="35" creationId="{C8FE915B-0CC7-435F-857D-5631C723A7B2}"/>
          </ac:inkMkLst>
        </pc:inkChg>
        <pc:inkChg chg="add del">
          <ac:chgData name="Jim Beland" userId="d41a4da1a37fb713" providerId="LiveId" clId="{3B6D931B-D9C8-40A4-8FAD-7F11D1525E5E}" dt="2020-06-11T02:08:55.327" v="4752"/>
          <ac:inkMkLst>
            <pc:docMk/>
            <pc:sldMk cId="896995135" sldId="275"/>
            <ac:inkMk id="36" creationId="{0515DD81-88C2-4830-8CDE-6F6A623A64CB}"/>
          </ac:inkMkLst>
        </pc:inkChg>
        <pc:inkChg chg="add del">
          <ac:chgData name="Jim Beland" userId="d41a4da1a37fb713" providerId="LiveId" clId="{3B6D931B-D9C8-40A4-8FAD-7F11D1525E5E}" dt="2020-06-11T02:08:57.713" v="4754"/>
          <ac:inkMkLst>
            <pc:docMk/>
            <pc:sldMk cId="896995135" sldId="275"/>
            <ac:inkMk id="37" creationId="{BB85F080-FDAD-4545-A323-74415206A3D2}"/>
          </ac:inkMkLst>
        </pc:inkChg>
        <pc:inkChg chg="add del">
          <ac:chgData name="Jim Beland" userId="d41a4da1a37fb713" providerId="LiveId" clId="{3B6D931B-D9C8-40A4-8FAD-7F11D1525E5E}" dt="2020-06-11T02:08:57.713" v="4754"/>
          <ac:inkMkLst>
            <pc:docMk/>
            <pc:sldMk cId="896995135" sldId="275"/>
            <ac:inkMk id="38" creationId="{04863FE7-3D11-45B5-B029-0D27B4E64E61}"/>
          </ac:inkMkLst>
        </pc:inkChg>
        <pc:inkChg chg="add">
          <ac:chgData name="Jim Beland" userId="d41a4da1a37fb713" providerId="LiveId" clId="{3B6D931B-D9C8-40A4-8FAD-7F11D1525E5E}" dt="2020-06-11T02:08:57.713" v="4754"/>
          <ac:inkMkLst>
            <pc:docMk/>
            <pc:sldMk cId="896995135" sldId="275"/>
            <ac:inkMk id="39" creationId="{0FBF313C-C263-4A2B-84EC-49A0DCE55DDE}"/>
          </ac:inkMkLst>
        </pc:inkChg>
        <pc:inkChg chg="add del">
          <ac:chgData name="Jim Beland" userId="d41a4da1a37fb713" providerId="LiveId" clId="{3B6D931B-D9C8-40A4-8FAD-7F11D1525E5E}" dt="2020-06-11T02:09:09.130" v="4763"/>
          <ac:inkMkLst>
            <pc:docMk/>
            <pc:sldMk cId="896995135" sldId="275"/>
            <ac:inkMk id="40" creationId="{FBADB369-1C57-44A1-9A90-EA7B47C0A482}"/>
          </ac:inkMkLst>
        </pc:inkChg>
        <pc:inkChg chg="add del">
          <ac:chgData name="Jim Beland" userId="d41a4da1a37fb713" providerId="LiveId" clId="{3B6D931B-D9C8-40A4-8FAD-7F11D1525E5E}" dt="2020-06-11T02:09:09.130" v="4763"/>
          <ac:inkMkLst>
            <pc:docMk/>
            <pc:sldMk cId="896995135" sldId="275"/>
            <ac:inkMk id="41" creationId="{96A72516-8688-4F04-BFE2-88FA66929278}"/>
          </ac:inkMkLst>
        </pc:inkChg>
        <pc:inkChg chg="add del">
          <ac:chgData name="Jim Beland" userId="d41a4da1a37fb713" providerId="LiveId" clId="{3B6D931B-D9C8-40A4-8FAD-7F11D1525E5E}" dt="2020-06-11T02:09:09.130" v="4763"/>
          <ac:inkMkLst>
            <pc:docMk/>
            <pc:sldMk cId="896995135" sldId="275"/>
            <ac:inkMk id="42" creationId="{2B2FCCAE-FDB8-48BD-9D17-D38231D9AE47}"/>
          </ac:inkMkLst>
        </pc:inkChg>
        <pc:inkChg chg="add">
          <ac:chgData name="Jim Beland" userId="d41a4da1a37fb713" providerId="LiveId" clId="{3B6D931B-D9C8-40A4-8FAD-7F11D1525E5E}" dt="2020-06-11T02:09:04.800" v="4758" actId="9405"/>
          <ac:inkMkLst>
            <pc:docMk/>
            <pc:sldMk cId="896995135" sldId="275"/>
            <ac:inkMk id="43" creationId="{F58DCBD2-3C05-47B8-97E1-4EC1378CFCE8}"/>
          </ac:inkMkLst>
        </pc:inkChg>
        <pc:inkChg chg="add del">
          <ac:chgData name="Jim Beland" userId="d41a4da1a37fb713" providerId="LiveId" clId="{3B6D931B-D9C8-40A4-8FAD-7F11D1525E5E}" dt="2020-06-11T02:09:09.130" v="4763"/>
          <ac:inkMkLst>
            <pc:docMk/>
            <pc:sldMk cId="896995135" sldId="275"/>
            <ac:inkMk id="44" creationId="{85193D47-E145-484A-BECF-B44F4414812A}"/>
          </ac:inkMkLst>
        </pc:inkChg>
        <pc:inkChg chg="add del">
          <ac:chgData name="Jim Beland" userId="d41a4da1a37fb713" providerId="LiveId" clId="{3B6D931B-D9C8-40A4-8FAD-7F11D1525E5E}" dt="2020-06-11T02:09:09.130" v="4763"/>
          <ac:inkMkLst>
            <pc:docMk/>
            <pc:sldMk cId="896995135" sldId="275"/>
            <ac:inkMk id="45" creationId="{A90F1151-24F3-4C9E-A234-30EE3CD875C6}"/>
          </ac:inkMkLst>
        </pc:inkChg>
        <pc:inkChg chg="add del">
          <ac:chgData name="Jim Beland" userId="d41a4da1a37fb713" providerId="LiveId" clId="{3B6D931B-D9C8-40A4-8FAD-7F11D1525E5E}" dt="2020-06-11T02:09:09.130" v="4763"/>
          <ac:inkMkLst>
            <pc:docMk/>
            <pc:sldMk cId="896995135" sldId="275"/>
            <ac:inkMk id="46" creationId="{9C6DD0D2-E5C1-4B0C-BA00-4CF03E5884E3}"/>
          </ac:inkMkLst>
        </pc:inkChg>
        <pc:inkChg chg="add del">
          <ac:chgData name="Jim Beland" userId="d41a4da1a37fb713" providerId="LiveId" clId="{3B6D931B-D9C8-40A4-8FAD-7F11D1525E5E}" dt="2020-06-11T02:09:09.130" v="4763"/>
          <ac:inkMkLst>
            <pc:docMk/>
            <pc:sldMk cId="896995135" sldId="275"/>
            <ac:inkMk id="47" creationId="{AFB45BA5-CBCF-491C-A43B-7E0ABBD42516}"/>
          </ac:inkMkLst>
        </pc:inkChg>
        <pc:inkChg chg="add">
          <ac:chgData name="Jim Beland" userId="d41a4da1a37fb713" providerId="LiveId" clId="{3B6D931B-D9C8-40A4-8FAD-7F11D1525E5E}" dt="2020-06-11T02:09:09.130" v="4763"/>
          <ac:inkMkLst>
            <pc:docMk/>
            <pc:sldMk cId="896995135" sldId="275"/>
            <ac:inkMk id="48" creationId="{31A7CF94-904B-4342-9B62-DBC997FE28EA}"/>
          </ac:inkMkLst>
        </pc:inkChg>
        <pc:inkChg chg="add">
          <ac:chgData name="Jim Beland" userId="d41a4da1a37fb713" providerId="LiveId" clId="{3B6D931B-D9C8-40A4-8FAD-7F11D1525E5E}" dt="2020-06-11T02:09:09.130" v="4763"/>
          <ac:inkMkLst>
            <pc:docMk/>
            <pc:sldMk cId="896995135" sldId="275"/>
            <ac:inkMk id="49" creationId="{42216395-4226-4708-8DE9-E30753541F44}"/>
          </ac:inkMkLst>
        </pc:inkChg>
        <pc:inkChg chg="add">
          <ac:chgData name="Jim Beland" userId="d41a4da1a37fb713" providerId="LiveId" clId="{3B6D931B-D9C8-40A4-8FAD-7F11D1525E5E}" dt="2020-06-11T02:09:09.190" v="4764" actId="9405"/>
          <ac:inkMkLst>
            <pc:docMk/>
            <pc:sldMk cId="896995135" sldId="275"/>
            <ac:inkMk id="50" creationId="{E5EADE84-E184-4D32-B6FC-B1DC52C91D78}"/>
          </ac:inkMkLst>
        </pc:inkChg>
      </pc:sldChg>
      <pc:sldChg chg="addSp delSp add">
        <pc:chgData name="Jim Beland" userId="d41a4da1a37fb713" providerId="LiveId" clId="{3B6D931B-D9C8-40A4-8FAD-7F11D1525E5E}" dt="2020-06-11T02:10:41.575" v="4806" actId="9405"/>
        <pc:sldMkLst>
          <pc:docMk/>
          <pc:sldMk cId="671412452" sldId="276"/>
        </pc:sldMkLst>
        <pc:inkChg chg="add del">
          <ac:chgData name="Jim Beland" userId="d41a4da1a37fb713" providerId="LiveId" clId="{3B6D931B-D9C8-40A4-8FAD-7F11D1525E5E}" dt="2020-06-11T02:09:47.641" v="4780"/>
          <ac:inkMkLst>
            <pc:docMk/>
            <pc:sldMk cId="671412452" sldId="276"/>
            <ac:inkMk id="4" creationId="{320D6D2B-5D03-44D8-9765-6513E6894085}"/>
          </ac:inkMkLst>
        </pc:inkChg>
        <pc:inkChg chg="add del">
          <ac:chgData name="Jim Beland" userId="d41a4da1a37fb713" providerId="LiveId" clId="{3B6D931B-D9C8-40A4-8FAD-7F11D1525E5E}" dt="2020-06-11T02:09:47.641" v="4780"/>
          <ac:inkMkLst>
            <pc:docMk/>
            <pc:sldMk cId="671412452" sldId="276"/>
            <ac:inkMk id="5" creationId="{3C585368-04D5-47F6-A27B-46395E8024E4}"/>
          </ac:inkMkLst>
        </pc:inkChg>
        <pc:inkChg chg="add del">
          <ac:chgData name="Jim Beland" userId="d41a4da1a37fb713" providerId="LiveId" clId="{3B6D931B-D9C8-40A4-8FAD-7F11D1525E5E}" dt="2020-06-11T02:09:47.641" v="4780"/>
          <ac:inkMkLst>
            <pc:docMk/>
            <pc:sldMk cId="671412452" sldId="276"/>
            <ac:inkMk id="6" creationId="{65C87D8F-50A5-42ED-A009-08B0965CEA54}"/>
          </ac:inkMkLst>
        </pc:inkChg>
        <pc:inkChg chg="add del">
          <ac:chgData name="Jim Beland" userId="d41a4da1a37fb713" providerId="LiveId" clId="{3B6D931B-D9C8-40A4-8FAD-7F11D1525E5E}" dt="2020-06-11T02:09:47.641" v="4780"/>
          <ac:inkMkLst>
            <pc:docMk/>
            <pc:sldMk cId="671412452" sldId="276"/>
            <ac:inkMk id="7" creationId="{D2BD0EE2-774F-44ED-9D1A-E9FBC7995B8B}"/>
          </ac:inkMkLst>
        </pc:inkChg>
        <pc:inkChg chg="del">
          <ac:chgData name="Jim Beland" userId="d41a4da1a37fb713" providerId="LiveId" clId="{3B6D931B-D9C8-40A4-8FAD-7F11D1525E5E}" dt="2020-06-11T02:09:37.205" v="4768"/>
          <ac:inkMkLst>
            <pc:docMk/>
            <pc:sldMk cId="671412452" sldId="276"/>
            <ac:inkMk id="8" creationId="{43674029-880A-4C1B-9CFE-A232E71136FF}"/>
          </ac:inkMkLst>
        </pc:inkChg>
        <pc:inkChg chg="add">
          <ac:chgData name="Jim Beland" userId="d41a4da1a37fb713" providerId="LiveId" clId="{3B6D931B-D9C8-40A4-8FAD-7F11D1525E5E}" dt="2020-06-11T02:09:47.641" v="4780"/>
          <ac:inkMkLst>
            <pc:docMk/>
            <pc:sldMk cId="671412452" sldId="276"/>
            <ac:inkMk id="9" creationId="{F0B01A65-60AB-4B15-9347-A337866583CC}"/>
          </ac:inkMkLst>
        </pc:inkChg>
        <pc:inkChg chg="add del">
          <ac:chgData name="Jim Beland" userId="d41a4da1a37fb713" providerId="LiveId" clId="{3B6D931B-D9C8-40A4-8FAD-7F11D1525E5E}" dt="2020-06-11T02:09:59.355" v="4789"/>
          <ac:inkMkLst>
            <pc:docMk/>
            <pc:sldMk cId="671412452" sldId="276"/>
            <ac:inkMk id="10" creationId="{96A839BF-88B8-4838-8F27-D4B3F47617FF}"/>
          </ac:inkMkLst>
        </pc:inkChg>
        <pc:inkChg chg="del">
          <ac:chgData name="Jim Beland" userId="d41a4da1a37fb713" providerId="LiveId" clId="{3B6D931B-D9C8-40A4-8FAD-7F11D1525E5E}" dt="2020-06-11T02:09:37.205" v="4769"/>
          <ac:inkMkLst>
            <pc:docMk/>
            <pc:sldMk cId="671412452" sldId="276"/>
            <ac:inkMk id="11" creationId="{397FBC9E-2EE6-4C76-AA41-5AB716AA48E7}"/>
          </ac:inkMkLst>
        </pc:inkChg>
        <pc:inkChg chg="add">
          <ac:chgData name="Jim Beland" userId="d41a4da1a37fb713" providerId="LiveId" clId="{3B6D931B-D9C8-40A4-8FAD-7F11D1525E5E}" dt="2020-06-11T02:09:48.991" v="4781" actId="9405"/>
          <ac:inkMkLst>
            <pc:docMk/>
            <pc:sldMk cId="671412452" sldId="276"/>
            <ac:inkMk id="12" creationId="{EC5CDFD0-A3CD-4D6E-9378-DA528D67FA4C}"/>
          </ac:inkMkLst>
        </pc:inkChg>
        <pc:inkChg chg="del">
          <ac:chgData name="Jim Beland" userId="d41a4da1a37fb713" providerId="LiveId" clId="{3B6D931B-D9C8-40A4-8FAD-7F11D1525E5E}" dt="2020-06-11T02:10:14.454" v="4798"/>
          <ac:inkMkLst>
            <pc:docMk/>
            <pc:sldMk cId="671412452" sldId="276"/>
            <ac:inkMk id="13" creationId="{37A767A1-5378-47AF-BC4C-AAD60C9AC51A}"/>
          </ac:inkMkLst>
        </pc:inkChg>
        <pc:inkChg chg="del">
          <ac:chgData name="Jim Beland" userId="d41a4da1a37fb713" providerId="LiveId" clId="{3B6D931B-D9C8-40A4-8FAD-7F11D1525E5E}" dt="2020-06-11T02:09:37.201" v="4766"/>
          <ac:inkMkLst>
            <pc:docMk/>
            <pc:sldMk cId="671412452" sldId="276"/>
            <ac:inkMk id="14" creationId="{FF3DF15B-259F-4F21-A9FB-B40A5CF2890C}"/>
          </ac:inkMkLst>
        </pc:inkChg>
        <pc:inkChg chg="add del">
          <ac:chgData name="Jim Beland" userId="d41a4da1a37fb713" providerId="LiveId" clId="{3B6D931B-D9C8-40A4-8FAD-7F11D1525E5E}" dt="2020-06-11T02:09:54.546" v="4785"/>
          <ac:inkMkLst>
            <pc:docMk/>
            <pc:sldMk cId="671412452" sldId="276"/>
            <ac:inkMk id="15" creationId="{48947961-ED1B-4C30-9583-4DEDF4D706F3}"/>
          </ac:inkMkLst>
        </pc:inkChg>
        <pc:inkChg chg="del">
          <ac:chgData name="Jim Beland" userId="d41a4da1a37fb713" providerId="LiveId" clId="{3B6D931B-D9C8-40A4-8FAD-7F11D1525E5E}" dt="2020-06-11T02:09:37.205" v="4771"/>
          <ac:inkMkLst>
            <pc:docMk/>
            <pc:sldMk cId="671412452" sldId="276"/>
            <ac:inkMk id="16" creationId="{EB44477F-8EA3-4636-9F54-75971A36D196}"/>
          </ac:inkMkLst>
        </pc:inkChg>
        <pc:inkChg chg="del">
          <ac:chgData name="Jim Beland" userId="d41a4da1a37fb713" providerId="LiveId" clId="{3B6D931B-D9C8-40A4-8FAD-7F11D1525E5E}" dt="2020-06-11T02:09:37.205" v="4767"/>
          <ac:inkMkLst>
            <pc:docMk/>
            <pc:sldMk cId="671412452" sldId="276"/>
            <ac:inkMk id="17" creationId="{E4F9FE81-C663-46B2-B52C-7E79AE906025}"/>
          </ac:inkMkLst>
        </pc:inkChg>
        <pc:inkChg chg="add del">
          <ac:chgData name="Jim Beland" userId="d41a4da1a37fb713" providerId="LiveId" clId="{3B6D931B-D9C8-40A4-8FAD-7F11D1525E5E}" dt="2020-06-11T02:09:54.546" v="4785"/>
          <ac:inkMkLst>
            <pc:docMk/>
            <pc:sldMk cId="671412452" sldId="276"/>
            <ac:inkMk id="18" creationId="{6CBCD665-D04E-454C-9FE5-9C99AA881B7F}"/>
          </ac:inkMkLst>
        </pc:inkChg>
        <pc:inkChg chg="del">
          <ac:chgData name="Jim Beland" userId="d41a4da1a37fb713" providerId="LiveId" clId="{3B6D931B-D9C8-40A4-8FAD-7F11D1525E5E}" dt="2020-06-11T02:09:37.205" v="4775"/>
          <ac:inkMkLst>
            <pc:docMk/>
            <pc:sldMk cId="671412452" sldId="276"/>
            <ac:inkMk id="19" creationId="{808BB673-AE46-4189-95C4-C3182AD1FDCD}"/>
          </ac:inkMkLst>
        </pc:inkChg>
        <pc:inkChg chg="add del">
          <ac:chgData name="Jim Beland" userId="d41a4da1a37fb713" providerId="LiveId" clId="{3B6D931B-D9C8-40A4-8FAD-7F11D1525E5E}" dt="2020-06-11T02:09:54.546" v="4785"/>
          <ac:inkMkLst>
            <pc:docMk/>
            <pc:sldMk cId="671412452" sldId="276"/>
            <ac:inkMk id="20" creationId="{16634220-2DA7-4F0E-99DD-BE50DB0AEBF3}"/>
          </ac:inkMkLst>
        </pc:inkChg>
        <pc:inkChg chg="add del">
          <ac:chgData name="Jim Beland" userId="d41a4da1a37fb713" providerId="LiveId" clId="{3B6D931B-D9C8-40A4-8FAD-7F11D1525E5E}" dt="2020-06-11T02:10:06.414" v="4797"/>
          <ac:inkMkLst>
            <pc:docMk/>
            <pc:sldMk cId="671412452" sldId="276"/>
            <ac:inkMk id="21" creationId="{6C0C366A-CE8C-4639-B922-A2312FE21CBF}"/>
          </ac:inkMkLst>
        </pc:inkChg>
        <pc:inkChg chg="add del">
          <ac:chgData name="Jim Beland" userId="d41a4da1a37fb713" providerId="LiveId" clId="{3B6D931B-D9C8-40A4-8FAD-7F11D1525E5E}" dt="2020-06-11T02:09:59.355" v="4789"/>
          <ac:inkMkLst>
            <pc:docMk/>
            <pc:sldMk cId="671412452" sldId="276"/>
            <ac:inkMk id="22" creationId="{8FDD9CC7-C89D-4D6E-A866-B13C1435DCAF}"/>
          </ac:inkMkLst>
        </pc:inkChg>
        <pc:inkChg chg="add del">
          <ac:chgData name="Jim Beland" userId="d41a4da1a37fb713" providerId="LiveId" clId="{3B6D931B-D9C8-40A4-8FAD-7F11D1525E5E}" dt="2020-06-11T02:09:59.355" v="4789"/>
          <ac:inkMkLst>
            <pc:docMk/>
            <pc:sldMk cId="671412452" sldId="276"/>
            <ac:inkMk id="23" creationId="{EE0F5AC7-7054-4B82-B4F2-262B22663E1D}"/>
          </ac:inkMkLst>
        </pc:inkChg>
        <pc:inkChg chg="add del">
          <ac:chgData name="Jim Beland" userId="d41a4da1a37fb713" providerId="LiveId" clId="{3B6D931B-D9C8-40A4-8FAD-7F11D1525E5E}" dt="2020-06-11T02:09:59.355" v="4789"/>
          <ac:inkMkLst>
            <pc:docMk/>
            <pc:sldMk cId="671412452" sldId="276"/>
            <ac:inkMk id="24" creationId="{B3CB8E1C-0695-487B-9247-B540FBFDD9A1}"/>
          </ac:inkMkLst>
        </pc:inkChg>
        <pc:inkChg chg="del">
          <ac:chgData name="Jim Beland" userId="d41a4da1a37fb713" providerId="LiveId" clId="{3B6D931B-D9C8-40A4-8FAD-7F11D1525E5E}" dt="2020-06-11T02:09:37.205" v="4773"/>
          <ac:inkMkLst>
            <pc:docMk/>
            <pc:sldMk cId="671412452" sldId="276"/>
            <ac:inkMk id="25" creationId="{D283EFA6-E53F-45C0-98BB-8F07C36F4DF1}"/>
          </ac:inkMkLst>
        </pc:inkChg>
        <pc:inkChg chg="add">
          <ac:chgData name="Jim Beland" userId="d41a4da1a37fb713" providerId="LiveId" clId="{3B6D931B-D9C8-40A4-8FAD-7F11D1525E5E}" dt="2020-06-11T02:09:59.355" v="4789"/>
          <ac:inkMkLst>
            <pc:docMk/>
            <pc:sldMk cId="671412452" sldId="276"/>
            <ac:inkMk id="26" creationId="{5ECFEADE-6505-41DC-8F95-6E6969224DB0}"/>
          </ac:inkMkLst>
        </pc:inkChg>
        <pc:inkChg chg="del">
          <ac:chgData name="Jim Beland" userId="d41a4da1a37fb713" providerId="LiveId" clId="{3B6D931B-D9C8-40A4-8FAD-7F11D1525E5E}" dt="2020-06-11T02:09:37.205" v="4774"/>
          <ac:inkMkLst>
            <pc:docMk/>
            <pc:sldMk cId="671412452" sldId="276"/>
            <ac:inkMk id="27" creationId="{53D12634-73A5-4879-9A9A-8DB8120D07ED}"/>
          </ac:inkMkLst>
        </pc:inkChg>
        <pc:inkChg chg="add">
          <ac:chgData name="Jim Beland" userId="d41a4da1a37fb713" providerId="LiveId" clId="{3B6D931B-D9C8-40A4-8FAD-7F11D1525E5E}" dt="2020-06-11T02:09:59.355" v="4789"/>
          <ac:inkMkLst>
            <pc:docMk/>
            <pc:sldMk cId="671412452" sldId="276"/>
            <ac:inkMk id="28" creationId="{BB3F8F68-5A8D-42CD-8230-B268C4D5FA97}"/>
          </ac:inkMkLst>
        </pc:inkChg>
        <pc:inkChg chg="del">
          <ac:chgData name="Jim Beland" userId="d41a4da1a37fb713" providerId="LiveId" clId="{3B6D931B-D9C8-40A4-8FAD-7F11D1525E5E}" dt="2020-06-11T02:10:14.454" v="4799"/>
          <ac:inkMkLst>
            <pc:docMk/>
            <pc:sldMk cId="671412452" sldId="276"/>
            <ac:inkMk id="29" creationId="{41B68550-F7A4-46C4-A989-F3ADE53E331F}"/>
          </ac:inkMkLst>
        </pc:inkChg>
        <pc:inkChg chg="del">
          <ac:chgData name="Jim Beland" userId="d41a4da1a37fb713" providerId="LiveId" clId="{3B6D931B-D9C8-40A4-8FAD-7F11D1525E5E}" dt="2020-06-11T02:09:37.205" v="4772"/>
          <ac:inkMkLst>
            <pc:docMk/>
            <pc:sldMk cId="671412452" sldId="276"/>
            <ac:inkMk id="30" creationId="{9989DB33-2949-4164-81F4-5530093AFE1F}"/>
          </ac:inkMkLst>
        </pc:inkChg>
        <pc:inkChg chg="add del">
          <ac:chgData name="Jim Beland" userId="d41a4da1a37fb713" providerId="LiveId" clId="{3B6D931B-D9C8-40A4-8FAD-7F11D1525E5E}" dt="2020-06-11T02:10:01.317" v="4792"/>
          <ac:inkMkLst>
            <pc:docMk/>
            <pc:sldMk cId="671412452" sldId="276"/>
            <ac:inkMk id="31" creationId="{F4B6811A-33A8-484C-BF69-D6FFDA31D982}"/>
          </ac:inkMkLst>
        </pc:inkChg>
        <pc:inkChg chg="add del">
          <ac:chgData name="Jim Beland" userId="d41a4da1a37fb713" providerId="LiveId" clId="{3B6D931B-D9C8-40A4-8FAD-7F11D1525E5E}" dt="2020-06-11T02:10:01.317" v="4792"/>
          <ac:inkMkLst>
            <pc:docMk/>
            <pc:sldMk cId="671412452" sldId="276"/>
            <ac:inkMk id="32" creationId="{E9B34330-1505-4A75-BB28-60545D83913F}"/>
          </ac:inkMkLst>
        </pc:inkChg>
        <pc:inkChg chg="add">
          <ac:chgData name="Jim Beland" userId="d41a4da1a37fb713" providerId="LiveId" clId="{3B6D931B-D9C8-40A4-8FAD-7F11D1525E5E}" dt="2020-06-11T02:10:01.317" v="4792"/>
          <ac:inkMkLst>
            <pc:docMk/>
            <pc:sldMk cId="671412452" sldId="276"/>
            <ac:inkMk id="33" creationId="{13B7A629-37E4-4442-B6EE-260B8387F2AC}"/>
          </ac:inkMkLst>
        </pc:inkChg>
        <pc:inkChg chg="add del">
          <ac:chgData name="Jim Beland" userId="d41a4da1a37fb713" providerId="LiveId" clId="{3B6D931B-D9C8-40A4-8FAD-7F11D1525E5E}" dt="2020-06-11T02:10:06.414" v="4797"/>
          <ac:inkMkLst>
            <pc:docMk/>
            <pc:sldMk cId="671412452" sldId="276"/>
            <ac:inkMk id="34" creationId="{372F8EF8-7A6D-412F-936B-19D9C5DCF7FF}"/>
          </ac:inkMkLst>
        </pc:inkChg>
        <pc:inkChg chg="add del">
          <ac:chgData name="Jim Beland" userId="d41a4da1a37fb713" providerId="LiveId" clId="{3B6D931B-D9C8-40A4-8FAD-7F11D1525E5E}" dt="2020-06-11T02:10:06.414" v="4797"/>
          <ac:inkMkLst>
            <pc:docMk/>
            <pc:sldMk cId="671412452" sldId="276"/>
            <ac:inkMk id="35" creationId="{FD4C5900-79E2-4045-A29A-7FFAB3381F64}"/>
          </ac:inkMkLst>
        </pc:inkChg>
        <pc:inkChg chg="add del">
          <ac:chgData name="Jim Beland" userId="d41a4da1a37fb713" providerId="LiveId" clId="{3B6D931B-D9C8-40A4-8FAD-7F11D1525E5E}" dt="2020-06-11T02:10:06.414" v="4797"/>
          <ac:inkMkLst>
            <pc:docMk/>
            <pc:sldMk cId="671412452" sldId="276"/>
            <ac:inkMk id="36" creationId="{2D50659D-E3AF-436D-9A23-31D77AF9382E}"/>
          </ac:inkMkLst>
        </pc:inkChg>
        <pc:inkChg chg="add del">
          <ac:chgData name="Jim Beland" userId="d41a4da1a37fb713" providerId="LiveId" clId="{3B6D931B-D9C8-40A4-8FAD-7F11D1525E5E}" dt="2020-06-11T02:10:06.414" v="4797"/>
          <ac:inkMkLst>
            <pc:docMk/>
            <pc:sldMk cId="671412452" sldId="276"/>
            <ac:inkMk id="37" creationId="{D5E1FEC2-61E3-4005-8B0B-6ED0047D675E}"/>
          </ac:inkMkLst>
        </pc:inkChg>
        <pc:inkChg chg="add">
          <ac:chgData name="Jim Beland" userId="d41a4da1a37fb713" providerId="LiveId" clId="{3B6D931B-D9C8-40A4-8FAD-7F11D1525E5E}" dt="2020-06-11T02:10:06.414" v="4797"/>
          <ac:inkMkLst>
            <pc:docMk/>
            <pc:sldMk cId="671412452" sldId="276"/>
            <ac:inkMk id="38" creationId="{830C3E69-3E96-40A4-A21B-4FAA80188A17}"/>
          </ac:inkMkLst>
        </pc:inkChg>
        <pc:inkChg chg="del">
          <ac:chgData name="Jim Beland" userId="d41a4da1a37fb713" providerId="LiveId" clId="{3B6D931B-D9C8-40A4-8FAD-7F11D1525E5E}" dt="2020-06-11T02:10:14.454" v="4800"/>
          <ac:inkMkLst>
            <pc:docMk/>
            <pc:sldMk cId="671412452" sldId="276"/>
            <ac:inkMk id="39" creationId="{0FBF313C-C263-4A2B-84EC-49A0DCE55DDE}"/>
          </ac:inkMkLst>
        </pc:inkChg>
        <pc:inkChg chg="add">
          <ac:chgData name="Jim Beland" userId="d41a4da1a37fb713" providerId="LiveId" clId="{3B6D931B-D9C8-40A4-8FAD-7F11D1525E5E}" dt="2020-06-11T02:10:41.575" v="4806" actId="9405"/>
          <ac:inkMkLst>
            <pc:docMk/>
            <pc:sldMk cId="671412452" sldId="276"/>
            <ac:inkMk id="40" creationId="{1065EEDD-20BA-4628-8D61-1B883BB9F756}"/>
          </ac:inkMkLst>
        </pc:inkChg>
        <pc:inkChg chg="del">
          <ac:chgData name="Jim Beland" userId="d41a4da1a37fb713" providerId="LiveId" clId="{3B6D931B-D9C8-40A4-8FAD-7F11D1525E5E}" dt="2020-06-11T02:10:14.454" v="4804"/>
          <ac:inkMkLst>
            <pc:docMk/>
            <pc:sldMk cId="671412452" sldId="276"/>
            <ac:inkMk id="43" creationId="{F58DCBD2-3C05-47B8-97E1-4EC1378CFCE8}"/>
          </ac:inkMkLst>
        </pc:inkChg>
        <pc:inkChg chg="del">
          <ac:chgData name="Jim Beland" userId="d41a4da1a37fb713" providerId="LiveId" clId="{3B6D931B-D9C8-40A4-8FAD-7F11D1525E5E}" dt="2020-06-11T02:10:14.454" v="4803"/>
          <ac:inkMkLst>
            <pc:docMk/>
            <pc:sldMk cId="671412452" sldId="276"/>
            <ac:inkMk id="48" creationId="{31A7CF94-904B-4342-9B62-DBC997FE28EA}"/>
          </ac:inkMkLst>
        </pc:inkChg>
        <pc:inkChg chg="del">
          <ac:chgData name="Jim Beland" userId="d41a4da1a37fb713" providerId="LiveId" clId="{3B6D931B-D9C8-40A4-8FAD-7F11D1525E5E}" dt="2020-06-11T02:10:14.454" v="4801"/>
          <ac:inkMkLst>
            <pc:docMk/>
            <pc:sldMk cId="671412452" sldId="276"/>
            <ac:inkMk id="49" creationId="{42216395-4226-4708-8DE9-E30753541F44}"/>
          </ac:inkMkLst>
        </pc:inkChg>
        <pc:inkChg chg="del">
          <ac:chgData name="Jim Beland" userId="d41a4da1a37fb713" providerId="LiveId" clId="{3B6D931B-D9C8-40A4-8FAD-7F11D1525E5E}" dt="2020-06-11T02:10:14.454" v="4802"/>
          <ac:inkMkLst>
            <pc:docMk/>
            <pc:sldMk cId="671412452" sldId="276"/>
            <ac:inkMk id="50" creationId="{E5EADE84-E184-4D32-B6FC-B1DC52C91D78}"/>
          </ac:inkMkLst>
        </pc:inkChg>
        <pc:inkChg chg="del">
          <ac:chgData name="Jim Beland" userId="d41a4da1a37fb713" providerId="LiveId" clId="{3B6D931B-D9C8-40A4-8FAD-7F11D1525E5E}" dt="2020-06-11T02:09:37.205" v="4770"/>
          <ac:inkMkLst>
            <pc:docMk/>
            <pc:sldMk cId="671412452" sldId="276"/>
            <ac:inkMk id="60" creationId="{C4993A7E-C190-4D67-BE85-60086BB5A96C}"/>
          </ac:inkMkLst>
        </pc:inkChg>
      </pc:sldChg>
      <pc:sldChg chg="addSp delSp modSp add">
        <pc:chgData name="Jim Beland" userId="d41a4da1a37fb713" providerId="LiveId" clId="{3B6D931B-D9C8-40A4-8FAD-7F11D1525E5E}" dt="2020-06-11T02:14:29.651" v="5323" actId="478"/>
        <pc:sldMkLst>
          <pc:docMk/>
          <pc:sldMk cId="1202552184" sldId="277"/>
        </pc:sldMkLst>
        <pc:spChg chg="add mod">
          <ac:chgData name="Jim Beland" userId="d41a4da1a37fb713" providerId="LiveId" clId="{3B6D931B-D9C8-40A4-8FAD-7F11D1525E5E}" dt="2020-06-11T02:12:05.673" v="4956" actId="1076"/>
          <ac:spMkLst>
            <pc:docMk/>
            <pc:sldMk cId="1202552184" sldId="277"/>
            <ac:spMk id="5" creationId="{A40EFC8A-A463-4553-A5E6-CBF5229328E9}"/>
          </ac:spMkLst>
        </pc:spChg>
        <pc:spChg chg="add del mod">
          <ac:chgData name="Jim Beland" userId="d41a4da1a37fb713" providerId="LiveId" clId="{3B6D931B-D9C8-40A4-8FAD-7F11D1525E5E}" dt="2020-06-11T02:14:29.651" v="5323" actId="478"/>
          <ac:spMkLst>
            <pc:docMk/>
            <pc:sldMk cId="1202552184" sldId="277"/>
            <ac:spMk id="6" creationId="{F2FEA167-57EA-47B8-99E6-F50D00089A83}"/>
          </ac:spMkLst>
        </pc:spChg>
        <pc:inkChg chg="add">
          <ac:chgData name="Jim Beland" userId="d41a4da1a37fb713" providerId="LiveId" clId="{3B6D931B-D9C8-40A4-8FAD-7F11D1525E5E}" dt="2020-06-11T02:10:46.026" v="4807" actId="9405"/>
          <ac:inkMkLst>
            <pc:docMk/>
            <pc:sldMk cId="1202552184" sldId="277"/>
            <ac:inkMk id="4" creationId="{DE64F98F-038C-480C-BC0F-4DBEC920A8E9}"/>
          </ac:inkMkLst>
        </pc:inkChg>
      </pc:sldChg>
      <pc:sldChg chg="add">
        <pc:chgData name="Jim Beland" userId="d41a4da1a37fb713" providerId="LiveId" clId="{3B6D931B-D9C8-40A4-8FAD-7F11D1525E5E}" dt="2020-06-11T02:14:25.455" v="5322"/>
        <pc:sldMkLst>
          <pc:docMk/>
          <pc:sldMk cId="2548609050" sldId="278"/>
        </pc:sldMkLst>
      </pc:sldChg>
      <pc:sldChg chg="delSp modSp add">
        <pc:chgData name="Jim Beland" userId="d41a4da1a37fb713" providerId="LiveId" clId="{3B6D931B-D9C8-40A4-8FAD-7F11D1525E5E}" dt="2020-06-11T02:16:01.010" v="5514" actId="20577"/>
        <pc:sldMkLst>
          <pc:docMk/>
          <pc:sldMk cId="723559687" sldId="279"/>
        </pc:sldMkLst>
        <pc:spChg chg="mod">
          <ac:chgData name="Jim Beland" userId="d41a4da1a37fb713" providerId="LiveId" clId="{3B6D931B-D9C8-40A4-8FAD-7F11D1525E5E}" dt="2020-06-11T02:16:01.010" v="5514" actId="20577"/>
          <ac:spMkLst>
            <pc:docMk/>
            <pc:sldMk cId="723559687" sldId="279"/>
            <ac:spMk id="3" creationId="{EB71D221-D283-4824-8410-15CD81349813}"/>
          </ac:spMkLst>
        </pc:spChg>
        <pc:spChg chg="del">
          <ac:chgData name="Jim Beland" userId="d41a4da1a37fb713" providerId="LiveId" clId="{3B6D931B-D9C8-40A4-8FAD-7F11D1525E5E}" dt="2020-06-11T02:14:39.002" v="5325" actId="478"/>
          <ac:spMkLst>
            <pc:docMk/>
            <pc:sldMk cId="723559687" sldId="279"/>
            <ac:spMk id="5" creationId="{A40EFC8A-A463-4553-A5E6-CBF5229328E9}"/>
          </ac:spMkLst>
        </pc:spChg>
        <pc:spChg chg="del">
          <ac:chgData name="Jim Beland" userId="d41a4da1a37fb713" providerId="LiveId" clId="{3B6D931B-D9C8-40A4-8FAD-7F11D1525E5E}" dt="2020-06-11T02:14:41.330" v="5326" actId="478"/>
          <ac:spMkLst>
            <pc:docMk/>
            <pc:sldMk cId="723559687" sldId="279"/>
            <ac:spMk id="6" creationId="{F2FEA167-57EA-47B8-99E6-F50D00089A83}"/>
          </ac:spMkLst>
        </pc:spChg>
      </pc:sldChg>
      <pc:sldChg chg="modSp add">
        <pc:chgData name="Jim Beland" userId="d41a4da1a37fb713" providerId="LiveId" clId="{3B6D931B-D9C8-40A4-8FAD-7F11D1525E5E}" dt="2020-06-11T02:16:35.461" v="5557" actId="20577"/>
        <pc:sldMkLst>
          <pc:docMk/>
          <pc:sldMk cId="536166052" sldId="280"/>
        </pc:sldMkLst>
        <pc:spChg chg="mod">
          <ac:chgData name="Jim Beland" userId="d41a4da1a37fb713" providerId="LiveId" clId="{3B6D931B-D9C8-40A4-8FAD-7F11D1525E5E}" dt="2020-06-11T02:16:35.461" v="5557" actId="20577"/>
          <ac:spMkLst>
            <pc:docMk/>
            <pc:sldMk cId="536166052" sldId="280"/>
            <ac:spMk id="3" creationId="{EB71D221-D283-4824-8410-15CD81349813}"/>
          </ac:spMkLst>
        </pc:spChg>
      </pc:sldChg>
      <pc:sldChg chg="modSp add">
        <pc:chgData name="Jim Beland" userId="d41a4da1a37fb713" providerId="LiveId" clId="{3B6D931B-D9C8-40A4-8FAD-7F11D1525E5E}" dt="2020-06-11T02:17:19.087" v="5663" actId="20577"/>
        <pc:sldMkLst>
          <pc:docMk/>
          <pc:sldMk cId="1022629561" sldId="281"/>
        </pc:sldMkLst>
        <pc:spChg chg="mod">
          <ac:chgData name="Jim Beland" userId="d41a4da1a37fb713" providerId="LiveId" clId="{3B6D931B-D9C8-40A4-8FAD-7F11D1525E5E}" dt="2020-06-11T02:17:19.087" v="5663" actId="20577"/>
          <ac:spMkLst>
            <pc:docMk/>
            <pc:sldMk cId="1022629561" sldId="281"/>
            <ac:spMk id="3" creationId="{EB71D221-D283-4824-8410-15CD81349813}"/>
          </ac:spMkLst>
        </pc:spChg>
      </pc:sldChg>
      <pc:sldChg chg="add">
        <pc:chgData name="Jim Beland" userId="d41a4da1a37fb713" providerId="LiveId" clId="{3B6D931B-D9C8-40A4-8FAD-7F11D1525E5E}" dt="2020-06-11T02:17:13.991" v="5634"/>
        <pc:sldMkLst>
          <pc:docMk/>
          <pc:sldMk cId="2902520474" sldId="282"/>
        </pc:sldMkLst>
      </pc:sldChg>
      <pc:sldChg chg="modSp add">
        <pc:chgData name="Jim Beland" userId="d41a4da1a37fb713" providerId="LiveId" clId="{3B6D931B-D9C8-40A4-8FAD-7F11D1525E5E}" dt="2020-06-11T02:18:51.923" v="5896" actId="20577"/>
        <pc:sldMkLst>
          <pc:docMk/>
          <pc:sldMk cId="3208918854" sldId="283"/>
        </pc:sldMkLst>
        <pc:spChg chg="mod">
          <ac:chgData name="Jim Beland" userId="d41a4da1a37fb713" providerId="LiveId" clId="{3B6D931B-D9C8-40A4-8FAD-7F11D1525E5E}" dt="2020-06-11T02:18:51.923" v="5896" actId="20577"/>
          <ac:spMkLst>
            <pc:docMk/>
            <pc:sldMk cId="3208918854" sldId="283"/>
            <ac:spMk id="3" creationId="{EB71D221-D283-4824-8410-15CD81349813}"/>
          </ac:spMkLst>
        </pc:spChg>
      </pc:sldChg>
      <pc:sldChg chg="modSp add">
        <pc:chgData name="Jim Beland" userId="d41a4da1a37fb713" providerId="LiveId" clId="{3B6D931B-D9C8-40A4-8FAD-7F11D1525E5E}" dt="2020-06-11T02:20:25.478" v="6113" actId="20577"/>
        <pc:sldMkLst>
          <pc:docMk/>
          <pc:sldMk cId="3890424822" sldId="284"/>
        </pc:sldMkLst>
        <pc:spChg chg="mod">
          <ac:chgData name="Jim Beland" userId="d41a4da1a37fb713" providerId="LiveId" clId="{3B6D931B-D9C8-40A4-8FAD-7F11D1525E5E}" dt="2020-06-11T02:20:25.478" v="6113" actId="20577"/>
          <ac:spMkLst>
            <pc:docMk/>
            <pc:sldMk cId="3890424822" sldId="284"/>
            <ac:spMk id="3" creationId="{EB71D221-D283-4824-8410-15CD81349813}"/>
          </ac:spMkLst>
        </pc:spChg>
      </pc:sldChg>
      <pc:sldChg chg="modSp add">
        <pc:chgData name="Jim Beland" userId="d41a4da1a37fb713" providerId="LiveId" clId="{3B6D931B-D9C8-40A4-8FAD-7F11D1525E5E}" dt="2020-06-11T02:21:23.540" v="6354" actId="20577"/>
        <pc:sldMkLst>
          <pc:docMk/>
          <pc:sldMk cId="2670822001" sldId="285"/>
        </pc:sldMkLst>
        <pc:spChg chg="mod">
          <ac:chgData name="Jim Beland" userId="d41a4da1a37fb713" providerId="LiveId" clId="{3B6D931B-D9C8-40A4-8FAD-7F11D1525E5E}" dt="2020-06-11T02:21:23.540" v="6354" actId="20577"/>
          <ac:spMkLst>
            <pc:docMk/>
            <pc:sldMk cId="2670822001" sldId="285"/>
            <ac:spMk id="3" creationId="{EB71D221-D283-4824-8410-15CD81349813}"/>
          </ac:spMkLst>
        </pc:spChg>
      </pc:sldChg>
      <pc:sldChg chg="delSp modSp add">
        <pc:chgData name="Jim Beland" userId="d41a4da1a37fb713" providerId="LiveId" clId="{3B6D931B-D9C8-40A4-8FAD-7F11D1525E5E}" dt="2020-06-11T02:24:52.700" v="6719" actId="20577"/>
        <pc:sldMkLst>
          <pc:docMk/>
          <pc:sldMk cId="2754794703" sldId="286"/>
        </pc:sldMkLst>
        <pc:spChg chg="mod">
          <ac:chgData name="Jim Beland" userId="d41a4da1a37fb713" providerId="LiveId" clId="{3B6D931B-D9C8-40A4-8FAD-7F11D1525E5E}" dt="2020-06-11T02:24:52.700" v="6719" actId="20577"/>
          <ac:spMkLst>
            <pc:docMk/>
            <pc:sldMk cId="2754794703" sldId="286"/>
            <ac:spMk id="3" creationId="{EB71D221-D283-4824-8410-15CD81349813}"/>
          </ac:spMkLst>
        </pc:spChg>
        <pc:inkChg chg="del">
          <ac:chgData name="Jim Beland" userId="d41a4da1a37fb713" providerId="LiveId" clId="{3B6D931B-D9C8-40A4-8FAD-7F11D1525E5E}" dt="2020-06-11T02:22:33.339" v="6358"/>
          <ac:inkMkLst>
            <pc:docMk/>
            <pc:sldMk cId="2754794703" sldId="286"/>
            <ac:inkMk id="4" creationId="{DE64F98F-038C-480C-BC0F-4DBEC920A8E9}"/>
          </ac:inkMkLst>
        </pc:inkChg>
        <pc:inkChg chg="del">
          <ac:chgData name="Jim Beland" userId="d41a4da1a37fb713" providerId="LiveId" clId="{3B6D931B-D9C8-40A4-8FAD-7F11D1525E5E}" dt="2020-06-11T02:22:33.339" v="6359"/>
          <ac:inkMkLst>
            <pc:docMk/>
            <pc:sldMk cId="2754794703" sldId="286"/>
            <ac:inkMk id="9" creationId="{F0B01A65-60AB-4B15-9347-A337866583CC}"/>
          </ac:inkMkLst>
        </pc:inkChg>
        <pc:inkChg chg="del">
          <ac:chgData name="Jim Beland" userId="d41a4da1a37fb713" providerId="LiveId" clId="{3B6D931B-D9C8-40A4-8FAD-7F11D1525E5E}" dt="2020-06-11T02:22:33.339" v="6361"/>
          <ac:inkMkLst>
            <pc:docMk/>
            <pc:sldMk cId="2754794703" sldId="286"/>
            <ac:inkMk id="12" creationId="{EC5CDFD0-A3CD-4D6E-9378-DA528D67FA4C}"/>
          </ac:inkMkLst>
        </pc:inkChg>
        <pc:inkChg chg="del">
          <ac:chgData name="Jim Beland" userId="d41a4da1a37fb713" providerId="LiveId" clId="{3B6D931B-D9C8-40A4-8FAD-7F11D1525E5E}" dt="2020-06-11T02:22:33.339" v="6360"/>
          <ac:inkMkLst>
            <pc:docMk/>
            <pc:sldMk cId="2754794703" sldId="286"/>
            <ac:inkMk id="26" creationId="{5ECFEADE-6505-41DC-8F95-6E6969224DB0}"/>
          </ac:inkMkLst>
        </pc:inkChg>
        <pc:inkChg chg="del">
          <ac:chgData name="Jim Beland" userId="d41a4da1a37fb713" providerId="LiveId" clId="{3B6D931B-D9C8-40A4-8FAD-7F11D1525E5E}" dt="2020-06-11T02:22:33.335" v="6357"/>
          <ac:inkMkLst>
            <pc:docMk/>
            <pc:sldMk cId="2754794703" sldId="286"/>
            <ac:inkMk id="28" creationId="{BB3F8F68-5A8D-42CD-8230-B268C4D5FA97}"/>
          </ac:inkMkLst>
        </pc:inkChg>
        <pc:inkChg chg="del">
          <ac:chgData name="Jim Beland" userId="d41a4da1a37fb713" providerId="LiveId" clId="{3B6D931B-D9C8-40A4-8FAD-7F11D1525E5E}" dt="2020-06-11T02:22:33.339" v="6362"/>
          <ac:inkMkLst>
            <pc:docMk/>
            <pc:sldMk cId="2754794703" sldId="286"/>
            <ac:inkMk id="33" creationId="{13B7A629-37E4-4442-B6EE-260B8387F2AC}"/>
          </ac:inkMkLst>
        </pc:inkChg>
        <pc:inkChg chg="del">
          <ac:chgData name="Jim Beland" userId="d41a4da1a37fb713" providerId="LiveId" clId="{3B6D931B-D9C8-40A4-8FAD-7F11D1525E5E}" dt="2020-06-11T02:22:34.687" v="6363"/>
          <ac:inkMkLst>
            <pc:docMk/>
            <pc:sldMk cId="2754794703" sldId="286"/>
            <ac:inkMk id="38" creationId="{830C3E69-3E96-40A4-A21B-4FAA80188A17}"/>
          </ac:inkMkLst>
        </pc:inkChg>
      </pc:sldChg>
      <pc:sldChg chg="addSp delSp modSp add">
        <pc:chgData name="Jim Beland" userId="d41a4da1a37fb713" providerId="LiveId" clId="{3B6D931B-D9C8-40A4-8FAD-7F11D1525E5E}" dt="2020-06-11T02:27:47.925" v="6847"/>
        <pc:sldMkLst>
          <pc:docMk/>
          <pc:sldMk cId="1547350935" sldId="287"/>
        </pc:sldMkLst>
        <pc:spChg chg="mod">
          <ac:chgData name="Jim Beland" userId="d41a4da1a37fb713" providerId="LiveId" clId="{3B6D931B-D9C8-40A4-8FAD-7F11D1525E5E}" dt="2020-06-11T02:26:08.660" v="6781" actId="20577"/>
          <ac:spMkLst>
            <pc:docMk/>
            <pc:sldMk cId="1547350935" sldId="287"/>
            <ac:spMk id="3" creationId="{EB71D221-D283-4824-8410-15CD81349813}"/>
          </ac:spMkLst>
        </pc:spChg>
        <pc:inkChg chg="add del">
          <ac:chgData name="Jim Beland" userId="d41a4da1a37fb713" providerId="LiveId" clId="{3B6D931B-D9C8-40A4-8FAD-7F11D1525E5E}" dt="2020-06-11T02:27:14.615" v="6796"/>
          <ac:inkMkLst>
            <pc:docMk/>
            <pc:sldMk cId="1547350935" sldId="287"/>
            <ac:inkMk id="16" creationId="{231AE621-CD83-4EBC-B0C9-F0C27DAB92F5}"/>
          </ac:inkMkLst>
        </pc:inkChg>
        <pc:inkChg chg="add del">
          <ac:chgData name="Jim Beland" userId="d41a4da1a37fb713" providerId="LiveId" clId="{3B6D931B-D9C8-40A4-8FAD-7F11D1525E5E}" dt="2020-06-11T02:27:14.615" v="6796"/>
          <ac:inkMkLst>
            <pc:docMk/>
            <pc:sldMk cId="1547350935" sldId="287"/>
            <ac:inkMk id="17" creationId="{68F08A89-E114-4DD0-8B2F-809E843F6C97}"/>
          </ac:inkMkLst>
        </pc:inkChg>
        <pc:inkChg chg="add del">
          <ac:chgData name="Jim Beland" userId="d41a4da1a37fb713" providerId="LiveId" clId="{3B6D931B-D9C8-40A4-8FAD-7F11D1525E5E}" dt="2020-06-11T02:27:14.615" v="6796"/>
          <ac:inkMkLst>
            <pc:docMk/>
            <pc:sldMk cId="1547350935" sldId="287"/>
            <ac:inkMk id="18" creationId="{61B8E0B3-214F-42FF-B435-67B5EF788B0C}"/>
          </ac:inkMkLst>
        </pc:inkChg>
        <pc:inkChg chg="add del">
          <ac:chgData name="Jim Beland" userId="d41a4da1a37fb713" providerId="LiveId" clId="{3B6D931B-D9C8-40A4-8FAD-7F11D1525E5E}" dt="2020-06-11T02:27:14.615" v="6796"/>
          <ac:inkMkLst>
            <pc:docMk/>
            <pc:sldMk cId="1547350935" sldId="287"/>
            <ac:inkMk id="19" creationId="{9E9F3585-48BD-4EFA-8D7B-FE0C8583F6F7}"/>
          </ac:inkMkLst>
        </pc:inkChg>
        <pc:inkChg chg="add del">
          <ac:chgData name="Jim Beland" userId="d41a4da1a37fb713" providerId="LiveId" clId="{3B6D931B-D9C8-40A4-8FAD-7F11D1525E5E}" dt="2020-06-11T02:27:14.615" v="6796"/>
          <ac:inkMkLst>
            <pc:docMk/>
            <pc:sldMk cId="1547350935" sldId="287"/>
            <ac:inkMk id="20" creationId="{5EBD6C01-71C0-405F-AE75-E7EA1F0840AE}"/>
          </ac:inkMkLst>
        </pc:inkChg>
        <pc:inkChg chg="add del">
          <ac:chgData name="Jim Beland" userId="d41a4da1a37fb713" providerId="LiveId" clId="{3B6D931B-D9C8-40A4-8FAD-7F11D1525E5E}" dt="2020-06-11T02:27:14.615" v="6796"/>
          <ac:inkMkLst>
            <pc:docMk/>
            <pc:sldMk cId="1547350935" sldId="287"/>
            <ac:inkMk id="21" creationId="{C1BAE52F-E02F-4A90-923B-2611BEDA1FD9}"/>
          </ac:inkMkLst>
        </pc:inkChg>
        <pc:inkChg chg="add del">
          <ac:chgData name="Jim Beland" userId="d41a4da1a37fb713" providerId="LiveId" clId="{3B6D931B-D9C8-40A4-8FAD-7F11D1525E5E}" dt="2020-06-11T02:27:14.615" v="6796"/>
          <ac:inkMkLst>
            <pc:docMk/>
            <pc:sldMk cId="1547350935" sldId="287"/>
            <ac:inkMk id="22" creationId="{C169C926-68CC-4149-9A64-63B72D1375F9}"/>
          </ac:inkMkLst>
        </pc:inkChg>
        <pc:inkChg chg="add del">
          <ac:chgData name="Jim Beland" userId="d41a4da1a37fb713" providerId="LiveId" clId="{3B6D931B-D9C8-40A4-8FAD-7F11D1525E5E}" dt="2020-06-11T02:27:14.615" v="6796"/>
          <ac:inkMkLst>
            <pc:docMk/>
            <pc:sldMk cId="1547350935" sldId="287"/>
            <ac:inkMk id="23" creationId="{2DF5B279-E59E-4213-BEA5-2B1103969A25}"/>
          </ac:inkMkLst>
        </pc:inkChg>
        <pc:inkChg chg="add">
          <ac:chgData name="Jim Beland" userId="d41a4da1a37fb713" providerId="LiveId" clId="{3B6D931B-D9C8-40A4-8FAD-7F11D1525E5E}" dt="2020-06-11T02:27:14.615" v="6796"/>
          <ac:inkMkLst>
            <pc:docMk/>
            <pc:sldMk cId="1547350935" sldId="287"/>
            <ac:inkMk id="24" creationId="{D7C1778C-9DEF-4943-8F90-D80C566B9360}"/>
          </ac:inkMkLst>
        </pc:inkChg>
        <pc:inkChg chg="add del">
          <ac:chgData name="Jim Beland" userId="d41a4da1a37fb713" providerId="LiveId" clId="{3B6D931B-D9C8-40A4-8FAD-7F11D1525E5E}" dt="2020-06-11T02:27:19.720" v="6804"/>
          <ac:inkMkLst>
            <pc:docMk/>
            <pc:sldMk cId="1547350935" sldId="287"/>
            <ac:inkMk id="25" creationId="{8BFF3026-76A8-48D3-BF56-121C7B14C24B}"/>
          </ac:inkMkLst>
        </pc:inkChg>
        <pc:inkChg chg="add del">
          <ac:chgData name="Jim Beland" userId="d41a4da1a37fb713" providerId="LiveId" clId="{3B6D931B-D9C8-40A4-8FAD-7F11D1525E5E}" dt="2020-06-11T02:27:19.720" v="6804"/>
          <ac:inkMkLst>
            <pc:docMk/>
            <pc:sldMk cId="1547350935" sldId="287"/>
            <ac:inkMk id="26" creationId="{168C9C7B-C8FE-4552-9890-FD69B5780383}"/>
          </ac:inkMkLst>
        </pc:inkChg>
        <pc:inkChg chg="add del">
          <ac:chgData name="Jim Beland" userId="d41a4da1a37fb713" providerId="LiveId" clId="{3B6D931B-D9C8-40A4-8FAD-7F11D1525E5E}" dt="2020-06-11T02:27:19.720" v="6804"/>
          <ac:inkMkLst>
            <pc:docMk/>
            <pc:sldMk cId="1547350935" sldId="287"/>
            <ac:inkMk id="27" creationId="{DF3B8D1E-00A4-401E-9DE4-0CD76AF829DC}"/>
          </ac:inkMkLst>
        </pc:inkChg>
        <pc:inkChg chg="add del">
          <ac:chgData name="Jim Beland" userId="d41a4da1a37fb713" providerId="LiveId" clId="{3B6D931B-D9C8-40A4-8FAD-7F11D1525E5E}" dt="2020-06-11T02:27:19.720" v="6804"/>
          <ac:inkMkLst>
            <pc:docMk/>
            <pc:sldMk cId="1547350935" sldId="287"/>
            <ac:inkMk id="28" creationId="{9A404BD8-8B43-41A5-9010-64174D88F28C}"/>
          </ac:inkMkLst>
        </pc:inkChg>
        <pc:inkChg chg="add del">
          <ac:chgData name="Jim Beland" userId="d41a4da1a37fb713" providerId="LiveId" clId="{3B6D931B-D9C8-40A4-8FAD-7F11D1525E5E}" dt="2020-06-11T02:27:19.720" v="6804"/>
          <ac:inkMkLst>
            <pc:docMk/>
            <pc:sldMk cId="1547350935" sldId="287"/>
            <ac:inkMk id="29" creationId="{7E94BBBF-8ED4-4E5E-927C-8391015F8CA3}"/>
          </ac:inkMkLst>
        </pc:inkChg>
        <pc:inkChg chg="add del">
          <ac:chgData name="Jim Beland" userId="d41a4da1a37fb713" providerId="LiveId" clId="{3B6D931B-D9C8-40A4-8FAD-7F11D1525E5E}" dt="2020-06-11T02:27:19.720" v="6804"/>
          <ac:inkMkLst>
            <pc:docMk/>
            <pc:sldMk cId="1547350935" sldId="287"/>
            <ac:inkMk id="30" creationId="{C892B6B3-E8EE-4813-8CAA-5E6886AFBD8C}"/>
          </ac:inkMkLst>
        </pc:inkChg>
        <pc:inkChg chg="add del">
          <ac:chgData name="Jim Beland" userId="d41a4da1a37fb713" providerId="LiveId" clId="{3B6D931B-D9C8-40A4-8FAD-7F11D1525E5E}" dt="2020-06-11T02:27:19.720" v="6804"/>
          <ac:inkMkLst>
            <pc:docMk/>
            <pc:sldMk cId="1547350935" sldId="287"/>
            <ac:inkMk id="31" creationId="{8B88084C-3199-44D4-A417-209B4A0C22AD}"/>
          </ac:inkMkLst>
        </pc:inkChg>
        <pc:inkChg chg="add del">
          <ac:chgData name="Jim Beland" userId="d41a4da1a37fb713" providerId="LiveId" clId="{3B6D931B-D9C8-40A4-8FAD-7F11D1525E5E}" dt="2020-06-11T02:27:22.514" v="6809"/>
          <ac:inkMkLst>
            <pc:docMk/>
            <pc:sldMk cId="1547350935" sldId="287"/>
            <ac:inkMk id="32" creationId="{0E6932A1-8B04-42C5-A110-04AB40135FEE}"/>
          </ac:inkMkLst>
        </pc:inkChg>
        <pc:inkChg chg="add del">
          <ac:chgData name="Jim Beland" userId="d41a4da1a37fb713" providerId="LiveId" clId="{3B6D931B-D9C8-40A4-8FAD-7F11D1525E5E}" dt="2020-06-11T02:27:22.514" v="6809"/>
          <ac:inkMkLst>
            <pc:docMk/>
            <pc:sldMk cId="1547350935" sldId="287"/>
            <ac:inkMk id="33" creationId="{7EFC2E7C-7BEE-4B9C-A50B-F10EB213E8FF}"/>
          </ac:inkMkLst>
        </pc:inkChg>
        <pc:inkChg chg="add del">
          <ac:chgData name="Jim Beland" userId="d41a4da1a37fb713" providerId="LiveId" clId="{3B6D931B-D9C8-40A4-8FAD-7F11D1525E5E}" dt="2020-06-11T02:27:22.514" v="6809"/>
          <ac:inkMkLst>
            <pc:docMk/>
            <pc:sldMk cId="1547350935" sldId="287"/>
            <ac:inkMk id="34" creationId="{1EC25A6F-918E-429D-BCBF-577542D8E67D}"/>
          </ac:inkMkLst>
        </pc:inkChg>
        <pc:inkChg chg="add del">
          <ac:chgData name="Jim Beland" userId="d41a4da1a37fb713" providerId="LiveId" clId="{3B6D931B-D9C8-40A4-8FAD-7F11D1525E5E}" dt="2020-06-11T02:27:22.514" v="6809"/>
          <ac:inkMkLst>
            <pc:docMk/>
            <pc:sldMk cId="1547350935" sldId="287"/>
            <ac:inkMk id="35" creationId="{5EBD7FD7-1C37-4394-B99A-DD978BE34661}"/>
          </ac:inkMkLst>
        </pc:inkChg>
        <pc:inkChg chg="add del">
          <ac:chgData name="Jim Beland" userId="d41a4da1a37fb713" providerId="LiveId" clId="{3B6D931B-D9C8-40A4-8FAD-7F11D1525E5E}" dt="2020-06-11T02:27:22.514" v="6809"/>
          <ac:inkMkLst>
            <pc:docMk/>
            <pc:sldMk cId="1547350935" sldId="287"/>
            <ac:inkMk id="36" creationId="{08FAF71D-B441-4170-9730-91F80F9C5721}"/>
          </ac:inkMkLst>
        </pc:inkChg>
        <pc:inkChg chg="add">
          <ac:chgData name="Jim Beland" userId="d41a4da1a37fb713" providerId="LiveId" clId="{3B6D931B-D9C8-40A4-8FAD-7F11D1525E5E}" dt="2020-06-11T02:27:22.514" v="6809"/>
          <ac:inkMkLst>
            <pc:docMk/>
            <pc:sldMk cId="1547350935" sldId="287"/>
            <ac:inkMk id="37" creationId="{317DCDE8-A85D-4326-A2E8-BB9F90E51346}"/>
          </ac:inkMkLst>
        </pc:inkChg>
        <pc:inkChg chg="add del">
          <ac:chgData name="Jim Beland" userId="d41a4da1a37fb713" providerId="LiveId" clId="{3B6D931B-D9C8-40A4-8FAD-7F11D1525E5E}" dt="2020-06-11T02:27:31.248" v="6822"/>
          <ac:inkMkLst>
            <pc:docMk/>
            <pc:sldMk cId="1547350935" sldId="287"/>
            <ac:inkMk id="38" creationId="{2FAA35EC-BB59-46EF-BC9D-F1A687AD0955}"/>
          </ac:inkMkLst>
        </pc:inkChg>
        <pc:inkChg chg="add del">
          <ac:chgData name="Jim Beland" userId="d41a4da1a37fb713" providerId="LiveId" clId="{3B6D931B-D9C8-40A4-8FAD-7F11D1525E5E}" dt="2020-06-11T02:27:31.248" v="6822"/>
          <ac:inkMkLst>
            <pc:docMk/>
            <pc:sldMk cId="1547350935" sldId="287"/>
            <ac:inkMk id="39" creationId="{A1B864F4-F64E-4E20-99F9-1A205F5726E0}"/>
          </ac:inkMkLst>
        </pc:inkChg>
        <pc:inkChg chg="add del">
          <ac:chgData name="Jim Beland" userId="d41a4da1a37fb713" providerId="LiveId" clId="{3B6D931B-D9C8-40A4-8FAD-7F11D1525E5E}" dt="2020-06-11T02:27:31.248" v="6822"/>
          <ac:inkMkLst>
            <pc:docMk/>
            <pc:sldMk cId="1547350935" sldId="287"/>
            <ac:inkMk id="40" creationId="{EF0D6DE1-9057-471F-A962-FEF34C645C10}"/>
          </ac:inkMkLst>
        </pc:inkChg>
        <pc:inkChg chg="add del">
          <ac:chgData name="Jim Beland" userId="d41a4da1a37fb713" providerId="LiveId" clId="{3B6D931B-D9C8-40A4-8FAD-7F11D1525E5E}" dt="2020-06-11T02:27:31.248" v="6822"/>
          <ac:inkMkLst>
            <pc:docMk/>
            <pc:sldMk cId="1547350935" sldId="287"/>
            <ac:inkMk id="41" creationId="{B9F84109-11D3-403F-863E-6EB7112CAC3B}"/>
          </ac:inkMkLst>
        </pc:inkChg>
        <pc:inkChg chg="add del">
          <ac:chgData name="Jim Beland" userId="d41a4da1a37fb713" providerId="LiveId" clId="{3B6D931B-D9C8-40A4-8FAD-7F11D1525E5E}" dt="2020-06-11T02:27:31.248" v="6822"/>
          <ac:inkMkLst>
            <pc:docMk/>
            <pc:sldMk cId="1547350935" sldId="287"/>
            <ac:inkMk id="42" creationId="{164A78BA-106C-4240-AFCC-92B6669B3AF5}"/>
          </ac:inkMkLst>
        </pc:inkChg>
        <pc:inkChg chg="add del">
          <ac:chgData name="Jim Beland" userId="d41a4da1a37fb713" providerId="LiveId" clId="{3B6D931B-D9C8-40A4-8FAD-7F11D1525E5E}" dt="2020-06-11T02:27:31.248" v="6822"/>
          <ac:inkMkLst>
            <pc:docMk/>
            <pc:sldMk cId="1547350935" sldId="287"/>
            <ac:inkMk id="43" creationId="{D09866B8-ACB8-49C4-93AA-C17EB2AF58E8}"/>
          </ac:inkMkLst>
        </pc:inkChg>
        <pc:inkChg chg="add del">
          <ac:chgData name="Jim Beland" userId="d41a4da1a37fb713" providerId="LiveId" clId="{3B6D931B-D9C8-40A4-8FAD-7F11D1525E5E}" dt="2020-06-11T02:27:31.248" v="6822"/>
          <ac:inkMkLst>
            <pc:docMk/>
            <pc:sldMk cId="1547350935" sldId="287"/>
            <ac:inkMk id="44" creationId="{B276BD53-AD61-4F8D-A8F6-E2B9561DD6E0}"/>
          </ac:inkMkLst>
        </pc:inkChg>
        <pc:inkChg chg="add del">
          <ac:chgData name="Jim Beland" userId="d41a4da1a37fb713" providerId="LiveId" clId="{3B6D931B-D9C8-40A4-8FAD-7F11D1525E5E}" dt="2020-06-11T02:27:31.248" v="6822"/>
          <ac:inkMkLst>
            <pc:docMk/>
            <pc:sldMk cId="1547350935" sldId="287"/>
            <ac:inkMk id="45" creationId="{C639D176-8F0D-4082-8E18-0D4791B7C875}"/>
          </ac:inkMkLst>
        </pc:inkChg>
        <pc:inkChg chg="add del">
          <ac:chgData name="Jim Beland" userId="d41a4da1a37fb713" providerId="LiveId" clId="{3B6D931B-D9C8-40A4-8FAD-7F11D1525E5E}" dt="2020-06-11T02:27:31.248" v="6822"/>
          <ac:inkMkLst>
            <pc:docMk/>
            <pc:sldMk cId="1547350935" sldId="287"/>
            <ac:inkMk id="46" creationId="{834EE2CC-2E7D-465A-A7D0-8E5DC5B762D3}"/>
          </ac:inkMkLst>
        </pc:inkChg>
        <pc:inkChg chg="add del">
          <ac:chgData name="Jim Beland" userId="d41a4da1a37fb713" providerId="LiveId" clId="{3B6D931B-D9C8-40A4-8FAD-7F11D1525E5E}" dt="2020-06-11T02:27:31.248" v="6822"/>
          <ac:inkMkLst>
            <pc:docMk/>
            <pc:sldMk cId="1547350935" sldId="287"/>
            <ac:inkMk id="47" creationId="{B1B501FB-D947-4CFF-98E4-F598C59368A0}"/>
          </ac:inkMkLst>
        </pc:inkChg>
        <pc:inkChg chg="add del">
          <ac:chgData name="Jim Beland" userId="d41a4da1a37fb713" providerId="LiveId" clId="{3B6D931B-D9C8-40A4-8FAD-7F11D1525E5E}" dt="2020-06-11T02:27:31.248" v="6822"/>
          <ac:inkMkLst>
            <pc:docMk/>
            <pc:sldMk cId="1547350935" sldId="287"/>
            <ac:inkMk id="48" creationId="{ACB1C98E-D74A-44DC-B613-86EE3E4EA3A5}"/>
          </ac:inkMkLst>
        </pc:inkChg>
        <pc:inkChg chg="add del">
          <ac:chgData name="Jim Beland" userId="d41a4da1a37fb713" providerId="LiveId" clId="{3B6D931B-D9C8-40A4-8FAD-7F11D1525E5E}" dt="2020-06-11T02:27:31.248" v="6822"/>
          <ac:inkMkLst>
            <pc:docMk/>
            <pc:sldMk cId="1547350935" sldId="287"/>
            <ac:inkMk id="49" creationId="{9C1E0617-D9B6-4099-B801-610E5BBC6E68}"/>
          </ac:inkMkLst>
        </pc:inkChg>
        <pc:inkChg chg="add del">
          <ac:chgData name="Jim Beland" userId="d41a4da1a37fb713" providerId="LiveId" clId="{3B6D931B-D9C8-40A4-8FAD-7F11D1525E5E}" dt="2020-06-11T02:27:35.467" v="6827"/>
          <ac:inkMkLst>
            <pc:docMk/>
            <pc:sldMk cId="1547350935" sldId="287"/>
            <ac:inkMk id="50" creationId="{F9180D7E-61EA-4E30-8AEA-830709906801}"/>
          </ac:inkMkLst>
        </pc:inkChg>
        <pc:inkChg chg="add">
          <ac:chgData name="Jim Beland" userId="d41a4da1a37fb713" providerId="LiveId" clId="{3B6D931B-D9C8-40A4-8FAD-7F11D1525E5E}" dt="2020-06-11T02:27:31.248" v="6822"/>
          <ac:inkMkLst>
            <pc:docMk/>
            <pc:sldMk cId="1547350935" sldId="287"/>
            <ac:inkMk id="51" creationId="{F3931474-1167-4228-B093-D9DD2D57941F}"/>
          </ac:inkMkLst>
        </pc:inkChg>
        <pc:inkChg chg="add del">
          <ac:chgData name="Jim Beland" userId="d41a4da1a37fb713" providerId="LiveId" clId="{3B6D931B-D9C8-40A4-8FAD-7F11D1525E5E}" dt="2020-06-11T02:27:35.467" v="6827"/>
          <ac:inkMkLst>
            <pc:docMk/>
            <pc:sldMk cId="1547350935" sldId="287"/>
            <ac:inkMk id="52" creationId="{E51FEFC3-95CC-4B48-82A9-9233A8364013}"/>
          </ac:inkMkLst>
        </pc:inkChg>
        <pc:inkChg chg="add del">
          <ac:chgData name="Jim Beland" userId="d41a4da1a37fb713" providerId="LiveId" clId="{3B6D931B-D9C8-40A4-8FAD-7F11D1525E5E}" dt="2020-06-11T02:27:35.467" v="6827"/>
          <ac:inkMkLst>
            <pc:docMk/>
            <pc:sldMk cId="1547350935" sldId="287"/>
            <ac:inkMk id="53" creationId="{1D74FEF4-F131-480E-A32F-1E1A80FCD98D}"/>
          </ac:inkMkLst>
        </pc:inkChg>
        <pc:inkChg chg="add del">
          <ac:chgData name="Jim Beland" userId="d41a4da1a37fb713" providerId="LiveId" clId="{3B6D931B-D9C8-40A4-8FAD-7F11D1525E5E}" dt="2020-06-11T02:27:35.467" v="6827"/>
          <ac:inkMkLst>
            <pc:docMk/>
            <pc:sldMk cId="1547350935" sldId="287"/>
            <ac:inkMk id="54" creationId="{3219C34C-65E1-440A-91E2-6E1A083699BD}"/>
          </ac:inkMkLst>
        </pc:inkChg>
        <pc:inkChg chg="add del">
          <ac:chgData name="Jim Beland" userId="d41a4da1a37fb713" providerId="LiveId" clId="{3B6D931B-D9C8-40A4-8FAD-7F11D1525E5E}" dt="2020-06-11T02:27:35.467" v="6827"/>
          <ac:inkMkLst>
            <pc:docMk/>
            <pc:sldMk cId="1547350935" sldId="287"/>
            <ac:inkMk id="55" creationId="{03665DEC-D60F-45F7-B82B-4648CAC10C0A}"/>
          </ac:inkMkLst>
        </pc:inkChg>
        <pc:inkChg chg="add">
          <ac:chgData name="Jim Beland" userId="d41a4da1a37fb713" providerId="LiveId" clId="{3B6D931B-D9C8-40A4-8FAD-7F11D1525E5E}" dt="2020-06-11T02:27:35.467" v="6827"/>
          <ac:inkMkLst>
            <pc:docMk/>
            <pc:sldMk cId="1547350935" sldId="287"/>
            <ac:inkMk id="56" creationId="{585EABF6-B201-4499-9A7C-4E7B0EC3557E}"/>
          </ac:inkMkLst>
        </pc:inkChg>
        <pc:inkChg chg="add">
          <ac:chgData name="Jim Beland" userId="d41a4da1a37fb713" providerId="LiveId" clId="{3B6D931B-D9C8-40A4-8FAD-7F11D1525E5E}" dt="2020-06-11T02:27:35.467" v="6827"/>
          <ac:inkMkLst>
            <pc:docMk/>
            <pc:sldMk cId="1547350935" sldId="287"/>
            <ac:inkMk id="57" creationId="{567F759C-E8C7-4AA6-9325-CD5792977396}"/>
          </ac:inkMkLst>
        </pc:inkChg>
        <pc:inkChg chg="add del">
          <ac:chgData name="Jim Beland" userId="d41a4da1a37fb713" providerId="LiveId" clId="{3B6D931B-D9C8-40A4-8FAD-7F11D1525E5E}" dt="2020-06-11T02:27:41.849" v="6839"/>
          <ac:inkMkLst>
            <pc:docMk/>
            <pc:sldMk cId="1547350935" sldId="287"/>
            <ac:inkMk id="58" creationId="{EF832DFE-97F7-47C6-A87B-9EF7E02DB1E2}"/>
          </ac:inkMkLst>
        </pc:inkChg>
        <pc:inkChg chg="add del">
          <ac:chgData name="Jim Beland" userId="d41a4da1a37fb713" providerId="LiveId" clId="{3B6D931B-D9C8-40A4-8FAD-7F11D1525E5E}" dt="2020-06-11T02:27:41.849" v="6839"/>
          <ac:inkMkLst>
            <pc:docMk/>
            <pc:sldMk cId="1547350935" sldId="287"/>
            <ac:inkMk id="59" creationId="{7DB7FE21-1A12-43D8-AF39-FF5878A0B990}"/>
          </ac:inkMkLst>
        </pc:inkChg>
        <pc:inkChg chg="add del">
          <ac:chgData name="Jim Beland" userId="d41a4da1a37fb713" providerId="LiveId" clId="{3B6D931B-D9C8-40A4-8FAD-7F11D1525E5E}" dt="2020-06-11T02:27:41.849" v="6839"/>
          <ac:inkMkLst>
            <pc:docMk/>
            <pc:sldMk cId="1547350935" sldId="287"/>
            <ac:inkMk id="60" creationId="{765501CE-1D14-4536-9326-5942ED7D2AED}"/>
          </ac:inkMkLst>
        </pc:inkChg>
        <pc:inkChg chg="add del">
          <ac:chgData name="Jim Beland" userId="d41a4da1a37fb713" providerId="LiveId" clId="{3B6D931B-D9C8-40A4-8FAD-7F11D1525E5E}" dt="2020-06-11T02:27:41.849" v="6839"/>
          <ac:inkMkLst>
            <pc:docMk/>
            <pc:sldMk cId="1547350935" sldId="287"/>
            <ac:inkMk id="61" creationId="{D0316AD8-0C23-437C-B43E-AABC27BC9DF7}"/>
          </ac:inkMkLst>
        </pc:inkChg>
        <pc:inkChg chg="add del">
          <ac:chgData name="Jim Beland" userId="d41a4da1a37fb713" providerId="LiveId" clId="{3B6D931B-D9C8-40A4-8FAD-7F11D1525E5E}" dt="2020-06-11T02:27:41.849" v="6839"/>
          <ac:inkMkLst>
            <pc:docMk/>
            <pc:sldMk cId="1547350935" sldId="287"/>
            <ac:inkMk id="62" creationId="{B1F39A50-0EF3-40C3-9A3C-47C5603C15A1}"/>
          </ac:inkMkLst>
        </pc:inkChg>
        <pc:inkChg chg="add del">
          <ac:chgData name="Jim Beland" userId="d41a4da1a37fb713" providerId="LiveId" clId="{3B6D931B-D9C8-40A4-8FAD-7F11D1525E5E}" dt="2020-06-11T02:27:41.849" v="6839"/>
          <ac:inkMkLst>
            <pc:docMk/>
            <pc:sldMk cId="1547350935" sldId="287"/>
            <ac:inkMk id="63" creationId="{AD0084F0-5475-4622-9675-5AAE987D9813}"/>
          </ac:inkMkLst>
        </pc:inkChg>
        <pc:inkChg chg="add del">
          <ac:chgData name="Jim Beland" userId="d41a4da1a37fb713" providerId="LiveId" clId="{3B6D931B-D9C8-40A4-8FAD-7F11D1525E5E}" dt="2020-06-11T02:27:41.849" v="6839"/>
          <ac:inkMkLst>
            <pc:docMk/>
            <pc:sldMk cId="1547350935" sldId="287"/>
            <ac:inkMk id="64" creationId="{A12B2D1D-D4C4-46A7-BC3A-6111E105287F}"/>
          </ac:inkMkLst>
        </pc:inkChg>
        <pc:inkChg chg="add del">
          <ac:chgData name="Jim Beland" userId="d41a4da1a37fb713" providerId="LiveId" clId="{3B6D931B-D9C8-40A4-8FAD-7F11D1525E5E}" dt="2020-06-11T02:27:41.849" v="6839"/>
          <ac:inkMkLst>
            <pc:docMk/>
            <pc:sldMk cId="1547350935" sldId="287"/>
            <ac:inkMk id="65" creationId="{913AF2CF-D0AE-4A48-8D56-B7F9292617F0}"/>
          </ac:inkMkLst>
        </pc:inkChg>
        <pc:inkChg chg="add del">
          <ac:chgData name="Jim Beland" userId="d41a4da1a37fb713" providerId="LiveId" clId="{3B6D931B-D9C8-40A4-8FAD-7F11D1525E5E}" dt="2020-06-11T02:27:41.849" v="6839"/>
          <ac:inkMkLst>
            <pc:docMk/>
            <pc:sldMk cId="1547350935" sldId="287"/>
            <ac:inkMk id="66" creationId="{0CC14CB7-D6DE-426E-A7CA-08B48FCF523C}"/>
          </ac:inkMkLst>
        </pc:inkChg>
        <pc:inkChg chg="add del">
          <ac:chgData name="Jim Beland" userId="d41a4da1a37fb713" providerId="LiveId" clId="{3B6D931B-D9C8-40A4-8FAD-7F11D1525E5E}" dt="2020-06-11T02:27:41.849" v="6839"/>
          <ac:inkMkLst>
            <pc:docMk/>
            <pc:sldMk cId="1547350935" sldId="287"/>
            <ac:inkMk id="67" creationId="{0A495214-3C54-4DBE-8BDF-0F7786AE0AA3}"/>
          </ac:inkMkLst>
        </pc:inkChg>
        <pc:inkChg chg="add del">
          <ac:chgData name="Jim Beland" userId="d41a4da1a37fb713" providerId="LiveId" clId="{3B6D931B-D9C8-40A4-8FAD-7F11D1525E5E}" dt="2020-06-11T02:27:41.849" v="6839"/>
          <ac:inkMkLst>
            <pc:docMk/>
            <pc:sldMk cId="1547350935" sldId="287"/>
            <ac:inkMk id="68" creationId="{E99D054C-4808-4410-862B-CA7C44A02CDC}"/>
          </ac:inkMkLst>
        </pc:inkChg>
        <pc:inkChg chg="add del">
          <ac:chgData name="Jim Beland" userId="d41a4da1a37fb713" providerId="LiveId" clId="{3B6D931B-D9C8-40A4-8FAD-7F11D1525E5E}" dt="2020-06-11T02:27:45.223" v="6845"/>
          <ac:inkMkLst>
            <pc:docMk/>
            <pc:sldMk cId="1547350935" sldId="287"/>
            <ac:inkMk id="69" creationId="{965974EB-7919-44A9-B255-6430DDFE577D}"/>
          </ac:inkMkLst>
        </pc:inkChg>
        <pc:inkChg chg="add del">
          <ac:chgData name="Jim Beland" userId="d41a4da1a37fb713" providerId="LiveId" clId="{3B6D931B-D9C8-40A4-8FAD-7F11D1525E5E}" dt="2020-06-11T02:27:45.223" v="6845"/>
          <ac:inkMkLst>
            <pc:docMk/>
            <pc:sldMk cId="1547350935" sldId="287"/>
            <ac:inkMk id="70" creationId="{6A6346B4-3F17-4B8D-A10F-9B16AA3FEDD6}"/>
          </ac:inkMkLst>
        </pc:inkChg>
        <pc:inkChg chg="add del">
          <ac:chgData name="Jim Beland" userId="d41a4da1a37fb713" providerId="LiveId" clId="{3B6D931B-D9C8-40A4-8FAD-7F11D1525E5E}" dt="2020-06-11T02:27:45.223" v="6845"/>
          <ac:inkMkLst>
            <pc:docMk/>
            <pc:sldMk cId="1547350935" sldId="287"/>
            <ac:inkMk id="71" creationId="{FB5F02AD-8D6E-4766-A047-1B2EB15E0D6A}"/>
          </ac:inkMkLst>
        </pc:inkChg>
        <pc:inkChg chg="add del">
          <ac:chgData name="Jim Beland" userId="d41a4da1a37fb713" providerId="LiveId" clId="{3B6D931B-D9C8-40A4-8FAD-7F11D1525E5E}" dt="2020-06-11T02:27:45.223" v="6845"/>
          <ac:inkMkLst>
            <pc:docMk/>
            <pc:sldMk cId="1547350935" sldId="287"/>
            <ac:inkMk id="72" creationId="{FCC8AAF4-32A7-4DDF-B658-466B6CC9479F}"/>
          </ac:inkMkLst>
        </pc:inkChg>
        <pc:inkChg chg="add del">
          <ac:chgData name="Jim Beland" userId="d41a4da1a37fb713" providerId="LiveId" clId="{3B6D931B-D9C8-40A4-8FAD-7F11D1525E5E}" dt="2020-06-11T02:27:45.223" v="6845"/>
          <ac:inkMkLst>
            <pc:docMk/>
            <pc:sldMk cId="1547350935" sldId="287"/>
            <ac:inkMk id="73" creationId="{E4F6CC44-F153-49B9-BE8C-67AADD2FFC9A}"/>
          </ac:inkMkLst>
        </pc:inkChg>
        <pc:inkChg chg="add del">
          <ac:chgData name="Jim Beland" userId="d41a4da1a37fb713" providerId="LiveId" clId="{3B6D931B-D9C8-40A4-8FAD-7F11D1525E5E}" dt="2020-06-11T02:27:45.223" v="6845"/>
          <ac:inkMkLst>
            <pc:docMk/>
            <pc:sldMk cId="1547350935" sldId="287"/>
            <ac:inkMk id="74" creationId="{00660D4F-4E99-45DF-8E7D-DCE494AAC8E2}"/>
          </ac:inkMkLst>
        </pc:inkChg>
        <pc:inkChg chg="add del">
          <ac:chgData name="Jim Beland" userId="d41a4da1a37fb713" providerId="LiveId" clId="{3B6D931B-D9C8-40A4-8FAD-7F11D1525E5E}" dt="2020-06-11T02:27:47.925" v="6847"/>
          <ac:inkMkLst>
            <pc:docMk/>
            <pc:sldMk cId="1547350935" sldId="287"/>
            <ac:inkMk id="75" creationId="{95C18B93-CA66-4749-84CB-0A5A53FD95CE}"/>
          </ac:inkMkLst>
        </pc:inkChg>
        <pc:inkChg chg="add del">
          <ac:chgData name="Jim Beland" userId="d41a4da1a37fb713" providerId="LiveId" clId="{3B6D931B-D9C8-40A4-8FAD-7F11D1525E5E}" dt="2020-06-11T02:27:47.925" v="6847"/>
          <ac:inkMkLst>
            <pc:docMk/>
            <pc:sldMk cId="1547350935" sldId="287"/>
            <ac:inkMk id="76" creationId="{DE676CAB-CD57-42AB-A97D-D54150D49A6F}"/>
          </ac:inkMkLst>
        </pc:inkChg>
        <pc:inkChg chg="add">
          <ac:chgData name="Jim Beland" userId="d41a4da1a37fb713" providerId="LiveId" clId="{3B6D931B-D9C8-40A4-8FAD-7F11D1525E5E}" dt="2020-06-11T02:27:47.925" v="6847"/>
          <ac:inkMkLst>
            <pc:docMk/>
            <pc:sldMk cId="1547350935" sldId="287"/>
            <ac:inkMk id="77" creationId="{F25C7861-CDEE-4A84-842E-FB3423F7AEB4}"/>
          </ac:inkMkLst>
        </pc:inkChg>
        <pc:cxnChg chg="add mod">
          <ac:chgData name="Jim Beland" userId="d41a4da1a37fb713" providerId="LiveId" clId="{3B6D931B-D9C8-40A4-8FAD-7F11D1525E5E}" dt="2020-06-11T02:26:25.513" v="6782" actId="11529"/>
          <ac:cxnSpMkLst>
            <pc:docMk/>
            <pc:sldMk cId="1547350935" sldId="287"/>
            <ac:cxnSpMk id="5" creationId="{A6B2222D-4C0B-4612-BB77-04E413B206D5}"/>
          </ac:cxnSpMkLst>
        </pc:cxnChg>
        <pc:cxnChg chg="add mod">
          <ac:chgData name="Jim Beland" userId="d41a4da1a37fb713" providerId="LiveId" clId="{3B6D931B-D9C8-40A4-8FAD-7F11D1525E5E}" dt="2020-06-11T02:26:32.188" v="6783" actId="11529"/>
          <ac:cxnSpMkLst>
            <pc:docMk/>
            <pc:sldMk cId="1547350935" sldId="287"/>
            <ac:cxnSpMk id="7" creationId="{0AC8BBE2-24F7-42CB-9631-46E90A7029CA}"/>
          </ac:cxnSpMkLst>
        </pc:cxnChg>
        <pc:cxnChg chg="add mod">
          <ac:chgData name="Jim Beland" userId="d41a4da1a37fb713" providerId="LiveId" clId="{3B6D931B-D9C8-40A4-8FAD-7F11D1525E5E}" dt="2020-06-11T02:26:37.635" v="6784" actId="11529"/>
          <ac:cxnSpMkLst>
            <pc:docMk/>
            <pc:sldMk cId="1547350935" sldId="287"/>
            <ac:cxnSpMk id="9" creationId="{B3FBCAC1-805E-4BE3-9E56-5F082AAE8D5F}"/>
          </ac:cxnSpMkLst>
        </pc:cxnChg>
        <pc:cxnChg chg="add mod">
          <ac:chgData name="Jim Beland" userId="d41a4da1a37fb713" providerId="LiveId" clId="{3B6D931B-D9C8-40A4-8FAD-7F11D1525E5E}" dt="2020-06-11T02:26:43.132" v="6785" actId="11529"/>
          <ac:cxnSpMkLst>
            <pc:docMk/>
            <pc:sldMk cId="1547350935" sldId="287"/>
            <ac:cxnSpMk id="11" creationId="{8253755E-A252-4455-871F-05A14C4815C5}"/>
          </ac:cxnSpMkLst>
        </pc:cxnChg>
        <pc:cxnChg chg="add mod">
          <ac:chgData name="Jim Beland" userId="d41a4da1a37fb713" providerId="LiveId" clId="{3B6D931B-D9C8-40A4-8FAD-7F11D1525E5E}" dt="2020-06-11T02:26:50.126" v="6786" actId="11529"/>
          <ac:cxnSpMkLst>
            <pc:docMk/>
            <pc:sldMk cId="1547350935" sldId="287"/>
            <ac:cxnSpMk id="13" creationId="{6B84B29E-8BB8-4539-876C-96A6221F3C58}"/>
          </ac:cxnSpMkLst>
        </pc:cxnChg>
        <pc:cxnChg chg="add mod">
          <ac:chgData name="Jim Beland" userId="d41a4da1a37fb713" providerId="LiveId" clId="{3B6D931B-D9C8-40A4-8FAD-7F11D1525E5E}" dt="2020-06-11T02:26:57.028" v="6787" actId="11529"/>
          <ac:cxnSpMkLst>
            <pc:docMk/>
            <pc:sldMk cId="1547350935" sldId="287"/>
            <ac:cxnSpMk id="15" creationId="{99EEF07C-E3E7-44BE-B21B-BD21B6591998}"/>
          </ac:cxnSpMkLst>
        </pc:cxnChg>
      </pc:sldChg>
      <pc:sldChg chg="addSp modSp add">
        <pc:chgData name="Jim Beland" userId="d41a4da1a37fb713" providerId="LiveId" clId="{3B6D931B-D9C8-40A4-8FAD-7F11D1525E5E}" dt="2020-06-11T02:29:35.948" v="7154" actId="14100"/>
        <pc:sldMkLst>
          <pc:docMk/>
          <pc:sldMk cId="679053014" sldId="288"/>
        </pc:sldMkLst>
        <pc:spChg chg="mod">
          <ac:chgData name="Jim Beland" userId="d41a4da1a37fb713" providerId="LiveId" clId="{3B6D931B-D9C8-40A4-8FAD-7F11D1525E5E}" dt="2020-06-11T02:27:59.757" v="6851" actId="20577"/>
          <ac:spMkLst>
            <pc:docMk/>
            <pc:sldMk cId="679053014" sldId="288"/>
            <ac:spMk id="3" creationId="{EB71D221-D283-4824-8410-15CD81349813}"/>
          </ac:spMkLst>
        </pc:spChg>
        <pc:spChg chg="add mod">
          <ac:chgData name="Jim Beland" userId="d41a4da1a37fb713" providerId="LiveId" clId="{3B6D931B-D9C8-40A4-8FAD-7F11D1525E5E}" dt="2020-06-11T02:29:35.948" v="7154" actId="14100"/>
          <ac:spMkLst>
            <pc:docMk/>
            <pc:sldMk cId="679053014" sldId="288"/>
            <ac:spMk id="4" creationId="{143B8C5C-DBFD-4E7E-BFF3-539159213BEA}"/>
          </ac:spMkLst>
        </pc:spChg>
      </pc:sldChg>
      <pc:sldChg chg="modSp add">
        <pc:chgData name="Jim Beland" userId="d41a4da1a37fb713" providerId="LiveId" clId="{3B6D931B-D9C8-40A4-8FAD-7F11D1525E5E}" dt="2020-06-11T02:30:48.856" v="7483" actId="20577"/>
        <pc:sldMkLst>
          <pc:docMk/>
          <pc:sldMk cId="1990696517" sldId="289"/>
        </pc:sldMkLst>
        <pc:spChg chg="mod">
          <ac:chgData name="Jim Beland" userId="d41a4da1a37fb713" providerId="LiveId" clId="{3B6D931B-D9C8-40A4-8FAD-7F11D1525E5E}" dt="2020-06-11T02:30:48.856" v="7483" actId="20577"/>
          <ac:spMkLst>
            <pc:docMk/>
            <pc:sldMk cId="1990696517" sldId="289"/>
            <ac:spMk id="4" creationId="{143B8C5C-DBFD-4E7E-BFF3-539159213BEA}"/>
          </ac:spMkLst>
        </pc:spChg>
      </pc:sldChg>
      <pc:sldChg chg="addSp delSp modSp add">
        <pc:chgData name="Jim Beland" userId="d41a4da1a37fb713" providerId="LiveId" clId="{3B6D931B-D9C8-40A4-8FAD-7F11D1525E5E}" dt="2020-06-11T02:34:03.664" v="7597" actId="207"/>
        <pc:sldMkLst>
          <pc:docMk/>
          <pc:sldMk cId="357385114" sldId="290"/>
        </pc:sldMkLst>
        <pc:spChg chg="del">
          <ac:chgData name="Jim Beland" userId="d41a4da1a37fb713" providerId="LiveId" clId="{3B6D931B-D9C8-40A4-8FAD-7F11D1525E5E}" dt="2020-06-11T02:31:15.916" v="7485" actId="478"/>
          <ac:spMkLst>
            <pc:docMk/>
            <pc:sldMk cId="357385114" sldId="290"/>
            <ac:spMk id="4" creationId="{143B8C5C-DBFD-4E7E-BFF3-539159213BEA}"/>
          </ac:spMkLst>
        </pc:spChg>
        <pc:spChg chg="add mod">
          <ac:chgData name="Jim Beland" userId="d41a4da1a37fb713" providerId="LiveId" clId="{3B6D931B-D9C8-40A4-8FAD-7F11D1525E5E}" dt="2020-06-11T02:34:03.664" v="7597" actId="207"/>
          <ac:spMkLst>
            <pc:docMk/>
            <pc:sldMk cId="357385114" sldId="290"/>
            <ac:spMk id="6" creationId="{4C000EEB-19E8-4FF9-A8BE-CA3EA1BA671C}"/>
          </ac:spMkLst>
        </pc:spChg>
      </pc:sldChg>
      <pc:sldChg chg="modSp add">
        <pc:chgData name="Jim Beland" userId="d41a4da1a37fb713" providerId="LiveId" clId="{3B6D931B-D9C8-40A4-8FAD-7F11D1525E5E}" dt="2020-06-11T14:13:33.660" v="8245" actId="207"/>
        <pc:sldMkLst>
          <pc:docMk/>
          <pc:sldMk cId="817384646" sldId="291"/>
        </pc:sldMkLst>
        <pc:spChg chg="mod">
          <ac:chgData name="Jim Beland" userId="d41a4da1a37fb713" providerId="LiveId" clId="{3B6D931B-D9C8-40A4-8FAD-7F11D1525E5E}" dt="2020-06-11T14:09:58.253" v="7628" actId="20577"/>
          <ac:spMkLst>
            <pc:docMk/>
            <pc:sldMk cId="817384646" sldId="291"/>
            <ac:spMk id="2" creationId="{BF5ECAE6-4CD0-450B-B5AD-6841CE35BB60}"/>
          </ac:spMkLst>
        </pc:spChg>
        <pc:spChg chg="mod">
          <ac:chgData name="Jim Beland" userId="d41a4da1a37fb713" providerId="LiveId" clId="{3B6D931B-D9C8-40A4-8FAD-7F11D1525E5E}" dt="2020-06-11T14:13:33.660" v="8245" actId="207"/>
          <ac:spMkLst>
            <pc:docMk/>
            <pc:sldMk cId="817384646" sldId="291"/>
            <ac:spMk id="3" creationId="{0528DD2A-B393-47F3-90F7-C35E6DFD841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3.217"/>
    </inkml:context>
    <inkml:brush xml:id="br0">
      <inkml:brushProperty name="width" value="0.05" units="cm"/>
      <inkml:brushProperty name="height" value="0.05" units="cm"/>
    </inkml:brush>
  </inkml:definitions>
  <inkml:trace contextRef="#ctx0" brushRef="#br0">1 140 3569,'0'0'2274,"0"0"-723,0 0-279,0 0-89,0 0-158,0 0-135,0 4 2684,0-3-3561,0 0 0,0-1-1,0 1 1,1 0 0,-1 0-1,0 0 1,0 0 0,1-1 0,-1 1-1,0 0 1,1 0 0,-1-1 0,1 1-1,-1 0 1,1-1 0,-1 1-1,1 0 1,0-1 0,-1 1 0,1-1-13,16 3 102,-1 0 0,1-2 0,-1 0-1,1-1 1,-1 0 0,3-2-102,24 1 102,-42 1-262,1-1-1,-1 1 1,0 0-1,1 0 1,-1 0-1,1 0 1,-1 0-1,0 0 1,1 0-1,-1 1 1,1-1-1,-1 0 1,0 1-1,1-1 1,-1 1-1,0 0 1,0-1 0,1 1-1,-1 0 1,0 0-1,0-1 1,0 1-1,0 0 1,0 0-1,0 1 1,0-1-1,0 0 1,0 0-1,-1 0 1,2 2 160,2 10-5275</inkml:trace>
  <inkml:trace contextRef="#ctx0" brushRef="#br0" timeOffset="663.2">423 1 3729,'0'0'1483,"0"0"-311,0 0-228,0 0-105,0 0 83,0 0-30,0 0-104,0 0-55,0 0-15,0 0-111,0 0-132,0 0-91,0 0-76,0 0-59,0 0-40,0 0-11,0 0-54,0 0-64,0 0 48,0 0 20,0 0-84,0 2-36,3 59 744,4 21-772,3 28 92,-10-106-85,1 24 18,0 0-1,2 0 1,1-1-1,2 1 0,4 12-24,-9-37 2,2-3 6,-3 0 2,0 0-28,0 0-68,0 0-43,0 0-75,0 0-111,0 0-178,0 24-3435,0-11 1548,0-2-545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0.729"/>
    </inkml:context>
    <inkml:brush xml:id="br0">
      <inkml:brushProperty name="width" value="0.05" units="cm"/>
      <inkml:brushProperty name="height" value="0.05" units="cm"/>
    </inkml:brush>
  </inkml:definitions>
  <inkml:trace contextRef="#ctx0" brushRef="#br0">684 22 3081,'0'0'1720,"0"0"-476,0 0-231,0 0 67,0 0 343,0 0-552,0 0-249,0 0 144,0 0-109,0 0-193,0 0-103,0 0-76,0 0-46,0 0-6,0 0 42,0 0 58,0 0 46,0 0 13,0 0-36,0 0-77,0 0-14,-5 1 3075,-20 1-3391,-382-5-283,406 3 348,1 0-5,-22 0-10,-69 0 67,69-16 29,8 14-88,1 0-1,0 1 1,-1 1-1,-2 1-6,-1-1-2,8-2-64,5 3-155,3 7 124,0-1 162,-6 99 57,5 0 1,5 2-123,-1 26 18,5 179 14,-7-264-30,0 33 1,2 0 0,12 58-3,-10-102 3,-2 0-1,-1 0 0,-2 0-2,0-4 4,1 0-1,2-1 1,6 33-4,-5-37 3,0 1 0,-2-1 0,-1 1 0,-2 10-3,0 24 2,2 183 24,-3-107 131,1-121-142,0 0 0,0 0 0,-2-1 1,-4 13-16,-4 21 28,10-38 5,1 1-1,1-1 0,0 1 1,1 5-33,0 15 94,-1-35-79,0 0-4,0 0 9,0 0 26,0 0 12,0 0-38,0 0-7,0 0-4,0 0-1,0 0 0,0 0 0,0 0 0,0 0 0,0 0 7,0 0 21,0 0-9,0 0 1,0 0-48,0 0 6,0 0-4,0 0-42,38 0-50,8 0 108,-1 1 0,14 4 2,44 9 34,-70-11-58,-4 0-1568,-28-2 1320,0 0 0,0-1 1,1 1-1,-1 0 0,0 0 0,0 0 0,0 0 1,0 0-1,0 1 0,-1-1 0,1 0 1,0 0-1,0 1 0,-1-1 0,1 0 1,-1 1-1,1-1 0,-1 0 0,0 1 1,0-1-1,1 1 272,-1 7-4425</inkml:trace>
  <inkml:trace contextRef="#ctx0" brushRef="#br0" timeOffset="1552.01">782 399 3673,'0'0'1605,"0"0"-292,0 0-173,0 0-26,0 0-44,0 0-93,0 0-54,0 0-174,0 0-166,0 0-82,0 0-90,0 0-62,0 0-61,0 0-61,0 0-51,0 0-41,0 0-20,0 0-29,0 0-11,0 0-28,0 0-31,9-10 121,-3 4-112,0 1 0,0 0 0,1 0-1,-1 1 1,1-1 0,0 2 0,1-1 0,-1 1 0,0 0 0,1 0 0,0 1-1,0 0 1,0 0 0,-1 1 0,1 0 0,1 1 0,7 0-25,-12 0 0,0 0 1,0 0 0,0 1-1,0-1 1,0 1-1,0 0 1,0 1 0,0-1-1,-1 1 1,1-1-1,0 1 1,-1 0-1,1 0 1,-1 1 0,0-1-1,0 1 1,0 0-1,0 0 1,0 0 0,0 0-1,-1 0 1,0 0-1,1 1 1,-1-1 0,0 1-1,-1 0 1,2 1-1,2 7 13,0 0 0,-1 1 0,0-1 1,-1 1-1,0 0 0,-1 0 0,-1 0 1,0 0-1,0 0 0,-2 0 0,1 0 0,-3 7-13,2-14-3,-1 1-1,0-1 1,-1 0-1,1 0 1,-1 0-1,0 0 0,-1-1 1,1 1-1,-1-1 1,-1 1 3,-49 53-35,25-28 41,26-26 60,0-1 0,-1 0-1,0 0 1,0 0-1,0 0 1,0-1-1,-1 1 1,1-1-1,-1 0 1,0 0-1,0-1 1,0 0-1,0 0 1,-1 0 0,1 0-1,0-1 1,-1 0-1,1 0 1,-1 0-1,1-1 1,-6 1-66,10-1 190,1 0-79,0 0-40,0 0-54,0 0-45,0 0-85,0 0 3,0 0-4,20 0 16,87-4 83,-38 1 0,14 3 15,-74 1-4,0 0 1,0 1-1,0 0 1,0 0-1,-1 1 1,1 0-1,-1 0 1,1 1-1,-1 0 1,0 1-1,-1-1 1,1 2-1,6 5 4,-9-6 412,-2-3-2154,-2-9-1059,-1 3 2157,0-13-5530</inkml:trace>
  <inkml:trace contextRef="#ctx0" brushRef="#br0" timeOffset="12242.02">899 1289 328,'0'0'3513,"0"0"-1618,0 0-525,0 0-233,0 0-35,0 0-74,0 0-89,0 0-110,0 0-131,0 0-173,0 0-193,0 0-97,0 0-74,0 0-9,0 0 18,0 0 48,0 0 28,0 0-15,0 0-2,0 0-1,0 0 8,0 0-9,0 0-31,0 0-23,0 0-23,0 0-17,0 0-46,24 0-27,7 0-26,-13-1-37,-1 1 1,1 1 0,0 0-1,1 2 3,-13-2-4,0 1 0,0 0-1,0 0 1,-1 0 0,1 0 0,0 1-1,-1 0 1,0 0 0,0 1 0,0 0-1,0-1 1,0 2 0,3 3 4,-5-5 5,0 1 0,-1 0 1,1 0-1,-1 1 0,1-1 1,-1 0-1,0 1 0,-1 0 0,1-1 1,-1 1-1,0 0 0,0 0 0,-1-1 1,1 1-1,-1 0 0,0 0 0,-1 0 1,1 0-1,-1 0 0,0-1 1,0 1-1,-1 4-5,-2 1 13,1 0 0,-1-1 0,0 1 0,-1-1 0,0 0 0,-1-1 0,0 1 0,0-1 1,0 0-1,-5 3-13,8-7 23,-1-1 0,0 1 0,0 0 0,-1-1 0,1 0 0,-1 0 0,0-1 0,1 1 0,-1-1 1,0 0-1,0 0 0,-1 0 0,1-1 0,0 0 0,-1 0 0,-1 0-23,6-1 63,1 0-2,0 0-10,0 0-19,0 0-70,3 10-331,9-5 369,0-2 1,0 1-1,0-2 1,1 1-1,6-1 0,-3 0 7,0 1-1,-1 0 1,6 3-7,-15-4-1,-1 0 1,1 0-1,-1 1 0,0 0 1,0 0-1,0 0 0,-1 0 1,1 1-1,-1 0 0,0 0 1,2 2 0,-2-1 11,0 1 1,0-1 0,0 1 0,-1 0-1,0 0 1,0 0 0,0 1 0,-1-1-1,0 0 1,0 1 0,-1 0 0,0-1-1,0 1 1,-1 0 0,1 0-1,-1-1 1,-1 1 0,1 0 0,-1 0-1,-2 4-11,2-9 0,0 0 0,-1-1-1,1 1 1,0 0 0,-1-1 0,0 0-1,1 1 1,-1-1 0,0 0-1,0 0 1,0 0 0,0 0-1,0 0 1,0 0 0,0 0-1,0-1 1,0 1 0,0-1 0,-1 1 0,-43 6-93,0-4 125,0-2 0,-4-2-32,-23-1-1546,93-7-2213,2 1-450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54.316"/>
    </inkml:context>
    <inkml:brush xml:id="br0">
      <inkml:brushProperty name="width" value="0.05" units="cm"/>
      <inkml:brushProperty name="height" value="0.05" units="cm"/>
    </inkml:brush>
  </inkml:definitions>
  <inkml:trace contextRef="#ctx0" brushRef="#br0">0 47 1176,'0'0'3564,"0"0"-1624,0 0-413,0 0-59,0 0-227,0 0-249,9-5 2525,35-17-3497,-35 18-35,1 0 1,0 1-1,0 1 0,1-1 1,-1 2-1,1-1 1,-1 2-1,0-1 1,1 1-1,-1 1 1,10 1 14,-17-1 10,0 1 0,-1-1 0,1 1 0,-1-1 0,0 1 0,0 0 0,0 0 0,0 0 0,0 0 0,0 0 0,0 1 0,0-1 0,-1 1 0,1-1 0,-1 1 0,1 2-10,2 2 43,-1 0 0,0 0 0,-1 1-1,0-1 1,2 8-43,-3-6 2,0 0-1,0 0 0,0 1 0,-1-1 1,-1 0-1,1 1 0,-2-1 0,1 0 1,-1 0-1,-1 0 0,0 0 1,0 0-1,0-1 0,-1 1 0,0-1 1,-1 0-1,0 0 0,0 0 0,-1-1 1,-4 4-2,3-2 40,-1-1-1,0 0 1,0 0 0,-4 1-40,9-7 36,0 1 0,-1-1 0,1 0 0,-1 0-1,1-1 1,-1 1 0,0-1 0,0 0 0,0 0 0,1 0-1,-1 0 1,0-1 0,-3 1-36,6-1 92,1 0-41,0 0-36,0 3-10,0-3-20,0 0-42,0 0-19,0 0-4,0 0-20,0 0 10,0 0 0,0 0 39,28 0 44,-16 0 12,23-1 6,-1 2-1,1 1 1,-1 1-1,1 3 1,16 4-11,-40-7 12,-10-3-52,-1 0-199,0 0-394,0 0-1036,0 0-2358,0 0-2093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09.138"/>
    </inkml:context>
    <inkml:brush xml:id="br0">
      <inkml:brushProperty name="width" value="0.05" units="cm"/>
      <inkml:brushProperty name="height" value="0.05" units="cm"/>
    </inkml:brush>
  </inkml:definitions>
  <inkml:trace contextRef="#ctx0" brushRef="#br0">117 59 16,'0'0'4378,"0"0"-1476,0 0-813,0 0-866,0 0-679,15-14-222,-13 11 4171,-8 2-4485,0 1-1,0 1 1,0-1-1,0 1 1,0 0-1,0 0 1,0 1-1,0 0 1,1 0-1,-5 2-7,6-1 36,-1 0-1,1 0 0,1 0 1,-1 1-1,0-1 1,1 1-1,0 0 0,-1 1 1,2-1-1,-1 0 0,0 1 1,1-1-1,0 2-35,-2 2 79,1 0-1,0 1 0,1-1 1,0 1-1,0-1 1,1 1-1,0 0 1,1-1-79,1 76 562,0-34-336,-1-44-203,0 1-13,0-1 0,0 0-1,1 0 1,0 1 0,0-1 0,1 2-10,-1-5 9,0 1 0,1-1 0,0 0 1,0 0-1,0-1 0,0 1 0,0 0 0,1-1 0,-1 1 0,1-1 0,0 0 0,1 2-9,6 3 60,21 18 71,-30-23-121,1-1 1,-1 1-1,0-1 0,1 1 0,-1 0 0,0-1 0,0 1 0,0 0 0,0 0 0,0 0 0,0 0 0,-1 0 0,1 0 0,-1 0 0,1 0 0,-1 0-10,0-1 46,0-1-29,0 0-13,11 36-601,-11-35 268,15 9-2729,-13-6 3030,0 0-1,-1-1 0,1 1 1,-1 0-1,0 0 0,0-1 0,0 1 1,-1 0-1,1 0 0,-1 0 0,0 1 29,0-4-284,-2-1-1199,-8 0-3160</inkml:trace>
  <inkml:trace contextRef="#ctx0" brushRef="#br0" timeOffset="1270.82">302 364 1456,'0'0'878,"0"0"-114,0 0 104,0 0 172,0 0 14,0 0-47,-1-16 2194,3 12 1318,29 2-4101,1-1 0,5-2-418,19-3 38,-17 5-8,-36 3-22,-2-2-4,-1 1-30,0 1-68,14 0-1114,-9 0-3764,-5 0 1002</inkml:trace>
  <inkml:trace contextRef="#ctx0" brushRef="#br0" timeOffset="1883.55">641 164 2785,'0'0'1425,"0"0"-351,0 0-118,0 0-74,0 0-146,0 0-92,3 0-113,10 0 13,-10 0 57,-3 0-14,0 0 2,0 0-2,0 0-29,0 0-34,0 0 19,1 18 997,6 39-1044,-2 0 1,-2 0 0,-4 14-497,1-46 56,8 15-171,-8-39-92,0-1-182,0 0-210,0 0-156,0 0-334,0-2-1180,0-6-1806</inkml:trace>
  <inkml:trace contextRef="#ctx0" brushRef="#br0" timeOffset="2513.47">796 8 4121,'0'0'1827,"0"0"-31,0 0 87,0 0-430,0 0-329,0 0-252,3 2-153,11 7-387,-1 1 1,0 1-1,0 0 0,-1 1 1,-1 0-1,0 0 0,-1 1 0,0 1 1,-1 0-1,0 0 0,-1 2-332,3 12 11,-1 1 0,-2 0 0,0 1 0,-2 0-1,-2 0 1,0 0 0,-2 1 0,-1-1 0,-2 4-11,1-30-81,-1 0 1,1 0 0,-1 0-1,0 0 1,0 0-1,0 0 1,-1 0-1,1-1 1,-1 1 0,0 0-1,0-1 1,0 0-1,0 1 1,-1-1-1,1 0 1,-1 0 0,0 0-1,0-1 1,0 1-1,-3 2 81,5-5-413,1 0 24,0 0-81,0 0-98,0-20-3718,0 7 652,0 2-2545</inkml:trace>
  <inkml:trace contextRef="#ctx0" brushRef="#br0" timeOffset="3116.04">1313 4 1712,'0'0'3973,"0"0"-1767,0 0-602,0 0-323,0 0-141,0 0-272,-7 21 616,-8 8-926,1 2-1,1-1 1,1 2-1,2 0 0,2 0 1,-3 20-558,2 10 20,3-1 1,2 1-1,4 7-20,0-66-16,0 1-1,1-1 0,0 1 0,-1-1 1,1 0-1,0 0 0,1 1 0,-1-1 1,1 0-1,-1 0 0,1 0 0,0 0 1,0-1-1,0 1 0,0-1 0,1 1 1,-1-1-1,1 1 0,0-1 0,-1 0 1,1 0-1,3 1 17,0 0-175,0 0 1,0 0-1,0 0 0,1-1 1,-1 0-1,1 0 0,0-1 1,-1 1-1,1-1 0,0-1 1,0 0 174,-6 1-108,0-1 1,0 0 0,0 0 0,0 0 0,0 0 0,-1 0 0,1 0 0,0 0-1,0 0 1,0-1 0,0 1 0,0 0 0,-1 0 0,1-1 0,0 1 0,0-1-1,-1 1 1,1 0 0,0-1 0,0 0 0,-1 1 0,1-1 0,-1 1 0,2-2 107,0-14-4798,-2 2-1298</inkml:trace>
  <inkml:trace contextRef="#ctx0" brushRef="#br0" timeOffset="3548.57">1441 313 3593,'0'0'2263,"0"0"-840,0 0-200,0 0 30,0 0-187,0 0-156,7 1-148,40 4 614,0-2-1,36-3-1375,-4-2-5992,-77 2 5667,-2 0-3321</inkml:trace>
  <inkml:trace contextRef="#ctx0" brushRef="#br0" timeOffset="3937.23">1838 76 3489,'0'0'2578,"0"0"-530,0 0-182,0 0-398,0 0-400,0 0-287,1 24-125,13 166 276,-7-87-165,-3 5-767,-4-22-3342,5-132-2552,2 22 565</inkml:trace>
  <inkml:trace contextRef="#ctx0" brushRef="#br0" timeOffset="4535.2">2011 1 4001,'0'0'2186,"0"0"-599,0 0-162,0 0-178,0 0-388,0 0-293,3 1-1,10 10-282,0 0 0,0 0 0,-1 1 1,0 1-1,-1 0 0,-1 0 0,0 1 0,-1 0 0,-1 1 0,0 0 0,0 1 1,-2-1-1,0 1 0,0 5-283,5 15 24,-3 1 1,-1 0-1,-2 0 0,-1 0 1,-2 1-1,-2 0-24,0-20-282,1-4 382,-1-1 1,-1 1-1,0 0 1,-1 0-1,-2 8-100,3-18-185,-1 0 0,1 0 0,-1-1 0,0 1 0,0 0 0,0-1 0,0 0 0,-1 1 0,0 0 185,0-1-490,0-1-1,1 1 1,-1-1-1,0 0 1,0 0-1,-1 0 1,1 0-1,0 0 1,-1-1 0,1 0-1,-3 1 491,2-1-3737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15.654"/>
    </inkml:context>
    <inkml:brush xml:id="br0">
      <inkml:brushProperty name="width" value="0.05" units="cm"/>
      <inkml:brushProperty name="height" value="0.05" units="cm"/>
    </inkml:brush>
  </inkml:definitions>
  <inkml:trace contextRef="#ctx0" brushRef="#br0">7 340 1136,'0'0'2297,"0"0"-314,0 0-321,0 0-198,0 0-192,0 0-258,-6 0 4464,42 6-5189,1-2 0,0-1 0,0-2-1,16-3-288,66 3-6159,-119-1 1458</inkml:trace>
  <inkml:trace contextRef="#ctx0" brushRef="#br0" timeOffset="596.51">656 105 680,'0'0'3506,"0"0"-1879,0 0-547,0 0 102,0 0 57,0 0-180,-2 11 3644,-12 40-4494,6-30-31,1 1 0,1 0 0,1 1 0,0-1-1,2 1 1,0 4-178,0 45 182,2 21-182,2-46 4,-2-44-2,1-1 0,1 1 0,-1 0 0,0-1 0,1 1 0,-1 0 0,1-1 0,0 1 0,0-1 0,0 1-1,0-1 1,0 1 0,0-1 0,1 0 0,-1 0 0,1 0 0,0 0 0,0 0 0,-1 0 0,1 0 0,0 0 0,1-1 0,-1 1 0,0-1-1,0 1 1,1-1-2,4 2-246,-1-1-1,1 0 1,0 0-1,0 0 1,0-1-1,0 0 1,0-1-1,0 1 1,3-1 246,-9 0-175,0 0 1,0-1-1,0 1 1,0 0 0,0 0-1,0 0 1,0-1-1,0 1 1,0 0-1,0-1 1,0 1 0,0-1-1,0 1 1,0-1-1,0 1 1,0-1-1,-1 0 1,1 1 0,0-1-1,0 0 1,-1 0-1,1 0 1,0 0-1,-1 1 1,1-1 0,-1 0-1,1 0 1,-1 0-1,0 0 175,5-16-7527</inkml:trace>
  <inkml:trace contextRef="#ctx0" brushRef="#br0" timeOffset="1317.59">886 228 6489,'0'0'1634,"0"0"-256,0 0-149,0 0-271,0 0-158,0 0-235,18-2-148,-13 1-371,128-7 1065,-131 8-1084,0 1-1,1-1 1,-1 0 0,0 1-1,1-1 1,-1 1 0,0-1-1,0 1 1,1 0-1,-1 0 1,0 0 0,0 0-1,0 1 1,0-1 0,-1 0-1,1 1 1,0 0-1,0-1 1,-1 1 0,1 0-1,-1 0 1,0 0 0,1 0-1,-1 0 1,1 1-27,-1 0-6,1 1 0,-1 0-1,0 0 1,0 0 0,0 0 0,-1-1 0,1 1 0,-1 0-1,0 0 1,0 0 0,0 0 0,-1 0 0,1 0 0,-1 0 0,-1 2 6,1-4-9,-1 1 0,1 0 0,-1-1 0,0 1 1,0-1-1,0 1 0,0-1 0,-1 0 1,1 0-1,-1 0 0,1 0 0,-1 0 0,0-1 1,0 1-1,0-1 0,1 0 0,-1 0 1,0 0-1,-1 0 0,1 0 0,0-1 0,0 1 1,0-1-1,-3 0 9,6 0 55,0 0 11,0 0-23,0 0-56,0 0-61,22 0 26,-14 1 58,-1 0 1,1 1-1,-1 0 0,0 0 0,0 0 1,0 1-1,0 0 0,0 0 0,-1 1 1,1-1-1,-1 2 0,0-1 0,0 1 1,-1 0-1,1 0 0,-1 0 0,0 1 1,-1 0-1,3 2-10,-6-5 6,1 0 1,0 0-1,0 0 1,-1 0-1,0 0 0,1 0 1,-1 1-1,-1-1 1,1 0-1,0 1 1,-1-1-1,1 1 0,-1-1 1,0 1-1,-1-1 1,1 0-1,0 1 1,-1-1-1,0 1 0,0-1 1,0 0-1,0 0 1,0 1-1,-1-1 1,1 0-1,-1 0 0,0 0 1,0-1-1,0 1 1,0 0-1,0-1 1,-1 1-1,-2 1-6,-1 0-384,-1-1-1,0 0 1,1 0 0,-1 0-1,-1-1 1,1 0 0,0-1-1,0 1 1,-1-1 0,1-1-1,-5 1 385,5-4-2938,6-8-1249</inkml:trace>
  <inkml:trace contextRef="#ctx0" brushRef="#br0" timeOffset="1792.61">1256 0 8010,'0'0'1844,"0"0"-898,0 0 79,0 0 98,0 0-185,0 0-257,17 10-209,55 34-126,-63-38-273,0 0 0,0 0 0,0 1 0,-1 0 0,0 1 0,-1-1 0,0 2 0,0-1 0,0 1 0,-1 0 0,-1 0 0,1 1 0,-1 0 0,-1-1 0,0 2 0,0 1-73,1 12 58,0 1-1,-2-1 0,0 1 0,-2 0 0,-2 20-57,1-40-3,-1 6 0,0 0 1,0-1 0,-1 1 0,-1-1 0,0 0 0,0 1 0,-1-1 0,-1-1-1,1 1 1,-5 5 2,-7 11-324,-1-1 0,-1-1 0,-4 3 324,-8 1-2582,30-28 815,0-2-1235,0-9-1144</inkml:trace>
  <inkml:trace contextRef="#ctx0" brushRef="#br0" timeOffset="2371.29">1788 105 2697,'0'0'2895,"0"0"-1591,0 0-513,0 0 225,0 0 58,0 0-34,-11 23-112,-79 162 1053,73-145-1458,2 0 1,1 2-524,10-28 44,0 1-1,1 0 0,1 0 1,1 0-1,0 1 0,1-1 1,1 9-44,-1-21 0,1-1 1,0 1-1,0 0 1,0-1 0,0 1-1,0-1 1,0 0-1,1 1 1,-1-1 0,1 0-1,0 0 1,-1 0-1,1 0 1,0 0-1,0 0 1,1 0 0,-1-1-1,0 1 0,48 27-150,-31-20-3,-11-4-215,1-1-1,0-1 0,0 0 0,1 0 0,-1-1 0,1 0 1,1 0 368,9-1-2769</inkml:trace>
  <inkml:trace contextRef="#ctx0" brushRef="#br0" timeOffset="2892.55">1977 377 8250,'0'0'2658,"0"0"-1395,0 0-437,0 0-33,0 0-87,0 0-39,13-1-49,181-8 994,-193 9-1736,-1 3-128,-1 1 173,1 0 0,-1 1-1,0-1 1,0 0 0,0 0 0,-1 0 0,0 0 0,1 0 0,-1 0-1,-1 0 1,1-1 0,0 1 0,-1-1 0,-2 3 79,-50 47-910,28-29 629,14-11 216,9-11 85,1 1-1,0-1 0,-1 1 1,1 1-1,0-1 0,0 0 1,1 1-1,-1-1 0,1 1 1,0 0-1,0 0 0,0 0 1,0 0-1,1 0 0,-1 0 1,1 0-1,0 1 0,0-1 1,1 0-20,20-2 654,-5-2-540,0 0 0,1-1 0,-1-1 0,0 0 0,0-1 0,10-3-114,-10 2-94,1 1-1,-1 0 0,1 1 1,0 1-1,0 0 0,6 1 95,-15 2-871,-6 3-3164,-1-5-3521</inkml:trace>
  <inkml:trace contextRef="#ctx0" brushRef="#br0" timeOffset="3368.64">2294 136 7098,'0'0'2175,"0"0"-399,0 0-66,0 0-222,0 0-232,0 0-207,19 13-199,6 5-609,67 43 459,-87-57-671,1 0 0,-1 0 0,0 1 0,-1-1 0,1 1 0,-1 0 0,0 1 0,0-1 0,-1 1 0,0 0 0,0 0 1,0 0-1,0 0 0,-1 0 0,0 1 0,-1-1 0,1 1 0,-1-1 0,0 3-29,0 5-14,0-1 0,0 1 1,-2 0-1,1-1 0,-2 1 0,0-1 0,-1 1 1,0-1-1,-1 3 14,-10 15-324,-1 0 1,-1-1 0,-1-1-1,-2 0 1,-16 18 323,-12 19-1449,44-61 1094,-10 14-100,3-14-2815,9-5-977</inkml:trace>
  <inkml:trace contextRef="#ctx0" brushRef="#br0" timeOffset="4429.91">2721 313 5801,'0'0'1267,"0"0"-676,0 0-2,0 0 413,0 0-16,0 0-248,23 0-90,149-10 1209,-75 9-882,-55 1-8524,-40 0 668</inkml:trace>
  <inkml:trace contextRef="#ctx0" brushRef="#br0" timeOffset="4773.99">2751 425 5233,'0'0'2619,"0"0"-1117,0 0-418,0 0-46,0 0-257,0 0-263,1 9-90,-1-3-380,0-5-10,-1 1 0,1-1 0,0 1 0,0-1 0,0 1 0,0-1 0,0 1-1,1 0 1,-1-1 0,0 1 0,1-1 0,-1 1 0,1-1 0,0 0 0,-1 1 0,1-1 0,0 1 0,0-1 0,0 0 0,0 0 0,0 1 0,0-1 0,0 0 0,0 0 0,1 0 0,-1 0 0,0-1 0,0 1 0,1 0 0,-1 0 0,1-1 0,-1 1 0,1-1 0,-1 1-1,1-1 1,-1 0 0,1 1 0,-1-1 0,1 0 0,0 0 0,-1 0 0,1 0 0,0-1-38,147 1 915,-51 0-5484,-89 0-515</inkml:trace>
  <inkml:trace contextRef="#ctx0" brushRef="#br0" timeOffset="5322.78">3381 323 6345,'0'0'2337,"0"0"-1156,0 0-519,0 0 9,0 0 13,0 0-19,6 3 89,2 0-456,0 0 1,1 0 0,0-1-1,-1 0 1,1-1 0,0 0-1,0 0 1,0-1-299,83-1 985,-38 0-1170,-41 1-97,2-1-605,-5 2-6222,-10-1 1996</inkml:trace>
  <inkml:trace contextRef="#ctx0" brushRef="#br0" timeOffset="6291.43">4151 54 6185,'0'0'2570,"0"0"-855,0 0-242,0 0-239,0 0-369,0 0-380,-11 6-286,-20 8-159,0-2-1,-1-1 1,0-1 0,-1-2 0,-30 3-40,60-11 21,0 0 0,0 1 1,1-1-1,-1 0 1,0 1-1,0 0 0,1-1 1,-1 1-1,0 0 1,1 0-1,-1 1 0,1-1 1,-1 1-22,2-1 74,0 1 1,0 0-1,0 0 1,0 0-1,0 0 1,1 0 0,-1 0-1,0 0 1,1 1-1,0-1 1,-1 0-1,1 0 1,0 0-1,0 0 1,0 1 0,1 0-75,-1 10-2,-1 18 251,2 0 0,1 0-1,2 0 1,1 2-249,3 14 237,15-47-978,23-16 544,-39 13 198,0 0 1,0 1-1,-1 0 1,2 0-1,-1 0 1,0 1-1,0 0 1,4 0-2,-8 0 0,0 1 1,1 0 0,-1 1 0,1-1-1,-1 1 1,1-1 0,-1 1 0,0 0 0,0 0-1,1 0 1,-1 1 0,0-1 0,0 1-1,2 1 0,-1 1 10,0 0 0,0 0-1,-1 1 1,0-1 0,0 1-1,0 0 1,0 0 0,1 4-10,1 3 13,-1 1 0,0-1 0,-1 1 0,0 0 0,-1-1 0,0 1 0,-1 1 0,-1-1 0,0 0 0,-1 3-13,1-1 40,0-11-23,-1 1 1,0 0-1,0-1 0,-1 1 0,1 0 0,-1-1 1,0 0-1,0 1 0,-1-1 0,1 0 0,-1 0 0,0 0 1,0 0-1,0-1 0,-1 1 0,1-1 0,-1 0 1,-3 2-18,-4 4 18,-1-1 1,1-1-1,-1 0 0,-1-1 1,1 0-1,-2 0-18,-5 0-152,-1-1 0,1 0 0,-1-2-1,0 0 1,0-1 0,-12-1 152,-33-1-4727,47 0 2168,17 0-2179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23.724"/>
    </inkml:context>
    <inkml:brush xml:id="br0">
      <inkml:brushProperty name="width" value="0.05" units="cm"/>
      <inkml:brushProperty name="height" value="0.05" units="cm"/>
    </inkml:brush>
  </inkml:definitions>
  <inkml:trace contextRef="#ctx0" brushRef="#br0">186 34 184,'0'0'2722,"0"0"-807,0 0-647,0 0-298,0 0-167,0 0-24,0 0 89,0 0 45,0 0 65,0 0 21,0 0-202,0 0-230,0 0-163,0 0 7,0 0 73,0 0-87,0 0-130,0 0-86,-1 22 154,-7 2-290,-2-1 0,0 0 0,-2 0-1,-7 10-44,-26 55 31,30-53-30,1 1 0,2 0 0,2 1 0,1 1 0,2 0 0,1 0 0,2 0 0,2 21-1,1-38 1,1-7-5,0 0 0,1 0 0,0 1 0,1-1 0,2 7 4,-3-16-5,1 0 0,0 0-1,1 0 1,-1 0 0,1 0 0,0-1-1,0 1 1,0-1 0,1 0 0,0 0-1,-1 0 1,1 0 0,1-1-1,-1 1 1,0-1 0,3 1 5,1 0-183,1 0 0,0 0 0,1-1 0,-1 0 0,1-1 0,-1 0 0,1 0 0,-1-1 0,1-1 0,0 1 1,0-1-1,3-1 183,-12 1-66,0 0-1673,-1 0-1096</inkml:trace>
  <inkml:trace contextRef="#ctx0" brushRef="#br0" timeOffset="968.89">447 245 3753,'0'0'1831,"0"0"-548,0 0-268,0 0-91,0 0-45,0 0-184,5 0-98,26-1 443,-1 0 0,1-2-1,5-3-1039,-26 5 160,0-1 0,0 1 0,1 1 0,-1 0-1,0 0 1,7 2-160,-16-1 17,0 0-1,0 0 1,0 0-1,0 0 1,0 0-1,0 1 1,0-1-1,0 0 1,0 1 0,-1-1-1,1 1 1,0-1-1,-1 1 1,1-1-1,-1 1 1,0-1-1,1 1 1,-1 0-1,0-1 1,0 1-1,0-1 1,0 1-1,-1-1 1,1 2-17,-3 42 170,3-42-162,-1 1 0,-1-1 0,1 1 1,0-1-1,-1 0 0,0 1 0,0-1 0,0 0 0,0 0 0,0 0 0,0 0 1,-1-1-1,0 1 0,0 0-8,-43 30-38,45-32 37,0-1 0,-1 1 0,1 0 0,0-1 1,-1 0-1,1 1 0,0-1 0,-1 0 0,1 1 0,0-1 0,-1 0 0,1 0 0,-1 0 1,1 0-1,-1 0 1,1 0 16,1 0 41,0 0 15,0 0-25,0 0-33,0 0-18,0 0-58,0 0-49,30 0 26,-25-1 92,-1 2 1,1-1-1,-1 0 1,1 1-1,-1 0 1,1 0-1,-1 0 1,0 1-1,0 0 1,1-1-1,-1 1 1,0 1-1,0 0-7,-2-2 13,1 1 0,-1 0-1,0 0 1,0 0-1,-1 0 1,1 0 0,0 1-1,-1-1 1,1 0 0,-1 1-1,0 0 1,0-1-1,0 1 1,0-1 0,0 1-1,-1 0 1,1 0 0,-1-1-1,0 1 1,1 0-1,-2 1-12,2 2 9,-1 1 0,0-1 0,0 0 0,-1 0 0,1 0 0,-1 0 0,-1 0 0,1-1 0,-1 1 0,0 0 0,-1 0 0,1-1 0,-1 0 0,0 1 0,0-1 0,-1 0 0,0 0 0,0-1 0,0 1 0,0-1 0,0 0 0,-1 0 0,0 0-1,0-1 1,-1 1-9,0-1-68,1 0 0,0-1 0,-1 1 0,1-1 0,-1 0 0,0-1-1,0 0 1,-3 1 68,5-1-392,1-1 1,0 0-1,0 1 0,-1-1 1,1 0-1,0-1 0,-1 1 0,1-1 1,0 1-1,0-1 0,-1 0 0,1 0 1,0 0-1,0-1 0,-3-1 392,-2-6-4457</inkml:trace>
  <inkml:trace contextRef="#ctx0" brushRef="#br0" timeOffset="1520.12">802 48 2937,'0'0'2639,"0"0"-271,0 0 52,0 0-371,0 0-447,0 0-359,6 5-394,-2-1-753,2 1 68,0 1 0,1-1 0,-1 0-1,1 0 1,0-1 0,1 0 0,0 0-164,3 1 66,1 0 0,-1 1 0,0 0-1,0 1 1,0 0 0,-1 1-1,0 0 1,-1 0 0,0 1-1,1 1-65,-4-2 22,0 0 0,-1 0-1,1 0 1,-2 0 0,1 1 0,-1 0-1,-1 0 1,0 0 0,0 0-1,-1 1 1,0-1 0,0 1-1,-1 5-21,1 9-20,-1 1-1,-1-1 1,-3 20 20,1-32-110,0 0 1,-1-1-1,0 1 1,-1 0-1,0-1 1,0 0-1,-2 0 1,-3 6 109,-2 2-652,-2-1 0,0 0 0,-1-1 0,-5 4 652,11-13-983,0-1 0,0 0-1,0-1 1,-1 0 0,0 0 0,-1 0 983,-6-1-3872,16-5 1700</inkml:trace>
  <inkml:trace contextRef="#ctx0" brushRef="#br0" timeOffset="2085.62">1319 17 4809,'0'0'2291,"0"0"-537,0 0-322,0 0-334,0 0-477,0 0-338,-3 9-27,-8 22 386,-2 1-1,-4 5-641,5-13 219,1 1-1,1 0 1,1 1 0,2-1 0,-5 28-219,6 18 381,4 67-381,2-109 28,0-24-37,0 0-1,0 0 1,1-1-1,0 1 1,0 0-1,0-1 1,0 1-1,1-1 1,0 0-1,0 1 1,0-1 0,0 0-1,1 0 1,0 0-1,0 0 1,0-1-1,0 1 1,0-1-1,1 0 1,-1 0 0,2 0 9,0 1-316,0 0 0,1-1 1,0 0-1,0-1 1,0 1-1,5 1 316,-3-2-1200,0 0 0,0-1 1,-1 0-1,1 0 0,5-1 1200,7 0-7111</inkml:trace>
  <inkml:trace contextRef="#ctx0" brushRef="#br0" timeOffset="2763.99">1534 136 6425,'0'0'1965,"0"0"-197,0 0-349,0 0-519,0 0-290,0 0-69,21 0-71,2 1-371,4 0 52,1-1 0,-1-2 0,1 0-1,2-2-150,28 0 65,-52 4-76,-5 2 19,0 0 1,0 0-1,0 1 1,0-1-1,-1 0 1,1 0 0,-1 1-1,0-1 1,0 0-1,0 1 1,0-1-1,0 1 1,0-1-1,-1 2-8,1 1 20,0 3-47,0 1 1,-1-1 0,0 0 0,0 1 0,-1-1 0,0 0 0,0 1 0,-1-1 0,0 0 0,-1-1 0,0 1 0,0-1 0,0 1 0,-1-1-1,0-1 1,0 1 0,-1-1 0,0 1 0,0-2 0,-2 2 26,5-5-81,-7 10-493,10-11 577,1 0 1,-1-1-1,0 1 0,0-1 0,0 0 0,1 1 0,-1-1 1,0 1-1,1-1 0,-1 1 0,0-1 0,1 0 1,-1 1-1,1-1 0,-1 1 0,0-1 0,1 0 1,-1 0-1,1 1 0,-1-1 0,1 0 0,-1 0 0,1 0 1,-1 1-1,1-1 0,0 0 0,-1 0 0,1 0 1,-1 0-1,1 0 0,0 0-3,14 3 46,-1 1 0,1 1 1,-1 0-1,0 1 0,0 1 0,1 1-46,-12-6 23,1 0-1,-1 1 1,1 0-1,-1 0 1,0 0-1,0 0 1,0 0-1,0 0 1,-1 1-1,1 0 1,-1-1-1,0 1 1,0 0-1,0 0 1,-1 0-1,1 0 1,-1 0-1,0 1 1,0-1-1,-1 0 1,1 1-1,-1-1 1,0 3-23,0 5 87,1-7-76,-1-1 0,0 0 1,0 0-1,0 1 0,0-1 0,-1 0 0,0 1 0,0-1 0,0 0 0,0 0 0,0 0 0,-1 0 1,0 0-1,0 0 0,0 0 0,0-1 0,-2 3-11,-1-1-128,1 0 0,-1 0 0,0-1 0,0 1 0,0-1 0,-1 0 0,1-1 0,-1 1 0,0-1 0,-3 1 128,3-2-1002,0 0 0,0-1 0,0 0 0,0 0 0,0 0 0,0-1 0,-3 0 1002,-7 0-6452</inkml:trace>
  <inkml:trace contextRef="#ctx0" brushRef="#br0" timeOffset="3280.43">1960 0 7906,'0'0'2592,"0"0"-701,0 0-320,0 0-232,0 0-316,0 0-200,14 4-183,45 15-132,-50-15-434,-1 0 0,0 1 0,-1 0 0,1 0 0,-1 1 0,0-1 0,-1 2 0,1-1-1,-1 1 1,0 0 0,-1 0 0,2 3-74,-1-2 24,5 9-38,0 0 1,0 1-1,-2 0 0,0 0 1,-1 1-1,-2 0 0,1 1 1,-2 0-1,-1 0 0,0 0 1,-1 0-1,-2 0 0,0 1 1,-1-1-1,-1 1 0,-3 17 14,1-24-315,0-1-1,-1 0 0,0 0 0,-1 0 0,-1 0 0,0-1 1,-1 0-1,0 0 0,-1 0 0,0-1 0,-4 4 316,4-9-1981,1-5-3139,7-1 343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34.100"/>
    </inkml:context>
    <inkml:brush xml:id="br0">
      <inkml:brushProperty name="width" value="0.05" units="cm"/>
      <inkml:brushProperty name="height" value="0.05" units="cm"/>
    </inkml:brush>
  </inkml:definitions>
  <inkml:trace contextRef="#ctx0" brushRef="#br0">91 0 4761,'0'0'4230,"0"0"-2004,0 0-739,0 0-415,0 0-285,0 0-209,-7 11-36,6-3-365,0 1 0,0-1-1,0 1 1,1-1-1,1 1 1,0 5-177,0 13 271,-4 38-111,-3 1-1,-3-2 0,-2 1 0,-4-1 0,-16 44-159,27-82 61,1-10-216,2-28-2528,1-45-1197,0 32-616</inkml:trace>
  <inkml:trace contextRef="#ctx0" brushRef="#br0" timeOffset="517.45">344 31 5169,'0'0'1522,"0"0"-491,0 0-158,0 0 78,0 0 0,0 0-2,0 0-104,0 0-179,0 21 1189,3 398 1658,-4-393-3496,-2 0 0,-1-1 0,-1 0 0,-1 0 0,-2 0 0,-7 17-17,-10 36-683,24-75-232,1-5-588,0-3 57,0-10-3120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27.898"/>
    </inkml:context>
    <inkml:brush xml:id="br0">
      <inkml:brushProperty name="width" value="0.05" units="cm"/>
      <inkml:brushProperty name="height" value="0.05" units="cm"/>
    </inkml:brush>
  </inkml:definitions>
  <inkml:trace contextRef="#ctx0" brushRef="#br0">0 480 5881,'0'0'1731,"0"0"-240,0 0-68,0 0-148,0 0-231,0 0-221,1 17 1810,280-14-1653,-280-3-1034,0 0 0,1 1 0,-1-1 1,0 0-1,0 1 0,0-1 0,0 1 0,0-1 0,0 1 1,0-1-1,0 1 0,0 0 0,0-1 0,0 1 0,0 0 1,0 0-1,0 0 0,-1 0 0,1 0 0,0 0 0,-1 0 0,1 0 1,-1 0-1,1 0 0,-1 0 0,1 1 54,-1-1-159,1-1 0,-1 1 1,0 0-1,0-1 0,1 1 0,-1 0 0,0-1 1,0 1-1,0 0 0,0 0 0,0-1 0,0 1 0,0 0 1,0-1-1,0 1 0,0 0 0,0 0 0,0-1 1,-1 1-1,1 0 0,0-1 0,0 1 0,-1-1 1,1 1-1,0 0 0,-1-1 0,1 1 0,-1-1 0,1 1 1,-1-1-1,1 1 0,-1-1 0,1 1 0,-1-1 1,1 1-1,-1-1 0,0 0 0,0 1 159,-6-1-4789</inkml:trace>
  <inkml:trace contextRef="#ctx0" brushRef="#br0" timeOffset="657.47">513 320 8770,'0'0'1968,"0"0"-737,0 0-324,0 0-112,0 0-115,0 0-117,12 0-103,12-2-150,-1 0 1,0-2-1,20-5-310,-31 6 31,0 0 0,0 1 0,0 0 0,0 1 0,0 1 0,0 0 0,1 0 0,6 2-31,-16-1 2,-1-1 1,0 1-1,0 0 1,0 0-1,0 0 1,0 0-1,0 0 0,0 1 1,-1-1-1,1 1 1,0-1-1,-1 1 1,1 0-1,-1-1 1,1 1-1,-1 0 1,0 0-1,0 0 0,0 0 1,0 0-1,0 0 1,0 0-1,-1 0 1,1 1-1,-1-1 1,1 2-3,1 8-9,-1 1 0,0-1-1,-1 1 1,0 5 9,0-3 1,-1-10-12,1 0 0,-1 0 0,0 0 1,0 0-1,-1 0 0,1 0 0,-1 0 0,0 0 0,-1-1 1,1 1-1,-1-1 0,0 1 0,0-1 0,-1 2 11,-10 9-102,0 0 0,-1-1 0,-2 1 102,-15 14-166,21-18 149,8-9 23,1 0-1,-1 0 1,1 0 0,0 0-1,0 1 1,0-1 0,0 1 0,0-1-1,1 1 1,-1 0 0,1-1-1,-1 1 1,1 0 0,0 0 0,0 0-1,1 0 1,-1 0 0,1 0 0,-1 0-1,1 0 1,0 0 0,0 0-1,0 2-5,1-4 26,-1 1 0,1-1 0,-1 1 0,1-1 0,0 1 0,-1-1 0,1 1 0,0-1 0,0 0-1,0 0 1,0 1 0,0-1 0,0 0 0,1 0 0,-1 0 0,0 0 0,1 0 0,-1 0 0,0-1 0,1 1-1,-1 0 1,1-1 0,-1 1 0,1-1 0,-1 1 0,1-1 0,0 0-26,54 11 151,-46-10-125,32 4-1019,0-3-1,25-2 994,-37 0-3433,-22 0-1302</inkml:trace>
  <inkml:trace contextRef="#ctx0" brushRef="#br0" timeOffset="1276.26">1287 266 7258,'0'0'2597,"0"0"-783,0 0-362,0 0-179,0 0-278,0 0-423,-6 4-247,-3 3-179,0 1-1,0 0 0,1 1 1,0 0-1,1 1 0,0-1 1,0 1-1,1 0 0,-1 5-145,-14 25 633,2 0-1,-5 18-632,18-40 25,1 1-1,0 0 0,1 0 0,1 0 0,1 0 0,1 17-24,0-33-64,1 1-1,0 0 1,0-1-1,1 1 1,-1 0 0,1-1-1,0 1 1,0-1-1,0 1 1,0-1 0,1 1-1,-1-1 1,3 4 64,0-3-291,1 1 1,-1-1-1,1 0 1,0-1-1,0 1 1,1-1-1,3 2 291,-8-4-47,7 3-682,1 0 1,-1 0-1,1-1 0,-1 0 0,7 1 729,-1 0-2461,2 0-3175</inkml:trace>
  <inkml:trace contextRef="#ctx0" brushRef="#br0" timeOffset="1679.32">1461 503 6969,'0'0'3013,"0"0"-1179,0 0-511,0 0-287,0 0-162,0 0-150,5 1-121,13 1-319,0-1 1,0-1 0,0 0 0,0-1 0,0-1 0,0-1 0,0-1 0,-1 0 0,4-3-285,-17 6-143,0 0 0,0 0 0,-1 0 0,1 0 0,0 0 0,0 1 0,3 0 143,-5 0-1263,-2 1-1255,0 4-2230</inkml:trace>
  <inkml:trace contextRef="#ctx0" brushRef="#br0" timeOffset="2126.12">1899 215 4793,'0'0'2575,"0"0"-877,0 0-366,0 0-64,0 0-210,0 0-260,0 12-56,-1 11-12,-1 0-1,-1 0 0,0 0 0,-7 19-729,-3 4 643,-1 4 303,-9 18-946,15-51-725,0 0-1,0 0 1,-5 5 725,11-18-919,0 0 0,0 0 0,0 0 0,0 0 0,1 0 0,0 0 0,0 0 0,0 1 919,0 3-5065</inkml:trace>
  <inkml:trace contextRef="#ctx0" brushRef="#br0" timeOffset="2761.1">2136 1 5881,'0'0'2894,"0"0"-1235,0 0-431,0 0 51,0 0-69,0 0-122,0 5-242,0-2-722,0 1-1,0-1 1,0 1 0,1-1 0,-1 0 0,1 1-1,0-1 1,0 0 0,0 1 0,0-1-1,0 0 1,1 0 0,-1 0 0,1 0 0,0 0-1,0 0 1,1 1-124,7 6 73,-1 0 0,0 1 0,-1 0 0,0 1 0,-1 0 0,0 0 0,-1 0 1,0 1-1,-1 0 0,0 0 0,-1 1 0,-1-1 0,0 1 0,-1-1 0,-1 1 0,0 0 0,0 10-73,-1-8 12,0-1 1,-1 1 0,-1 0-1,-1-1 1,0 0 0,0 1-1,-2-1 1,0-1-1,-1 1 1,0-1 0,-1 0-1,0 0 1,-10 12-13,-19 20-815,-1-1 1,-3-2-1,-1-2 1,-19 13 814,59-54-222,1 1 1,-1-1-1,0 1 1,1-1-1,-1 1 1,0-1 0,0 0-1,1 1 1,-1-1-1,0 0 1,0 1-1,0-1 1,0 0-1,1 0 1,-1 0-1,0 0 1,0 0-1,0 0 1,0 0 221,-2 0-2895,-1 0-3522</inkml:trace>
  <inkml:trace contextRef="#ctx0" brushRef="#br0" timeOffset="5118.4">2552 283 1880,'0'0'2840,"0"0"-1235,0 0-654,0 0 140,0 0 60,-2 0 4400,-2 1-3998,4-1-1521,1 0 1,-1 0-1,0 1 0,0-1 1,0 0-1,0 0 1,0 0-1,0 0 1,0 0-1,0 0 1,0 0-1,0 0 1,0 0-1,0 0 0,0 0 1,0 0-1,0 0 1,0 0-1,0 0 1,0 0-1,-1 1 1,1-1-1,0 0 1,0 0-1,0 0 0,0 0 1,0 0-1,0 0 1,0 0-1,0 0 1,0 0-1,0 0 1,0 0-1,0 0-32,33-2 174,0-1 0,15-4-174,-14 2-511,-1 1 1,17 1 510,-49 3-295,-1 0 38,0 0-6,0 0-140,0 0-453,-8 0-3685,-3 0-167</inkml:trace>
  <inkml:trace contextRef="#ctx0" brushRef="#br0" timeOffset="5484.27">2499 486 4825,'0'0'2023,"0"0"-444,0 0 29,0 0-82,0 0-348,0 0-378,4 4-188,-2-1-498,1-1 0,0 1 0,1-1 1,-1 1-1,0-1 0,1 0 0,-1 0 0,1-1 0,0 1 1,-1-1-1,1 0 0,0 0 0,0 0 0,0 0 0,0 0-114,82 0 1177,-63-2-2251,0 1-1,0 1 0,2 1 1075,-16 1-3766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36.265"/>
    </inkml:context>
    <inkml:brush xml:id="br0">
      <inkml:brushProperty name="width" value="0.05" units="cm"/>
      <inkml:brushProperty name="height" value="0.05" units="cm"/>
    </inkml:brush>
  </inkml:definitions>
  <inkml:trace contextRef="#ctx0" brushRef="#br0">134 0 5169,'0'0'1839,"0"0"-182,0 0-141,0 0-157,0 0-156,0 0-202,3 1 4072,-2 2-5422,-3 15 379,-1 0 0,-1 0 0,0-1 0,-1 1 0,-1-1 0,-1 0 0,0-1 0,-10 15-30,-19 51 8,25-49-19,2 1 1,0 0-1,3 1 0,1 0 1,1 0-1,2 0 0,2 0 1,2 27 10,0-52-27,1 0 0,-1 0 1,2-1-1,-1 1 1,1-1-1,1 0 1,0 0-1,0 0 0,1-1 1,0 0-1,0 0 1,1 0-1,0-1 0,0 0 1,0 0-1,7 4 27,-2-6-78,3 2-939,-11-4-4564,-4-3-1155</inkml:trace>
  <inkml:trace contextRef="#ctx0" brushRef="#br0" timeOffset="667.65">262 405 6769,'0'0'2668,"0"0"-756,0 0-490,0 0-373,0 0-167,0 0-93,7-8-226,23-25-156,-27 30-366,0 1 1,1 0-1,-1 0 0,0 0 1,1 0-1,0 0 0,-1 1 1,1 0-1,0-1 0,0 1 1,0 1-1,0-1 1,0 1-1,0-1 0,0 1 1,0 0-1,0 1 0,0-1 1,0 1-1,3 0-41,14 1 32,-9-2 22,17 2-114,-28-1 48,0-1 0,-1 1 0,1-1 0,0 1 0,0 0 0,0 0 0,-1-1 0,1 1 0,0 0-1,-1 0 1,1 0 0,-1 0 0,1 0 0,-1 0 0,1 0 0,-1 0 0,0 0 0,1 0-1,-1 0 1,0 0 0,0 0 0,0 0 0,0 0 0,0 0 0,0 0 0,0 0 0,0 1 12,0 10-18,1-5 12,-1 0 0,0 0 0,0 0 0,-1-1 0,0 1 0,0 0 0,0 0 0,-1-1 0,0 1 0,0-1 0,-1 1 0,0-1 0,-1 2 6,-78 98-207,82-106 207,0 1 0,-1-1 0,1 0 0,0 1 0,-1-1 0,1 0 0,0 1 0,0-1 0,0 0 0,-1 1 0,1-1 0,0 1 0,0-1 0,0 1 0,0-1 0,0 1 0,0-1 0,0 0 0,-1 1 0,1-1 0,1 1 0,-1-1 0,0 1 0,0-1 0,0 1 0,0-1 0,0 0 0,0 1 0,0-1 0,1 1 0,-1-1 0,0 0 0,0 1 0,1-1 0,-1 1 0,19 5 178,41-6 215,-40-1-405,143 1-1367,-161 8-3012,-2 5 615</inkml:trace>
  <inkml:trace contextRef="#ctx0" brushRef="#br0" timeOffset="1108.08">621 258 4849,'0'0'2285,"0"0"-734,0 0-130,0 0-101,0 0-278,0 0-239,7 3-159,4 2-371,-1 1-1,0 0 1,0 0-1,0 1 1,-1 0 0,0 1-1,3 3-272,41 37 630,-33-31-514,-1 1 1,0 0 0,-1 2 0,-2 0-117,-10-13 4,-1 0 0,-1 1 0,1 0 1,-2 0-1,1 0 0,-1 0 1,0 0-1,0 1 0,-1-1 0,-1 1 1,1 0-1,-1 0 0,-1 0 1,1 0-5,-1-1-124,1 0 1,-2 0 0,1 0 0,-1 0 0,0 0-1,0 0 1,-1 0 0,0 0 0,-1 0-1,0-1 1,0 1 0,0-1 0,-1 0-1,0 0 1,0 0 0,-1-1 0,0 1 0,0-1-1,-1 0 1,0 0 123,-9 8-2186,0-1 1,-1-1-1,-7 3 2186,-1 0-4613</inkml:trace>
  <inkml:trace contextRef="#ctx0" brushRef="#br0" timeOffset="1600.9">1206 214 2961,'0'0'3994,"0"0"-1656,0 0-729,0 0-444,0 0-312,0 0-194,-4 12-56,-5 11-209,1 1 1,1 0-1,1 1 1,1 0-1,2 0 1,0 7-395,1 38 218,0-40-115,1 1 0,2-1 0,1 1-1,5 21-102,-6-47-71,0 0 1,0 0-1,1 0 0,0 0 0,0-1 0,0 1 0,0 0 0,1-1 0,0 0 0,0 1 0,0-1 0,0 0 1,1-1-1,-1 1 0,1-1 0,0 1 0,0-1 0,0 0 0,1-1 0,4 3 71,-4-3-369,0 0 0,0-1 0,0 0 0,1 0 0,-1 0 0,0-1 0,1 1 0,-1-1 0,1 0 0,-1-1 0,0 0 0,1 1 0,-1-2 0,0 1 0,0-1 0,0 1 0,0-1 0,0-1 0,2 0 369,21-11-4996</inkml:trace>
  <inkml:trace contextRef="#ctx0" brushRef="#br0" timeOffset="2119.85">1500 411 416,'0'0'7739,"0"0"-4737,0 0-1775,0 0-528,0 0-192,0 0 58,16-9-56,-5 1-422,15-9 175,0 1 1,1 1-1,22-7-262,-47 21 18,5-3-22,-1 2 0,1-1 1,0 1-1,0 0 0,0 0 0,1 1 1,-1 0-1,0 0 0,0 1 0,1 0 1,-1 0-1,0 1 0,4 0 4,-10 0-2,0 0 1,0-1-1,0 1 0,-1 0 0,1 0 0,0 0 0,-1 0 0,1 0 0,-1 0 0,1 0 1,-1 0-1,1 0 0,-1 0 0,0 0 0,0 0 0,1 0 0,-1 0 0,0 0 0,0 0 1,0 1-1,0-1 0,0 0 2,-1 33 52,0-24-29,1-2-27,-1 1 0,0-1 0,0 1 1,-1-1-1,0 0 0,0 0 0,-1 0 1,0 0-1,-1 0 0,0-1 1,0 1-1,-5 5 4,-7 9-269,-1-1 0,-2-1 0,-7 7 269,-33 36-939,59-63 938,0 1 1,0-1 0,0 0 0,0 0 0,-1 0 0,1 0 0,0 1 0,0-1-1,0 0 1,0 0 0,0 1 0,0-1 0,-1 0 0,1 0 0,0 1 0,0-1 0,0 0-1,0 0 1,0 1 0,0-1 0,0 0 0,0 0 0,0 1 0,0-1 0,0 0-1,0 0 1,0 1 0,1-1 0,-1 0 0,0 0 0,0 1 0,0-1 0,0 0-1,0 0 1,0 0 0,1 1 0,-1-1 0,0 0 0,0 0 0,0 0 0,0 0-1,1 1 1,-1-1 0,16 4 313,28-2 490,-37-3-705,44 3 182,-31 0-542,-1-2-1,1 0 1,0-1 0,-1-1 0,1 0-1,3-3 263,-20 5-2695,-2 0-3193</inkml:trace>
  <inkml:trace contextRef="#ctx0" brushRef="#br0" timeOffset="2502.01">1912 126 9762,'0'0'2255,"0"0"-737,0 0-242,0 0-322,0 0-254,0 0-171,24 16-142,80 53-115,-97-64-248,1 1-1,-1 0 1,0 0 0,0 0-1,0 1 1,-1 0 0,0 1 0,3 5-24,3 4 42,-2-4-31,-2-1 0,0 1 0,0 0 0,-1 1 0,-1 0 0,0 0 0,-1 1 0,-1-1 0,0 1 0,-1 0 0,0 0 0,-1 0 0,-1 0 1,-1 1-1,0 0-11,1-3-97,-2 1 0,1-1 1,-2 1-1,0-1 0,0 0 1,-1 0-1,-1 1 1,0-2-1,-1 1 0,0-1 1,-2 2 96,0-1-468,-28 45-568,6-25-3575,25-31 19</inkml:trace>
  <inkml:trace contextRef="#ctx0" brushRef="#br0" timeOffset="2928.68">2504 435 5129,'0'0'1827,"0"0"-317,0 0-15,0 0-128,0 0-286,0 0-321,17-2-227,124-16 1196,-33 14-784,-84 4-1038,-23 0-12,-1 0-1,1 1 0,-1-1 1,1 0-1,0 0 0,-1 0 1,1 0-1,0 1 0,-1-1 1,1 0-1,-1 1 0,1-1 1,-1 0-1,1 1 0,-1-1 1,1 1-1,-1-1 0,1 1 1,-1-1-1,1 1 0,-1-1 1,0 1-1,1-1 0,-1 1 1,0 0-1,1-1 0,-1 1 1,0-1-1,0 1 0,0 0 1,0-1-1,0 1 0,0 0 0,0-1 1,0 1-1,0 0 0,0-1 1,0 1-1,0 0 0,0-1 1,0 1-1,0 0 0,-1-1 1,1 1-1,0-1 106,-1 7-2447,1 2-5450</inkml:trace>
  <inkml:trace contextRef="#ctx0" brushRef="#br0" timeOffset="3462.72">3131 228 7514,'0'0'1921,"0"0"-714,0 0-140,0 0-137,0 0-318,0 0-165,-13 22-6,-38 70 118,48-87-444,0 1 1,0-1-1,1 1 0,0 0 1,-1 0-1,2 0 0,-1 0 1,1 0-1,0 1 0,0-1 1,1 0-1,0 1 0,0-1 1,0 0-1,1 2-115,1 20 258,-2 6-69,1 0-1,6 29-188,-5-50-70,1 0-1,0 0 1,1 0 0,1-1-1,0 1 1,1-1 0,0-1 0,1 1-1,1 0 71,-7-10-242,1 0 0,0 0 0,-1 0 0,1 0 1,0 0-1,1 0 0,-1-1 0,0 1 0,0-1 0,0 0 0,1 0 0,-1 0 0,1 0 0,-1 0 0,1 0 0,-1 0 0,1-1 0,0 0 0,-1 1 1,1-1-1,0 0 0,-1 0 0,1 0 0,0-1 0,0 1 242,3 0-1069,10 0-4595</inkml:trace>
  <inkml:trace contextRef="#ctx0" brushRef="#br0" timeOffset="3801.86">3297 540 6833,'0'0'2617,"0"0"-1449,0 0 225,0 0-41,0 0-112,0 0-232,0 0-248,121-20-255,-87 10 15,0-4-200,0 1-168,-4 9-152,-7-3-64,-8 1-416,-4 6-561,-11 0-583,0 0-1537,0 0-3888</inkml:trace>
  <inkml:trace contextRef="#ctx0" brushRef="#br0" timeOffset="4147.47">3678 279 2905,'0'0'6209,"0"0"-3866,0 0-1488,0 0 46,0 0-62,0 0-279,1 18-143,-1 4-298,-1-10-43,2 0-1,-1 0 1,2 0-1,-1-1 1,2 1-1,0-1 1,2 7-76,3 18 112,-2 1 0,-1 0 0,-2 0 0,-1 1 0,-3 16-112,-2-26-1093,2-27 829,1 0 0,0 0 1,-1 0-1,1-1 0,-1 1 0,0 0 0,1 0 0,-1 0 0,1-1 0,-1 1 1,0 0-1,0-1 0,1 1 0,-1-1 0,0 1 0,0-1 0,0 1 264,-7 0-6761</inkml:trace>
  <inkml:trace contextRef="#ctx0" brushRef="#br0" timeOffset="4678.81">3810 197 2481,'0'0'5998,"0"0"-3515,0 0-1201,0 0-167,0 0-38,0 0-167,8 4-261,16 6-247,-1 1-1,0 2 1,-1 0-1,0 2 1,8 7-402,-22-16 50,-1 1 0,0 0 0,0 1 1,0 0-1,-1 0 0,0 0 0,-1 0 0,0 1 0,0 0 0,-1 0 1,0 1-1,-1-1 0,0 1 0,0-1 0,-1 1 0,0 5-50,1 19 8,-2 0 0,-3 26-8,2-46-6,-1-5-23,0 0 1,0 0 0,-1 0-1,0-1 1,-1 1 0,0 0-1,0-1 1,-1 0 0,-1 2 28,-8 12-352,-1 0 1,-8 10 351,7-13-757,1 2-1,-10 20 758,22-37-640,-3 6 583,3-3-6295,2-7-316</inkml:trace>
  <inkml:trace contextRef="#ctx0" brushRef="#br0" timeOffset="5936.39">4252 194 1744,'0'0'2996,"0"0"-1076,0 0-598,0 0-62,0 0-194,0 0-162,-27 15 2414,20-6-3182,1-1 1,0 1-1,0 0 1,1 1-1,0-1 1,1 1-1,0 0 0,1 0 1,-1 3-137,-3 6 161,-7 23-114,1 1-1,2 1 0,2-1 1,2 2-1,2-1 0,2 1 0,2 17-46,1-58-1,1 1 0,0-1 0,0 1-1,1-1 1,-1 1 0,1-1-1,0 0 1,0 0 0,1 0-1,-1 0 1,1 0 0,0 0-1,0-1 1,0 0 0,0 1-1,0-1 1,1 0 0,0 0-1,0-1 1,-1 1 0,4 0 1,3 3-77,0 0 0,0-1 0,1 0 0,-1-1 0,1 0-1,0-1 1,0 0 0,7 0 77,39-1-2567,-40-2-53,10 0-7512</inkml:trace>
  <inkml:trace contextRef="#ctx0" brushRef="#br0" timeOffset="6674.95">4535 292 6665,'0'0'3739,"0"0"-1868,0 0-670,0 0-194,0 0-296,0 0-272,15 0 598,0 0-631,0-2 0,0 0-1,7-2-405,-8 1 113,1 1 1,-1 0-1,8 0-113,60 2 92,-81 1-95,-1-1 1,1 0-1,0 0 1,-1 0-1,1 1 1,-1-1 0,1 0-1,0 1 1,-1-1-1,1 0 1,-1 1 0,1-1-1,-1 1 1,1-1-1,-1 1 1,1-1-1,-1 1 1,0-1 0,1 1-1,-1-1 1,0 1-1,1 0 1,-1-1 0,0 1-1,0 0 1,0-1-1,1 1 1,-1-1-1,0 1 1,0 0 0,0-1-1,0 1 1,0 0 2,0 28 14,0-20-10,-1-4 5,1 0 1,-1 0-1,0 1 0,-1-1 0,1 0 0,-1 0 0,0-1 1,0 1-1,0 0 0,-1-1 0,0 1 0,0-1 0,0 0 0,0 0 1,0 0-1,-2 1-9,-10 10-66,-1-2 1,1 0-1,-10 5 66,23-17-8,-9 4-58,9-4 35,1-1 0,-1 1 0,1-1 0,0 1 1,-1 0-1,1-1 0,0 1 0,-1 0 0,1 0 0,0 0 0,0 0 1,0 0-1,-1 1 31,33 3 196,-3-3-7,-22-3-166,1 1 1,-1 0-1,1 1 0,-1 0 0,0 0 0,1 0 0,-1 0 0,0 1 1,0 0-1,0 1 0,5 2-23,-10-3 2,1-1-1,-1 1 1,0 0-1,0 0 1,0 0 0,-1 0-1,1 0 1,0 0 0,-1 0-1,1 0 1,-1 0 0,0 0-1,1 0 1,-1 1-1,0-1 1,0 0 0,-1 1-2,-3 38 67,0-33-191,1 1-1,-2-1 1,1 0 0,-1 0 0,0-1 0,-1 0 0,1 0 0,-1 0 0,-1 0 0,1-1 0,-1 0-1,-1 0 1,1-1 0,-1 0 0,0 0 0,0-1 0,0 0 0,0-1 0,-3 1 124,10-3-72,1-1-1,-1 0 1,1 0 0,-1 1 0,0-1-1,1 0 1,-1 0 0,1 0 0,-1 0-1,0 0 1,1 0 0,-1 0 0,1 0-1,-1 0 1,1 0 0,-1 0 0,0 0-1,1 0 1,-1-1 0,1 1 0,-1 0-1,1 0 1,-1-1 0,1 1 0,-1 0-1,1-1 1,-1 1 0,1 0 0,-1-1-1,1 1 1,-1-1 0,1 1 0,0-1-1,-1 1 1,1-1 0,0 1 0,-1-1 72,1-24-2940,0 13 1157,0-11-3161</inkml:trace>
  <inkml:trace contextRef="#ctx0" brushRef="#br0" timeOffset="7227.26">4886 150 5033,'0'0'2999,"0"0"-1149,0 0-374,0 0-81,0 0-354,0 0-345,6 0-91,33 0 696,-35 1-1130,0 1 1,0 0 0,0 0 0,0 0 0,-1 1 0,1-1 0,-1 1 0,1 0 0,-1 0 0,3 2-172,4 5 125,0-2-85,14 10 149,-2 1 0,20 20-189,-35-30 32,0-1-1,-1 1 0,0 0 1,0 0-1,-1 1 0,0-1 0,0 1 1,-1 0-1,2 10-31,1 17 33,-1 1 0,-2 0 0,-1 0 0,-2-1 0,-3 17-33,2-3 16,0-47-71,0 0 0,0 0 0,-1 0 0,1 1 0,-1-1-1,0 0 1,0 0 0,-1 0 0,1 0 0,-1 0 0,0-1 0,0 1-1,0 0 1,0-1 0,0 0 0,-1 1 55,-4 3-961,0-1-1,-1 1 1,0-1-1,0-1 1,-8 5 961,6-4-1265,-6 5-3500</inkml:trace>
  <inkml:trace contextRef="#ctx0" brushRef="#br0" timeOffset="7675.35">5475 343 8242,'0'0'2314,"0"0"-781,0 0-359,0 0 47,0 0 72,0 0-125,20-4-331,155-39 205,-163 41-833,1 0-1,0 0 1,0 1-1,4 1-208,13 0-2801,-10 0-3116,-20 0-94</inkml:trace>
  <inkml:trace contextRef="#ctx0" brushRef="#br0" timeOffset="8005.99">5509 523 6361,'0'0'2937,"0"0"-1233,0 0-207,0 0-649,0 0-392,0 0-104,0 0 72,166 0-240,-125-10-40,1 0-144,-4 0-40,-4 10-520,-8 0-456,-11 0-1585,-7 10-5024</inkml:trace>
  <inkml:trace contextRef="#ctx0" brushRef="#br0" timeOffset="10621.4">6113 51 1504,'0'0'3849,"0"0"-2166,0 0-753,0 0-121,0 0-113,1 0 7261,13-3-7745,0 2 112,0 0 0,-1-1 0,9-3-324,39-3 309,305 8 133,-365 0-322,-1 0 148,0 0 57,0 0-66,0 0-87,0 0-83,0 0-27,0 0-34,0 0 17,0 0-26,0 0-6,0 0-4,0 0 1,0 0 14,0 0 40,0 0 4,-9 20-96,-204 338-7,205-346 25,-13 22-55,0 1 0,-4 15 65,52-81-8400,-18 8-318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09.138"/>
    </inkml:context>
    <inkml:brush xml:id="br0">
      <inkml:brushProperty name="width" value="0.05" units="cm"/>
      <inkml:brushProperty name="height" value="0.05" units="cm"/>
    </inkml:brush>
  </inkml:definitions>
  <inkml:trace contextRef="#ctx0" brushRef="#br0">117 59 16,'0'0'4378,"0"0"-1476,0 0-813,0 0-866,0 0-679,15-14-222,-13 11 4171,-8 2-4485,0 1-1,0 1 1,0-1-1,0 1 1,0 0-1,0 0 1,0 1-1,0 0 1,1 0-1,-5 2-7,6-1 36,-1 0-1,1 0 0,1 0 1,-1 1-1,0-1 1,1 1-1,0 0 0,-1 1 1,2-1-1,-1 0 0,0 1 1,1-1-1,0 2-35,-2 2 79,1 0-1,0 1 0,1-1 1,0 1-1,0-1 1,1 1-1,0 0 1,1-1-79,1 76 562,0-34-336,-1-44-203,0 1-13,0-1 0,0 0-1,1 0 1,0 1 0,0-1 0,1 2-10,-1-5 9,0 1 0,1-1 0,0 0 1,0 0-1,0-1 0,0 1 0,0 0 0,1-1 0,-1 1 0,1-1 0,0 0 0,1 2-9,6 3 60,21 18 71,-30-23-121,1-1 1,-1 1-1,0-1 0,1 1 0,-1 0 0,0-1 0,0 1 0,0 0 0,0 0 0,0 0 0,0 0 0,-1 0 0,1 0 0,-1 0 0,1 0 0,-1 0-10,0-1 46,0-1-29,0 0-13,11 36-601,-11-35 268,15 9-2729,-13-6 3030,0 0-1,-1-1 0,1 1 1,-1 0-1,0 0 0,0-1 0,0 1 1,-1 0-1,1 0 0,-1 0 0,0 1 29,0-4-284,-2-1-1199,-8 0-3160</inkml:trace>
  <inkml:trace contextRef="#ctx0" brushRef="#br0" timeOffset="1270.82">302 364 1456,'0'0'878,"0"0"-114,0 0 104,0 0 172,0 0 14,0 0-47,-1-16 2194,3 12 1318,29 2-4101,1-1 0,5-2-418,19-3 38,-17 5-8,-36 3-22,-2-2-4,-1 1-30,0 1-68,14 0-1114,-9 0-3764,-5 0 1002</inkml:trace>
  <inkml:trace contextRef="#ctx0" brushRef="#br0" timeOffset="1883.55">641 164 2785,'0'0'1425,"0"0"-351,0 0-118,0 0-74,0 0-146,0 0-92,3 0-113,10 0 13,-10 0 57,-3 0-14,0 0 2,0 0-2,0 0-29,0 0-34,0 0 19,1 18 997,6 39-1044,-2 0 1,-2 0 0,-4 14-497,1-46 56,8 15-171,-8-39-92,0-1-182,0 0-210,0 0-156,0 0-334,0-2-1180,0-6-1806</inkml:trace>
  <inkml:trace contextRef="#ctx0" brushRef="#br0" timeOffset="2513.47">796 8 4121,'0'0'1827,"0"0"-31,0 0 87,0 0-430,0 0-329,0 0-252,3 2-153,11 7-387,-1 1 1,0 1-1,0 0 0,-1 1 1,-1 0-1,0 0 0,-1 1 0,0 1 1,-1 0-1,0 0 0,-1 2-332,3 12 11,-1 1 0,-2 0 0,0 1 0,-2 0-1,-2 0 1,0 0 0,-2 1 0,-1-1 0,-2 4-11,1-30-81,-1 0 1,1 0 0,-1 0-1,0 0 1,0 0-1,0 0 1,-1 0-1,1-1 1,-1 1 0,0 0-1,0-1 1,0 0-1,0 1 1,-1-1-1,1 0 1,-1 0 0,0 0-1,0-1 1,0 1-1,-3 2 81,5-5-413,1 0 24,0 0-81,0 0-98,0-20-3718,0 7 652,0 2-2545</inkml:trace>
  <inkml:trace contextRef="#ctx0" brushRef="#br0" timeOffset="3116.04">1313 4 1712,'0'0'3973,"0"0"-1767,0 0-602,0 0-323,0 0-141,0 0-272,-7 21 616,-8 8-926,1 2-1,1-1 1,1 2-1,2 0 0,2 0 1,-3 20-558,2 10 20,3-1 1,2 1-1,4 7-20,0-66-16,0 1-1,1-1 0,0 1 0,-1-1 1,1 0-1,0 0 0,1 1 0,-1-1 1,1 0-1,-1 0 0,1 0 0,0 0 1,0-1-1,0 1 0,0-1 0,1 1 1,-1-1-1,1 1 0,0-1 0,-1 0 1,1 0-1,3 1 17,0 0-175,0 0 1,0 0-1,0 0 0,1-1 1,-1 0-1,1 0 0,0-1 1,-1 1-1,1-1 0,0-1 1,0 0 174,-6 1-108,0-1 1,0 0 0,0 0 0,0 0 0,0 0 0,-1 0 0,1 0 0,0 0-1,0 0 1,0-1 0,0 1 0,0 0 0,-1 0 0,1-1 0,0 1 0,0-1-1,-1 1 1,1 0 0,0-1 0,0 0 0,-1 1 0,1-1 0,-1 1 0,2-2 107,0-14-4798,-2 2-1298</inkml:trace>
  <inkml:trace contextRef="#ctx0" brushRef="#br0" timeOffset="3548.57">1441 313 3593,'0'0'2263,"0"0"-840,0 0-200,0 0 30,0 0-187,0 0-156,7 1-148,40 4 614,0-2-1,36-3-1375,-4-2-5992,-77 2 5667,-2 0-3321</inkml:trace>
  <inkml:trace contextRef="#ctx0" brushRef="#br0" timeOffset="3937.23">1838 76 3489,'0'0'2578,"0"0"-530,0 0-182,0 0-398,0 0-400,0 0-287,1 24-125,13 166 276,-7-87-165,-3 5-767,-4-22-3342,5-132-2552,2 22 565</inkml:trace>
  <inkml:trace contextRef="#ctx0" brushRef="#br0" timeOffset="4535.2">2011 1 4001,'0'0'2186,"0"0"-599,0 0-162,0 0-178,0 0-388,0 0-293,3 1-1,10 10-282,0 0 0,0 0 0,-1 1 1,0 1-1,-1 0 0,-1 0 0,0 1 0,-1 0 0,-1 1 0,0 0 0,0 1 1,-2-1-1,0 1 0,0 5-283,5 15 24,-3 1 1,-1 0-1,-2 0 0,-1 0 1,-2 1-1,-2 0-24,0-20-282,1-4 382,-1-1 1,-1 1-1,0 0 1,-1 0-1,-2 8-100,3-18-185,-1 0 0,1 0 0,-1-1 0,0 1 0,0 0 0,0-1 0,0 0 0,-1 1 0,0 0 185,0-1-490,0-1-1,1 1 1,-1-1-1,0 0 1,0 0-1,-1 0 1,1 0-1,0 0 1,-1-1 0,1 0-1,-3 1 491,2-1-3737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15.654"/>
    </inkml:context>
    <inkml:brush xml:id="br0">
      <inkml:brushProperty name="width" value="0.05" units="cm"/>
      <inkml:brushProperty name="height" value="0.05" units="cm"/>
    </inkml:brush>
  </inkml:definitions>
  <inkml:trace contextRef="#ctx0" brushRef="#br0">7 340 1136,'0'0'2297,"0"0"-314,0 0-321,0 0-198,0 0-192,0 0-258,-6 0 4464,42 6-5189,1-2 0,0-1 0,0-2-1,16-3-288,66 3-6159,-119-1 1458</inkml:trace>
  <inkml:trace contextRef="#ctx0" brushRef="#br0" timeOffset="596.51">656 105 680,'0'0'3506,"0"0"-1879,0 0-547,0 0 102,0 0 57,0 0-180,-2 11 3644,-12 40-4494,6-30-31,1 1 0,1 0 0,1 1 0,0-1-1,2 1 1,0 4-178,0 45 182,2 21-182,2-46 4,-2-44-2,1-1 0,1 1 0,-1 0 0,0-1 0,1 1 0,-1 0 0,1-1 0,0 1 0,0-1 0,0 1-1,0-1 1,0 1 0,0-1 0,1 0 0,-1 0 0,1 0 0,0 0 0,0 0 0,-1 0 0,1 0 0,0 0 0,1-1 0,-1 1 0,0-1-1,0 1 1,1-1-2,4 2-246,-1-1-1,1 0 1,0 0-1,0 0 1,0-1-1,0 0 1,0-1-1,0 1 1,3-1 246,-9 0-175,0 0 1,0-1-1,0 1 1,0 0 0,0 0-1,0 0 1,0-1-1,0 1 1,0 0-1,0-1 1,0 1 0,0-1-1,0 1 1,0-1-1,0 1 1,0-1-1,-1 0 1,1 1 0,0-1-1,0 0 1,-1 0-1,1 0 1,0 0-1,-1 1 1,1-1 0,-1 0-1,1 0 1,-1 0-1,0 0 175,5-16-7527</inkml:trace>
  <inkml:trace contextRef="#ctx0" brushRef="#br0" timeOffset="1317.59">886 228 6489,'0'0'1634,"0"0"-256,0 0-149,0 0-271,0 0-158,0 0-235,18-2-148,-13 1-371,128-7 1065,-131 8-1084,0 1-1,1-1 1,-1 0 0,0 1-1,1-1 1,-1 1 0,0-1-1,0 1 1,1 0-1,-1 0 1,0 0 0,0 0-1,0 1 1,0-1 0,-1 0-1,1 1 1,0 0-1,0-1 1,-1 1 0,1 0-1,-1 0 1,0 0 0,1 0-1,-1 0 1,1 1-27,-1 0-6,1 1 0,-1 0-1,0 0 1,0 0 0,0 0 0,-1-1 0,1 1 0,-1 0-1,0 0 1,0 0 0,0 0 0,-1 0 0,1 0 0,-1 0 0,-1 2 6,1-4-9,-1 1 0,1 0 0,-1-1 0,0 1 1,0-1-1,0 1 0,0-1 0,-1 0 1,1 0-1,-1 0 0,1 0 0,-1 0 0,0-1 1,0 1-1,0-1 0,1 0 0,-1 0 1,0 0-1,-1 0 0,1 0 0,0-1 0,0 1 1,0-1-1,-3 0 9,6 0 55,0 0 11,0 0-23,0 0-56,0 0-61,22 0 26,-14 1 58,-1 0 1,1 1-1,-1 0 0,0 0 0,0 0 1,0 1-1,0 0 0,0 0 0,-1 1 1,1-1-1,-1 2 0,0-1 0,0 1 1,-1 0-1,1 0 0,-1 0 0,0 1 1,-1 0-1,3 2-10,-6-5 6,1 0 1,0 0-1,0 0 1,-1 0-1,0 0 0,1 0 1,-1 1-1,-1-1 1,1 0-1,0 1 1,-1-1-1,1 1 0,-1-1 1,0 1-1,-1-1 1,1 0-1,0 1 1,-1-1-1,0 1 0,0-1 1,0 0-1,0 0 1,0 1-1,-1-1 1,1 0-1,-1 0 0,0 0 1,0-1-1,0 1 1,0 0-1,0-1 1,-1 1-1,-2 1-6,-1 0-384,-1-1-1,0 0 1,1 0 0,-1 0-1,-1-1 1,1 0 0,0-1-1,0 1 1,-1-1 0,1-1-1,-5 1 385,5-4-2938,6-8-1249</inkml:trace>
  <inkml:trace contextRef="#ctx0" brushRef="#br0" timeOffset="1792.61">1256 0 8010,'0'0'1844,"0"0"-898,0 0 79,0 0 98,0 0-185,0 0-257,17 10-209,55 34-126,-63-38-273,0 0 0,0 0 0,0 1 0,-1 0 0,0 1 0,-1-1 0,0 2 0,0-1 0,0 1 0,-1 0 0,-1 0 0,1 1 0,-1 0 0,-1-1 0,0 2 0,0 1-73,1 12 58,0 1-1,-2-1 0,0 1 0,-2 0 0,-2 20-57,1-40-3,-1 6 0,0 0 1,0-1 0,-1 1 0,-1-1 0,0 0 0,0 1 0,-1-1 0,-1-1-1,1 1 1,-5 5 2,-7 11-324,-1-1 0,-1-1 0,-4 3 324,-8 1-2582,30-28 815,0-2-1235,0-9-1144</inkml:trace>
  <inkml:trace contextRef="#ctx0" brushRef="#br0" timeOffset="2371.29">1788 105 2697,'0'0'2895,"0"0"-1591,0 0-513,0 0 225,0 0 58,0 0-34,-11 23-112,-79 162 1053,73-145-1458,2 0 1,1 2-524,10-28 44,0 1-1,1 0 0,1 0 1,1 0-1,0 1 0,1-1 1,1 9-44,-1-21 0,1-1 1,0 1-1,0 0 1,0-1 0,0 1-1,0-1 1,0 0-1,1 1 1,-1-1 0,1 0-1,0 0 1,-1 0-1,1 0 1,0 0-1,0 0 1,1 0 0,-1-1-1,0 1 0,48 27-150,-31-20-3,-11-4-215,1-1-1,0-1 0,0 0 0,1 0 0,-1-1 0,1 0 1,1 0 368,9-1-2769</inkml:trace>
  <inkml:trace contextRef="#ctx0" brushRef="#br0" timeOffset="2892.55">1977 377 8250,'0'0'2658,"0"0"-1395,0 0-437,0 0-33,0 0-87,0 0-39,13-1-49,181-8 994,-193 9-1736,-1 3-128,-1 1 173,1 0 0,-1 1-1,0-1 1,0 0 0,0 0 0,-1 0 0,0 0 0,1 0 0,-1 0-1,-1 0 1,1-1 0,0 1 0,-1-1 0,-2 3 79,-50 47-910,28-29 629,14-11 216,9-11 85,1 1-1,0-1 0,-1 1 1,1 1-1,0-1 0,0 0 1,1 1-1,-1-1 0,1 1 1,0 0-1,0 0 0,0 0 1,0 0-1,1 0 0,-1 0 1,1 0-1,0 1 0,0-1 1,1 0-20,20-2 654,-5-2-540,0 0 0,1-1 0,-1-1 0,0 0 0,0-1 0,10-3-114,-10 2-94,1 1-1,-1 0 0,1 1 1,0 1-1,0 0 0,6 1 95,-15 2-871,-6 3-3164,-1-5-3521</inkml:trace>
  <inkml:trace contextRef="#ctx0" brushRef="#br0" timeOffset="3368.64">2294 136 7098,'0'0'2175,"0"0"-399,0 0-66,0 0-222,0 0-232,0 0-207,19 13-199,6 5-609,67 43 459,-87-57-671,1 0 0,-1 0 0,0 1 0,-1-1 0,1 1 0,-1 0 0,0 1 0,0-1 0,-1 1 0,0 0 0,0 0 1,0 0-1,0 0 0,-1 0 0,0 1 0,-1-1 0,1 1 0,-1-1 0,0 3-29,0 5-14,0-1 0,0 1 1,-2 0-1,1-1 0,-2 1 0,0-1 0,-1 1 1,0-1-1,-1 3 14,-10 15-324,-1 0 1,-1-1 0,-1-1-1,-2 0 1,-16 18 323,-12 19-1449,44-61 1094,-10 14-100,3-14-2815,9-5-977</inkml:trace>
  <inkml:trace contextRef="#ctx0" brushRef="#br0" timeOffset="4429.91">2721 313 5801,'0'0'1267,"0"0"-676,0 0-2,0 0 413,0 0-16,0 0-248,23 0-90,149-10 1209,-75 9-882,-55 1-8524,-40 0 668</inkml:trace>
  <inkml:trace contextRef="#ctx0" brushRef="#br0" timeOffset="4773.99">2751 425 5233,'0'0'2619,"0"0"-1117,0 0-418,0 0-46,0 0-257,0 0-263,1 9-90,-1-3-380,0-5-10,-1 1 0,1-1 0,0 1 0,0-1 0,0 1 0,0-1 0,0 1-1,1 0 1,-1-1 0,0 1 0,1-1 0,-1 1 0,1-1 0,0 0 0,-1 1 0,1-1 0,0 1 0,0-1 0,0 0 0,0 0 0,0 1 0,0-1 0,0 0 0,0 0 0,1 0 0,-1 0 0,0-1 0,0 1 0,1 0 0,-1 0 0,1-1 0,-1 1 0,1-1 0,-1 1-1,1-1 1,-1 0 0,1 1 0,-1-1 0,1 0 0,0 0 0,-1 0 0,1 0 0,0-1-38,147 1 915,-51 0-5484,-89 0-515</inkml:trace>
  <inkml:trace contextRef="#ctx0" brushRef="#br0" timeOffset="5322.78">3381 323 6345,'0'0'2337,"0"0"-1156,0 0-519,0 0 9,0 0 13,0 0-19,6 3 89,2 0-456,0 0 1,1 0 0,0-1-1,-1 0 1,1-1 0,0 0-1,0 0 1,0-1-299,83-1 985,-38 0-1170,-41 1-97,2-1-605,-5 2-6222,-10-1 1996</inkml:trace>
  <inkml:trace contextRef="#ctx0" brushRef="#br0" timeOffset="6291.43">4151 54 6185,'0'0'2570,"0"0"-855,0 0-242,0 0-239,0 0-369,0 0-380,-11 6-286,-20 8-159,0-2-1,-1-1 1,0-1 0,-1-2 0,-30 3-40,60-11 21,0 0 0,0 1 1,1-1-1,-1 0 1,0 1-1,0 0 0,1-1 1,-1 1-1,0 0 1,1 0-1,-1 1 0,1-1 1,-1 1-22,2-1 74,0 1 1,0 0-1,0 0 1,0 0-1,0 0 1,1 0 0,-1 0-1,0 0 1,1 1-1,0-1 1,-1 0-1,1 0 1,0 0-1,0 0 1,0 1 0,1 0-75,-1 10-2,-1 18 251,2 0 0,1 0-1,2 0 1,1 2-249,3 14 237,15-47-978,23-16 544,-39 13 198,0 0 1,0 1-1,-1 0 1,2 0-1,-1 0 1,0 1-1,0 0 1,4 0-2,-8 0 0,0 1 1,1 0 0,-1 1 0,1-1-1,-1 1 1,1-1 0,-1 1 0,0 0 0,0 0-1,1 0 1,-1 1 0,0-1 0,0 1-1,2 1 0,-1 1 10,0 0 0,0 0-1,-1 1 1,0-1 0,0 1-1,0 0 1,0 0 0,1 4-10,1 3 13,-1 1 0,0-1 0,-1 1 0,0 0 0,-1-1 0,0 1 0,-1 1 0,-1-1 0,0 0 0,-1 3-13,1-1 40,0-11-23,-1 1 1,0 0-1,0-1 0,-1 1 0,1 0 0,-1-1 1,0 0-1,0 1 0,-1-1 0,1 0 0,-1 0 0,0 0 1,0 0-1,0-1 0,-1 1 0,1-1 0,-1 0 1,-3 2-18,-4 4 18,-1-1 1,1-1-1,-1 0 0,-1-1 1,1 0-1,-2 0-18,-5 0-152,-1-1 0,1 0 0,-1-2-1,0 0 1,0-1 0,-12-1 152,-33-1-4727,47 0 2168,17 0-2179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23.724"/>
    </inkml:context>
    <inkml:brush xml:id="br0">
      <inkml:brushProperty name="width" value="0.05" units="cm"/>
      <inkml:brushProperty name="height" value="0.05" units="cm"/>
    </inkml:brush>
  </inkml:definitions>
  <inkml:trace contextRef="#ctx0" brushRef="#br0">186 34 184,'0'0'2722,"0"0"-807,0 0-647,0 0-298,0 0-167,0 0-24,0 0 89,0 0 45,0 0 65,0 0 21,0 0-202,0 0-230,0 0-163,0 0 7,0 0 73,0 0-87,0 0-130,0 0-86,-1 22 154,-7 2-290,-2-1 0,0 0 0,-2 0-1,-7 10-44,-26 55 31,30-53-30,1 1 0,2 0 0,2 1 0,1 1 0,2 0 0,1 0 0,2 0 0,2 21-1,1-38 1,1-7-5,0 0 0,1 0 0,0 1 0,1-1 0,2 7 4,-3-16-5,1 0 0,0 0-1,1 0 1,-1 0 0,1 0 0,0-1-1,0 1 1,0-1 0,1 0 0,0 0-1,-1 0 1,1 0 0,1-1-1,-1 1 1,0-1 0,3 1 5,1 0-183,1 0 0,0 0 0,1-1 0,-1 0 0,1-1 0,-1 0 0,1 0 0,-1-1 0,1-1 0,0 1 1,0-1-1,3-1 183,-12 1-66,0 0-1673,-1 0-1096</inkml:trace>
  <inkml:trace contextRef="#ctx0" brushRef="#br0" timeOffset="968.89">447 245 3753,'0'0'1831,"0"0"-548,0 0-268,0 0-91,0 0-45,0 0-184,5 0-98,26-1 443,-1 0 0,1-2-1,5-3-1039,-26 5 160,0-1 0,0 1 0,1 1 0,-1 0-1,0 0 1,7 2-160,-16-1 17,0 0-1,0 0 1,0 0-1,0 0 1,0 0-1,0 1 1,0-1-1,0 0 1,0 1 0,-1-1-1,1 1 1,0-1-1,-1 1 1,1-1-1,-1 1 1,0-1-1,1 1 1,-1 0-1,0-1 1,0 1-1,0-1 1,0 1-1,-1-1 1,1 2-17,-3 42 170,3-42-162,-1 1 0,-1-1 0,1 1 1,0-1-1,-1 0 0,0 1 0,0-1 0,0 0 0,0 0 0,0 0 0,0 0 1,-1-1-1,0 1 0,0 0-8,-43 30-38,45-32 37,0-1 0,-1 1 0,1 0 0,0-1 1,-1 0-1,1 1 0,0-1 0,-1 0 0,1 1 0,0-1 0,-1 0 0,1 0 0,-1 0 1,1 0-1,-1 0 1,1 0 16,1 0 41,0 0 15,0 0-25,0 0-33,0 0-18,0 0-58,0 0-49,30 0 26,-25-1 92,-1 2 1,1-1-1,-1 0 1,1 1-1,-1 0 1,1 0-1,-1 0 1,0 1-1,0 0 1,1-1-1,-1 1 1,0 1-1,0 0-7,-2-2 13,1 1 0,-1 0-1,0 0 1,0 0-1,-1 0 1,1 0 0,0 1-1,-1-1 1,1 0 0,-1 1-1,0 0 1,0-1-1,0 1 1,0-1 0,0 1-1,-1 0 1,1 0 0,-1-1-1,0 1 1,1 0-1,-2 1-12,2 2 9,-1 1 0,0-1 0,0 0 0,-1 0 0,1 0 0,-1 0 0,-1 0 0,1-1 0,-1 1 0,0 0 0,-1 0 0,1-1 0,-1 0 0,0 1 0,0-1 0,-1 0 0,0 0 0,0-1 0,0 1 0,0-1 0,0 0 0,-1 0 0,0 0-1,0-1 1,-1 1-9,0-1-68,1 0 0,0-1 0,-1 1 0,1-1 0,-1 0 0,0-1-1,0 0 1,-3 1 68,5-1-392,1-1 1,0 0-1,0 1 0,-1-1 1,1 0-1,0-1 0,-1 1 0,1-1 1,0 1-1,0-1 0,-1 0 0,1 0 1,0 0-1,0-1 0,-3-1 392,-2-6-4457</inkml:trace>
  <inkml:trace contextRef="#ctx0" brushRef="#br0" timeOffset="1520.12">802 48 2937,'0'0'2639,"0"0"-271,0 0 52,0 0-371,0 0-447,0 0-359,6 5-394,-2-1-753,2 1 68,0 1 0,1-1 0,-1 0-1,1 0 1,0-1 0,1 0 0,0 0-164,3 1 66,1 0 0,-1 1 0,0 0-1,0 1 1,0 0 0,-1 1-1,0 0 1,-1 0 0,0 1-1,1 1-65,-4-2 22,0 0 0,-1 0-1,1 0 1,-2 0 0,1 1 0,-1 0-1,-1 0 1,0 0 0,0 0-1,-1 1 1,0-1 0,0 1-1,-1 5-21,1 9-20,-1 1-1,-1-1 1,-3 20 20,1-32-110,0 0 1,-1-1-1,0 1 1,-1 0-1,0-1 1,0 0-1,-2 0 1,-3 6 109,-2 2-652,-2-1 0,0 0 0,-1-1 0,-5 4 652,11-13-983,0-1 0,0 0-1,0-1 1,-1 0 0,0 0 0,-1 0 983,-6-1-3872,16-5 1700</inkml:trace>
  <inkml:trace contextRef="#ctx0" brushRef="#br0" timeOffset="2085.62">1319 17 4809,'0'0'2291,"0"0"-537,0 0-322,0 0-334,0 0-477,0 0-338,-3 9-27,-8 22 386,-2 1-1,-4 5-641,5-13 219,1 1-1,1 0 1,1 1 0,2-1 0,-5 28-219,6 18 381,4 67-381,2-109 28,0-24-37,0 0-1,0 0 1,1-1-1,0 1 1,0 0-1,0-1 1,0 1-1,1-1 1,0 0-1,0 1 1,0-1 0,0 0-1,1 0 1,0 0-1,0 0 1,0-1-1,0 1 1,0-1-1,1 0 1,-1 0 0,2 0 9,0 1-316,0 0 0,1-1 1,0 0-1,0-1 1,0 1-1,5 1 316,-3-2-1200,0 0 0,0-1 1,-1 0-1,1 0 0,5-1 1200,7 0-7111</inkml:trace>
  <inkml:trace contextRef="#ctx0" brushRef="#br0" timeOffset="2763.99">1534 136 6425,'0'0'1965,"0"0"-197,0 0-349,0 0-519,0 0-290,0 0-69,21 0-71,2 1-371,4 0 52,1-1 0,-1-2 0,1 0-1,2-2-150,28 0 65,-52 4-76,-5 2 19,0 0 1,0 0-1,0 1 1,0-1-1,-1 0 1,1 0 0,-1 1-1,0-1 1,0 0-1,0 1 1,0-1-1,0 1 1,0-1-1,-1 2-8,1 1 20,0 3-47,0 1 1,-1-1 0,0 0 0,0 1 0,-1-1 0,0 0 0,0 1 0,-1-1 0,0 0 0,-1-1 0,0 1 0,0-1 0,0 1 0,-1-1-1,0-1 1,0 1 0,-1-1 0,0 1 0,0-2 0,-2 2 26,5-5-81,-7 10-493,10-11 577,1 0 1,-1-1-1,0 1 0,0-1 0,0 0 0,1 1 0,-1-1 1,0 1-1,1-1 0,-1 1 0,0-1 0,1 0 1,-1 1-1,1-1 0,-1 1 0,0-1 0,1 0 1,-1 0-1,1 1 0,-1-1 0,1 0 0,-1 0 0,1 0 1,-1 1-1,1-1 0,0 0 0,-1 0 0,1 0 1,-1 0-1,1 0 0,0 0-3,14 3 46,-1 1 0,1 1 1,-1 0-1,0 1 0,0 1 0,1 1-46,-12-6 23,1 0-1,-1 1 1,1 0-1,-1 0 1,0 0-1,0 0 1,0 0-1,0 0 1,-1 1-1,1 0 1,-1-1-1,0 1 1,0 0-1,0 0 1,-1 0-1,1 0 1,-1 0-1,0 1 1,0-1-1,-1 0 1,1 1-1,-1-1 1,0 3-23,0 5 87,1-7-76,-1-1 0,0 0 1,0 0-1,0 1 0,0-1 0,-1 0 0,0 1 0,0-1 0,0 0 0,0 0 0,0 0 0,-1 0 1,0 0-1,0 0 0,0 0 0,0-1 0,-2 3-11,-1-1-128,1 0 0,-1 0 0,0-1 0,0 1 0,0-1 0,-1 0 0,1-1 0,-1 1 0,0-1 0,-3 1 128,3-2-1002,0 0 0,0-1 0,0 0 0,0 0 0,0 0 0,0-1 0,-3 0 1002,-7 0-6452</inkml:trace>
  <inkml:trace contextRef="#ctx0" brushRef="#br0" timeOffset="3280.43">1960 0 7906,'0'0'2592,"0"0"-701,0 0-320,0 0-232,0 0-316,0 0-200,14 4-183,45 15-132,-50-15-434,-1 0 0,0 1 0,-1 0 0,1 0 0,-1 1 0,0-1 0,-1 2 0,1-1-1,-1 1 1,0 0 0,-1 0 0,2 3-74,-1-2 24,5 9-38,0 0 1,0 1-1,-2 0 0,0 0 1,-1 1-1,-2 0 0,1 1 1,-2 0-1,-1 0 0,0 0 1,-1 0-1,-2 0 0,0 1 1,-1-1-1,-1 1 0,-3 17 14,1-24-315,0-1-1,-1 0 0,0 0 0,-1 0 0,-1 0 0,0-1 1,-1 0-1,0 0 0,-1 0 0,0-1 0,-4 4 316,4-9-1981,1-5-3139,7-1 343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34.100"/>
    </inkml:context>
    <inkml:brush xml:id="br0">
      <inkml:brushProperty name="width" value="0.05" units="cm"/>
      <inkml:brushProperty name="height" value="0.05" units="cm"/>
    </inkml:brush>
  </inkml:definitions>
  <inkml:trace contextRef="#ctx0" brushRef="#br0">91 0 4761,'0'0'4230,"0"0"-2004,0 0-739,0 0-415,0 0-285,0 0-209,-7 11-36,6-3-365,0 1 0,0-1-1,0 1 1,1-1-1,1 1 1,0 5-177,0 13 271,-4 38-111,-3 1-1,-3-2 0,-2 1 0,-4-1 0,-16 44-159,27-82 61,1-10-216,2-28-2528,1-45-1197,0 32-616</inkml:trace>
  <inkml:trace contextRef="#ctx0" brushRef="#br0" timeOffset="517.45">344 31 5169,'0'0'1522,"0"0"-491,0 0-158,0 0 78,0 0 0,0 0-2,0 0-104,0 0-179,0 21 1189,3 398 1658,-4-393-3496,-2 0 0,-1-1 0,-1 0 0,-1 0 0,-2 0 0,-7 17-17,-10 36-683,24-75-232,1-5-588,0-3 57,0-10-3120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5.810"/>
    </inkml:context>
    <inkml:brush xml:id="br0">
      <inkml:brushProperty name="width" value="0.05" units="cm"/>
      <inkml:brushProperty name="height" value="0.05" units="cm"/>
    </inkml:brush>
  </inkml:definitions>
  <inkml:trace contextRef="#ctx0" brushRef="#br0">212 503 1304,'0'0'2081,"0"0"-490,0 0-423,0 0-237,0 0-322,0 0-235,10-5 3675,37-16-2949,-27 16-667,0 1 0,16-1-433,27-5 567,-53 8-531,1 1 0,0 0-1,-1 0 1,1 1-1,1 1-35,6-1 17,-16 0-13,-1 1 1,1-1-1,0 1 0,-1-1 0,1 1 0,0 0 1,-1 0-1,1 0 0,-1 0 0,1 0 1,-1 0-1,0 0 0,1 0 0,-1 0 0,0 1 1,0-1-1,0 0 0,0 1 0,0-1 1,0 1-1,0-1 0,0 1 0,-1 0 0,1-1 1,-1 1-1,1 0 0,-1-1 0,1 1 1,-1 0-1,0 0 0,0 0-4,2 12 135,-1 0-1,0-1 1,-1 11-135,0-17 109,0-5-60,1-1-1,-1 1 0,0 0 0,0-1 0,0 1 1,-1 0-1,1-1 0,0 1 0,-1 0 1,1-1-1,-1 1 0,1-1 0,-1 1 0,0-1 1,1 1-1,-1-1 0,0 1-48,-1-1 36,0 0 1,-1 0-1,1 0 0,0 0 0,0 0 0,-1-1 0,1 1 1,0-1-1,-1 1 0,1-1 0,-1 0-36,-1 1 4,-68 2 738,55-3-443,16 0-315,1 0-41,0 0-40,0 4 62,0-1 0,1 1 0,-1 0 1,1-1-1,0 1 0,0-1 0,0 1 1,0-1-1,1 1 0,0-1 0,-1 0 0,1 0 1,0 0-1,0 0 0,1 0 0,-1 0 0,3 2 35,6 4 0,-1-1 0,2 0 0,-1 0-1,6 2 1,-9-6 6,1 1-1,-1 0 0,0 1 0,0 0 0,-1 0 1,0 1-1,0 0 0,5 6-5,-11-11 13,0 0-1,0 0 1,0 0-1,0 0 1,-1 0 0,1 0-1,-1 1 1,1-1 0,-1 0-1,0 1 1,1-1-1,-1 0 1,0 1 0,-1-1-1,1 0 1,0 0-1,-1 1 1,1-1 0,-1 0-1,0 1-12,-1 1 14,1 0 0,-1 0 0,0 0 0,0 0 0,-1 0-1,1-1 1,-1 0 0,0 1 0,0-1 0,-1 1-14,-93 87 48,96-90-42,0 0 0,-1 0-1,1 0 1,0-1 0,-1 1 0,1 0 0,-1 0 0,1-1 0,-1 1 0,1-1 0,-1 1-1,1-1 1,-1 0 0,0 1 0,1-1 0,-1 0 0,0 0 0,1 0 0,-1 0 0,1-1 0,-1 1-1,0 0 1,1-1-6,-33-15 219,18 7-165,15 6-54,1 3-55,0 0-142,0 0-218,0 0-156,0 0-232,0 0-418,14 0-4624,-2 0-1996</inkml:trace>
  <inkml:trace contextRef="#ctx0" brushRef="#br0" timeOffset="1996.41">975 388 1296,'0'0'1343,"0"0"-363,0 0-98,0 0 27,0 0-78,0 0-173,0 0-153,0 0-22,0 0 6,0 0 72,0 0 68,0 0 9,0 0 47,0 0 70,0 0 4,0 0-79,0 0-76,0 0-3,0 0-28,0 0-109,0 0-96,0 0-82,0 0-59,0 0-62,0 0-20,0 0-28,0 0 6,0 6-1,-1 52 0,2 90 466,9 52-588,0-89 729,-4 39-729,-6 458 55,-4-157-553,4-451 388,0 0-41,0 0-4,0 0 9,0 28-558,0 22 645,0-50 67,0 0 5,0 0-3,0 28-174,1-18 93,0 0 1,1 1-1,0-1 1,1 0-1,0 1 71,0-1 98,-1-1-1,0 2 0,0-1 1,0 7-98,9-29-3381,-7-7-825</inkml:trace>
  <inkml:trace contextRef="#ctx0" brushRef="#br0" timeOffset="4166.34">1756 286 1616,'0'0'2413,"0"0"-373,0 0-594,0 0-192,0 0-181,0 0-189,-5-1 5324,-20 3-6494,19 3 270,0-1 0,0 1 0,0 1 0,0-1 0,1 1 0,0 0 1,0 0-1,-2 3 16,-24 27-29,22-27 23,1 0 1,0 1 0,0 0-1,1 0 1,0 1 0,1 0 0,0 0-1,1 1 6,-7 16 57,1 0-1,-4 23-56,12-37 60,1 1-1,1-1 1,0 1-1,1-1 0,2 14-59,-1 12 225,-1-33-225,1 0 1,0 1 0,0-1 0,0 0-1,1 1 1,0-1 0,0 0-1,1 0 1,0-1 0,0 1 0,1 0-1,0-1 1,3 4-1,-4-8-7,0 0-1,1 0 1,-1 0-1,1-1 1,-1 1 0,1-1-1,-1 0 1,1 0 0,0 0-1,0 0 1,-1-1-1,1 1 1,2-1 7,60-2-48,-33 1 31,-30 1 15,-1 0-1,1 0 1,-1 0 0,1-1 0,0 1 0,-1-1 0,1 1 0,-1-1 0,1 0 0,-1 0 0,0 0 0,1 0 0,-1 0 0,0-1 0,1 1 0,-1-1-1,0 1 1,0-1 0,0 0 0,0 0 2,14-8-18,-14 9 17,-1 1 1,1-1 0,0 0 0,-1 0 0,1 0 0,-1 0 0,1 0-1,-1 0 1,1 0 0,-1-1 0,0 1 0,0 0 0,1-1-1,-1 1 1,0-1 0,0 0 0,0 1 0,1-6 22,0-1 1,0 1-1,-1 0 0,0-1 0,0 1 1,0 0-1,-1-1 0,-1 1 1,1-1-1,-1 1 0,-1-4-22,1 7 11,-1 0-1,0-1 1,0 1-1,0 0 1,-1 0 0,1 0-1,-4-3-10,-11-21-23,15 26 24,1 1 0,-1-1-1,1 1 1,-1 0 0,1 0 0,-1-1-1,0 1 1,0 0 0,0 0 0,0 1 0,1-1-1,-1 0 1,0 1 0,0-1 0,0 1-1,-1-1 1,1 1 0,0 0 0,0 0 0,0 0-1,-1 0 0,-49 3-111,49-2 108,1 1 0,-1-1 0,1 0 0,-1 1 0,1-1 0,-1 1 0,1 0-1,0 0 1,0 0 0,0 0 0,0 0 0,0 0 0,0 0 0,0 2 3,-21 36-55,20-31 56,1-1 0,-1 1 0,1 0 0,0 6-1,-8 29-455,10-39 407,0-2-6904,0-3 2296</inkml:trace>
  <inkml:trace contextRef="#ctx0" brushRef="#br0" timeOffset="9562.81">1 1526 4601,'0'0'2519,"0"0"-410,0 0-329,0 0-221,0 0-348,0 0-318,0 0-174,0 0-105,0 0-157,0 0-139,0 0-133,0 0-94,0 0-65,0 0-16,0 0-2,0 0 9,12 0 158,232 0-786,-244 0-291,0 0-498,0-1-1417,0-1-2200</inkml:trace>
  <inkml:trace contextRef="#ctx0" brushRef="#br0" timeOffset="10370.04">465 1288 3873,'0'0'1914,"0"0"-534,0 0-324,0 0 58,0 0 1,0 0-114,0 0-129,0 0-128,0 0-94,4 24 1608,14 102-1359,-12-75-844,-3 1 0,-1 7-55,2 53 27,1-22-18,-5 8-9,0-51-152,0-47 35,0 0 20,0 0 31,0 0 48,0 0 8,0 0-11,0 0-34,0 0-42,0 0-75,0 0-60,0 0-32,0 0-60,0 0-99,0-27-3119,0 13-560</inkml:trace>
  <inkml:trace contextRef="#ctx0" brushRef="#br0" timeOffset="11788.64">1405 1543 800,'0'0'3777,"0"0"-1794,0 0-465,0 0-107,0 0-286,0 0-267,-5 0 20,2 0-426,6 0 2155,63-2-2421,-25 0-98,1 3 0,25 2-88,-33 7 80,-32-8-763,1-1-1,0 1 0,-1 0 1,1 0-1,-1 0 0,1 1 0,-1-1 1,0 0-1,0 1 0,0-1 1,-1 1-1,2 1 684,1 3-5246</inkml:trace>
  <inkml:trace contextRef="#ctx0" brushRef="#br0" timeOffset="12308.84">1903 1363 5569,'0'0'2393,"0"0"-733,0 0-432,0 0-193,0 0-201,0 0-169,4 24 1449,8 69-1136,-9-37-996,12 293-506,-15-348 229,0-1-27,0 0-64,0 0-201,0-20-2944,0 3-224</inkml:trace>
  <inkml:trace contextRef="#ctx0" brushRef="#br0" timeOffset="13324.6">2269 1407 5601,'0'0'3513,"0"0"-2093,0 0-582,0 0-111,0 0-202,0 0-176,31 0 732,-25 0-891,-2 0-37,1 0 1,0 0-1,-1 0 1,1 1-1,-1-1 0,1 1 1,0 0-1,0 1-153,-4-1 17,1 0-1,-1-1 1,0 1 0,0 0-1,1 0 1,-1 0-1,0 0 1,0 0 0,0 1-1,0-1 1,0 0-1,0 0 1,-1 1 0,1-1-1,0 1 1,-1-1-1,1 0 1,-1 1 0,1-1-1,-1 1 1,0-1-1,0 1 1,1-1 0,-1 1-1,0 0 1,0-1-1,-1 2-16,2 14 77,-1-10-62,1 0 0,-1 1 0,0-1 0,-1 0 0,0 0 0,0 0-1,0 0 1,-1 0 0,0 0 0,-1 0 0,1-1 0,-1 1 0,-2 3-15,-18 24-30,1 2 0,2 0-1,1 1 1,2 1 0,2 1-1,1 0 1,-3 20 30,9-27-59,3-13-20,1 0 1,0 1-1,2-1 1,-1 18 78,29-36-64,-21-1 66,-1 0 1,0 0 0,0 0-1,1-1 1,-1 1 0,0-1-1,0 0 1,0-1-1,0 1 1,0-1 0,0 0-1,0 1 1,0-2 0,0 1-3,0-2 9,0 1 1,-1-1 0,0 0-1,0 0 1,0 0 0,0 0 0,0-1-1,-1 1 1,0-1 0,0 0-1,0 1 1,0-2-10,1-7 37,1-1 1,-2 0-1,0 0 0,-1 0 1,0 0-1,-1 0 0,-1-4-37,1-5 171,-1 22-148,1 0-1,0 0 1,-1 0 0,1 0-1,-1 0 1,1 0 0,-1 0-1,0 0 1,1 0 0,-1 1-1,0-1 1,0 0 0,1 0-1,-1 1 1,0-1 0,0 0-1,0 1 1,0-1 0,0 1-1,0-1-22,-26-12 112,17 8-95,5 3-14,1 0 1,0-1 0,0 0 0,1 0-1,-1 0 1,1-1 0,0 1 0,-1-1-1,1 0 1,1 0 0,-1 0 0,1 0-1,-1 0 1,1 0 0,0-1 0,1 1-1,-2-5-3,0-4 12,0-1 0,1 1 0,1-1 1,0 1-1,1-10-12,-2-1-736,2 20 696,-1 1 0,0 0-1,1 0 1,0-1 0,0 1 0,0 0 0,0 0 0,1-1 0,-1 1 0,1 0 0,0 0 0,0 0 0,0 0 0,0 0-1,0 0 1,1 0 0,-1 0 0,1 0 0,0 0 0,0 1 0,0-1 40,2-1-215,-1 1 1,1-1-1,0 1 1,0 0-1,0 0 0,0 0 1,1 1-1,-1 0 1,1-1-1,2 1 215,33-6-5894,-25 7 456</inkml:trace>
  <inkml:trace contextRef="#ctx0" brushRef="#br0" timeOffset="16005.3">2262 82 1456,'0'0'4733,"0"0"-2384,0 0-989,0 0-252,0 0-147,0 0-73,0 0-173,0 0-278,0 0-97,0 0 154,0 0 84,0 0-32,0 0-95,0 0-145,0 0-94,0 0-16,0 0-48,0 0-73,9 0-35,12-1 44,0-2 0,-1-1 0,1 0 0,-1-2 0,0 0 0,18-8-84,-11 3 76,0 2 0,1 2 0,10-2-76,-5 5 12,1 2 0,23 1-12,-23 8 63,-33-7-55,-1 2 0,0 5 90,1 0-1,0 0 1,1-1-1,0 1 1,0-1 0,2 6-98,6 20 210,43 246 5,-26-121-103,14 29-112,-13-79 432,-6 1 0,-4 2 0,0 59-432,-15 177 112,-5-181-85,3-59-9,1-4-42,-9 69 24,0-109 7,7-62-15,0 27-127,0 85 225,0-112-77,0 0 4,0 0 23,0 0-24,0 0-8,0 24-56,0-18 50,0-5 4,0-1 4,0 0 3,0 0-4,0 0-1,0 0 0,0 0 0,0 0 0,0 0 2,-30 1 139,-24 4-63,42-5-83,0 1-1,1 0 1,-1 1-1,-1 1-2,-13 3 5,-1-1 0,0-1-1,0-1 1,0-1 0,0-2 0,0-1 0,-3-1-5,5-6-85,-3 0-53,28 8 59,0 0-26,0 0-58,0 0-136,0 0-153,0 0-133,0 0-225,10 0-2949,-5 0-2153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27.898"/>
    </inkml:context>
    <inkml:brush xml:id="br0">
      <inkml:brushProperty name="width" value="0.05" units="cm"/>
      <inkml:brushProperty name="height" value="0.05" units="cm"/>
    </inkml:brush>
  </inkml:definitions>
  <inkml:trace contextRef="#ctx0" brushRef="#br0">0 480 5881,'0'0'1731,"0"0"-240,0 0-68,0 0-148,0 0-231,0 0-221,1 17 1810,280-14-1653,-280-3-1034,0 0 0,1 1 0,-1-1 1,0 0-1,0 1 0,0-1 0,0 1 0,0-1 0,0 1 1,0-1-1,0 1 0,0 0 0,0-1 0,0 1 0,0 0 1,0 0-1,0 0 0,-1 0 0,1 0 0,0 0 0,-1 0 0,1 0 1,-1 0-1,1 0 0,-1 0 0,1 1 54,-1-1-159,1-1 0,-1 1 1,0 0-1,0-1 0,1 1 0,-1 0 0,0-1 1,0 1-1,0 0 0,0 0 0,0-1 0,0 1 0,0 0 1,0-1-1,0 1 0,0 0 0,0 0 0,0-1 1,-1 1-1,1 0 0,0-1 0,0 1 0,-1-1 1,1 1-1,0 0 0,-1-1 0,1 1 0,-1-1 0,1 1 1,-1-1-1,1 1 0,-1-1 0,1 1 0,-1-1 1,1 1-1,-1-1 0,0 0 0,0 1 159,-6-1-4789</inkml:trace>
  <inkml:trace contextRef="#ctx0" brushRef="#br0" timeOffset="657.47">513 320 8770,'0'0'1968,"0"0"-737,0 0-324,0 0-112,0 0-115,0 0-117,12 0-103,12-2-150,-1 0 1,0-2-1,20-5-310,-31 6 31,0 0 0,0 1 0,0 0 0,0 1 0,0 1 0,0 0 0,1 0 0,6 2-31,-16-1 2,-1-1 1,0 1-1,0 0 1,0 0-1,0 0 1,0 0-1,0 0 0,0 1 1,-1-1-1,1 1 1,0-1-1,-1 1 1,1 0-1,-1-1 1,1 1-1,-1 0 1,0 0-1,0 0 0,0 0 1,0 0-1,0 0 1,0 0-1,-1 0 1,1 1-1,-1-1 1,1 2-3,1 8-9,-1 1 0,0-1-1,-1 1 1,0 5 9,0-3 1,-1-10-12,1 0 0,-1 0 0,0 0 1,0 0-1,-1 0 0,1 0 0,-1 0 0,0 0 0,-1-1 1,1 1-1,-1-1 0,0 1 0,0-1 0,-1 2 11,-10 9-102,0 0 0,-1-1 0,-2 1 102,-15 14-166,21-18 149,8-9 23,1 0-1,-1 0 1,1 0 0,0 0-1,0 1 1,0-1 0,0 1 0,0-1-1,1 1 1,-1 0 0,1-1-1,-1 1 1,1 0 0,0 0 0,0 0-1,1 0 1,-1 0 0,1 0 0,-1 0-1,1 0 1,0 0 0,0 0-1,0 2-5,1-4 26,-1 1 0,1-1 0,-1 1 0,1-1 0,0 1 0,-1-1 0,1 1 0,0-1 0,0 0-1,0 0 1,0 1 0,0-1 0,0 0 0,1 0 0,-1 0 0,0 0 0,1 0 0,-1 0 0,0-1 0,1 1-1,-1 0 1,1-1 0,-1 1 0,1-1 0,-1 1 0,1-1 0,0 0-26,54 11 151,-46-10-125,32 4-1019,0-3-1,25-2 994,-37 0-3433,-22 0-1302</inkml:trace>
  <inkml:trace contextRef="#ctx0" brushRef="#br0" timeOffset="1276.26">1287 266 7258,'0'0'2597,"0"0"-783,0 0-362,0 0-179,0 0-278,0 0-423,-6 4-247,-3 3-179,0 1-1,0 0 0,1 1 1,0 0-1,1 1 0,0-1 1,0 1-1,1 0 0,-1 5-145,-14 25 633,2 0-1,-5 18-632,18-40 25,1 1-1,0 0 0,1 0 0,1 0 0,1 0 0,1 17-24,0-33-64,1 1-1,0 0 1,0-1-1,1 1 1,-1 0 0,1-1-1,0 1 1,0-1-1,0 1 1,0-1 0,1 1-1,-1-1 1,3 4 64,0-3-291,1 1 1,-1-1-1,1 0 1,0-1-1,0 1 1,1-1-1,3 2 291,-8-4-47,7 3-682,1 0 1,-1 0-1,1-1 0,-1 0 0,7 1 729,-1 0-2461,2 0-3175</inkml:trace>
  <inkml:trace contextRef="#ctx0" brushRef="#br0" timeOffset="1679.32">1461 503 6969,'0'0'3013,"0"0"-1179,0 0-511,0 0-287,0 0-162,0 0-150,5 1-121,13 1-319,0-1 1,0-1 0,0 0 0,0-1 0,0-1 0,0-1 0,0-1 0,-1 0 0,4-3-285,-17 6-143,0 0 0,0 0 0,-1 0 0,1 0 0,0 0 0,0 1 0,3 0 143,-5 0-1263,-2 1-1255,0 4-2230</inkml:trace>
  <inkml:trace contextRef="#ctx0" brushRef="#br0" timeOffset="2126.12">1899 215 4793,'0'0'2575,"0"0"-877,0 0-366,0 0-64,0 0-210,0 0-260,0 12-56,-1 11-12,-1 0-1,-1 0 0,0 0 0,-7 19-729,-3 4 643,-1 4 303,-9 18-946,15-51-725,0 0-1,0 0 1,-5 5 725,11-18-919,0 0 0,0 0 0,0 0 0,0 0 0,1 0 0,0 0 0,0 0 0,0 1 919,0 3-5065</inkml:trace>
  <inkml:trace contextRef="#ctx0" brushRef="#br0" timeOffset="2761.1">2136 1 5881,'0'0'2894,"0"0"-1235,0 0-431,0 0 51,0 0-69,0 0-122,0 5-242,0-2-722,0 1-1,0-1 1,0 1 0,1-1 0,-1 0 0,1 1-1,0-1 1,0 0 0,0 1 0,0-1-1,0 0 1,1 0 0,-1 0 0,1 0 0,0 0-1,0 0 1,1 1-124,7 6 73,-1 0 0,0 1 0,-1 0 0,0 1 0,-1 0 0,0 0 0,-1 0 1,0 1-1,-1 0 0,0 0 0,-1 1 0,-1-1 0,0 1 0,-1-1 0,-1 1 0,0 0 0,0 10-73,-1-8 12,0-1 1,-1 1 0,-1 0-1,-1-1 1,0 0 0,0 1-1,-2-1 1,0-1-1,-1 1 1,0-1 0,-1 0-1,0 0 1,-10 12-13,-19 20-815,-1-1 1,-3-2-1,-1-2 1,-19 13 814,59-54-222,1 1 1,-1-1-1,0 1 1,1-1-1,-1 1 1,0-1 0,0 0-1,1 1 1,-1-1-1,0 0 1,0 1-1,0-1 1,0 0-1,1 0 1,-1 0-1,0 0 1,0 0-1,0 0 1,0 0 221,-2 0-2895,-1 0-3522</inkml:trace>
  <inkml:trace contextRef="#ctx0" brushRef="#br0" timeOffset="5118.4">2552 283 1880,'0'0'2840,"0"0"-1235,0 0-654,0 0 140,0 0 60,-2 0 4400,-2 1-3998,4-1-1521,1 0 1,-1 0-1,0 1 0,0-1 1,0 0-1,0 0 1,0 0-1,0 0 1,0 0-1,0 0 1,0 0-1,0 0 1,0 0-1,0 0 0,0 0 1,0 0-1,0 0 1,0 0-1,0 0 1,0 0-1,-1 1 1,1-1-1,0 0 1,0 0-1,0 0 0,0 0 1,0 0-1,0 0 1,0 0-1,0 0 1,0 0-1,0 0 1,0 0-1,0 0-32,33-2 174,0-1 0,15-4-174,-14 2-511,-1 1 1,17 1 510,-49 3-295,-1 0 38,0 0-6,0 0-140,0 0-453,-8 0-3685,-3 0-167</inkml:trace>
  <inkml:trace contextRef="#ctx0" brushRef="#br0" timeOffset="5484.27">2499 486 4825,'0'0'2023,"0"0"-444,0 0 29,0 0-82,0 0-348,0 0-378,4 4-188,-2-1-498,1-1 0,0 1 0,1-1 1,-1 1-1,0-1 0,1 0 0,-1 0 0,1-1 0,0 1 1,-1-1-1,1 0 0,0 0 0,0 0 0,0 0 0,0 0-114,82 0 1177,-63-2-2251,0 1-1,0 1 0,2 1 1075,-16 1-3766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36.265"/>
    </inkml:context>
    <inkml:brush xml:id="br0">
      <inkml:brushProperty name="width" value="0.05" units="cm"/>
      <inkml:brushProperty name="height" value="0.05" units="cm"/>
    </inkml:brush>
  </inkml:definitions>
  <inkml:trace contextRef="#ctx0" brushRef="#br0">134 0 5169,'0'0'1839,"0"0"-182,0 0-141,0 0-157,0 0-156,0 0-202,3 1 4072,-2 2-5422,-3 15 379,-1 0 0,-1 0 0,0-1 0,-1 1 0,-1-1 0,-1 0 0,0-1 0,-10 15-30,-19 51 8,25-49-19,2 1 1,0 0-1,3 1 0,1 0 1,1 0-1,2 0 0,2 0 1,2 27 10,0-52-27,1 0 0,-1 0 1,2-1-1,-1 1 1,1-1-1,1 0 1,0 0-1,0 0 0,1-1 1,0 0-1,0 0 1,1 0-1,0-1 0,0 0 1,0 0-1,7 4 27,-2-6-78,3 2-939,-11-4-4564,-4-3-1155</inkml:trace>
  <inkml:trace contextRef="#ctx0" brushRef="#br0" timeOffset="667.65">262 405 6769,'0'0'2668,"0"0"-756,0 0-490,0 0-373,0 0-167,0 0-93,7-8-226,23-25-156,-27 30-366,0 1 1,1 0-1,-1 0 0,0 0 1,1 0-1,0 0 0,-1 1 1,1 0-1,0-1 0,0 1 1,0 1-1,0-1 1,0 1-1,0-1 0,0 1 1,0 0-1,0 1 0,0-1 1,0 1-1,3 0-41,14 1 32,-9-2 22,17 2-114,-28-1 48,0-1 0,-1 1 0,1-1 0,0 1 0,0 0 0,0 0 0,-1-1 0,1 1 0,0 0-1,-1 0 1,1 0 0,-1 0 0,1 0 0,-1 0 0,1 0 0,-1 0 0,0 0 0,1 0-1,-1 0 1,0 0 0,0 0 0,0 0 0,0 0 0,0 0 0,0 0 0,0 0 0,0 1 12,0 10-18,1-5 12,-1 0 0,0 0 0,0 0 0,-1-1 0,0 1 0,0 0 0,0 0 0,-1-1 0,0 1 0,0-1 0,-1 1 0,0-1 0,-1 2 6,-78 98-207,82-106 207,0 1 0,-1-1 0,1 0 0,0 1 0,-1-1 0,1 0 0,0 1 0,0-1 0,0 0 0,-1 1 0,1-1 0,0 1 0,0-1 0,0 1 0,0-1 0,0 1 0,0-1 0,0 0 0,-1 1 0,1-1 0,1 1 0,-1-1 0,0 1 0,0-1 0,0 1 0,0-1 0,0 0 0,0 1 0,0-1 0,1 1 0,-1-1 0,0 0 0,0 1 0,1-1 0,-1 1 0,19 5 178,41-6 215,-40-1-405,143 1-1367,-161 8-3012,-2 5 615</inkml:trace>
  <inkml:trace contextRef="#ctx0" brushRef="#br0" timeOffset="1108.08">621 258 4849,'0'0'2285,"0"0"-734,0 0-130,0 0-101,0 0-278,0 0-239,7 3-159,4 2-371,-1 1-1,0 0 1,0 0-1,0 1 1,-1 0 0,0 1-1,3 3-272,41 37 630,-33-31-514,-1 1 1,0 0 0,-1 2 0,-2 0-117,-10-13 4,-1 0 0,-1 1 0,1 0 1,-2 0-1,1 0 0,-1 0 1,0 0-1,0 1 0,-1-1 0,-1 1 1,1 0-1,-1 0 0,-1 0 1,1 0-5,-1-1-124,1 0 1,-2 0 0,1 0 0,-1 0 0,0 0-1,0 0 1,-1 0 0,0 0 0,-1 0-1,0-1 1,0 1 0,0-1 0,-1 0-1,0 0 1,0 0 0,-1-1 0,0 1 0,0-1-1,-1 0 1,0 0 123,-9 8-2186,0-1 1,-1-1-1,-7 3 2186,-1 0-4613</inkml:trace>
  <inkml:trace contextRef="#ctx0" brushRef="#br0" timeOffset="1600.9">1206 214 2961,'0'0'3994,"0"0"-1656,0 0-729,0 0-444,0 0-312,0 0-194,-4 12-56,-5 11-209,1 1 1,1 0-1,1 1 1,1 0-1,2 0 1,0 7-395,1 38 218,0-40-115,1 1 0,2-1 0,1 1-1,5 21-102,-6-47-71,0 0 1,0 0-1,1 0 0,0 0 0,0-1 0,0 1 0,0 0 0,1-1 0,0 0 0,0 1 0,0-1 0,0 0 1,1-1-1,-1 1 0,1-1 0,0 1 0,0-1 0,0 0 0,1-1 0,4 3 71,-4-3-369,0 0 0,0-1 0,0 0 0,1 0 0,-1 0 0,0-1 0,1 1 0,-1-1 0,1 0 0,-1-1 0,0 0 0,1 1 0,-1-2 0,0 1 0,0-1 0,0 1 0,0-1 0,0-1 0,2 0 369,21-11-4996</inkml:trace>
  <inkml:trace contextRef="#ctx0" brushRef="#br0" timeOffset="2119.85">1500 411 416,'0'0'7739,"0"0"-4737,0 0-1775,0 0-528,0 0-192,0 0 58,16-9-56,-5 1-422,15-9 175,0 1 1,1 1-1,22-7-262,-47 21 18,5-3-22,-1 2 0,1-1 1,0 1-1,0 0 0,0 0 0,1 1 1,-1 0-1,0 0 0,0 1 0,1 0 1,-1 0-1,0 1 0,4 0 4,-10 0-2,0 0 1,0-1-1,0 1 0,-1 0 0,1 0 0,0 0 0,-1 0 0,1 0 0,-1 0 0,1 0 1,-1 0-1,1 0 0,-1 0 0,0 0 0,0 0 0,1 0 0,-1 0 0,0 0 0,0 0 1,0 1-1,0-1 0,0 0 2,-1 33 52,0-24-29,1-2-27,-1 1 0,0-1 0,0 1 1,-1-1-1,0 0 0,0 0 0,-1 0 1,0 0-1,-1 0 0,0-1 1,0 1-1,-5 5 4,-7 9-269,-1-1 0,-2-1 0,-7 7 269,-33 36-939,59-63 938,0 1 1,0-1 0,0 0 0,0 0 0,-1 0 0,1 0 0,0 1 0,0-1-1,0 0 1,0 0 0,0 1 0,0-1 0,-1 0 0,1 0 0,0 1 0,0-1 0,0 0-1,0 0 1,0 1 0,0-1 0,0 0 0,0 0 0,0 1 0,0-1 0,0 0-1,0 0 1,0 1 0,1-1 0,-1 0 0,0 0 0,0 1 0,0-1 0,0 0-1,0 0 1,0 0 0,1 1 0,-1-1 0,0 0 0,0 0 0,0 0 0,0 0-1,1 1 1,-1-1 0,16 4 313,28-2 490,-37-3-705,44 3 182,-31 0-542,-1-2-1,1 0 1,0-1 0,-1-1 0,1 0-1,3-3 263,-20 5-2695,-2 0-3193</inkml:trace>
  <inkml:trace contextRef="#ctx0" brushRef="#br0" timeOffset="2502.01">1912 126 9762,'0'0'2255,"0"0"-737,0 0-242,0 0-322,0 0-254,0 0-171,24 16-142,80 53-115,-97-64-248,1 1-1,-1 0 1,0 0 0,0 0-1,0 1 1,-1 0 0,0 1 0,3 5-24,3 4 42,-2-4-31,-2-1 0,0 1 0,0 0 0,-1 1 0,-1 0 0,0 0 0,-1 1 0,-1-1 0,0 1 0,-1 0 0,0 0 0,-1 0 0,-1 0 1,-1 1-1,0 0-11,1-3-97,-2 1 0,1-1 1,-2 1-1,0-1 0,0 0 1,-1 0-1,-1 1 1,0-2-1,-1 1 0,0-1 1,-2 2 96,0-1-468,-28 45-568,6-25-3575,25-31 19</inkml:trace>
  <inkml:trace contextRef="#ctx0" brushRef="#br0" timeOffset="2928.68">2504 435 5129,'0'0'1827,"0"0"-317,0 0-15,0 0-128,0 0-286,0 0-321,17-2-227,124-16 1196,-33 14-784,-84 4-1038,-23 0-12,-1 0-1,1 1 0,-1-1 1,1 0-1,0 0 0,-1 0 1,1 0-1,0 1 0,-1-1 1,1 0-1,-1 1 0,1-1 1,-1 0-1,1 1 0,-1-1 1,1 1-1,-1-1 0,1 1 1,-1-1-1,1 1 0,-1-1 1,0 1-1,1-1 0,-1 1 1,0 0-1,1-1 0,-1 1 1,0-1-1,0 1 0,0 0 1,0-1-1,0 1 0,0 0 0,0-1 1,0 1-1,0 0 0,0-1 1,0 1-1,0 0 0,0-1 1,0 1-1,0 0 0,-1-1 1,1 1-1,0-1 106,-1 7-2447,1 2-5450</inkml:trace>
  <inkml:trace contextRef="#ctx0" brushRef="#br0" timeOffset="3462.72">3131 228 7514,'0'0'1921,"0"0"-714,0 0-140,0 0-137,0 0-318,0 0-165,-13 22-6,-38 70 118,48-87-444,0 1 1,0-1-1,1 1 0,0 0 1,-1 0-1,2 0 0,-1 0 1,1 0-1,0 1 0,0-1 1,1 0-1,0 1 0,0-1 1,0 0-1,1 2-115,1 20 258,-2 6-69,1 0-1,6 29-188,-5-50-70,1 0-1,0 0 1,1 0 0,1-1-1,0 1 1,1-1 0,0-1 0,1 1-1,1 0 71,-7-10-242,1 0 0,0 0 0,-1 0 0,1 0 1,0 0-1,1 0 0,-1-1 0,0 1 0,0-1 0,0 0 0,1 0 0,-1 0 0,1 0 0,-1 0 0,1 0 0,-1 0 0,1-1 0,0 0 0,-1 1 1,1-1-1,0 0 0,-1 0 0,1 0 0,0-1 0,0 1 242,3 0-1069,10 0-4595</inkml:trace>
  <inkml:trace contextRef="#ctx0" brushRef="#br0" timeOffset="3801.86">3297 540 6833,'0'0'2617,"0"0"-1449,0 0 225,0 0-41,0 0-112,0 0-232,0 0-248,121-20-255,-87 10 15,0-4-200,0 1-168,-4 9-152,-7-3-64,-8 1-416,-4 6-561,-11 0-583,0 0-1537,0 0-3888</inkml:trace>
  <inkml:trace contextRef="#ctx0" brushRef="#br0" timeOffset="4147.47">3678 279 2905,'0'0'6209,"0"0"-3866,0 0-1488,0 0 46,0 0-62,0 0-279,1 18-143,-1 4-298,-1-10-43,2 0-1,-1 0 1,2 0-1,-1-1 1,2 1-1,0-1 1,2 7-76,3 18 112,-2 1 0,-1 0 0,-2 0 0,-1 1 0,-3 16-112,-2-26-1093,2-27 829,1 0 0,0 0 1,-1 0-1,1-1 0,-1 1 0,0 0 0,1 0 0,-1 0 0,1-1 0,-1 1 1,0 0-1,0-1 0,1 1 0,-1-1 0,0 1 0,0-1 0,0 1 264,-7 0-6761</inkml:trace>
  <inkml:trace contextRef="#ctx0" brushRef="#br0" timeOffset="4678.81">3810 197 2481,'0'0'5998,"0"0"-3515,0 0-1201,0 0-167,0 0-38,0 0-167,8 4-261,16 6-247,-1 1-1,0 2 1,-1 0-1,0 2 1,8 7-402,-22-16 50,-1 1 0,0 0 0,0 1 1,0 0-1,-1 0 0,0 0 0,-1 0 0,0 1 0,0 0 0,-1 0 1,0 1-1,-1-1 0,0 1 0,0-1 0,-1 1 0,0 5-50,1 19 8,-2 0 0,-3 26-8,2-46-6,-1-5-23,0 0 1,0 0 0,-1 0-1,0-1 1,-1 1 0,0 0-1,0-1 1,-1 0 0,-1 2 28,-8 12-352,-1 0 1,-8 10 351,7-13-757,1 2-1,-10 20 758,22-37-640,-3 6 583,3-3-6295,2-7-316</inkml:trace>
  <inkml:trace contextRef="#ctx0" brushRef="#br0" timeOffset="5936.39">4252 194 1744,'0'0'2996,"0"0"-1076,0 0-598,0 0-62,0 0-194,0 0-162,-27 15 2414,20-6-3182,1-1 1,0 1-1,0 0 1,1 1-1,0-1 1,1 1-1,0 0 0,1 0 1,-1 3-137,-3 6 161,-7 23-114,1 1-1,2 1 0,2-1 1,2 2-1,2-1 0,2 1 0,2 17-46,1-58-1,1 1 0,0-1 0,0 1-1,1-1 1,-1 1 0,1-1-1,0 0 1,0 0 0,1 0-1,-1 0 1,1 0 0,0 0-1,0-1 1,0 0 0,0 1-1,0-1 1,1 0 0,0 0-1,0-1 1,-1 1 0,4 0 1,3 3-77,0 0 0,0-1 0,1 0 0,-1-1 0,1 0-1,0-1 1,0 0 0,7 0 77,39-1-2567,-40-2-53,10 0-7512</inkml:trace>
  <inkml:trace contextRef="#ctx0" brushRef="#br0" timeOffset="6674.95">4535 292 6665,'0'0'3739,"0"0"-1868,0 0-670,0 0-194,0 0-296,0 0-272,15 0 598,0 0-631,0-2 0,0 0-1,7-2-405,-8 1 113,1 1 1,-1 0-1,8 0-113,60 2 92,-81 1-95,-1-1 1,1 0-1,0 0 1,-1 0-1,1 1 1,-1-1 0,1 0-1,0 1 1,-1-1-1,1 0 1,-1 1 0,1-1-1,-1 1 1,1-1-1,-1 1 1,1-1-1,-1 1 1,0-1 0,1 1-1,-1-1 1,0 1-1,1 0 1,-1-1 0,0 1-1,0 0 1,0-1-1,1 1 1,-1-1-1,0 1 1,0 0 0,0-1-1,0 1 1,0 0 2,0 28 14,0-20-10,-1-4 5,1 0 1,-1 0-1,0 1 0,-1-1 0,1 0 0,-1 0 0,0-1 1,0 1-1,0 0 0,-1-1 0,0 1 0,0-1 0,0 0 0,0 0 1,0 0-1,-2 1-9,-10 10-66,-1-2 1,1 0-1,-10 5 66,23-17-8,-9 4-58,9-4 35,1-1 0,-1 1 0,1-1 0,0 1 1,-1 0-1,1-1 0,0 1 0,-1 0 0,1 0 0,0 0 0,0 0 1,0 0-1,-1 1 31,33 3 196,-3-3-7,-22-3-166,1 1 1,-1 0-1,1 1 0,-1 0 0,0 0 0,1 0 0,-1 0 0,0 1 1,0 0-1,0 1 0,5 2-23,-10-3 2,1-1-1,-1 1 1,0 0-1,0 0 1,0 0 0,-1 0-1,1 0 1,0 0 0,-1 0-1,1 0 1,-1 0 0,0 0-1,1 0 1,-1 1-1,0-1 1,0 0 0,-1 1-2,-3 38 67,0-33-191,1 1-1,-2-1 1,1 0 0,-1 0 0,0-1 0,-1 0 0,1 0 0,-1 0 0,-1 0 0,1-1 0,-1 0-1,-1 0 1,1-1 0,-1 0 0,0 0 0,0-1 0,0 0 0,0-1 0,-3 1 124,10-3-72,1-1-1,-1 0 1,1 0 0,-1 1 0,0-1-1,1 0 1,-1 0 0,1 0 0,-1 0-1,0 0 1,1 0 0,-1 0 0,1 0-1,-1 0 1,1 0 0,-1 0 0,0 0-1,1 0 1,-1-1 0,1 1 0,-1 0-1,1 0 1,-1-1 0,1 1 0,-1 0-1,1-1 1,-1 1 0,1 0 0,-1-1-1,1 1 1,-1-1 0,1 1 0,0-1-1,-1 1 1,1-1 0,0 1 0,-1-1 72,1-24-2940,0 13 1157,0-11-3161</inkml:trace>
  <inkml:trace contextRef="#ctx0" brushRef="#br0" timeOffset="7227.26">4886 150 5033,'0'0'2999,"0"0"-1149,0 0-374,0 0-81,0 0-354,0 0-345,6 0-91,33 0 696,-35 1-1130,0 1 1,0 0 0,0 0 0,0 0 0,-1 1 0,1-1 0,-1 1 0,1 0 0,-1 0 0,3 2-172,4 5 125,0-2-85,14 10 149,-2 1 0,20 20-189,-35-30 32,0-1-1,-1 1 0,0 0 1,0 0-1,-1 1 0,0-1 0,0 1 1,-1 0-1,2 10-31,1 17 33,-1 1 0,-2 0 0,-1 0 0,-2-1 0,-3 17-33,2-3 16,0-47-71,0 0 0,0 0 0,-1 0 0,1 1 0,-1-1-1,0 0 1,0 0 0,-1 0 0,1 0 0,-1 0 0,0-1 0,0 1-1,0 0 1,0-1 0,0 0 0,-1 1 55,-4 3-961,0-1-1,-1 1 1,0-1-1,0-1 1,-8 5 961,6-4-1265,-6 5-3500</inkml:trace>
  <inkml:trace contextRef="#ctx0" brushRef="#br0" timeOffset="7675.35">5475 343 8242,'0'0'2314,"0"0"-781,0 0-359,0 0 47,0 0 72,0 0-125,20-4-331,155-39 205,-163 41-833,1 0-1,0 0 1,0 1-1,4 1-208,13 0-2801,-10 0-3116,-20 0-94</inkml:trace>
  <inkml:trace contextRef="#ctx0" brushRef="#br0" timeOffset="8005.99">5509 523 6361,'0'0'2937,"0"0"-1233,0 0-207,0 0-649,0 0-392,0 0-104,0 0 72,166 0-240,-125-10-40,1 0-144,-4 0-40,-4 10-520,-8 0-456,-11 0-1585,-7 10-5024</inkml:trace>
  <inkml:trace contextRef="#ctx0" brushRef="#br0" timeOffset="10621.4">6113 51 1504,'0'0'3849,"0"0"-2166,0 0-753,0 0-121,0 0-113,1 0 7261,13-3-7745,0 2 112,0 0 0,-1-1 0,9-3-324,39-3 309,305 8 133,-365 0-322,-1 0 148,0 0 57,0 0-66,0 0-87,0 0-83,0 0-27,0 0-34,0 0 17,0 0-26,0 0-6,0 0-4,0 0 1,0 0 14,0 0 40,0 0 4,-9 20-96,-204 338-7,205-346 25,-13 22-55,0 1 0,-4 15 65,52-81-8400,-18 8-318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09.138"/>
    </inkml:context>
    <inkml:brush xml:id="br0">
      <inkml:brushProperty name="width" value="0.05" units="cm"/>
      <inkml:brushProperty name="height" value="0.05" units="cm"/>
    </inkml:brush>
  </inkml:definitions>
  <inkml:trace contextRef="#ctx0" brushRef="#br0">117 59 16,'0'0'4378,"0"0"-1476,0 0-813,0 0-866,0 0-679,15-14-222,-13 11 4171,-8 2-4485,0 1-1,0 1 1,0-1-1,0 1 1,0 0-1,0 0 1,0 1-1,0 0 1,1 0-1,-5 2-7,6-1 36,-1 0-1,1 0 0,1 0 1,-1 1-1,0-1 1,1 1-1,0 0 0,-1 1 1,2-1-1,-1 0 0,0 1 1,1-1-1,0 2-35,-2 2 79,1 0-1,0 1 0,1-1 1,0 1-1,0-1 1,1 1-1,0 0 1,1-1-79,1 76 562,0-34-336,-1-44-203,0 1-13,0-1 0,0 0-1,1 0 1,0 1 0,0-1 0,1 2-10,-1-5 9,0 1 0,1-1 0,0 0 1,0 0-1,0-1 0,0 1 0,0 0 0,1-1 0,-1 1 0,1-1 0,0 0 0,1 2-9,6 3 60,21 18 71,-30-23-121,1-1 1,-1 1-1,0-1 0,1 1 0,-1 0 0,0-1 0,0 1 0,0 0 0,0 0 0,0 0 0,0 0 0,-1 0 0,1 0 0,-1 0 0,1 0 0,-1 0-10,0-1 46,0-1-29,0 0-13,11 36-601,-11-35 268,15 9-2729,-13-6 3030,0 0-1,-1-1 0,1 1 1,-1 0-1,0 0 0,0-1 0,0 1 1,-1 0-1,1 0 0,-1 0 0,0 1 29,0-4-284,-2-1-1199,-8 0-3160</inkml:trace>
  <inkml:trace contextRef="#ctx0" brushRef="#br0" timeOffset="1270.82">302 364 1456,'0'0'878,"0"0"-114,0 0 104,0 0 172,0 0 14,0 0-47,-1-16 2194,3 12 1318,29 2-4101,1-1 0,5-2-418,19-3 38,-17 5-8,-36 3-22,-2-2-4,-1 1-30,0 1-68,14 0-1114,-9 0-3764,-5 0 1002</inkml:trace>
  <inkml:trace contextRef="#ctx0" brushRef="#br0" timeOffset="1883.55">641 164 2785,'0'0'1425,"0"0"-351,0 0-118,0 0-74,0 0-146,0 0-92,3 0-113,10 0 13,-10 0 57,-3 0-14,0 0 2,0 0-2,0 0-29,0 0-34,0 0 19,1 18 997,6 39-1044,-2 0 1,-2 0 0,-4 14-497,1-46 56,8 15-171,-8-39-92,0-1-182,0 0-210,0 0-156,0 0-334,0-2-1180,0-6-1806</inkml:trace>
  <inkml:trace contextRef="#ctx0" brushRef="#br0" timeOffset="2513.47">796 8 4121,'0'0'1827,"0"0"-31,0 0 87,0 0-430,0 0-329,0 0-252,3 2-153,11 7-387,-1 1 1,0 1-1,0 0 0,-1 1 1,-1 0-1,0 0 0,-1 1 0,0 1 1,-1 0-1,0 0 0,-1 2-332,3 12 11,-1 1 0,-2 0 0,0 1 0,-2 0-1,-2 0 1,0 0 0,-2 1 0,-1-1 0,-2 4-11,1-30-81,-1 0 1,1 0 0,-1 0-1,0 0 1,0 0-1,0 0 1,-1 0-1,1-1 1,-1 1 0,0 0-1,0-1 1,0 0-1,0 1 1,-1-1-1,1 0 1,-1 0 0,0 0-1,0-1 1,0 1-1,-3 2 81,5-5-413,1 0 24,0 0-81,0 0-98,0-20-3718,0 7 652,0 2-2545</inkml:trace>
  <inkml:trace contextRef="#ctx0" brushRef="#br0" timeOffset="3116.04">1313 4 1712,'0'0'3973,"0"0"-1767,0 0-602,0 0-323,0 0-141,0 0-272,-7 21 616,-8 8-926,1 2-1,1-1 1,1 2-1,2 0 0,2 0 1,-3 20-558,2 10 20,3-1 1,2 1-1,4 7-20,0-66-16,0 1-1,1-1 0,0 1 0,-1-1 1,1 0-1,0 0 0,1 1 0,-1-1 1,1 0-1,-1 0 0,1 0 0,0 0 1,0-1-1,0 1 0,0-1 0,1 1 1,-1-1-1,1 1 0,0-1 0,-1 0 1,1 0-1,3 1 17,0 0-175,0 0 1,0 0-1,0 0 0,1-1 1,-1 0-1,1 0 0,0-1 1,-1 1-1,1-1 0,0-1 1,0 0 174,-6 1-108,0-1 1,0 0 0,0 0 0,0 0 0,0 0 0,-1 0 0,1 0 0,0 0-1,0 0 1,0-1 0,0 1 0,0 0 0,-1 0 0,1-1 0,0 1 0,0-1-1,-1 1 1,1 0 0,0-1 0,0 0 0,-1 1 0,1-1 0,-1 1 0,2-2 107,0-14-4798,-2 2-1298</inkml:trace>
  <inkml:trace contextRef="#ctx0" brushRef="#br0" timeOffset="3548.57">1441 313 3593,'0'0'2263,"0"0"-840,0 0-200,0 0 30,0 0-187,0 0-156,7 1-148,40 4 614,0-2-1,36-3-1375,-4-2-5992,-77 2 5667,-2 0-3321</inkml:trace>
  <inkml:trace contextRef="#ctx0" brushRef="#br0" timeOffset="3937.23">1838 76 3489,'0'0'2578,"0"0"-530,0 0-182,0 0-398,0 0-400,0 0-287,1 24-125,13 166 276,-7-87-165,-3 5-767,-4-22-3342,5-132-2552,2 22 565</inkml:trace>
  <inkml:trace contextRef="#ctx0" brushRef="#br0" timeOffset="4535.2">2011 1 4001,'0'0'2186,"0"0"-599,0 0-162,0 0-178,0 0-388,0 0-293,3 1-1,10 10-282,0 0 0,0 0 0,-1 1 1,0 1-1,-1 0 0,-1 0 0,0 1 0,-1 0 0,-1 1 0,0 0 0,0 1 1,-2-1-1,0 1 0,0 5-283,5 15 24,-3 1 1,-1 0-1,-2 0 0,-1 0 1,-2 1-1,-2 0-24,0-20-282,1-4 382,-1-1 1,-1 1-1,0 0 1,-1 0-1,-2 8-100,3-18-185,-1 0 0,1 0 0,-1-1 0,0 1 0,0 0 0,0-1 0,0 0 0,-1 1 0,0 0 185,0-1-490,0-1-1,1 1 1,-1-1-1,0 0 1,0 0-1,-1 0 1,1 0-1,0 0 1,-1-1 0,1 0-1,-3 1 491,2-1-3737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15.654"/>
    </inkml:context>
    <inkml:brush xml:id="br0">
      <inkml:brushProperty name="width" value="0.05" units="cm"/>
      <inkml:brushProperty name="height" value="0.05" units="cm"/>
    </inkml:brush>
  </inkml:definitions>
  <inkml:trace contextRef="#ctx0" brushRef="#br0">7 340 1136,'0'0'2297,"0"0"-314,0 0-321,0 0-198,0 0-192,0 0-258,-6 0 4464,42 6-5189,1-2 0,0-1 0,0-2-1,16-3-288,66 3-6159,-119-1 1458</inkml:trace>
  <inkml:trace contextRef="#ctx0" brushRef="#br0" timeOffset="596.51">656 105 680,'0'0'3506,"0"0"-1879,0 0-547,0 0 102,0 0 57,0 0-180,-2 11 3644,-12 40-4494,6-30-31,1 1 0,1 0 0,1 1 0,0-1-1,2 1 1,0 4-178,0 45 182,2 21-182,2-46 4,-2-44-2,1-1 0,1 1 0,-1 0 0,0-1 0,1 1 0,-1 0 0,1-1 0,0 1 0,0-1 0,0 1-1,0-1 1,0 1 0,0-1 0,1 0 0,-1 0 0,1 0 0,0 0 0,0 0 0,-1 0 0,1 0 0,0 0 0,1-1 0,-1 1 0,0-1-1,0 1 1,1-1-2,4 2-246,-1-1-1,1 0 1,0 0-1,0 0 1,0-1-1,0 0 1,0-1-1,0 1 1,3-1 246,-9 0-175,0 0 1,0-1-1,0 1 1,0 0 0,0 0-1,0 0 1,0-1-1,0 1 1,0 0-1,0-1 1,0 1 0,0-1-1,0 1 1,0-1-1,0 1 1,0-1-1,-1 0 1,1 1 0,0-1-1,0 0 1,-1 0-1,1 0 1,0 0-1,-1 1 1,1-1 0,-1 0-1,1 0 1,-1 0-1,0 0 175,5-16-7527</inkml:trace>
  <inkml:trace contextRef="#ctx0" brushRef="#br0" timeOffset="1317.59">886 228 6489,'0'0'1634,"0"0"-256,0 0-149,0 0-271,0 0-158,0 0-235,18-2-148,-13 1-371,128-7 1065,-131 8-1084,0 1-1,1-1 1,-1 0 0,0 1-1,1-1 1,-1 1 0,0-1-1,0 1 1,1 0-1,-1 0 1,0 0 0,0 0-1,0 1 1,0-1 0,-1 0-1,1 1 1,0 0-1,0-1 1,-1 1 0,1 0-1,-1 0 1,0 0 0,1 0-1,-1 0 1,1 1-27,-1 0-6,1 1 0,-1 0-1,0 0 1,0 0 0,0 0 0,-1-1 0,1 1 0,-1 0-1,0 0 1,0 0 0,0 0 0,-1 0 0,1 0 0,-1 0 0,-1 2 6,1-4-9,-1 1 0,1 0 0,-1-1 0,0 1 1,0-1-1,0 1 0,0-1 0,-1 0 1,1 0-1,-1 0 0,1 0 0,-1 0 0,0-1 1,0 1-1,0-1 0,1 0 0,-1 0 1,0 0-1,-1 0 0,1 0 0,0-1 0,0 1 1,0-1-1,-3 0 9,6 0 55,0 0 11,0 0-23,0 0-56,0 0-61,22 0 26,-14 1 58,-1 0 1,1 1-1,-1 0 0,0 0 0,0 0 1,0 1-1,0 0 0,0 0 0,-1 1 1,1-1-1,-1 2 0,0-1 0,0 1 1,-1 0-1,1 0 0,-1 0 0,0 1 1,-1 0-1,3 2-10,-6-5 6,1 0 1,0 0-1,0 0 1,-1 0-1,0 0 0,1 0 1,-1 1-1,-1-1 1,1 0-1,0 1 1,-1-1-1,1 1 0,-1-1 1,0 1-1,-1-1 1,1 0-1,0 1 1,-1-1-1,0 1 0,0-1 1,0 0-1,0 0 1,0 1-1,-1-1 1,1 0-1,-1 0 0,0 0 1,0-1-1,0 1 1,0 0-1,0-1 1,-1 1-1,-2 1-6,-1 0-384,-1-1-1,0 0 1,1 0 0,-1 0-1,-1-1 1,1 0 0,0-1-1,0 1 1,-1-1 0,1-1-1,-5 1 385,5-4-2938,6-8-1249</inkml:trace>
  <inkml:trace contextRef="#ctx0" brushRef="#br0" timeOffset="1792.61">1256 0 8010,'0'0'1844,"0"0"-898,0 0 79,0 0 98,0 0-185,0 0-257,17 10-209,55 34-126,-63-38-273,0 0 0,0 0 0,0 1 0,-1 0 0,0 1 0,-1-1 0,0 2 0,0-1 0,0 1 0,-1 0 0,-1 0 0,1 1 0,-1 0 0,-1-1 0,0 2 0,0 1-73,1 12 58,0 1-1,-2-1 0,0 1 0,-2 0 0,-2 20-57,1-40-3,-1 6 0,0 0 1,0-1 0,-1 1 0,-1-1 0,0 0 0,0 1 0,-1-1 0,-1-1-1,1 1 1,-5 5 2,-7 11-324,-1-1 0,-1-1 0,-4 3 324,-8 1-2582,30-28 815,0-2-1235,0-9-1144</inkml:trace>
  <inkml:trace contextRef="#ctx0" brushRef="#br0" timeOffset="2371.29">1788 105 2697,'0'0'2895,"0"0"-1591,0 0-513,0 0 225,0 0 58,0 0-34,-11 23-112,-79 162 1053,73-145-1458,2 0 1,1 2-524,10-28 44,0 1-1,1 0 0,1 0 1,1 0-1,0 1 0,1-1 1,1 9-44,-1-21 0,1-1 1,0 1-1,0 0 1,0-1 0,0 1-1,0-1 1,0 0-1,1 1 1,-1-1 0,1 0-1,0 0 1,-1 0-1,1 0 1,0 0-1,0 0 1,1 0 0,-1-1-1,0 1 0,48 27-150,-31-20-3,-11-4-215,1-1-1,0-1 0,0 0 0,1 0 0,-1-1 0,1 0 1,1 0 368,9-1-2769</inkml:trace>
  <inkml:trace contextRef="#ctx0" brushRef="#br0" timeOffset="2892.55">1977 377 8250,'0'0'2658,"0"0"-1395,0 0-437,0 0-33,0 0-87,0 0-39,13-1-49,181-8 994,-193 9-1736,-1 3-128,-1 1 173,1 0 0,-1 1-1,0-1 1,0 0 0,0 0 0,-1 0 0,0 0 0,1 0 0,-1 0-1,-1 0 1,1-1 0,0 1 0,-1-1 0,-2 3 79,-50 47-910,28-29 629,14-11 216,9-11 85,1 1-1,0-1 0,-1 1 1,1 1-1,0-1 0,0 0 1,1 1-1,-1-1 0,1 1 1,0 0-1,0 0 0,0 0 1,0 0-1,1 0 0,-1 0 1,1 0-1,0 1 0,0-1 1,1 0-20,20-2 654,-5-2-540,0 0 0,1-1 0,-1-1 0,0 0 0,0-1 0,10-3-114,-10 2-94,1 1-1,-1 0 0,1 1 1,0 1-1,0 0 0,6 1 95,-15 2-871,-6 3-3164,-1-5-3521</inkml:trace>
  <inkml:trace contextRef="#ctx0" brushRef="#br0" timeOffset="3368.64">2294 136 7098,'0'0'2175,"0"0"-399,0 0-66,0 0-222,0 0-232,0 0-207,19 13-199,6 5-609,67 43 459,-87-57-671,1 0 0,-1 0 0,0 1 0,-1-1 0,1 1 0,-1 0 0,0 1 0,0-1 0,-1 1 0,0 0 0,0 0 1,0 0-1,0 0 0,-1 0 0,0 1 0,-1-1 0,1 1 0,-1-1 0,0 3-29,0 5-14,0-1 0,0 1 1,-2 0-1,1-1 0,-2 1 0,0-1 0,-1 1 1,0-1-1,-1 3 14,-10 15-324,-1 0 1,-1-1 0,-1-1-1,-2 0 1,-16 18 323,-12 19-1449,44-61 1094,-10 14-100,3-14-2815,9-5-977</inkml:trace>
  <inkml:trace contextRef="#ctx0" brushRef="#br0" timeOffset="4429.91">2721 313 5801,'0'0'1267,"0"0"-676,0 0-2,0 0 413,0 0-16,0 0-248,23 0-90,149-10 1209,-75 9-882,-55 1-8524,-40 0 668</inkml:trace>
  <inkml:trace contextRef="#ctx0" brushRef="#br0" timeOffset="4773.99">2751 425 5233,'0'0'2619,"0"0"-1117,0 0-418,0 0-46,0 0-257,0 0-263,1 9-90,-1-3-380,0-5-10,-1 1 0,1-1 0,0 1 0,0-1 0,0 1 0,0-1 0,0 1-1,1 0 1,-1-1 0,0 1 0,1-1 0,-1 1 0,1-1 0,0 0 0,-1 1 0,1-1 0,0 1 0,0-1 0,0 0 0,0 0 0,0 1 0,0-1 0,0 0 0,0 0 0,1 0 0,-1 0 0,0-1 0,0 1 0,1 0 0,-1 0 0,1-1 0,-1 1 0,1-1 0,-1 1-1,1-1 1,-1 0 0,1 1 0,-1-1 0,1 0 0,0 0 0,-1 0 0,1 0 0,0-1-38,147 1 915,-51 0-5484,-89 0-515</inkml:trace>
  <inkml:trace contextRef="#ctx0" brushRef="#br0" timeOffset="5322.78">3381 323 6345,'0'0'2337,"0"0"-1156,0 0-519,0 0 9,0 0 13,0 0-19,6 3 89,2 0-456,0 0 1,1 0 0,0-1-1,-1 0 1,1-1 0,0 0-1,0 0 1,0-1-299,83-1 985,-38 0-1170,-41 1-97,2-1-605,-5 2-6222,-10-1 1996</inkml:trace>
  <inkml:trace contextRef="#ctx0" brushRef="#br0" timeOffset="6291.43">4151 54 6185,'0'0'2570,"0"0"-855,0 0-242,0 0-239,0 0-369,0 0-380,-11 6-286,-20 8-159,0-2-1,-1-1 1,0-1 0,-1-2 0,-30 3-40,60-11 21,0 0 0,0 1 1,1-1-1,-1 0 1,0 1-1,0 0 0,1-1 1,-1 1-1,0 0 1,1 0-1,-1 1 0,1-1 1,-1 1-22,2-1 74,0 1 1,0 0-1,0 0 1,0 0-1,0 0 1,1 0 0,-1 0-1,0 0 1,1 1-1,0-1 1,-1 0-1,1 0 1,0 0-1,0 0 1,0 1 0,1 0-75,-1 10-2,-1 18 251,2 0 0,1 0-1,2 0 1,1 2-249,3 14 237,15-47-978,23-16 544,-39 13 198,0 0 1,0 1-1,-1 0 1,2 0-1,-1 0 1,0 1-1,0 0 1,4 0-2,-8 0 0,0 1 1,1 0 0,-1 1 0,1-1-1,-1 1 1,1-1 0,-1 1 0,0 0 0,0 0-1,1 0 1,-1 1 0,0-1 0,0 1-1,2 1 0,-1 1 10,0 0 0,0 0-1,-1 1 1,0-1 0,0 1-1,0 0 1,0 0 0,1 4-10,1 3 13,-1 1 0,0-1 0,-1 1 0,0 0 0,-1-1 0,0 1 0,-1 1 0,-1-1 0,0 0 0,-1 3-13,1-1 40,0-11-23,-1 1 1,0 0-1,0-1 0,-1 1 0,1 0 0,-1-1 1,0 0-1,0 1 0,-1-1 0,1 0 0,-1 0 0,0 0 1,0 0-1,0-1 0,-1 1 0,1-1 0,-1 0 1,-3 2-18,-4 4 18,-1-1 1,1-1-1,-1 0 0,-1-1 1,1 0-1,-2 0-18,-5 0-152,-1-1 0,1 0 0,-1-2-1,0 0 1,0-1 0,-12-1 152,-33-1-4727,47 0 2168,17 0-2179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23.724"/>
    </inkml:context>
    <inkml:brush xml:id="br0">
      <inkml:brushProperty name="width" value="0.05" units="cm"/>
      <inkml:brushProperty name="height" value="0.05" units="cm"/>
    </inkml:brush>
  </inkml:definitions>
  <inkml:trace contextRef="#ctx0" brushRef="#br0">186 34 184,'0'0'2722,"0"0"-807,0 0-647,0 0-298,0 0-167,0 0-24,0 0 89,0 0 45,0 0 65,0 0 21,0 0-202,0 0-230,0 0-163,0 0 7,0 0 73,0 0-87,0 0-130,0 0-86,-1 22 154,-7 2-290,-2-1 0,0 0 0,-2 0-1,-7 10-44,-26 55 31,30-53-30,1 1 0,2 0 0,2 1 0,1 1 0,2 0 0,1 0 0,2 0 0,2 21-1,1-38 1,1-7-5,0 0 0,1 0 0,0 1 0,1-1 0,2 7 4,-3-16-5,1 0 0,0 0-1,1 0 1,-1 0 0,1 0 0,0-1-1,0 1 1,0-1 0,1 0 0,0 0-1,-1 0 1,1 0 0,1-1-1,-1 1 1,0-1 0,3 1 5,1 0-183,1 0 0,0 0 0,1-1 0,-1 0 0,1-1 0,-1 0 0,1 0 0,-1-1 0,1-1 0,0 1 1,0-1-1,3-1 183,-12 1-66,0 0-1673,-1 0-1096</inkml:trace>
  <inkml:trace contextRef="#ctx0" brushRef="#br0" timeOffset="968.89">447 245 3753,'0'0'1831,"0"0"-548,0 0-268,0 0-91,0 0-45,0 0-184,5 0-98,26-1 443,-1 0 0,1-2-1,5-3-1039,-26 5 160,0-1 0,0 1 0,1 1 0,-1 0-1,0 0 1,7 2-160,-16-1 17,0 0-1,0 0 1,0 0-1,0 0 1,0 0-1,0 1 1,0-1-1,0 0 1,0 1 0,-1-1-1,1 1 1,0-1-1,-1 1 1,1-1-1,-1 1 1,0-1-1,1 1 1,-1 0-1,0-1 1,0 1-1,0-1 1,0 1-1,-1-1 1,1 2-17,-3 42 170,3-42-162,-1 1 0,-1-1 0,1 1 1,0-1-1,-1 0 0,0 1 0,0-1 0,0 0 0,0 0 0,0 0 0,0 0 1,-1-1-1,0 1 0,0 0-8,-43 30-38,45-32 37,0-1 0,-1 1 0,1 0 0,0-1 1,-1 0-1,1 1 0,0-1 0,-1 0 0,1 1 0,0-1 0,-1 0 0,1 0 0,-1 0 1,1 0-1,-1 0 1,1 0 16,1 0 41,0 0 15,0 0-25,0 0-33,0 0-18,0 0-58,0 0-49,30 0 26,-25-1 92,-1 2 1,1-1-1,-1 0 1,1 1-1,-1 0 1,1 0-1,-1 0 1,0 1-1,0 0 1,1-1-1,-1 1 1,0 1-1,0 0-7,-2-2 13,1 1 0,-1 0-1,0 0 1,0 0-1,-1 0 1,1 0 0,0 1-1,-1-1 1,1 0 0,-1 1-1,0 0 1,0-1-1,0 1 1,0-1 0,0 1-1,-1 0 1,1 0 0,-1-1-1,0 1 1,1 0-1,-2 1-12,2 2 9,-1 1 0,0-1 0,0 0 0,-1 0 0,1 0 0,-1 0 0,-1 0 0,1-1 0,-1 1 0,0 0 0,-1 0 0,1-1 0,-1 0 0,0 1 0,0-1 0,-1 0 0,0 0 0,0-1 0,0 1 0,0-1 0,0 0 0,-1 0 0,0 0-1,0-1 1,-1 1-9,0-1-68,1 0 0,0-1 0,-1 1 0,1-1 0,-1 0 0,0-1-1,0 0 1,-3 1 68,5-1-392,1-1 1,0 0-1,0 1 0,-1-1 1,1 0-1,0-1 0,-1 1 0,1-1 1,0 1-1,0-1 0,-1 0 0,1 0 1,0 0-1,0-1 0,-3-1 392,-2-6-4457</inkml:trace>
  <inkml:trace contextRef="#ctx0" brushRef="#br0" timeOffset="1520.12">802 48 2937,'0'0'2639,"0"0"-271,0 0 52,0 0-371,0 0-447,0 0-359,6 5-394,-2-1-753,2 1 68,0 1 0,1-1 0,-1 0-1,1 0 1,0-1 0,1 0 0,0 0-164,3 1 66,1 0 0,-1 1 0,0 0-1,0 1 1,0 0 0,-1 1-1,0 0 1,-1 0 0,0 1-1,1 1-65,-4-2 22,0 0 0,-1 0-1,1 0 1,-2 0 0,1 1 0,-1 0-1,-1 0 1,0 0 0,0 0-1,-1 1 1,0-1 0,0 1-1,-1 5-21,1 9-20,-1 1-1,-1-1 1,-3 20 20,1-32-110,0 0 1,-1-1-1,0 1 1,-1 0-1,0-1 1,0 0-1,-2 0 1,-3 6 109,-2 2-652,-2-1 0,0 0 0,-1-1 0,-5 4 652,11-13-983,0-1 0,0 0-1,0-1 1,-1 0 0,0 0 0,-1 0 983,-6-1-3872,16-5 1700</inkml:trace>
  <inkml:trace contextRef="#ctx0" brushRef="#br0" timeOffset="2085.62">1319 17 4809,'0'0'2291,"0"0"-537,0 0-322,0 0-334,0 0-477,0 0-338,-3 9-27,-8 22 386,-2 1-1,-4 5-641,5-13 219,1 1-1,1 0 1,1 1 0,2-1 0,-5 28-219,6 18 381,4 67-381,2-109 28,0-24-37,0 0-1,0 0 1,1-1-1,0 1 1,0 0-1,0-1 1,0 1-1,1-1 1,0 0-1,0 1 1,0-1 0,0 0-1,1 0 1,0 0-1,0 0 1,0-1-1,0 1 1,0-1-1,1 0 1,-1 0 0,2 0 9,0 1-316,0 0 0,1-1 1,0 0-1,0-1 1,0 1-1,5 1 316,-3-2-1200,0 0 0,0-1 1,-1 0-1,1 0 0,5-1 1200,7 0-7111</inkml:trace>
  <inkml:trace contextRef="#ctx0" brushRef="#br0" timeOffset="2763.99">1534 136 6425,'0'0'1965,"0"0"-197,0 0-349,0 0-519,0 0-290,0 0-69,21 0-71,2 1-371,4 0 52,1-1 0,-1-2 0,1 0-1,2-2-150,28 0 65,-52 4-76,-5 2 19,0 0 1,0 0-1,0 1 1,0-1-1,-1 0 1,1 0 0,-1 1-1,0-1 1,0 0-1,0 1 1,0-1-1,0 1 1,0-1-1,-1 2-8,1 1 20,0 3-47,0 1 1,-1-1 0,0 0 0,0 1 0,-1-1 0,0 0 0,0 1 0,-1-1 0,0 0 0,-1-1 0,0 1 0,0-1 0,0 1 0,-1-1-1,0-1 1,0 1 0,-1-1 0,0 1 0,0-2 0,-2 2 26,5-5-81,-7 10-493,10-11 577,1 0 1,-1-1-1,0 1 0,0-1 0,0 0 0,1 1 0,-1-1 1,0 1-1,1-1 0,-1 1 0,0-1 0,1 0 1,-1 1-1,1-1 0,-1 1 0,0-1 0,1 0 1,-1 0-1,1 1 0,-1-1 0,1 0 0,-1 0 0,1 0 1,-1 1-1,1-1 0,0 0 0,-1 0 0,1 0 1,-1 0-1,1 0 0,0 0-3,14 3 46,-1 1 0,1 1 1,-1 0-1,0 1 0,0 1 0,1 1-46,-12-6 23,1 0-1,-1 1 1,1 0-1,-1 0 1,0 0-1,0 0 1,0 0-1,0 0 1,-1 1-1,1 0 1,-1-1-1,0 1 1,0 0-1,0 0 1,-1 0-1,1 0 1,-1 0-1,0 1 1,0-1-1,-1 0 1,1 1-1,-1-1 1,0 3-23,0 5 87,1-7-76,-1-1 0,0 0 1,0 0-1,0 1 0,0-1 0,-1 0 0,0 1 0,0-1 0,0 0 0,0 0 0,0 0 0,-1 0 1,0 0-1,0 0 0,0 0 0,0-1 0,-2 3-11,-1-1-128,1 0 0,-1 0 0,0-1 0,0 1 0,0-1 0,-1 0 0,1-1 0,-1 1 0,0-1 0,-3 1 128,3-2-1002,0 0 0,0-1 0,0 0 0,0 0 0,0 0 0,0-1 0,-3 0 1002,-7 0-6452</inkml:trace>
  <inkml:trace contextRef="#ctx0" brushRef="#br0" timeOffset="3280.43">1960 0 7906,'0'0'2592,"0"0"-701,0 0-320,0 0-232,0 0-316,0 0-200,14 4-183,45 15-132,-50-15-434,-1 0 0,0 1 0,-1 0 0,1 0 0,-1 1 0,0-1 0,-1 2 0,1-1-1,-1 1 1,0 0 0,-1 0 0,2 3-74,-1-2 24,5 9-38,0 0 1,0 1-1,-2 0 0,0 0 1,-1 1-1,-2 0 0,1 1 1,-2 0-1,-1 0 0,0 0 1,-1 0-1,-2 0 0,0 1 1,-1-1-1,-1 1 0,-3 17 14,1-24-315,0-1-1,-1 0 0,0 0 0,-1 0 0,-1 0 0,0-1 1,-1 0-1,0 0 0,-1 0 0,0-1 0,-4 4 316,4-9-1981,1-5-3139,7-1 343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34.100"/>
    </inkml:context>
    <inkml:brush xml:id="br0">
      <inkml:brushProperty name="width" value="0.05" units="cm"/>
      <inkml:brushProperty name="height" value="0.05" units="cm"/>
    </inkml:brush>
  </inkml:definitions>
  <inkml:trace contextRef="#ctx0" brushRef="#br0">91 0 4761,'0'0'4230,"0"0"-2004,0 0-739,0 0-415,0 0-285,0 0-209,-7 11-36,6-3-365,0 1 0,0-1-1,0 1 1,1-1-1,1 1 1,0 5-177,0 13 271,-4 38-111,-3 1-1,-3-2 0,-2 1 0,-4-1 0,-16 44-159,27-82 61,1-10-216,2-28-2528,1-45-1197,0 32-616</inkml:trace>
  <inkml:trace contextRef="#ctx0" brushRef="#br0" timeOffset="517.45">344 31 5169,'0'0'1522,"0"0"-491,0 0-158,0 0 78,0 0 0,0 0-2,0 0-104,0 0-179,0 21 1189,3 398 1658,-4-393-3496,-2 0 0,-1-1 0,-1 0 0,-1 0 0,-2 0 0,-7 17-17,-10 36-683,24-75-232,1-5-588,0-3 57,0-10-3120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27.898"/>
    </inkml:context>
    <inkml:brush xml:id="br0">
      <inkml:brushProperty name="width" value="0.05" units="cm"/>
      <inkml:brushProperty name="height" value="0.05" units="cm"/>
    </inkml:brush>
  </inkml:definitions>
  <inkml:trace contextRef="#ctx0" brushRef="#br0">0 480 5881,'0'0'1731,"0"0"-240,0 0-68,0 0-148,0 0-231,0 0-221,1 17 1810,280-14-1653,-280-3-1034,0 0 0,1 1 0,-1-1 1,0 0-1,0 1 0,0-1 0,0 1 0,0-1 0,0 1 1,0-1-1,0 1 0,0 0 0,0-1 0,0 1 0,0 0 1,0 0-1,0 0 0,-1 0 0,1 0 0,0 0 0,-1 0 0,1 0 1,-1 0-1,1 0 0,-1 0 0,1 1 54,-1-1-159,1-1 0,-1 1 1,0 0-1,0-1 0,1 1 0,-1 0 0,0-1 1,0 1-1,0 0 0,0 0 0,0-1 0,0 1 0,0 0 1,0-1-1,0 1 0,0 0 0,0 0 0,0-1 1,-1 1-1,1 0 0,0-1 0,0 1 0,-1-1 1,1 1-1,0 0 0,-1-1 0,1 1 0,-1-1 0,1 1 1,-1-1-1,1 1 0,-1-1 0,1 1 0,-1-1 1,1 1-1,-1-1 0,0 0 0,0 1 159,-6-1-4789</inkml:trace>
  <inkml:trace contextRef="#ctx0" brushRef="#br0" timeOffset="657.47">513 320 8770,'0'0'1968,"0"0"-737,0 0-324,0 0-112,0 0-115,0 0-117,12 0-103,12-2-150,-1 0 1,0-2-1,20-5-310,-31 6 31,0 0 0,0 1 0,0 0 0,0 1 0,0 1 0,0 0 0,1 0 0,6 2-31,-16-1 2,-1-1 1,0 1-1,0 0 1,0 0-1,0 0 1,0 0-1,0 0 0,0 1 1,-1-1-1,1 1 1,0-1-1,-1 1 1,1 0-1,-1-1 1,1 1-1,-1 0 1,0 0-1,0 0 0,0 0 1,0 0-1,0 0 1,0 0-1,-1 0 1,1 1-1,-1-1 1,1 2-3,1 8-9,-1 1 0,0-1-1,-1 1 1,0 5 9,0-3 1,-1-10-12,1 0 0,-1 0 0,0 0 1,0 0-1,-1 0 0,1 0 0,-1 0 0,0 0 0,-1-1 1,1 1-1,-1-1 0,0 1 0,0-1 0,-1 2 11,-10 9-102,0 0 0,-1-1 0,-2 1 102,-15 14-166,21-18 149,8-9 23,1 0-1,-1 0 1,1 0 0,0 0-1,0 1 1,0-1 0,0 1 0,0-1-1,1 1 1,-1 0 0,1-1-1,-1 1 1,1 0 0,0 0 0,0 0-1,1 0 1,-1 0 0,1 0 0,-1 0-1,1 0 1,0 0 0,0 0-1,0 2-5,1-4 26,-1 1 0,1-1 0,-1 1 0,1-1 0,0 1 0,-1-1 0,1 1 0,0-1 0,0 0-1,0 0 1,0 1 0,0-1 0,0 0 0,1 0 0,-1 0 0,0 0 0,1 0 0,-1 0 0,0-1 0,1 1-1,-1 0 1,1-1 0,-1 1 0,1-1 0,-1 1 0,1-1 0,0 0-26,54 11 151,-46-10-125,32 4-1019,0-3-1,25-2 994,-37 0-3433,-22 0-1302</inkml:trace>
  <inkml:trace contextRef="#ctx0" brushRef="#br0" timeOffset="1276.26">1287 266 7258,'0'0'2597,"0"0"-783,0 0-362,0 0-179,0 0-278,0 0-423,-6 4-247,-3 3-179,0 1-1,0 0 0,1 1 1,0 0-1,1 1 0,0-1 1,0 1-1,1 0 0,-1 5-145,-14 25 633,2 0-1,-5 18-632,18-40 25,1 1-1,0 0 0,1 0 0,1 0 0,1 0 0,1 17-24,0-33-64,1 1-1,0 0 1,0-1-1,1 1 1,-1 0 0,1-1-1,0 1 1,0-1-1,0 1 1,0-1 0,1 1-1,-1-1 1,3 4 64,0-3-291,1 1 1,-1-1-1,1 0 1,0-1-1,0 1 1,1-1-1,3 2 291,-8-4-47,7 3-682,1 0 1,-1 0-1,1-1 0,-1 0 0,7 1 729,-1 0-2461,2 0-3175</inkml:trace>
  <inkml:trace contextRef="#ctx0" brushRef="#br0" timeOffset="1679.32">1461 503 6969,'0'0'3013,"0"0"-1179,0 0-511,0 0-287,0 0-162,0 0-150,5 1-121,13 1-319,0-1 1,0-1 0,0 0 0,0-1 0,0-1 0,0-1 0,0-1 0,-1 0 0,4-3-285,-17 6-143,0 0 0,0 0 0,-1 0 0,1 0 0,0 0 0,0 1 0,3 0 143,-5 0-1263,-2 1-1255,0 4-2230</inkml:trace>
  <inkml:trace contextRef="#ctx0" brushRef="#br0" timeOffset="2126.12">1899 215 4793,'0'0'2575,"0"0"-877,0 0-366,0 0-64,0 0-210,0 0-260,0 12-56,-1 11-12,-1 0-1,-1 0 0,0 0 0,-7 19-729,-3 4 643,-1 4 303,-9 18-946,15-51-725,0 0-1,0 0 1,-5 5 725,11-18-919,0 0 0,0 0 0,0 0 0,0 0 0,1 0 0,0 0 0,0 0 0,0 1 919,0 3-5065</inkml:trace>
  <inkml:trace contextRef="#ctx0" brushRef="#br0" timeOffset="2761.1">2136 1 5881,'0'0'2894,"0"0"-1235,0 0-431,0 0 51,0 0-69,0 0-122,0 5-242,0-2-722,0 1-1,0-1 1,0 1 0,1-1 0,-1 0 0,1 1-1,0-1 1,0 0 0,0 1 0,0-1-1,0 0 1,1 0 0,-1 0 0,1 0 0,0 0-1,0 0 1,1 1-124,7 6 73,-1 0 0,0 1 0,-1 0 0,0 1 0,-1 0 0,0 0 0,-1 0 1,0 1-1,-1 0 0,0 0 0,-1 1 0,-1-1 0,0 1 0,-1-1 0,-1 1 0,0 0 0,0 10-73,-1-8 12,0-1 1,-1 1 0,-1 0-1,-1-1 1,0 0 0,0 1-1,-2-1 1,0-1-1,-1 1 1,0-1 0,-1 0-1,0 0 1,-10 12-13,-19 20-815,-1-1 1,-3-2-1,-1-2 1,-19 13 814,59-54-222,1 1 1,-1-1-1,0 1 1,1-1-1,-1 1 1,0-1 0,0 0-1,1 1 1,-1-1-1,0 0 1,0 1-1,0-1 1,0 0-1,1 0 1,-1 0-1,0 0 1,0 0-1,0 0 1,0 0 221,-2 0-2895,-1 0-3522</inkml:trace>
  <inkml:trace contextRef="#ctx0" brushRef="#br0" timeOffset="5118.4">2552 283 1880,'0'0'2840,"0"0"-1235,0 0-654,0 0 140,0 0 60,-2 0 4400,-2 1-3998,4-1-1521,1 0 1,-1 0-1,0 1 0,0-1 1,0 0-1,0 0 1,0 0-1,0 0 1,0 0-1,0 0 1,0 0-1,0 0 1,0 0-1,0 0 0,0 0 1,0 0-1,0 0 1,0 0-1,0 0 1,0 0-1,-1 1 1,1-1-1,0 0 1,0 0-1,0 0 0,0 0 1,0 0-1,0 0 1,0 0-1,0 0 1,0 0-1,0 0 1,0 0-1,0 0-32,33-2 174,0-1 0,15-4-174,-14 2-511,-1 1 1,17 1 510,-49 3-295,-1 0 38,0 0-6,0 0-140,0 0-453,-8 0-3685,-3 0-167</inkml:trace>
  <inkml:trace contextRef="#ctx0" brushRef="#br0" timeOffset="5484.27">2499 486 4825,'0'0'2023,"0"0"-444,0 0 29,0 0-82,0 0-348,0 0-378,4 4-188,-2-1-498,1-1 0,0 1 0,1-1 1,-1 1-1,0-1 0,1 0 0,-1 0 0,1-1 0,0 1 1,-1-1-1,1 0 0,0 0 0,0 0 0,0 0 0,0 0-114,82 0 1177,-63-2-2251,0 1-1,0 1 0,2 1 1075,-16 1-3766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36.265"/>
    </inkml:context>
    <inkml:brush xml:id="br0">
      <inkml:brushProperty name="width" value="0.05" units="cm"/>
      <inkml:brushProperty name="height" value="0.05" units="cm"/>
    </inkml:brush>
  </inkml:definitions>
  <inkml:trace contextRef="#ctx0" brushRef="#br0">134 0 5169,'0'0'1839,"0"0"-182,0 0-141,0 0-157,0 0-156,0 0-202,3 1 4072,-2 2-5422,-3 15 379,-1 0 0,-1 0 0,0-1 0,-1 1 0,-1-1 0,-1 0 0,0-1 0,-10 15-30,-19 51 8,25-49-19,2 1 1,0 0-1,3 1 0,1 0 1,1 0-1,2 0 0,2 0 1,2 27 10,0-52-27,1 0 0,-1 0 1,2-1-1,-1 1 1,1-1-1,1 0 1,0 0-1,0 0 0,1-1 1,0 0-1,0 0 1,1 0-1,0-1 0,0 0 1,0 0-1,7 4 27,-2-6-78,3 2-939,-11-4-4564,-4-3-1155</inkml:trace>
  <inkml:trace contextRef="#ctx0" brushRef="#br0" timeOffset="667.65">262 405 6769,'0'0'2668,"0"0"-756,0 0-490,0 0-373,0 0-167,0 0-93,7-8-226,23-25-156,-27 30-366,0 1 1,1 0-1,-1 0 0,0 0 1,1 0-1,0 0 0,-1 1 1,1 0-1,0-1 0,0 1 1,0 1-1,0-1 1,0 1-1,0-1 0,0 1 1,0 0-1,0 1 0,0-1 1,0 1-1,3 0-41,14 1 32,-9-2 22,17 2-114,-28-1 48,0-1 0,-1 1 0,1-1 0,0 1 0,0 0 0,0 0 0,-1-1 0,1 1 0,0 0-1,-1 0 1,1 0 0,-1 0 0,1 0 0,-1 0 0,1 0 0,-1 0 0,0 0 0,1 0-1,-1 0 1,0 0 0,0 0 0,0 0 0,0 0 0,0 0 0,0 0 0,0 0 0,0 1 12,0 10-18,1-5 12,-1 0 0,0 0 0,0 0 0,-1-1 0,0 1 0,0 0 0,0 0 0,-1-1 0,0 1 0,0-1 0,-1 1 0,0-1 0,-1 2 6,-78 98-207,82-106 207,0 1 0,-1-1 0,1 0 0,0 1 0,-1-1 0,1 0 0,0 1 0,0-1 0,0 0 0,-1 1 0,1-1 0,0 1 0,0-1 0,0 1 0,0-1 0,0 1 0,0-1 0,0 0 0,-1 1 0,1-1 0,1 1 0,-1-1 0,0 1 0,0-1 0,0 1 0,0-1 0,0 0 0,0 1 0,0-1 0,1 1 0,-1-1 0,0 0 0,0 1 0,1-1 0,-1 1 0,19 5 178,41-6 215,-40-1-405,143 1-1367,-161 8-3012,-2 5 615</inkml:trace>
  <inkml:trace contextRef="#ctx0" brushRef="#br0" timeOffset="1108.08">621 258 4849,'0'0'2285,"0"0"-734,0 0-130,0 0-101,0 0-278,0 0-239,7 3-159,4 2-371,-1 1-1,0 0 1,0 0-1,0 1 1,-1 0 0,0 1-1,3 3-272,41 37 630,-33-31-514,-1 1 1,0 0 0,-1 2 0,-2 0-117,-10-13 4,-1 0 0,-1 1 0,1 0 1,-2 0-1,1 0 0,-1 0 1,0 0-1,0 1 0,-1-1 0,-1 1 1,1 0-1,-1 0 0,-1 0 1,1 0-5,-1-1-124,1 0 1,-2 0 0,1 0 0,-1 0 0,0 0-1,0 0 1,-1 0 0,0 0 0,-1 0-1,0-1 1,0 1 0,0-1 0,-1 0-1,0 0 1,0 0 0,-1-1 0,0 1 0,0-1-1,-1 0 1,0 0 123,-9 8-2186,0-1 1,-1-1-1,-7 3 2186,-1 0-4613</inkml:trace>
  <inkml:trace contextRef="#ctx0" brushRef="#br0" timeOffset="1600.9">1206 214 2961,'0'0'3994,"0"0"-1656,0 0-729,0 0-444,0 0-312,0 0-194,-4 12-56,-5 11-209,1 1 1,1 0-1,1 1 1,1 0-1,2 0 1,0 7-395,1 38 218,0-40-115,1 1 0,2-1 0,1 1-1,5 21-102,-6-47-71,0 0 1,0 0-1,1 0 0,0 0 0,0-1 0,0 1 0,0 0 0,1-1 0,0 0 0,0 1 0,0-1 0,0 0 1,1-1-1,-1 1 0,1-1 0,0 1 0,0-1 0,0 0 0,1-1 0,4 3 71,-4-3-369,0 0 0,0-1 0,0 0 0,1 0 0,-1 0 0,0-1 0,1 1 0,-1-1 0,1 0 0,-1-1 0,0 0 0,1 1 0,-1-2 0,0 1 0,0-1 0,0 1 0,0-1 0,0-1 0,2 0 369,21-11-4996</inkml:trace>
  <inkml:trace contextRef="#ctx0" brushRef="#br0" timeOffset="2119.85">1500 411 416,'0'0'7739,"0"0"-4737,0 0-1775,0 0-528,0 0-192,0 0 58,16-9-56,-5 1-422,15-9 175,0 1 1,1 1-1,22-7-262,-47 21 18,5-3-22,-1 2 0,1-1 1,0 1-1,0 0 0,0 0 0,1 1 1,-1 0-1,0 0 0,0 1 0,1 0 1,-1 0-1,0 1 0,4 0 4,-10 0-2,0 0 1,0-1-1,0 1 0,-1 0 0,1 0 0,0 0 0,-1 0 0,1 0 0,-1 0 0,1 0 1,-1 0-1,1 0 0,-1 0 0,0 0 0,0 0 0,1 0 0,-1 0 0,0 0 0,0 0 1,0 1-1,0-1 0,0 0 2,-1 33 52,0-24-29,1-2-27,-1 1 0,0-1 0,0 1 1,-1-1-1,0 0 0,0 0 0,-1 0 1,0 0-1,-1 0 0,0-1 1,0 1-1,-5 5 4,-7 9-269,-1-1 0,-2-1 0,-7 7 269,-33 36-939,59-63 938,0 1 1,0-1 0,0 0 0,0 0 0,-1 0 0,1 0 0,0 1 0,0-1-1,0 0 1,0 0 0,0 1 0,0-1 0,-1 0 0,1 0 0,0 1 0,0-1 0,0 0-1,0 0 1,0 1 0,0-1 0,0 0 0,0 0 0,0 1 0,0-1 0,0 0-1,0 0 1,0 1 0,1-1 0,-1 0 0,0 0 0,0 1 0,0-1 0,0 0-1,0 0 1,0 0 0,1 1 0,-1-1 0,0 0 0,0 0 0,0 0 0,0 0-1,1 1 1,-1-1 0,16 4 313,28-2 490,-37-3-705,44 3 182,-31 0-542,-1-2-1,1 0 1,0-1 0,-1-1 0,1 0-1,3-3 263,-20 5-2695,-2 0-3193</inkml:trace>
  <inkml:trace contextRef="#ctx0" brushRef="#br0" timeOffset="2502.01">1912 126 9762,'0'0'2255,"0"0"-737,0 0-242,0 0-322,0 0-254,0 0-171,24 16-142,80 53-115,-97-64-248,1 1-1,-1 0 1,0 0 0,0 0-1,0 1 1,-1 0 0,0 1 0,3 5-24,3 4 42,-2-4-31,-2-1 0,0 1 0,0 0 0,-1 1 0,-1 0 0,0 0 0,-1 1 0,-1-1 0,0 1 0,-1 0 0,0 0 0,-1 0 0,-1 0 1,-1 1-1,0 0-11,1-3-97,-2 1 0,1-1 1,-2 1-1,0-1 0,0 0 1,-1 0-1,-1 1 1,0-2-1,-1 1 0,0-1 1,-2 2 96,0-1-468,-28 45-568,6-25-3575,25-31 19</inkml:trace>
  <inkml:trace contextRef="#ctx0" brushRef="#br0" timeOffset="2928.68">2504 435 5129,'0'0'1827,"0"0"-317,0 0-15,0 0-128,0 0-286,0 0-321,17-2-227,124-16 1196,-33 14-784,-84 4-1038,-23 0-12,-1 0-1,1 1 0,-1-1 1,1 0-1,0 0 0,-1 0 1,1 0-1,0 1 0,-1-1 1,1 0-1,-1 1 0,1-1 1,-1 0-1,1 1 0,-1-1 1,1 1-1,-1-1 0,1 1 1,-1-1-1,1 1 0,-1-1 1,0 1-1,1-1 0,-1 1 1,0 0-1,1-1 0,-1 1 1,0-1-1,0 1 0,0 0 1,0-1-1,0 1 0,0 0 0,0-1 1,0 1-1,0 0 0,0-1 1,0 1-1,0 0 0,0-1 1,0 1-1,0 0 0,-1-1 1,1 1-1,0-1 106,-1 7-2447,1 2-5450</inkml:trace>
  <inkml:trace contextRef="#ctx0" brushRef="#br0" timeOffset="3462.72">3131 228 7514,'0'0'1921,"0"0"-714,0 0-140,0 0-137,0 0-318,0 0-165,-13 22-6,-38 70 118,48-87-444,0 1 1,0-1-1,1 1 0,0 0 1,-1 0-1,2 0 0,-1 0 1,1 0-1,0 1 0,0-1 1,1 0-1,0 1 0,0-1 1,0 0-1,1 2-115,1 20 258,-2 6-69,1 0-1,6 29-188,-5-50-70,1 0-1,0 0 1,1 0 0,1-1-1,0 1 1,1-1 0,0-1 0,1 1-1,1 0 71,-7-10-242,1 0 0,0 0 0,-1 0 0,1 0 1,0 0-1,1 0 0,-1-1 0,0 1 0,0-1 0,0 0 0,1 0 0,-1 0 0,1 0 0,-1 0 0,1 0 0,-1 0 0,1-1 0,0 0 0,-1 1 1,1-1-1,0 0 0,-1 0 0,1 0 0,0-1 0,0 1 242,3 0-1069,10 0-4595</inkml:trace>
  <inkml:trace contextRef="#ctx0" brushRef="#br0" timeOffset="3801.86">3297 540 6833,'0'0'2617,"0"0"-1449,0 0 225,0 0-41,0 0-112,0 0-232,0 0-248,121-20-255,-87 10 15,0-4-200,0 1-168,-4 9-152,-7-3-64,-8 1-416,-4 6-561,-11 0-583,0 0-1537,0 0-3888</inkml:trace>
  <inkml:trace contextRef="#ctx0" brushRef="#br0" timeOffset="4147.47">3678 279 2905,'0'0'6209,"0"0"-3866,0 0-1488,0 0 46,0 0-62,0 0-279,1 18-143,-1 4-298,-1-10-43,2 0-1,-1 0 1,2 0-1,-1-1 1,2 1-1,0-1 1,2 7-76,3 18 112,-2 1 0,-1 0 0,-2 0 0,-1 1 0,-3 16-112,-2-26-1093,2-27 829,1 0 0,0 0 1,-1 0-1,1-1 0,-1 1 0,0 0 0,1 0 0,-1 0 0,1-1 0,-1 1 1,0 0-1,0-1 0,1 1 0,-1-1 0,0 1 0,0-1 0,0 1 264,-7 0-6761</inkml:trace>
  <inkml:trace contextRef="#ctx0" brushRef="#br0" timeOffset="4678.81">3810 197 2481,'0'0'5998,"0"0"-3515,0 0-1201,0 0-167,0 0-38,0 0-167,8 4-261,16 6-247,-1 1-1,0 2 1,-1 0-1,0 2 1,8 7-402,-22-16 50,-1 1 0,0 0 0,0 1 1,0 0-1,-1 0 0,0 0 0,-1 0 0,0 1 0,0 0 0,-1 0 1,0 1-1,-1-1 0,0 1 0,0-1 0,-1 1 0,0 5-50,1 19 8,-2 0 0,-3 26-8,2-46-6,-1-5-23,0 0 1,0 0 0,-1 0-1,0-1 1,-1 1 0,0 0-1,0-1 1,-1 0 0,-1 2 28,-8 12-352,-1 0 1,-8 10 351,7-13-757,1 2-1,-10 20 758,22-37-640,-3 6 583,3-3-6295,2-7-316</inkml:trace>
  <inkml:trace contextRef="#ctx0" brushRef="#br0" timeOffset="5936.39">4252 194 1744,'0'0'2996,"0"0"-1076,0 0-598,0 0-62,0 0-194,0 0-162,-27 15 2414,20-6-3182,1-1 1,0 1-1,0 0 1,1 1-1,0-1 1,1 1-1,0 0 0,1 0 1,-1 3-137,-3 6 161,-7 23-114,1 1-1,2 1 0,2-1 1,2 2-1,2-1 0,2 1 0,2 17-46,1-58-1,1 1 0,0-1 0,0 1-1,1-1 1,-1 1 0,1-1-1,0 0 1,0 0 0,1 0-1,-1 0 1,1 0 0,0 0-1,0-1 1,0 0 0,0 1-1,0-1 1,1 0 0,0 0-1,0-1 1,-1 1 0,4 0 1,3 3-77,0 0 0,0-1 0,1 0 0,-1-1 0,1 0-1,0-1 1,0 0 0,7 0 77,39-1-2567,-40-2-53,10 0-7512</inkml:trace>
  <inkml:trace contextRef="#ctx0" brushRef="#br0" timeOffset="6674.95">4535 292 6665,'0'0'3739,"0"0"-1868,0 0-670,0 0-194,0 0-296,0 0-272,15 0 598,0 0-631,0-2 0,0 0-1,7-2-405,-8 1 113,1 1 1,-1 0-1,8 0-113,60 2 92,-81 1-95,-1-1 1,1 0-1,0 0 1,-1 0-1,1 1 1,-1-1 0,1 0-1,0 1 1,-1-1-1,1 0 1,-1 1 0,1-1-1,-1 1 1,1-1-1,-1 1 1,1-1-1,-1 1 1,0-1 0,1 1-1,-1-1 1,0 1-1,1 0 1,-1-1 0,0 1-1,0 0 1,0-1-1,1 1 1,-1-1-1,0 1 1,0 0 0,0-1-1,0 1 1,0 0 2,0 28 14,0-20-10,-1-4 5,1 0 1,-1 0-1,0 1 0,-1-1 0,1 0 0,-1 0 0,0-1 1,0 1-1,0 0 0,-1-1 0,0 1 0,0-1 0,0 0 0,0 0 1,0 0-1,-2 1-9,-10 10-66,-1-2 1,1 0-1,-10 5 66,23-17-8,-9 4-58,9-4 35,1-1 0,-1 1 0,1-1 0,0 1 1,-1 0-1,1-1 0,0 1 0,-1 0 0,1 0 0,0 0 0,0 0 1,0 0-1,-1 1 31,33 3 196,-3-3-7,-22-3-166,1 1 1,-1 0-1,1 1 0,-1 0 0,0 0 0,1 0 0,-1 0 0,0 1 1,0 0-1,0 1 0,5 2-23,-10-3 2,1-1-1,-1 1 1,0 0-1,0 0 1,0 0 0,-1 0-1,1 0 1,0 0 0,-1 0-1,1 0 1,-1 0 0,0 0-1,1 0 1,-1 1-1,0-1 1,0 0 0,-1 1-2,-3 38 67,0-33-191,1 1-1,-2-1 1,1 0 0,-1 0 0,0-1 0,-1 0 0,1 0 0,-1 0 0,-1 0 0,1-1 0,-1 0-1,-1 0 1,1-1 0,-1 0 0,0 0 0,0-1 0,0 0 0,0-1 0,-3 1 124,10-3-72,1-1-1,-1 0 1,1 0 0,-1 1 0,0-1-1,1 0 1,-1 0 0,1 0 0,-1 0-1,0 0 1,1 0 0,-1 0 0,1 0-1,-1 0 1,1 0 0,-1 0 0,0 0-1,1 0 1,-1-1 0,1 1 0,-1 0-1,1 0 1,-1-1 0,1 1 0,-1 0-1,1-1 1,-1 1 0,1 0 0,-1-1-1,1 1 1,-1-1 0,1 1 0,0-1-1,-1 1 1,1-1 0,0 1 0,-1-1 72,1-24-2940,0 13 1157,0-11-3161</inkml:trace>
  <inkml:trace contextRef="#ctx0" brushRef="#br0" timeOffset="7227.26">4886 150 5033,'0'0'2999,"0"0"-1149,0 0-374,0 0-81,0 0-354,0 0-345,6 0-91,33 0 696,-35 1-1130,0 1 1,0 0 0,0 0 0,0 0 0,-1 1 0,1-1 0,-1 1 0,1 0 0,-1 0 0,3 2-172,4 5 125,0-2-85,14 10 149,-2 1 0,20 20-189,-35-30 32,0-1-1,-1 1 0,0 0 1,0 0-1,-1 1 0,0-1 0,0 1 1,-1 0-1,2 10-31,1 17 33,-1 1 0,-2 0 0,-1 0 0,-2-1 0,-3 17-33,2-3 16,0-47-71,0 0 0,0 0 0,-1 0 0,1 1 0,-1-1-1,0 0 1,0 0 0,-1 0 0,1 0 0,-1 0 0,0-1 0,0 1-1,0 0 1,0-1 0,0 0 0,-1 1 55,-4 3-961,0-1-1,-1 1 1,0-1-1,0-1 1,-8 5 961,6-4-1265,-6 5-3500</inkml:trace>
  <inkml:trace contextRef="#ctx0" brushRef="#br0" timeOffset="7675.35">5475 343 8242,'0'0'2314,"0"0"-781,0 0-359,0 0 47,0 0 72,0 0-125,20-4-331,155-39 205,-163 41-833,1 0-1,0 0 1,0 1-1,4 1-208,13 0-2801,-10 0-3116,-20 0-94</inkml:trace>
  <inkml:trace contextRef="#ctx0" brushRef="#br0" timeOffset="8005.99">5509 523 6361,'0'0'2937,"0"0"-1233,0 0-207,0 0-649,0 0-392,0 0-104,0 0 72,166 0-240,-125-10-40,1 0-144,-4 0-40,-4 10-520,-8 0-456,-11 0-1585,-7 10-5024</inkml:trace>
  <inkml:trace contextRef="#ctx0" brushRef="#br0" timeOffset="10621.4">6113 51 1504,'0'0'3849,"0"0"-2166,0 0-753,0 0-121,0 0-113,1 0 7261,13-3-7745,0 2 112,0 0 0,-1-1 0,9-3-324,39-3 309,305 8 133,-365 0-322,-1 0 148,0 0 57,0 0-66,0 0-87,0 0-83,0 0-27,0 0-34,0 0 17,0 0-26,0 0-6,0 0-4,0 0 1,0 0 14,0 0 40,0 0 4,-9 20-96,-204 338-7,205-346 25,-13 22-55,0 1 0,-4 15 65,52-81-8400,-18 8-318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09.138"/>
    </inkml:context>
    <inkml:brush xml:id="br0">
      <inkml:brushProperty name="width" value="0.05" units="cm"/>
      <inkml:brushProperty name="height" value="0.05" units="cm"/>
    </inkml:brush>
  </inkml:definitions>
  <inkml:trace contextRef="#ctx0" brushRef="#br0">117 59 16,'0'0'4378,"0"0"-1476,0 0-813,0 0-866,0 0-679,15-14-222,-13 11 4171,-8 2-4485,0 1-1,0 1 1,0-1-1,0 1 1,0 0-1,0 0 1,0 1-1,0 0 1,1 0-1,-5 2-7,6-1 36,-1 0-1,1 0 0,1 0 1,-1 1-1,0-1 1,1 1-1,0 0 0,-1 1 1,2-1-1,-1 0 0,0 1 1,1-1-1,0 2-35,-2 2 79,1 0-1,0 1 0,1-1 1,0 1-1,0-1 1,1 1-1,0 0 1,1-1-79,1 76 562,0-34-336,-1-44-203,0 1-13,0-1 0,0 0-1,1 0 1,0 1 0,0-1 0,1 2-10,-1-5 9,0 1 0,1-1 0,0 0 1,0 0-1,0-1 0,0 1 0,0 0 0,1-1 0,-1 1 0,1-1 0,0 0 0,1 2-9,6 3 60,21 18 71,-30-23-121,1-1 1,-1 1-1,0-1 0,1 1 0,-1 0 0,0-1 0,0 1 0,0 0 0,0 0 0,0 0 0,0 0 0,-1 0 0,1 0 0,-1 0 0,1 0 0,-1 0-10,0-1 46,0-1-29,0 0-13,11 36-601,-11-35 268,15 9-2729,-13-6 3030,0 0-1,-1-1 0,1 1 1,-1 0-1,0 0 0,0-1 0,0 1 1,-1 0-1,1 0 0,-1 0 0,0 1 29,0-4-284,-2-1-1199,-8 0-3160</inkml:trace>
  <inkml:trace contextRef="#ctx0" brushRef="#br0" timeOffset="1270.82">302 364 1456,'0'0'878,"0"0"-114,0 0 104,0 0 172,0 0 14,0 0-47,-1-16 2194,3 12 1318,29 2-4101,1-1 0,5-2-418,19-3 38,-17 5-8,-36 3-22,-2-2-4,-1 1-30,0 1-68,14 0-1114,-9 0-3764,-5 0 1002</inkml:trace>
  <inkml:trace contextRef="#ctx0" brushRef="#br0" timeOffset="1883.55">641 164 2785,'0'0'1425,"0"0"-351,0 0-118,0 0-74,0 0-146,0 0-92,3 0-113,10 0 13,-10 0 57,-3 0-14,0 0 2,0 0-2,0 0-29,0 0-34,0 0 19,1 18 997,6 39-1044,-2 0 1,-2 0 0,-4 14-497,1-46 56,8 15-171,-8-39-92,0-1-182,0 0-210,0 0-156,0 0-334,0-2-1180,0-6-1806</inkml:trace>
  <inkml:trace contextRef="#ctx0" brushRef="#br0" timeOffset="2513.47">796 8 4121,'0'0'1827,"0"0"-31,0 0 87,0 0-430,0 0-329,0 0-252,3 2-153,11 7-387,-1 1 1,0 1-1,0 0 0,-1 1 1,-1 0-1,0 0 0,-1 1 0,0 1 1,-1 0-1,0 0 0,-1 2-332,3 12 11,-1 1 0,-2 0 0,0 1 0,-2 0-1,-2 0 1,0 0 0,-2 1 0,-1-1 0,-2 4-11,1-30-81,-1 0 1,1 0 0,-1 0-1,0 0 1,0 0-1,0 0 1,-1 0-1,1-1 1,-1 1 0,0 0-1,0-1 1,0 0-1,0 1 1,-1-1-1,1 0 1,-1 0 0,0 0-1,0-1 1,0 1-1,-3 2 81,5-5-413,1 0 24,0 0-81,0 0-98,0-20-3718,0 7 652,0 2-2545</inkml:trace>
  <inkml:trace contextRef="#ctx0" brushRef="#br0" timeOffset="3116.04">1313 4 1712,'0'0'3973,"0"0"-1767,0 0-602,0 0-323,0 0-141,0 0-272,-7 21 616,-8 8-926,1 2-1,1-1 1,1 2-1,2 0 0,2 0 1,-3 20-558,2 10 20,3-1 1,2 1-1,4 7-20,0-66-16,0 1-1,1-1 0,0 1 0,-1-1 1,1 0-1,0 0 0,1 1 0,-1-1 1,1 0-1,-1 0 0,1 0 0,0 0 1,0-1-1,0 1 0,0-1 0,1 1 1,-1-1-1,1 1 0,0-1 0,-1 0 1,1 0-1,3 1 17,0 0-175,0 0 1,0 0-1,0 0 0,1-1 1,-1 0-1,1 0 0,0-1 1,-1 1-1,1-1 0,0-1 1,0 0 174,-6 1-108,0-1 1,0 0 0,0 0 0,0 0 0,0 0 0,-1 0 0,1 0 0,0 0-1,0 0 1,0-1 0,0 1 0,0 0 0,-1 0 0,1-1 0,0 1 0,0-1-1,-1 1 1,1 0 0,0-1 0,0 0 0,-1 1 0,1-1 0,-1 1 0,2-2 107,0-14-4798,-2 2-1298</inkml:trace>
  <inkml:trace contextRef="#ctx0" brushRef="#br0" timeOffset="3548.57">1441 313 3593,'0'0'2263,"0"0"-840,0 0-200,0 0 30,0 0-187,0 0-156,7 1-148,40 4 614,0-2-1,36-3-1375,-4-2-5992,-77 2 5667,-2 0-3321</inkml:trace>
  <inkml:trace contextRef="#ctx0" brushRef="#br0" timeOffset="3937.23">1838 76 3489,'0'0'2578,"0"0"-530,0 0-182,0 0-398,0 0-400,0 0-287,1 24-125,13 166 276,-7-87-165,-3 5-767,-4-22-3342,5-132-2552,2 22 565</inkml:trace>
  <inkml:trace contextRef="#ctx0" brushRef="#br0" timeOffset="4535.2">2011 1 4001,'0'0'2186,"0"0"-599,0 0-162,0 0-178,0 0-388,0 0-293,3 1-1,10 10-282,0 0 0,0 0 0,-1 1 1,0 1-1,-1 0 0,-1 0 0,0 1 0,-1 0 0,-1 1 0,0 0 0,0 1 1,-2-1-1,0 1 0,0 5-283,5 15 24,-3 1 1,-1 0-1,-2 0 0,-1 0 1,-2 1-1,-2 0-24,0-20-282,1-4 382,-1-1 1,-1 1-1,0 0 1,-1 0-1,-2 8-100,3-18-185,-1 0 0,1 0 0,-1-1 0,0 1 0,0 0 0,0-1 0,0 0 0,-1 1 0,0 0 185,0-1-490,0-1-1,1 1 1,-1-1-1,0 0 1,0 0-1,-1 0 1,1 0-1,0 0 1,-1-1 0,1 0-1,-3 1 491,2-1-3737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15.654"/>
    </inkml:context>
    <inkml:brush xml:id="br0">
      <inkml:brushProperty name="width" value="0.05" units="cm"/>
      <inkml:brushProperty name="height" value="0.05" units="cm"/>
    </inkml:brush>
  </inkml:definitions>
  <inkml:trace contextRef="#ctx0" brushRef="#br0">7 340 1136,'0'0'2297,"0"0"-314,0 0-321,0 0-198,0 0-192,0 0-258,-6 0 4464,42 6-5189,1-2 0,0-1 0,0-2-1,16-3-288,66 3-6159,-119-1 1458</inkml:trace>
  <inkml:trace contextRef="#ctx0" brushRef="#br0" timeOffset="596.51">656 105 680,'0'0'3506,"0"0"-1879,0 0-547,0 0 102,0 0 57,0 0-180,-2 11 3644,-12 40-4494,6-30-31,1 1 0,1 0 0,1 1 0,0-1-1,2 1 1,0 4-178,0 45 182,2 21-182,2-46 4,-2-44-2,1-1 0,1 1 0,-1 0 0,0-1 0,1 1 0,-1 0 0,1-1 0,0 1 0,0-1 0,0 1-1,0-1 1,0 1 0,0-1 0,1 0 0,-1 0 0,1 0 0,0 0 0,0 0 0,-1 0 0,1 0 0,0 0 0,1-1 0,-1 1 0,0-1-1,0 1 1,1-1-2,4 2-246,-1-1-1,1 0 1,0 0-1,0 0 1,0-1-1,0 0 1,0-1-1,0 1 1,3-1 246,-9 0-175,0 0 1,0-1-1,0 1 1,0 0 0,0 0-1,0 0 1,0-1-1,0 1 1,0 0-1,0-1 1,0 1 0,0-1-1,0 1 1,0-1-1,0 1 1,0-1-1,-1 0 1,1 1 0,0-1-1,0 0 1,-1 0-1,1 0 1,0 0-1,-1 1 1,1-1 0,-1 0-1,1 0 1,-1 0-1,0 0 175,5-16-7527</inkml:trace>
  <inkml:trace contextRef="#ctx0" brushRef="#br0" timeOffset="1317.59">886 228 6489,'0'0'1634,"0"0"-256,0 0-149,0 0-271,0 0-158,0 0-235,18-2-148,-13 1-371,128-7 1065,-131 8-1084,0 1-1,1-1 1,-1 0 0,0 1-1,1-1 1,-1 1 0,0-1-1,0 1 1,1 0-1,-1 0 1,0 0 0,0 0-1,0 1 1,0-1 0,-1 0-1,1 1 1,0 0-1,0-1 1,-1 1 0,1 0-1,-1 0 1,0 0 0,1 0-1,-1 0 1,1 1-27,-1 0-6,1 1 0,-1 0-1,0 0 1,0 0 0,0 0 0,-1-1 0,1 1 0,-1 0-1,0 0 1,0 0 0,0 0 0,-1 0 0,1 0 0,-1 0 0,-1 2 6,1-4-9,-1 1 0,1 0 0,-1-1 0,0 1 1,0-1-1,0 1 0,0-1 0,-1 0 1,1 0-1,-1 0 0,1 0 0,-1 0 0,0-1 1,0 1-1,0-1 0,1 0 0,-1 0 1,0 0-1,-1 0 0,1 0 0,0-1 0,0 1 1,0-1-1,-3 0 9,6 0 55,0 0 11,0 0-23,0 0-56,0 0-61,22 0 26,-14 1 58,-1 0 1,1 1-1,-1 0 0,0 0 0,0 0 1,0 1-1,0 0 0,0 0 0,-1 1 1,1-1-1,-1 2 0,0-1 0,0 1 1,-1 0-1,1 0 0,-1 0 0,0 1 1,-1 0-1,3 2-10,-6-5 6,1 0 1,0 0-1,0 0 1,-1 0-1,0 0 0,1 0 1,-1 1-1,-1-1 1,1 0-1,0 1 1,-1-1-1,1 1 0,-1-1 1,0 1-1,-1-1 1,1 0-1,0 1 1,-1-1-1,0 1 0,0-1 1,0 0-1,0 0 1,0 1-1,-1-1 1,1 0-1,-1 0 0,0 0 1,0-1-1,0 1 1,0 0-1,0-1 1,-1 1-1,-2 1-6,-1 0-384,-1-1-1,0 0 1,1 0 0,-1 0-1,-1-1 1,1 0 0,0-1-1,0 1 1,-1-1 0,1-1-1,-5 1 385,5-4-2938,6-8-1249</inkml:trace>
  <inkml:trace contextRef="#ctx0" brushRef="#br0" timeOffset="1792.61">1256 0 8010,'0'0'1844,"0"0"-898,0 0 79,0 0 98,0 0-185,0 0-257,17 10-209,55 34-126,-63-38-273,0 0 0,0 0 0,0 1 0,-1 0 0,0 1 0,-1-1 0,0 2 0,0-1 0,0 1 0,-1 0 0,-1 0 0,1 1 0,-1 0 0,-1-1 0,0 2 0,0 1-73,1 12 58,0 1-1,-2-1 0,0 1 0,-2 0 0,-2 20-57,1-40-3,-1 6 0,0 0 1,0-1 0,-1 1 0,-1-1 0,0 0 0,0 1 0,-1-1 0,-1-1-1,1 1 1,-5 5 2,-7 11-324,-1-1 0,-1-1 0,-4 3 324,-8 1-2582,30-28 815,0-2-1235,0-9-1144</inkml:trace>
  <inkml:trace contextRef="#ctx0" brushRef="#br0" timeOffset="2371.29">1788 105 2697,'0'0'2895,"0"0"-1591,0 0-513,0 0 225,0 0 58,0 0-34,-11 23-112,-79 162 1053,73-145-1458,2 0 1,1 2-524,10-28 44,0 1-1,1 0 0,1 0 1,1 0-1,0 1 0,1-1 1,1 9-44,-1-21 0,1-1 1,0 1-1,0 0 1,0-1 0,0 1-1,0-1 1,0 0-1,1 1 1,-1-1 0,1 0-1,0 0 1,-1 0-1,1 0 1,0 0-1,0 0 1,1 0 0,-1-1-1,0 1 0,48 27-150,-31-20-3,-11-4-215,1-1-1,0-1 0,0 0 0,1 0 0,-1-1 0,1 0 1,1 0 368,9-1-2769</inkml:trace>
  <inkml:trace contextRef="#ctx0" brushRef="#br0" timeOffset="2892.55">1977 377 8250,'0'0'2658,"0"0"-1395,0 0-437,0 0-33,0 0-87,0 0-39,13-1-49,181-8 994,-193 9-1736,-1 3-128,-1 1 173,1 0 0,-1 1-1,0-1 1,0 0 0,0 0 0,-1 0 0,0 0 0,1 0 0,-1 0-1,-1 0 1,1-1 0,0 1 0,-1-1 0,-2 3 79,-50 47-910,28-29 629,14-11 216,9-11 85,1 1-1,0-1 0,-1 1 1,1 1-1,0-1 0,0 0 1,1 1-1,-1-1 0,1 1 1,0 0-1,0 0 0,0 0 1,0 0-1,1 0 0,-1 0 1,1 0-1,0 1 0,0-1 1,1 0-20,20-2 654,-5-2-540,0 0 0,1-1 0,-1-1 0,0 0 0,0-1 0,10-3-114,-10 2-94,1 1-1,-1 0 0,1 1 1,0 1-1,0 0 0,6 1 95,-15 2-871,-6 3-3164,-1-5-3521</inkml:trace>
  <inkml:trace contextRef="#ctx0" brushRef="#br0" timeOffset="3368.64">2294 136 7098,'0'0'2175,"0"0"-399,0 0-66,0 0-222,0 0-232,0 0-207,19 13-199,6 5-609,67 43 459,-87-57-671,1 0 0,-1 0 0,0 1 0,-1-1 0,1 1 0,-1 0 0,0 1 0,0-1 0,-1 1 0,0 0 0,0 0 1,0 0-1,0 0 0,-1 0 0,0 1 0,-1-1 0,1 1 0,-1-1 0,0 3-29,0 5-14,0-1 0,0 1 1,-2 0-1,1-1 0,-2 1 0,0-1 0,-1 1 1,0-1-1,-1 3 14,-10 15-324,-1 0 1,-1-1 0,-1-1-1,-2 0 1,-16 18 323,-12 19-1449,44-61 1094,-10 14-100,3-14-2815,9-5-977</inkml:trace>
  <inkml:trace contextRef="#ctx0" brushRef="#br0" timeOffset="4429.91">2721 313 5801,'0'0'1267,"0"0"-676,0 0-2,0 0 413,0 0-16,0 0-248,23 0-90,149-10 1209,-75 9-882,-55 1-8524,-40 0 668</inkml:trace>
  <inkml:trace contextRef="#ctx0" brushRef="#br0" timeOffset="4773.99">2751 425 5233,'0'0'2619,"0"0"-1117,0 0-418,0 0-46,0 0-257,0 0-263,1 9-90,-1-3-380,0-5-10,-1 1 0,1-1 0,0 1 0,0-1 0,0 1 0,0-1 0,0 1-1,1 0 1,-1-1 0,0 1 0,1-1 0,-1 1 0,1-1 0,0 0 0,-1 1 0,1-1 0,0 1 0,0-1 0,0 0 0,0 0 0,0 1 0,0-1 0,0 0 0,0 0 0,1 0 0,-1 0 0,0-1 0,0 1 0,1 0 0,-1 0 0,1-1 0,-1 1 0,1-1 0,-1 1-1,1-1 1,-1 0 0,1 1 0,-1-1 0,1 0 0,0 0 0,-1 0 0,1 0 0,0-1-38,147 1 915,-51 0-5484,-89 0-515</inkml:trace>
  <inkml:trace contextRef="#ctx0" brushRef="#br0" timeOffset="5322.78">3381 323 6345,'0'0'2337,"0"0"-1156,0 0-519,0 0 9,0 0 13,0 0-19,6 3 89,2 0-456,0 0 1,1 0 0,0-1-1,-1 0 1,1-1 0,0 0-1,0 0 1,0-1-299,83-1 985,-38 0-1170,-41 1-97,2-1-605,-5 2-6222,-10-1 1996</inkml:trace>
  <inkml:trace contextRef="#ctx0" brushRef="#br0" timeOffset="6291.43">4151 54 6185,'0'0'2570,"0"0"-855,0 0-242,0 0-239,0 0-369,0 0-380,-11 6-286,-20 8-159,0-2-1,-1-1 1,0-1 0,-1-2 0,-30 3-40,60-11 21,0 0 0,0 1 1,1-1-1,-1 0 1,0 1-1,0 0 0,1-1 1,-1 1-1,0 0 1,1 0-1,-1 1 0,1-1 1,-1 1-22,2-1 74,0 1 1,0 0-1,0 0 1,0 0-1,0 0 1,1 0 0,-1 0-1,0 0 1,1 1-1,0-1 1,-1 0-1,1 0 1,0 0-1,0 0 1,0 1 0,1 0-75,-1 10-2,-1 18 251,2 0 0,1 0-1,2 0 1,1 2-249,3 14 237,15-47-978,23-16 544,-39 13 198,0 0 1,0 1-1,-1 0 1,2 0-1,-1 0 1,0 1-1,0 0 1,4 0-2,-8 0 0,0 1 1,1 0 0,-1 1 0,1-1-1,-1 1 1,1-1 0,-1 1 0,0 0 0,0 0-1,1 0 1,-1 1 0,0-1 0,0 1-1,2 1 0,-1 1 10,0 0 0,0 0-1,-1 1 1,0-1 0,0 1-1,0 0 1,0 0 0,1 4-10,1 3 13,-1 1 0,0-1 0,-1 1 0,0 0 0,-1-1 0,0 1 0,-1 1 0,-1-1 0,0 0 0,-1 3-13,1-1 40,0-11-23,-1 1 1,0 0-1,0-1 0,-1 1 0,1 0 0,-1-1 1,0 0-1,0 1 0,-1-1 0,1 0 0,-1 0 0,0 0 1,0 0-1,0-1 0,-1 1 0,1-1 0,-1 0 1,-3 2-18,-4 4 18,-1-1 1,1-1-1,-1 0 0,-1-1 1,1 0-1,-2 0-18,-5 0-152,-1-1 0,1 0 0,-1-2-1,0 0 1,0-1 0,-12-1 152,-33-1-4727,47 0 2168,17 0-2179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3.217"/>
    </inkml:context>
    <inkml:brush xml:id="br0">
      <inkml:brushProperty name="width" value="0.05" units="cm"/>
      <inkml:brushProperty name="height" value="0.05" units="cm"/>
    </inkml:brush>
  </inkml:definitions>
  <inkml:trace contextRef="#ctx0" brushRef="#br0">1 140 3569,'0'0'2274,"0"0"-723,0 0-279,0 0-89,0 0-158,0 0-135,0 4 2684,0-3-3561,0 0 0,0-1-1,0 1 1,1 0 0,-1 0-1,0 0 1,0 0 0,1-1 0,-1 1-1,0 0 1,1 0 0,-1-1 0,1 1-1,-1 0 1,1-1 0,-1 1-1,1 0 1,0-1 0,-1 1 0,1-1-13,16 3 102,-1 0 0,1-2 0,-1 0-1,1-1 1,-1 0 0,3-2-102,24 1 102,-42 1-262,1-1-1,-1 1 1,0 0-1,1 0 1,-1 0-1,1 0 1,-1 0-1,0 0 1,1 0-1,-1 1 1,1-1-1,-1 0 1,0 1-1,1-1 1,-1 1-1,0 0 1,0-1 0,1 1-1,-1 0 1,0 0-1,0-1 1,0 1-1,0 0 1,0 0-1,0 1 1,0-1-1,0 0 1,0 0-1,-1 0 1,2 2 160,2 10-5275</inkml:trace>
  <inkml:trace contextRef="#ctx0" brushRef="#br0" timeOffset="663.2">423 1 3729,'0'0'1483,"0"0"-311,0 0-228,0 0-105,0 0 83,0 0-30,0 0-104,0 0-55,0 0-15,0 0-111,0 0-132,0 0-91,0 0-76,0 0-59,0 0-40,0 0-11,0 0-54,0 0-64,0 0 48,0 0 20,0 0-84,0 2-36,3 59 744,4 21-772,3 28 92,-10-106-85,1 24 18,0 0-1,2 0 1,1-1-1,2 1 0,4 12-24,-9-37 2,2-3 6,-3 0 2,0 0-28,0 0-68,0 0-43,0 0-75,0 0-111,0 0-178,0 24-3435,0-11 1548,0-2-545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23.724"/>
    </inkml:context>
    <inkml:brush xml:id="br0">
      <inkml:brushProperty name="width" value="0.05" units="cm"/>
      <inkml:brushProperty name="height" value="0.05" units="cm"/>
    </inkml:brush>
  </inkml:definitions>
  <inkml:trace contextRef="#ctx0" brushRef="#br0">186 34 184,'0'0'2722,"0"0"-807,0 0-647,0 0-298,0 0-167,0 0-24,0 0 89,0 0 45,0 0 65,0 0 21,0 0-202,0 0-230,0 0-163,0 0 7,0 0 73,0 0-87,0 0-130,0 0-86,-1 22 154,-7 2-290,-2-1 0,0 0 0,-2 0-1,-7 10-44,-26 55 31,30-53-30,1 1 0,2 0 0,2 1 0,1 1 0,2 0 0,1 0 0,2 0 0,2 21-1,1-38 1,1-7-5,0 0 0,1 0 0,0 1 0,1-1 0,2 7 4,-3-16-5,1 0 0,0 0-1,1 0 1,-1 0 0,1 0 0,0-1-1,0 1 1,0-1 0,1 0 0,0 0-1,-1 0 1,1 0 0,1-1-1,-1 1 1,0-1 0,3 1 5,1 0-183,1 0 0,0 0 0,1-1 0,-1 0 0,1-1 0,-1 0 0,1 0 0,-1-1 0,1-1 0,0 1 1,0-1-1,3-1 183,-12 1-66,0 0-1673,-1 0-1096</inkml:trace>
  <inkml:trace contextRef="#ctx0" brushRef="#br0" timeOffset="968.89">447 245 3753,'0'0'1831,"0"0"-548,0 0-268,0 0-91,0 0-45,0 0-184,5 0-98,26-1 443,-1 0 0,1-2-1,5-3-1039,-26 5 160,0-1 0,0 1 0,1 1 0,-1 0-1,0 0 1,7 2-160,-16-1 17,0 0-1,0 0 1,0 0-1,0 0 1,0 0-1,0 1 1,0-1-1,0 0 1,0 1 0,-1-1-1,1 1 1,0-1-1,-1 1 1,1-1-1,-1 1 1,0-1-1,1 1 1,-1 0-1,0-1 1,0 1-1,0-1 1,0 1-1,-1-1 1,1 2-17,-3 42 170,3-42-162,-1 1 0,-1-1 0,1 1 1,0-1-1,-1 0 0,0 1 0,0-1 0,0 0 0,0 0 0,0 0 0,0 0 1,-1-1-1,0 1 0,0 0-8,-43 30-38,45-32 37,0-1 0,-1 1 0,1 0 0,0-1 1,-1 0-1,1 1 0,0-1 0,-1 0 0,1 1 0,0-1 0,-1 0 0,1 0 0,-1 0 1,1 0-1,-1 0 1,1 0 16,1 0 41,0 0 15,0 0-25,0 0-33,0 0-18,0 0-58,0 0-49,30 0 26,-25-1 92,-1 2 1,1-1-1,-1 0 1,1 1-1,-1 0 1,1 0-1,-1 0 1,0 1-1,0 0 1,1-1-1,-1 1 1,0 1-1,0 0-7,-2-2 13,1 1 0,-1 0-1,0 0 1,0 0-1,-1 0 1,1 0 0,0 1-1,-1-1 1,1 0 0,-1 1-1,0 0 1,0-1-1,0 1 1,0-1 0,0 1-1,-1 0 1,1 0 0,-1-1-1,0 1 1,1 0-1,-2 1-12,2 2 9,-1 1 0,0-1 0,0 0 0,-1 0 0,1 0 0,-1 0 0,-1 0 0,1-1 0,-1 1 0,0 0 0,-1 0 0,1-1 0,-1 0 0,0 1 0,0-1 0,-1 0 0,0 0 0,0-1 0,0 1 0,0-1 0,0 0 0,-1 0 0,0 0-1,0-1 1,-1 1-9,0-1-68,1 0 0,0-1 0,-1 1 0,1-1 0,-1 0 0,0-1-1,0 0 1,-3 1 68,5-1-392,1-1 1,0 0-1,0 1 0,-1-1 1,1 0-1,0-1 0,-1 1 0,1-1 1,0 1-1,0-1 0,-1 0 0,1 0 1,0 0-1,0-1 0,-3-1 392,-2-6-4457</inkml:trace>
  <inkml:trace contextRef="#ctx0" brushRef="#br0" timeOffset="1520.12">802 48 2937,'0'0'2639,"0"0"-271,0 0 52,0 0-371,0 0-447,0 0-359,6 5-394,-2-1-753,2 1 68,0 1 0,1-1 0,-1 0-1,1 0 1,0-1 0,1 0 0,0 0-164,3 1 66,1 0 0,-1 1 0,0 0-1,0 1 1,0 0 0,-1 1-1,0 0 1,-1 0 0,0 1-1,1 1-65,-4-2 22,0 0 0,-1 0-1,1 0 1,-2 0 0,1 1 0,-1 0-1,-1 0 1,0 0 0,0 0-1,-1 1 1,0-1 0,0 1-1,-1 5-21,1 9-20,-1 1-1,-1-1 1,-3 20 20,1-32-110,0 0 1,-1-1-1,0 1 1,-1 0-1,0-1 1,0 0-1,-2 0 1,-3 6 109,-2 2-652,-2-1 0,0 0 0,-1-1 0,-5 4 652,11-13-983,0-1 0,0 0-1,0-1 1,-1 0 0,0 0 0,-1 0 983,-6-1-3872,16-5 1700</inkml:trace>
  <inkml:trace contextRef="#ctx0" brushRef="#br0" timeOffset="2085.62">1319 17 4809,'0'0'2291,"0"0"-537,0 0-322,0 0-334,0 0-477,0 0-338,-3 9-27,-8 22 386,-2 1-1,-4 5-641,5-13 219,1 1-1,1 0 1,1 1 0,2-1 0,-5 28-219,6 18 381,4 67-381,2-109 28,0-24-37,0 0-1,0 0 1,1-1-1,0 1 1,0 0-1,0-1 1,0 1-1,1-1 1,0 0-1,0 1 1,0-1 0,0 0-1,1 0 1,0 0-1,0 0 1,0-1-1,0 1 1,0-1-1,1 0 1,-1 0 0,2 0 9,0 1-316,0 0 0,1-1 1,0 0-1,0-1 1,0 1-1,5 1 316,-3-2-1200,0 0 0,0-1 1,-1 0-1,1 0 0,5-1 1200,7 0-7111</inkml:trace>
  <inkml:trace contextRef="#ctx0" brushRef="#br0" timeOffset="2763.99">1534 136 6425,'0'0'1965,"0"0"-197,0 0-349,0 0-519,0 0-290,0 0-69,21 0-71,2 1-371,4 0 52,1-1 0,-1-2 0,1 0-1,2-2-150,28 0 65,-52 4-76,-5 2 19,0 0 1,0 0-1,0 1 1,0-1-1,-1 0 1,1 0 0,-1 1-1,0-1 1,0 0-1,0 1 1,0-1-1,0 1 1,0-1-1,-1 2-8,1 1 20,0 3-47,0 1 1,-1-1 0,0 0 0,0 1 0,-1-1 0,0 0 0,0 1 0,-1-1 0,0 0 0,-1-1 0,0 1 0,0-1 0,0 1 0,-1-1-1,0-1 1,0 1 0,-1-1 0,0 1 0,0-2 0,-2 2 26,5-5-81,-7 10-493,10-11 577,1 0 1,-1-1-1,0 1 0,0-1 0,0 0 0,1 1 0,-1-1 1,0 1-1,1-1 0,-1 1 0,0-1 0,1 0 1,-1 1-1,1-1 0,-1 1 0,0-1 0,1 0 1,-1 0-1,1 1 0,-1-1 0,1 0 0,-1 0 0,1 0 1,-1 1-1,1-1 0,0 0 0,-1 0 0,1 0 1,-1 0-1,1 0 0,0 0-3,14 3 46,-1 1 0,1 1 1,-1 0-1,0 1 0,0 1 0,1 1-46,-12-6 23,1 0-1,-1 1 1,1 0-1,-1 0 1,0 0-1,0 0 1,0 0-1,0 0 1,-1 1-1,1 0 1,-1-1-1,0 1 1,0 0-1,0 0 1,-1 0-1,1 0 1,-1 0-1,0 1 1,0-1-1,-1 0 1,1 1-1,-1-1 1,0 3-23,0 5 87,1-7-76,-1-1 0,0 0 1,0 0-1,0 1 0,0-1 0,-1 0 0,0 1 0,0-1 0,0 0 0,0 0 0,0 0 0,-1 0 1,0 0-1,0 0 0,0 0 0,0-1 0,-2 3-11,-1-1-128,1 0 0,-1 0 0,0-1 0,0 1 0,0-1 0,-1 0 0,1-1 0,-1 1 0,0-1 0,-3 1 128,3-2-1002,0 0 0,0-1 0,0 0 0,0 0 0,0 0 0,0-1 0,-3 0 1002,-7 0-6452</inkml:trace>
  <inkml:trace contextRef="#ctx0" brushRef="#br0" timeOffset="3280.43">1960 0 7906,'0'0'2592,"0"0"-701,0 0-320,0 0-232,0 0-316,0 0-200,14 4-183,45 15-132,-50-15-434,-1 0 0,0 1 0,-1 0 0,1 0 0,-1 1 0,0-1 0,-1 2 0,1-1-1,-1 1 1,0 0 0,-1 0 0,2 3-74,-1-2 24,5 9-38,0 0 1,0 1-1,-2 0 0,0 0 1,-1 1-1,-2 0 0,1 1 1,-2 0-1,-1 0 0,0 0 1,-1 0-1,-2 0 0,0 1 1,-1-1-1,-1 1 0,-3 17 14,1-24-315,0-1-1,-1 0 0,0 0 0,-1 0 0,-1 0 0,0-1 1,-1 0-1,0 0 0,-1 0 0,0-1 0,-4 4 316,4-9-1981,1-5-3139,7-1 343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34.100"/>
    </inkml:context>
    <inkml:brush xml:id="br0">
      <inkml:brushProperty name="width" value="0.05" units="cm"/>
      <inkml:brushProperty name="height" value="0.05" units="cm"/>
    </inkml:brush>
  </inkml:definitions>
  <inkml:trace contextRef="#ctx0" brushRef="#br0">91 0 4761,'0'0'4230,"0"0"-2004,0 0-739,0 0-415,0 0-285,0 0-209,-7 11-36,6-3-365,0 1 0,0-1-1,0 1 1,1-1-1,1 1 1,0 5-177,0 13 271,-4 38-111,-3 1-1,-3-2 0,-2 1 0,-4-1 0,-16 44-159,27-82 61,1-10-216,2-28-2528,1-45-1197,0 32-616</inkml:trace>
  <inkml:trace contextRef="#ctx0" brushRef="#br0" timeOffset="517.45">344 31 5169,'0'0'1522,"0"0"-491,0 0-158,0 0 78,0 0 0,0 0-2,0 0-104,0 0-179,0 21 1189,3 398 1658,-4-393-3496,-2 0 0,-1-1 0,-1 0 0,-1 0 0,-2 0 0,-7 17-17,-10 36-683,24-75-232,1-5-588,0-3 57,0-10-3120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27.898"/>
    </inkml:context>
    <inkml:brush xml:id="br0">
      <inkml:brushProperty name="width" value="0.05" units="cm"/>
      <inkml:brushProperty name="height" value="0.05" units="cm"/>
    </inkml:brush>
  </inkml:definitions>
  <inkml:trace contextRef="#ctx0" brushRef="#br0">0 480 5881,'0'0'1731,"0"0"-240,0 0-68,0 0-148,0 0-231,0 0-221,1 17 1810,280-14-1653,-280-3-1034,0 0 0,1 1 0,-1-1 1,0 0-1,0 1 0,0-1 0,0 1 0,0-1 0,0 1 1,0-1-1,0 1 0,0 0 0,0-1 0,0 1 0,0 0 1,0 0-1,0 0 0,-1 0 0,1 0 0,0 0 0,-1 0 0,1 0 1,-1 0-1,1 0 0,-1 0 0,1 1 54,-1-1-159,1-1 0,-1 1 1,0 0-1,0-1 0,1 1 0,-1 0 0,0-1 1,0 1-1,0 0 0,0 0 0,0-1 0,0 1 0,0 0 1,0-1-1,0 1 0,0 0 0,0 0 0,0-1 1,-1 1-1,1 0 0,0-1 0,0 1 0,-1-1 1,1 1-1,0 0 0,-1-1 0,1 1 0,-1-1 0,1 1 1,-1-1-1,1 1 0,-1-1 0,1 1 0,-1-1 1,1 1-1,-1-1 0,0 0 0,0 1 159,-6-1-4789</inkml:trace>
  <inkml:trace contextRef="#ctx0" brushRef="#br0" timeOffset="657.47">513 320 8770,'0'0'1968,"0"0"-737,0 0-324,0 0-112,0 0-115,0 0-117,12 0-103,12-2-150,-1 0 1,0-2-1,20-5-310,-31 6 31,0 0 0,0 1 0,0 0 0,0 1 0,0 1 0,0 0 0,1 0 0,6 2-31,-16-1 2,-1-1 1,0 1-1,0 0 1,0 0-1,0 0 1,0 0-1,0 0 0,0 1 1,-1-1-1,1 1 1,0-1-1,-1 1 1,1 0-1,-1-1 1,1 1-1,-1 0 1,0 0-1,0 0 0,0 0 1,0 0-1,0 0 1,0 0-1,-1 0 1,1 1-1,-1-1 1,1 2-3,1 8-9,-1 1 0,0-1-1,-1 1 1,0 5 9,0-3 1,-1-10-12,1 0 0,-1 0 0,0 0 1,0 0-1,-1 0 0,1 0 0,-1 0 0,0 0 0,-1-1 1,1 1-1,-1-1 0,0 1 0,0-1 0,-1 2 11,-10 9-102,0 0 0,-1-1 0,-2 1 102,-15 14-166,21-18 149,8-9 23,1 0-1,-1 0 1,1 0 0,0 0-1,0 1 1,0-1 0,0 1 0,0-1-1,1 1 1,-1 0 0,1-1-1,-1 1 1,1 0 0,0 0 0,0 0-1,1 0 1,-1 0 0,1 0 0,-1 0-1,1 0 1,0 0 0,0 0-1,0 2-5,1-4 26,-1 1 0,1-1 0,-1 1 0,1-1 0,0 1 0,-1-1 0,1 1 0,0-1 0,0 0-1,0 0 1,0 1 0,0-1 0,0 0 0,1 0 0,-1 0 0,0 0 0,1 0 0,-1 0 0,0-1 0,1 1-1,-1 0 1,1-1 0,-1 1 0,1-1 0,-1 1 0,1-1 0,0 0-26,54 11 151,-46-10-125,32 4-1019,0-3-1,25-2 994,-37 0-3433,-22 0-1302</inkml:trace>
  <inkml:trace contextRef="#ctx0" brushRef="#br0" timeOffset="1276.26">1287 266 7258,'0'0'2597,"0"0"-783,0 0-362,0 0-179,0 0-278,0 0-423,-6 4-247,-3 3-179,0 1-1,0 0 0,1 1 1,0 0-1,1 1 0,0-1 1,0 1-1,1 0 0,-1 5-145,-14 25 633,2 0-1,-5 18-632,18-40 25,1 1-1,0 0 0,1 0 0,1 0 0,1 0 0,1 17-24,0-33-64,1 1-1,0 0 1,0-1-1,1 1 1,-1 0 0,1-1-1,0 1 1,0-1-1,0 1 1,0-1 0,1 1-1,-1-1 1,3 4 64,0-3-291,1 1 1,-1-1-1,1 0 1,0-1-1,0 1 1,1-1-1,3 2 291,-8-4-47,7 3-682,1 0 1,-1 0-1,1-1 0,-1 0 0,7 1 729,-1 0-2461,2 0-3175</inkml:trace>
  <inkml:trace contextRef="#ctx0" brushRef="#br0" timeOffset="1679.32">1461 503 6969,'0'0'3013,"0"0"-1179,0 0-511,0 0-287,0 0-162,0 0-150,5 1-121,13 1-319,0-1 1,0-1 0,0 0 0,0-1 0,0-1 0,0-1 0,0-1 0,-1 0 0,4-3-285,-17 6-143,0 0 0,0 0 0,-1 0 0,1 0 0,0 0 0,0 1 0,3 0 143,-5 0-1263,-2 1-1255,0 4-2230</inkml:trace>
  <inkml:trace contextRef="#ctx0" brushRef="#br0" timeOffset="2126.12">1899 215 4793,'0'0'2575,"0"0"-877,0 0-366,0 0-64,0 0-210,0 0-260,0 12-56,-1 11-12,-1 0-1,-1 0 0,0 0 0,-7 19-729,-3 4 643,-1 4 303,-9 18-946,15-51-725,0 0-1,0 0 1,-5 5 725,11-18-919,0 0 0,0 0 0,0 0 0,0 0 0,1 0 0,0 0 0,0 0 0,0 1 919,0 3-5065</inkml:trace>
  <inkml:trace contextRef="#ctx0" brushRef="#br0" timeOffset="2761.1">2136 1 5881,'0'0'2894,"0"0"-1235,0 0-431,0 0 51,0 0-69,0 0-122,0 5-242,0-2-722,0 1-1,0-1 1,0 1 0,1-1 0,-1 0 0,1 1-1,0-1 1,0 0 0,0 1 0,0-1-1,0 0 1,1 0 0,-1 0 0,1 0 0,0 0-1,0 0 1,1 1-124,7 6 73,-1 0 0,0 1 0,-1 0 0,0 1 0,-1 0 0,0 0 0,-1 0 1,0 1-1,-1 0 0,0 0 0,-1 1 0,-1-1 0,0 1 0,-1-1 0,-1 1 0,0 0 0,0 10-73,-1-8 12,0-1 1,-1 1 0,-1 0-1,-1-1 1,0 0 0,0 1-1,-2-1 1,0-1-1,-1 1 1,0-1 0,-1 0-1,0 0 1,-10 12-13,-19 20-815,-1-1 1,-3-2-1,-1-2 1,-19 13 814,59-54-222,1 1 1,-1-1-1,0 1 1,1-1-1,-1 1 1,0-1 0,0 0-1,1 1 1,-1-1-1,0 0 1,0 1-1,0-1 1,0 0-1,1 0 1,-1 0-1,0 0 1,0 0-1,0 0 1,0 0 221,-2 0-2895,-1 0-3522</inkml:trace>
  <inkml:trace contextRef="#ctx0" brushRef="#br0" timeOffset="5118.4">2552 283 1880,'0'0'2840,"0"0"-1235,0 0-654,0 0 140,0 0 60,-2 0 4400,-2 1-3998,4-1-1521,1 0 1,-1 0-1,0 1 0,0-1 1,0 0-1,0 0 1,0 0-1,0 0 1,0 0-1,0 0 1,0 0-1,0 0 1,0 0-1,0 0 0,0 0 1,0 0-1,0 0 1,0 0-1,0 0 1,0 0-1,-1 1 1,1-1-1,0 0 1,0 0-1,0 0 0,0 0 1,0 0-1,0 0 1,0 0-1,0 0 1,0 0-1,0 0 1,0 0-1,0 0-32,33-2 174,0-1 0,15-4-174,-14 2-511,-1 1 1,17 1 510,-49 3-295,-1 0 38,0 0-6,0 0-140,0 0-453,-8 0-3685,-3 0-167</inkml:trace>
  <inkml:trace contextRef="#ctx0" brushRef="#br0" timeOffset="5484.27">2499 486 4825,'0'0'2023,"0"0"-444,0 0 29,0 0-82,0 0-348,0 0-378,4 4-188,-2-1-498,1-1 0,0 1 0,1-1 1,-1 1-1,0-1 0,1 0 0,-1 0 0,1-1 0,0 1 1,-1-1-1,1 0 0,0 0 0,0 0 0,0 0 0,0 0-114,82 0 1177,-63-2-2251,0 1-1,0 1 0,2 1 1075,-16 1-3766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27:36.265"/>
    </inkml:context>
    <inkml:brush xml:id="br0">
      <inkml:brushProperty name="width" value="0.05" units="cm"/>
      <inkml:brushProperty name="height" value="0.05" units="cm"/>
    </inkml:brush>
  </inkml:definitions>
  <inkml:trace contextRef="#ctx0" brushRef="#br0">134 0 5169,'0'0'1839,"0"0"-182,0 0-141,0 0-157,0 0-156,0 0-202,3 1 4072,-2 2-5422,-3 15 379,-1 0 0,-1 0 0,0-1 0,-1 1 0,-1-1 0,-1 0 0,0-1 0,-10 15-30,-19 51 8,25-49-19,2 1 1,0 0-1,3 1 0,1 0 1,1 0-1,2 0 0,2 0 1,2 27 10,0-52-27,1 0 0,-1 0 1,2-1-1,-1 1 1,1-1-1,1 0 1,0 0-1,0 0 0,1-1 1,0 0-1,0 0 1,1 0-1,0-1 0,0 0 1,0 0-1,7 4 27,-2-6-78,3 2-939,-11-4-4564,-4-3-1155</inkml:trace>
  <inkml:trace contextRef="#ctx0" brushRef="#br0" timeOffset="667.65">262 405 6769,'0'0'2668,"0"0"-756,0 0-490,0 0-373,0 0-167,0 0-93,7-8-226,23-25-156,-27 30-366,0 1 1,1 0-1,-1 0 0,0 0 1,1 0-1,0 0 0,-1 1 1,1 0-1,0-1 0,0 1 1,0 1-1,0-1 1,0 1-1,0-1 0,0 1 1,0 0-1,0 1 0,0-1 1,0 1-1,3 0-41,14 1 32,-9-2 22,17 2-114,-28-1 48,0-1 0,-1 1 0,1-1 0,0 1 0,0 0 0,0 0 0,-1-1 0,1 1 0,0 0-1,-1 0 1,1 0 0,-1 0 0,1 0 0,-1 0 0,1 0 0,-1 0 0,0 0 0,1 0-1,-1 0 1,0 0 0,0 0 0,0 0 0,0 0 0,0 0 0,0 0 0,0 0 0,0 1 12,0 10-18,1-5 12,-1 0 0,0 0 0,0 0 0,-1-1 0,0 1 0,0 0 0,0 0 0,-1-1 0,0 1 0,0-1 0,-1 1 0,0-1 0,-1 2 6,-78 98-207,82-106 207,0 1 0,-1-1 0,1 0 0,0 1 0,-1-1 0,1 0 0,0 1 0,0-1 0,0 0 0,-1 1 0,1-1 0,0 1 0,0-1 0,0 1 0,0-1 0,0 1 0,0-1 0,0 0 0,-1 1 0,1-1 0,1 1 0,-1-1 0,0 1 0,0-1 0,0 1 0,0-1 0,0 0 0,0 1 0,0-1 0,1 1 0,-1-1 0,0 0 0,0 1 0,1-1 0,-1 1 0,19 5 178,41-6 215,-40-1-405,143 1-1367,-161 8-3012,-2 5 615</inkml:trace>
  <inkml:trace contextRef="#ctx0" brushRef="#br0" timeOffset="1108.08">621 258 4849,'0'0'2285,"0"0"-734,0 0-130,0 0-101,0 0-278,0 0-239,7 3-159,4 2-371,-1 1-1,0 0 1,0 0-1,0 1 1,-1 0 0,0 1-1,3 3-272,41 37 630,-33-31-514,-1 1 1,0 0 0,-1 2 0,-2 0-117,-10-13 4,-1 0 0,-1 1 0,1 0 1,-2 0-1,1 0 0,-1 0 1,0 0-1,0 1 0,-1-1 0,-1 1 1,1 0-1,-1 0 0,-1 0 1,1 0-5,-1-1-124,1 0 1,-2 0 0,1 0 0,-1 0 0,0 0-1,0 0 1,-1 0 0,0 0 0,-1 0-1,0-1 1,0 1 0,0-1 0,-1 0-1,0 0 1,0 0 0,-1-1 0,0 1 0,0-1-1,-1 0 1,0 0 123,-9 8-2186,0-1 1,-1-1-1,-7 3 2186,-1 0-4613</inkml:trace>
  <inkml:trace contextRef="#ctx0" brushRef="#br0" timeOffset="1600.9">1206 214 2961,'0'0'3994,"0"0"-1656,0 0-729,0 0-444,0 0-312,0 0-194,-4 12-56,-5 11-209,1 1 1,1 0-1,1 1 1,1 0-1,2 0 1,0 7-395,1 38 218,0-40-115,1 1 0,2-1 0,1 1-1,5 21-102,-6-47-71,0 0 1,0 0-1,1 0 0,0 0 0,0-1 0,0 1 0,0 0 0,1-1 0,0 0 0,0 1 0,0-1 0,0 0 1,1-1-1,-1 1 0,1-1 0,0 1 0,0-1 0,0 0 0,1-1 0,4 3 71,-4-3-369,0 0 0,0-1 0,0 0 0,1 0 0,-1 0 0,0-1 0,1 1 0,-1-1 0,1 0 0,-1-1 0,0 0 0,1 1 0,-1-2 0,0 1 0,0-1 0,0 1 0,0-1 0,0-1 0,2 0 369,21-11-4996</inkml:trace>
  <inkml:trace contextRef="#ctx0" brushRef="#br0" timeOffset="2119.85">1500 411 416,'0'0'7739,"0"0"-4737,0 0-1775,0 0-528,0 0-192,0 0 58,16-9-56,-5 1-422,15-9 175,0 1 1,1 1-1,22-7-262,-47 21 18,5-3-22,-1 2 0,1-1 1,0 1-1,0 0 0,0 0 0,1 1 1,-1 0-1,0 0 0,0 1 0,1 0 1,-1 0-1,0 1 0,4 0 4,-10 0-2,0 0 1,0-1-1,0 1 0,-1 0 0,1 0 0,0 0 0,-1 0 0,1 0 0,-1 0 0,1 0 1,-1 0-1,1 0 0,-1 0 0,0 0 0,0 0 0,1 0 0,-1 0 0,0 0 0,0 0 1,0 1-1,0-1 0,0 0 2,-1 33 52,0-24-29,1-2-27,-1 1 0,0-1 0,0 1 1,-1-1-1,0 0 0,0 0 0,-1 0 1,0 0-1,-1 0 0,0-1 1,0 1-1,-5 5 4,-7 9-269,-1-1 0,-2-1 0,-7 7 269,-33 36-939,59-63 938,0 1 1,0-1 0,0 0 0,0 0 0,-1 0 0,1 0 0,0 1 0,0-1-1,0 0 1,0 0 0,0 1 0,0-1 0,-1 0 0,1 0 0,0 1 0,0-1 0,0 0-1,0 0 1,0 1 0,0-1 0,0 0 0,0 0 0,0 1 0,0-1 0,0 0-1,0 0 1,0 1 0,1-1 0,-1 0 0,0 0 0,0 1 0,0-1 0,0 0-1,0 0 1,0 0 0,1 1 0,-1-1 0,0 0 0,0 0 0,0 0 0,0 0-1,1 1 1,-1-1 0,16 4 313,28-2 490,-37-3-705,44 3 182,-31 0-542,-1-2-1,1 0 1,0-1 0,-1-1 0,1 0-1,3-3 263,-20 5-2695,-2 0-3193</inkml:trace>
  <inkml:trace contextRef="#ctx0" brushRef="#br0" timeOffset="2502.01">1912 126 9762,'0'0'2255,"0"0"-737,0 0-242,0 0-322,0 0-254,0 0-171,24 16-142,80 53-115,-97-64-248,1 1-1,-1 0 1,0 0 0,0 0-1,0 1 1,-1 0 0,0 1 0,3 5-24,3 4 42,-2-4-31,-2-1 0,0 1 0,0 0 0,-1 1 0,-1 0 0,0 0 0,-1 1 0,-1-1 0,0 1 0,-1 0 0,0 0 0,-1 0 0,-1 0 1,-1 1-1,0 0-11,1-3-97,-2 1 0,1-1 1,-2 1-1,0-1 0,0 0 1,-1 0-1,-1 1 1,0-2-1,-1 1 0,0-1 1,-2 2 96,0-1-468,-28 45-568,6-25-3575,25-31 19</inkml:trace>
  <inkml:trace contextRef="#ctx0" brushRef="#br0" timeOffset="2928.68">2504 435 5129,'0'0'1827,"0"0"-317,0 0-15,0 0-128,0 0-286,0 0-321,17-2-227,124-16 1196,-33 14-784,-84 4-1038,-23 0-12,-1 0-1,1 1 0,-1-1 1,1 0-1,0 0 0,-1 0 1,1 0-1,0 1 0,-1-1 1,1 0-1,-1 1 0,1-1 1,-1 0-1,1 1 0,-1-1 1,1 1-1,-1-1 0,1 1 1,-1-1-1,1 1 0,-1-1 1,0 1-1,1-1 0,-1 1 1,0 0-1,1-1 0,-1 1 1,0-1-1,0 1 0,0 0 1,0-1-1,0 1 0,0 0 0,0-1 1,0 1-1,0 0 0,0-1 1,0 1-1,0 0 0,0-1 1,0 1-1,0 0 0,-1-1 1,1 1-1,0-1 106,-1 7-2447,1 2-5450</inkml:trace>
  <inkml:trace contextRef="#ctx0" brushRef="#br0" timeOffset="3462.72">3131 228 7514,'0'0'1921,"0"0"-714,0 0-140,0 0-137,0 0-318,0 0-165,-13 22-6,-38 70 118,48-87-444,0 1 1,0-1-1,1 1 0,0 0 1,-1 0-1,2 0 0,-1 0 1,1 0-1,0 1 0,0-1 1,1 0-1,0 1 0,0-1 1,0 0-1,1 2-115,1 20 258,-2 6-69,1 0-1,6 29-188,-5-50-70,1 0-1,0 0 1,1 0 0,1-1-1,0 1 1,1-1 0,0-1 0,1 1-1,1 0 71,-7-10-242,1 0 0,0 0 0,-1 0 0,1 0 1,0 0-1,1 0 0,-1-1 0,0 1 0,0-1 0,0 0 0,1 0 0,-1 0 0,1 0 0,-1 0 0,1 0 0,-1 0 0,1-1 0,0 0 0,-1 1 1,1-1-1,0 0 0,-1 0 0,1 0 0,0-1 0,0 1 242,3 0-1069,10 0-4595</inkml:trace>
  <inkml:trace contextRef="#ctx0" brushRef="#br0" timeOffset="3801.86">3297 540 6833,'0'0'2617,"0"0"-1449,0 0 225,0 0-41,0 0-112,0 0-232,0 0-248,121-20-255,-87 10 15,0-4-200,0 1-168,-4 9-152,-7-3-64,-8 1-416,-4 6-561,-11 0-583,0 0-1537,0 0-3888</inkml:trace>
  <inkml:trace contextRef="#ctx0" brushRef="#br0" timeOffset="4147.47">3678 279 2905,'0'0'6209,"0"0"-3866,0 0-1488,0 0 46,0 0-62,0 0-279,1 18-143,-1 4-298,-1-10-43,2 0-1,-1 0 1,2 0-1,-1-1 1,2 1-1,0-1 1,2 7-76,3 18 112,-2 1 0,-1 0 0,-2 0 0,-1 1 0,-3 16-112,-2-26-1093,2-27 829,1 0 0,0 0 1,-1 0-1,1-1 0,-1 1 0,0 0 0,1 0 0,-1 0 0,1-1 0,-1 1 1,0 0-1,0-1 0,1 1 0,-1-1 0,0 1 0,0-1 0,0 1 264,-7 0-6761</inkml:trace>
  <inkml:trace contextRef="#ctx0" brushRef="#br0" timeOffset="4678.81">3810 197 2481,'0'0'5998,"0"0"-3515,0 0-1201,0 0-167,0 0-38,0 0-167,8 4-261,16 6-247,-1 1-1,0 2 1,-1 0-1,0 2 1,8 7-402,-22-16 50,-1 1 0,0 0 0,0 1 1,0 0-1,-1 0 0,0 0 0,-1 0 0,0 1 0,0 0 0,-1 0 1,0 1-1,-1-1 0,0 1 0,0-1 0,-1 1 0,0 5-50,1 19 8,-2 0 0,-3 26-8,2-46-6,-1-5-23,0 0 1,0 0 0,-1 0-1,0-1 1,-1 1 0,0 0-1,0-1 1,-1 0 0,-1 2 28,-8 12-352,-1 0 1,-8 10 351,7-13-757,1 2-1,-10 20 758,22-37-640,-3 6 583,3-3-6295,2-7-316</inkml:trace>
  <inkml:trace contextRef="#ctx0" brushRef="#br0" timeOffset="5936.39">4252 194 1744,'0'0'2996,"0"0"-1076,0 0-598,0 0-62,0 0-194,0 0-162,-27 15 2414,20-6-3182,1-1 1,0 1-1,0 0 1,1 1-1,0-1 1,1 1-1,0 0 0,1 0 1,-1 3-137,-3 6 161,-7 23-114,1 1-1,2 1 0,2-1 1,2 2-1,2-1 0,2 1 0,2 17-46,1-58-1,1 1 0,0-1 0,0 1-1,1-1 1,-1 1 0,1-1-1,0 0 1,0 0 0,1 0-1,-1 0 1,1 0 0,0 0-1,0-1 1,0 0 0,0 1-1,0-1 1,1 0 0,0 0-1,0-1 1,-1 1 0,4 0 1,3 3-77,0 0 0,0-1 0,1 0 0,-1-1 0,1 0-1,0-1 1,0 0 0,7 0 77,39-1-2567,-40-2-53,10 0-7512</inkml:trace>
  <inkml:trace contextRef="#ctx0" brushRef="#br0" timeOffset="6674.95">4535 292 6665,'0'0'3739,"0"0"-1868,0 0-670,0 0-194,0 0-296,0 0-272,15 0 598,0 0-631,0-2 0,0 0-1,7-2-405,-8 1 113,1 1 1,-1 0-1,8 0-113,60 2 92,-81 1-95,-1-1 1,1 0-1,0 0 1,-1 0-1,1 1 1,-1-1 0,1 0-1,0 1 1,-1-1-1,1 0 1,-1 1 0,1-1-1,-1 1 1,1-1-1,-1 1 1,1-1-1,-1 1 1,0-1 0,1 1-1,-1-1 1,0 1-1,1 0 1,-1-1 0,0 1-1,0 0 1,0-1-1,1 1 1,-1-1-1,0 1 1,0 0 0,0-1-1,0 1 1,0 0 2,0 28 14,0-20-10,-1-4 5,1 0 1,-1 0-1,0 1 0,-1-1 0,1 0 0,-1 0 0,0-1 1,0 1-1,0 0 0,-1-1 0,0 1 0,0-1 0,0 0 0,0 0 1,0 0-1,-2 1-9,-10 10-66,-1-2 1,1 0-1,-10 5 66,23-17-8,-9 4-58,9-4 35,1-1 0,-1 1 0,1-1 0,0 1 1,-1 0-1,1-1 0,0 1 0,-1 0 0,1 0 0,0 0 0,0 0 1,0 0-1,-1 1 31,33 3 196,-3-3-7,-22-3-166,1 1 1,-1 0-1,1 1 0,-1 0 0,0 0 0,1 0 0,-1 0 0,0 1 1,0 0-1,0 1 0,5 2-23,-10-3 2,1-1-1,-1 1 1,0 0-1,0 0 1,0 0 0,-1 0-1,1 0 1,0 0 0,-1 0-1,1 0 1,-1 0 0,0 0-1,1 0 1,-1 1-1,0-1 1,0 0 0,-1 1-2,-3 38 67,0-33-191,1 1-1,-2-1 1,1 0 0,-1 0 0,0-1 0,-1 0 0,1 0 0,-1 0 0,-1 0 0,1-1 0,-1 0-1,-1 0 1,1-1 0,-1 0 0,0 0 0,0-1 0,0 0 0,0-1 0,-3 1 124,10-3-72,1-1-1,-1 0 1,1 0 0,-1 1 0,0-1-1,1 0 1,-1 0 0,1 0 0,-1 0-1,0 0 1,1 0 0,-1 0 0,1 0-1,-1 0 1,1 0 0,-1 0 0,0 0-1,1 0 1,-1-1 0,1 1 0,-1 0-1,1 0 1,-1-1 0,1 1 0,-1 0-1,1-1 1,-1 1 0,1 0 0,-1-1-1,1 1 1,-1-1 0,1 1 0,0-1-1,-1 1 1,1-1 0,0 1 0,-1-1 72,1-24-2940,0 13 1157,0-11-3161</inkml:trace>
  <inkml:trace contextRef="#ctx0" brushRef="#br0" timeOffset="7227.26">4886 150 5033,'0'0'2999,"0"0"-1149,0 0-374,0 0-81,0 0-354,0 0-345,6 0-91,33 0 696,-35 1-1130,0 1 1,0 0 0,0 0 0,0 0 0,-1 1 0,1-1 0,-1 1 0,1 0 0,-1 0 0,3 2-172,4 5 125,0-2-85,14 10 149,-2 1 0,20 20-189,-35-30 32,0-1-1,-1 1 0,0 0 1,0 0-1,-1 1 0,0-1 0,0 1 1,-1 0-1,2 10-31,1 17 33,-1 1 0,-2 0 0,-1 0 0,-2-1 0,-3 17-33,2-3 16,0-47-71,0 0 0,0 0 0,-1 0 0,1 1 0,-1-1-1,0 0 1,0 0 0,-1 0 0,1 0 0,-1 0 0,0-1 0,0 1-1,0 0 1,0-1 0,0 0 0,-1 1 55,-4 3-961,0-1-1,-1 1 1,0-1-1,0-1 1,-8 5 961,6-4-1265,-6 5-3500</inkml:trace>
  <inkml:trace contextRef="#ctx0" brushRef="#br0" timeOffset="7675.35">5475 343 8242,'0'0'2314,"0"0"-781,0 0-359,0 0 47,0 0 72,0 0-125,20-4-331,155-39 205,-163 41-833,1 0-1,0 0 1,0 1-1,4 1-208,13 0-2801,-10 0-3116,-20 0-94</inkml:trace>
  <inkml:trace contextRef="#ctx0" brushRef="#br0" timeOffset="8005.99">5509 523 6361,'0'0'2937,"0"0"-1233,0 0-207,0 0-649,0 0-392,0 0-104,0 0 72,166 0-240,-125-10-40,1 0-144,-4 0-40,-4 10-520,-8 0-456,-11 0-1585,-7 10-5024</inkml:trace>
  <inkml:trace contextRef="#ctx0" brushRef="#br0" timeOffset="10621.4">6113 51 1504,'0'0'3849,"0"0"-2166,0 0-753,0 0-121,0 0-113,1 0 7261,13-3-7745,0 2 112,0 0 0,-1-1 0,9-3-324,39-3 309,305 8 133,-365 0-322,-1 0 148,0 0 57,0 0-66,0 0-87,0 0-83,0 0-27,0 0-34,0 0 17,0 0-26,0 0-6,0 0-4,0 0 1,0 0 14,0 0 40,0 0 4,-9 20-96,-204 338-7,205-346 25,-13 22-55,0 1 0,-4 15 65,52-81-8400,-18 8-318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0.729"/>
    </inkml:context>
    <inkml:brush xml:id="br0">
      <inkml:brushProperty name="width" value="0.05" units="cm"/>
      <inkml:brushProperty name="height" value="0.05" units="cm"/>
    </inkml:brush>
  </inkml:definitions>
  <inkml:trace contextRef="#ctx0" brushRef="#br0">684 22 3081,'0'0'1720,"0"0"-476,0 0-231,0 0 67,0 0 343,0 0-552,0 0-249,0 0 144,0 0-109,0 0-193,0 0-103,0 0-76,0 0-46,0 0-6,0 0 42,0 0 58,0 0 46,0 0 13,0 0-36,0 0-77,0 0-14,-5 1 3075,-20 1-3391,-382-5-283,406 3 348,1 0-5,-22 0-10,-69 0 67,69-16 29,8 14-88,1 0-1,0 1 1,-1 1-1,-2 1-6,-1-1-2,8-2-64,5 3-155,3 7 124,0-1 162,-6 99 57,5 0 1,5 2-123,-1 26 18,5 179 14,-7-264-30,0 33 1,2 0 0,12 58-3,-10-102 3,-2 0-1,-1 0 0,-2 0-2,0-4 4,1 0-1,2-1 1,6 33-4,-5-37 3,0 1 0,-2-1 0,-1 1 0,-2 10-3,0 24 2,2 183 24,-3-107 131,1-121-142,0 0 0,0 0 0,-2-1 1,-4 13-16,-4 21 28,10-38 5,1 1-1,1-1 0,0 1 1,1 5-33,0 15 94,-1-35-79,0 0-4,0 0 9,0 0 26,0 0 12,0 0-38,0 0-7,0 0-4,0 0-1,0 0 0,0 0 0,0 0 0,0 0 0,0 0 7,0 0 21,0 0-9,0 0 1,0 0-48,0 0 6,0 0-4,0 0-42,38 0-50,8 0 108,-1 1 0,14 4 2,44 9 34,-70-11-58,-4 0-1568,-28-2 1320,0 0 0,0-1 1,1 1-1,-1 0 0,0 0 0,0 0 0,0 0 1,0 0-1,0 1 0,-1-1 0,1 0 1,0 0-1,0 1 0,-1-1 0,1 0 1,-1 1-1,1-1 0,-1 0 0,0 1 1,0-1-1,1 1 272,-1 7-4425</inkml:trace>
  <inkml:trace contextRef="#ctx0" brushRef="#br0" timeOffset="1552.01">782 399 3673,'0'0'1605,"0"0"-292,0 0-173,0 0-26,0 0-44,0 0-93,0 0-54,0 0-174,0 0-166,0 0-82,0 0-90,0 0-62,0 0-61,0 0-61,0 0-51,0 0-41,0 0-20,0 0-29,0 0-11,0 0-28,0 0-31,9-10 121,-3 4-112,0 1 0,0 0 0,1 0-1,-1 1 1,1-1 0,0 2 0,1-1 0,-1 1 0,0 0 0,1 0 0,0 1-1,0 0 1,0 0 0,-1 1 0,1 0 0,1 1 0,7 0-25,-12 0 0,0 0 1,0 0 0,0 1-1,0-1 1,0 1-1,0 0 1,0 1 0,0-1-1,-1 1 1,1-1-1,0 1 1,-1 0-1,1 0 1,-1 1 0,0-1-1,0 1 1,0 0-1,0 0 1,0 0 0,0 0-1,-1 0 1,0 0-1,1 1 1,-1-1 0,0 1-1,-1 0 1,2 1-1,2 7 13,0 0 0,-1 1 0,0-1 1,-1 1-1,0 0 0,-1 0 0,-1 0 1,0 0-1,0 0 0,-2 0 0,1 0 0,-3 7-13,2-14-3,-1 1-1,0-1 1,-1 0-1,1 0 1,-1 0-1,0 0 0,-1-1 1,1 1-1,-1-1 1,-1 1 3,-49 53-35,25-28 41,26-26 60,0-1 0,-1 0-1,0 0 1,0 0-1,0 0 1,0-1-1,-1 1 1,1-1-1,-1 0 1,0 0-1,0-1 1,0 0-1,0 0 1,-1 0 0,1 0-1,0-1 1,-1 0-1,1 0 1,-1 0-1,1-1 1,-6 1-66,10-1 190,1 0-79,0 0-40,0 0-54,0 0-45,0 0-85,0 0 3,0 0-4,20 0 16,87-4 83,-38 1 0,14 3 15,-74 1-4,0 0 1,0 1-1,0 0 1,0 0-1,-1 1 1,1 0-1,-1 0 1,1 1-1,-1 0 1,0 1-1,-1-1 1,1 2-1,6 5 4,-9-6 412,-2-3-2154,-2-9-1059,-1 3 2157,0-13-5530</inkml:trace>
  <inkml:trace contextRef="#ctx0" brushRef="#br0" timeOffset="12242.02">899 1289 328,'0'0'3513,"0"0"-1618,0 0-525,0 0-233,0 0-35,0 0-74,0 0-89,0 0-110,0 0-131,0 0-173,0 0-193,0 0-97,0 0-74,0 0-9,0 0 18,0 0 48,0 0 28,0 0-15,0 0-2,0 0-1,0 0 8,0 0-9,0 0-31,0 0-23,0 0-23,0 0-17,0 0-46,24 0-27,7 0-26,-13-1-37,-1 1 1,1 1 0,0 0-1,1 2 3,-13-2-4,0 1 0,0 0-1,0 0 1,-1 0 0,1 0 0,0 1-1,-1 0 1,0 0 0,0 1 0,0 0-1,0-1 1,0 2 0,3 3 4,-5-5 5,0 1 0,-1 0 1,1 0-1,-1 1 0,1-1 1,-1 0-1,0 1 0,-1 0 0,1-1 1,-1 1-1,0 0 0,0 0 0,-1-1 1,1 1-1,-1 0 0,0 0 0,-1 0 1,1 0-1,-1 0 0,0-1 1,0 1-1,-1 4-5,-2 1 13,1 0 0,-1-1 0,0 1 0,-1-1 0,0 0 0,-1-1 0,0 1 0,0-1 1,0 0-1,-5 3-13,8-7 23,-1-1 0,0 1 0,0 0 0,-1-1 0,1 0 0,-1 0 0,0-1 0,1 1 0,-1-1 1,0 0-1,0 0 0,-1 0 0,1-1 0,0 0 0,-1 0 0,-1 0-23,6-1 63,1 0-2,0 0-10,0 0-19,0 0-70,3 10-331,9-5 369,0-2 1,0 1-1,0-2 1,1 1-1,6-1 0,-3 0 7,0 1-1,-1 0 1,6 3-7,-15-4-1,-1 0 1,1 0-1,-1 1 0,0 0 1,0 0-1,0 0 0,-1 0 1,1 1-1,-1 0 0,0 0 1,2 2 0,-2-1 11,0 1 1,0-1 0,0 1 0,-1 0-1,0 0 1,0 0 0,0 1 0,-1-1-1,0 0 1,0 1 0,-1 0 0,0-1-1,0 1 1,-1 0 0,1 0-1,-1-1 1,-1 1 0,1 0 0,-1 0-1,-2 4-11,2-9 0,0 0 0,-1-1-1,1 1 1,0 0 0,-1-1 0,0 0-1,1 1 1,-1-1 0,0 0-1,0 0 1,0 0 0,0 0-1,0 0 1,0 0 0,0 0-1,0-1 1,0 1 0,0-1 0,-1 1 0,-43 6-93,0-4 125,0-2 0,-4-2-32,-23-1-1546,93-7-2213,2 1-450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54.316"/>
    </inkml:context>
    <inkml:brush xml:id="br0">
      <inkml:brushProperty name="width" value="0.05" units="cm"/>
      <inkml:brushProperty name="height" value="0.05" units="cm"/>
    </inkml:brush>
  </inkml:definitions>
  <inkml:trace contextRef="#ctx0" brushRef="#br0">0 47 1176,'0'0'3564,"0"0"-1624,0 0-413,0 0-59,0 0-227,0 0-249,9-5 2525,35-17-3497,-35 18-35,1 0 1,0 1-1,0 1 0,1-1 1,-1 2-1,1-1 1,-1 2-1,0-1 1,1 1-1,-1 1 1,10 1 14,-17-1 10,0 1 0,-1-1 0,1 1 0,-1-1 0,0 1 0,0 0 0,0 0 0,0 0 0,0 0 0,0 0 0,0 1 0,0-1 0,-1 1 0,1-1 0,-1 1 0,1 2-10,2 2 43,-1 0 0,0 0 0,-1 1-1,0-1 1,2 8-43,-3-6 2,0 0-1,0 0 0,0 1 0,-1-1 1,-1 0-1,1 1 0,-2-1 0,1 0 1,-1 0-1,-1 0 0,0 0 1,0 0-1,0-1 0,-1 1 0,0-1 1,-1 0-1,0 0 0,0 0 0,-1-1 1,-4 4-2,3-2 40,-1-1-1,0 0 1,0 0 0,-4 1-40,9-7 36,0 1 0,-1-1 0,1 0 0,-1 0-1,1-1 1,-1 1 0,0-1 0,0 0 0,0 0 0,1 0-1,-1 0 1,0-1 0,-3 1-36,6-1 92,1 0-41,0 0-36,0 3-10,0-3-20,0 0-42,0 0-19,0 0-4,0 0-20,0 0 10,0 0 0,0 0 39,28 0 44,-16 0 12,23-1 6,-1 2-1,1 1 1,-1 1-1,1 3 1,16 4-11,-40-7 12,-10-3-52,-1 0-199,0 0-394,0 0-1036,0 0-2358,0 0-2093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5.810"/>
    </inkml:context>
    <inkml:brush xml:id="br0">
      <inkml:brushProperty name="width" value="0.05" units="cm"/>
      <inkml:brushProperty name="height" value="0.05" units="cm"/>
    </inkml:brush>
  </inkml:definitions>
  <inkml:trace contextRef="#ctx0" brushRef="#br0">212 503 1304,'0'0'2081,"0"0"-490,0 0-423,0 0-237,0 0-322,0 0-235,10-5 3675,37-16-2949,-27 16-667,0 1 0,16-1-433,27-5 567,-53 8-531,1 1 0,0 0-1,-1 0 1,1 1-1,1 1-35,6-1 17,-16 0-13,-1 1 1,1-1-1,0 1 0,-1-1 0,1 1 0,0 0 1,-1 0-1,1 0 0,-1 0 0,1 0 1,-1 0-1,0 0 0,1 0 0,-1 0 0,0 1 1,0-1-1,0 0 0,0 1 0,0-1 1,0 1-1,0-1 0,0 1 0,-1 0 0,1-1 1,-1 1-1,1 0 0,-1-1 0,1 1 1,-1 0-1,0 0 0,0 0-4,2 12 135,-1 0-1,0-1 1,-1 11-135,0-17 109,0-5-60,1-1-1,-1 1 0,0 0 0,0-1 0,0 1 1,-1 0-1,1-1 0,0 1 0,-1 0 1,1-1-1,-1 1 0,1-1 0,-1 1 0,0-1 1,1 1-1,-1-1 0,0 1-48,-1-1 36,0 0 1,-1 0-1,1 0 0,0 0 0,0 0 0,-1-1 0,1 1 1,0-1-1,-1 1 0,1-1 0,-1 0-36,-1 1 4,-68 2 738,55-3-443,16 0-315,1 0-41,0 0-40,0 4 62,0-1 0,1 1 0,-1 0 1,1-1-1,0 1 0,0-1 0,0 1 1,0-1-1,1 1 0,0-1 0,-1 0 0,1 0 1,0 0-1,0 0 0,1 0 0,-1 0 0,3 2 35,6 4 0,-1-1 0,2 0 0,-1 0-1,6 2 1,-9-6 6,1 1-1,-1 0 0,0 1 0,0 0 0,-1 0 1,0 1-1,0 0 0,5 6-5,-11-11 13,0 0-1,0 0 1,0 0-1,0 0 1,-1 0 0,1 0-1,-1 1 1,1-1 0,-1 0-1,0 1 1,1-1-1,-1 0 1,0 1 0,-1-1-1,1 0 1,0 0-1,-1 1 1,1-1 0,-1 0-1,0 1-12,-1 1 14,1 0 0,-1 0 0,0 0 0,0 0 0,-1 0-1,1-1 1,-1 0 0,0 1 0,0-1 0,-1 1-14,-93 87 48,96-90-42,0 0 0,-1 0-1,1 0 1,0-1 0,-1 1 0,1 0 0,-1 0 0,1-1 0,-1 1 0,1-1 0,-1 1-1,1-1 1,-1 0 0,0 1 0,1-1 0,-1 0 0,0 0 0,1 0 0,-1 0 0,1-1 0,-1 1-1,0 0 1,1-1-6,-33-15 219,18 7-165,15 6-54,1 3-55,0 0-142,0 0-218,0 0-156,0 0-232,0 0-418,14 0-4624,-2 0-1996</inkml:trace>
  <inkml:trace contextRef="#ctx0" brushRef="#br0" timeOffset="1996.41">975 388 1296,'0'0'1343,"0"0"-363,0 0-98,0 0 27,0 0-78,0 0-173,0 0-153,0 0-22,0 0 6,0 0 72,0 0 68,0 0 9,0 0 47,0 0 70,0 0 4,0 0-79,0 0-76,0 0-3,0 0-28,0 0-109,0 0-96,0 0-82,0 0-59,0 0-62,0 0-20,0 0-28,0 0 6,0 6-1,-1 52 0,2 90 466,9 52-588,0-89 729,-4 39-729,-6 458 55,-4-157-553,4-451 388,0 0-41,0 0-4,0 0 9,0 28-558,0 22 645,0-50 67,0 0 5,0 0-3,0 28-174,1-18 93,0 0 1,1 1-1,0-1 1,1 0-1,0 1 71,0-1 98,-1-1-1,0 2 0,0-1 1,0 7-98,9-29-3381,-7-7-825</inkml:trace>
  <inkml:trace contextRef="#ctx0" brushRef="#br0" timeOffset="4166.34">1756 286 1616,'0'0'2413,"0"0"-373,0 0-594,0 0-192,0 0-181,0 0-189,-5-1 5324,-20 3-6494,19 3 270,0-1 0,0 1 0,0 1 0,0-1 0,1 1 0,0 0 1,0 0-1,-2 3 16,-24 27-29,22-27 23,1 0 1,0 1 0,0 0-1,1 0 1,0 1 0,1 0 0,0 0-1,1 1 6,-7 16 57,1 0-1,-4 23-56,12-37 60,1 1-1,1-1 1,0 1-1,1-1 0,2 14-59,-1 12 225,-1-33-225,1 0 1,0 1 0,0-1 0,0 0-1,1 1 1,0-1 0,0 0-1,1 0 1,0-1 0,0 1 0,1 0-1,0-1 1,3 4-1,-4-8-7,0 0-1,1 0 1,-1 0-1,1-1 1,-1 1 0,1-1-1,-1 0 1,1 0 0,0 0-1,0 0 1,-1-1-1,1 1 1,2-1 7,60-2-48,-33 1 31,-30 1 15,-1 0-1,1 0 1,-1 0 0,1-1 0,0 1 0,-1-1 0,1 1 0,-1-1 0,1 0 0,-1 0 0,0 0 0,1 0 0,-1 0 0,0-1 0,1 1 0,-1-1-1,0 1 1,0-1 0,0 0 0,0 0 2,14-8-18,-14 9 17,-1 1 1,1-1 0,0 0 0,-1 0 0,1 0 0,-1 0 0,1 0-1,-1 0 1,1 0 0,-1-1 0,0 1 0,0 0 0,1-1-1,-1 1 1,0-1 0,0 0 0,0 1 0,1-6 22,0-1 1,0 1-1,-1 0 0,0-1 0,0 1 1,0 0-1,-1-1 0,-1 1 1,1-1-1,-1 1 0,-1-4-22,1 7 11,-1 0-1,0-1 1,0 1-1,0 0 1,-1 0 0,1 0-1,-4-3-10,-11-21-23,15 26 24,1 1 0,-1-1-1,1 1 1,-1 0 0,1 0 0,-1-1-1,0 1 1,0 0 0,0 0 0,0 1 0,1-1-1,-1 0 1,0 1 0,0-1 0,0 1-1,-1-1 1,1 1 0,0 0 0,0 0 0,0 0-1,-1 0 0,-49 3-111,49-2 108,1 1 0,-1-1 0,1 0 0,-1 1 0,1-1 0,-1 1 0,1 0-1,0 0 1,0 0 0,0 0 0,0 0 0,0 0 0,0 0 0,0 2 3,-21 36-55,20-31 56,1-1 0,-1 1 0,1 0 0,0 6-1,-8 29-455,10-39 407,0-2-6904,0-3 2296</inkml:trace>
  <inkml:trace contextRef="#ctx0" brushRef="#br0" timeOffset="9562.81">1 1526 4601,'0'0'2519,"0"0"-410,0 0-329,0 0-221,0 0-348,0 0-318,0 0-174,0 0-105,0 0-157,0 0-139,0 0-133,0 0-94,0 0-65,0 0-16,0 0-2,0 0 9,12 0 158,232 0-786,-244 0-291,0 0-498,0-1-1417,0-1-2200</inkml:trace>
  <inkml:trace contextRef="#ctx0" brushRef="#br0" timeOffset="10370.04">465 1288 3873,'0'0'1914,"0"0"-534,0 0-324,0 0 58,0 0 1,0 0-114,0 0-129,0 0-128,0 0-94,4 24 1608,14 102-1359,-12-75-844,-3 1 0,-1 7-55,2 53 27,1-22-18,-5 8-9,0-51-152,0-47 35,0 0 20,0 0 31,0 0 48,0 0 8,0 0-11,0 0-34,0 0-42,0 0-75,0 0-60,0 0-32,0 0-60,0 0-99,0-27-3119,0 13-560</inkml:trace>
  <inkml:trace contextRef="#ctx0" brushRef="#br0" timeOffset="11788.64">1405 1543 800,'0'0'3777,"0"0"-1794,0 0-465,0 0-107,0 0-286,0 0-267,-5 0 20,2 0-426,6 0 2155,63-2-2421,-25 0-98,1 3 0,25 2-88,-33 7 80,-32-8-763,1-1-1,0 1 0,-1 0 1,1 0-1,-1 0 0,1 1 0,-1-1 1,0 0-1,0 1 0,0-1 1,-1 1-1,2 1 684,1 3-5246</inkml:trace>
  <inkml:trace contextRef="#ctx0" brushRef="#br0" timeOffset="12308.84">1903 1363 5569,'0'0'2393,"0"0"-733,0 0-432,0 0-193,0 0-201,0 0-169,4 24 1449,8 69-1136,-9-37-996,12 293-506,-15-348 229,0-1-27,0 0-64,0 0-201,0-20-2944,0 3-224</inkml:trace>
  <inkml:trace contextRef="#ctx0" brushRef="#br0" timeOffset="13324.6">2269 1407 5601,'0'0'3513,"0"0"-2093,0 0-582,0 0-111,0 0-202,0 0-176,31 0 732,-25 0-891,-2 0-37,1 0 1,0 0-1,-1 0 1,1 1-1,-1-1 0,1 1 1,0 0-1,0 1-153,-4-1 17,1 0-1,-1-1 1,0 1 0,0 0-1,1 0 1,-1 0-1,0 0 1,0 0 0,0 1-1,0-1 1,0 0-1,0 0 1,-1 1 0,1-1-1,0 1 1,-1-1-1,1 0 1,-1 1 0,1-1-1,-1 1 1,0-1-1,0 1 1,1-1 0,-1 1-1,0 0 1,0-1-1,-1 2-16,2 14 77,-1-10-62,1 0 0,-1 1 0,0-1 0,-1 0 0,0 0 0,0 0-1,0 0 1,-1 0 0,0 0 0,-1 0 0,1-1 0,-1 1 0,-2 3-15,-18 24-30,1 2 0,2 0-1,1 1 1,2 1 0,2 1-1,1 0 1,-3 20 30,9-27-59,3-13-20,1 0 1,0 1-1,2-1 1,-1 18 78,29-36-64,-21-1 66,-1 0 1,0 0 0,0 0-1,1-1 1,-1 1 0,0-1-1,0 0 1,0-1-1,0 1 1,0-1 0,0 0-1,0 1 1,0-2 0,0 1-3,0-2 9,0 1 1,-1-1 0,0 0-1,0 0 1,0 0 0,0 0 0,0-1-1,-1 1 1,0-1 0,0 0-1,0 1 1,0-2-10,1-7 37,1-1 1,-2 0-1,0 0 0,-1 0 1,0 0-1,-1 0 0,-1-4-37,1-5 171,-1 22-148,1 0-1,0 0 1,-1 0 0,1 0-1,-1 0 1,1 0 0,-1 0-1,0 0 1,1 0 0,-1 1-1,0-1 1,0 0 0,1 0-1,-1 1 1,0-1 0,0 0-1,0 1 1,0-1 0,0 1-1,0-1-22,-26-12 112,17 8-95,5 3-14,1 0 1,0-1 0,0 0 0,1 0-1,-1 0 1,1-1 0,0 1 0,-1-1-1,1 0 1,1 0 0,-1 0 0,1 0-1,-1 0 1,1 0 0,0-1 0,1 1-1,-2-5-3,0-4 12,0-1 0,1 1 0,1-1 1,0 1-1,1-10-12,-2-1-736,2 20 696,-1 1 0,0 0-1,1 0 1,0-1 0,0 1 0,0 0 0,0 0 0,1-1 0,-1 1 0,1 0 0,0 0 0,0 0 0,0 0 0,0 0-1,0 0 1,1 0 0,-1 0 0,1 0 0,0 0 0,0 1 0,0-1 40,2-1-215,-1 1 1,1-1-1,0 1 1,0 0-1,0 0 0,0 0 1,1 1-1,-1 0 1,1-1-1,2 1 215,33-6-5894,-25 7 456</inkml:trace>
  <inkml:trace contextRef="#ctx0" brushRef="#br0" timeOffset="16005.3">2262 82 1456,'0'0'4733,"0"0"-2384,0 0-989,0 0-252,0 0-147,0 0-73,0 0-173,0 0-278,0 0-97,0 0 154,0 0 84,0 0-32,0 0-95,0 0-145,0 0-94,0 0-16,0 0-48,0 0-73,9 0-35,12-1 44,0-2 0,-1-1 0,1 0 0,-1-2 0,0 0 0,18-8-84,-11 3 76,0 2 0,1 2 0,10-2-76,-5 5 12,1 2 0,23 1-12,-23 8 63,-33-7-55,-1 2 0,0 5 90,1 0-1,0 0 1,1-1-1,0 1 1,0-1 0,2 6-98,6 20 210,43 246 5,-26-121-103,14 29-112,-13-79 432,-6 1 0,-4 2 0,0 59-432,-15 177 112,-5-181-85,3-59-9,1-4-42,-9 69 24,0-109 7,7-62-15,0 27-127,0 85 225,0-112-77,0 0 4,0 0 23,0 0-24,0 0-8,0 24-56,0-18 50,0-5 4,0-1 4,0 0 3,0 0-4,0 0-1,0 0 0,0 0 0,0 0 0,0 0 2,-30 1 139,-24 4-63,42-5-83,0 1-1,1 0 1,-1 1-1,-1 1-2,-13 3 5,-1-1 0,0-1-1,0-1 1,0-1 0,0-2 0,0-1 0,-3-1-5,5-6-85,-3 0-53,28 8 59,0 0-26,0 0-58,0 0-136,0 0-153,0 0-133,0 0-225,10 0-2949,-5 0-2153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29.074"/>
    </inkml:context>
    <inkml:brush xml:id="br0">
      <inkml:brushProperty name="width" value="0.05" units="cm"/>
      <inkml:brushProperty name="height" value="0.05" units="cm"/>
    </inkml:brush>
  </inkml:definitions>
  <inkml:trace contextRef="#ctx0" brushRef="#br0">7 1193 2537,'0'0'1521,"0"0"-350,0 0-453,0 0-500,0 0 60,-6 0 1738,6 0 4951,383 0-4384,-279 3-2236,-44 0-63,0-3 0,3-3-284,16-8 117,-46 6 138,0 1 0,23 1-255,426 3 1420,-481 0-1432,0 0-1,1 0 1,-1 0-1,0 0 0,0 0 1,1 0-1,-1 0 1,0 1-1,0-1 1,0 1-1,0-1 1,1 1-1,-1-1 0,1 2 13,-2-2-47,1 0 0,-1 1-1,0-1 1,0 0-1,1 1 1,-1-1-1,0 1 1,0-1 0,1 1-1,-1-1 1,0 0-1,0 1 1,0-1-1,0 1 1,0-1 0,0 1-1,0-1 1,0 1-1,0-1 1,0 1-1,0-1 1,0 1 0,0-1-1,0 1 1,0-1 47,-1 3-329,-1-1 1,1 1 0,0-1-1,-1 1 1,1-1 0,-1 0 0,0 0-1,0 0 1,0 0 0,0 0-1,0 0 1,-1 0 328,-26 21-6324</inkml:trace>
  <inkml:trace contextRef="#ctx0" brushRef="#br0" timeOffset="1095.99">1203 952 2817,'0'0'1633,"0"0"-470,0 0-224,0 0-68,0 0-126,0 0 42,-3 0 85,-12 0 23,11 0-7,4 0-70,0 0-194,0 0-181,0 0-118,0 0-58,0 0-62,0 0-39,0 0-10,0 0 13,0 0 10,2 20 458,0-18-609,0 0 0,1 0-1,-1 0 1,1-1 0,-1 0 0,1 1-1,-1-1 1,1 0 0,0 0-1,0 0 1,0 0 0,0-1-28,43 8 282,-30-5-99,5 1-71,-1 1 0,-1 1 0,1 1 0,-1 0 0,0 2 0,-1 0 0,0 1 0,0 1 0,14 12-112,-6-13 624,-27 15-177,-1-14-444,-1 0 0,-1-1 0,0 0 0,-1 0-1,0 0 1,0 0 0,-1-1 0,-2 3-3,-9 16 9,-14 31 61,12-22 85,-2-1-1,-16 22-154,35-54 32,2-4-119,0 0-108,0 0-182,0 0-282,0 0-362,20 0-2923,2 0-546</inkml:trace>
  <inkml:trace contextRef="#ctx0" brushRef="#br0" timeOffset="3932.81">2155 1 3409,'0'0'1504,"0"0"-346,0 0-55,0 0 43,0 0-37,0 0-72,-27 3 2557,-10 4-3256,-1-2-1,0-2 1,0-1-1,-7-2-337,8-6 197,30 4-59,0 0 0,0 1 0,0 0 0,0 0 0,-4 1-138,11 20 25,-2 82 395,0-17 256,6 43-676,6-52 136,12 44-136,2 10 247,-16-60 515,-4 1-1,-4 30-761,4 68 314,5-94-310,-5-40 1,0 1-1,-3 2-4,14 329 99,-15 6-43,0-372-43,0-1-4,0 0-1,0 24 8,1-23-16,-1 0-1,1 0 1,-1 1-1,1-1 1,-1 0 0,1 0-1,0 0 1,-1 0-1,1 0 1,0 0-1,0 0 1,0 0-1,0 0 1,0 0-1,0-1 1,0 1-1,0 0 1,0-1 0,0 1-1,0-1 1,0 1-1,1-1 1,-1 1-1,0-1 1,0 0-1,0 1 1,1-1-1,-1 0 1,0 0 0,1 0-1,-1 0 1,52 2-24,-42-2 22,117 3 10,-105 4-218,-23-1-3446,0-2-415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40.233"/>
    </inkml:context>
    <inkml:brush xml:id="br0">
      <inkml:brushProperty name="width" value="0.05" units="cm"/>
      <inkml:brushProperty name="height" value="0.05" units="cm"/>
    </inkml:brush>
  </inkml:definitions>
  <inkml:trace contextRef="#ctx0" brushRef="#br0">306 5 3089,'0'0'1976,"0"0"-570,0 0-351,0 0-27,0 0-89,7-3 1491,-7 2 2515,-13 1-4908,9 0-28,-1-1 0,0 1-1,0 0 1,0 1 0,0-1-1,0 1 1,1 0 0,-1 0-1,0 0 1,0 1-1,1-1 1,-1 1 0,1 1-1,0-1 1,-1 0 0,-1 3-9,-17 13-9,1 2 0,0 0 0,-6 9 9,19-18-3,1 1-1,-1 0 1,2 0-1,0 0 1,0 1-1,1 0 1,1 0-1,0 3 4,-11 38 428,4 0 0,1 5-428,9-47 28,-6 22 99,5-19-115,0 0 1,1 1-1,0-1 0,1 6-12,1-16-3,-1 3 1,1 0 0,1 0 0,-1 0 0,1 1 0,1-1 0,1 6 2,-2-11-1,1-1-1,-1 1 1,0-1-1,1 1 0,0-1 1,-1 1-1,1-1 1,0 0-1,0 0 0,1 0 1,-1 0-1,0 0 1,1 0-1,-1-1 0,1 1 1,-1-1-1,1 0 1,-1 0-1,1 0 1,3 1 1,129 51-31,-133-52 24,1 0 0,-1 0 0,0 0 0,1 0 0,0-1 0,-1 1 0,1-1 0,-1 1 0,1-1 0,0 0 0,-1 0 1,1 0-1,-1-1 0,1 1 0,0 0 0,-1-1 0,1 0 0,-1 0 0,0 0 0,1 0 7,1-2-13,0 0 0,0 0-1,-1 0 1,1-1 0,-1 0 0,0 1 0,0-1 0,0 0-1,1-3 14,48-70-570,-48 70 572,-1-1 0,0 1 0,-1-1 1,1 0-1,-1 0 0,-1 1 0,0-1 0,0 0 1,0-1-1,-1 1 0,0 0 0,-1 0 1,0 0-3,1-12 152,0 19-135,-1 0 0,1 1-1,0-1 1,-1 0 0,1 0 0,0 1-1,-1-1 1,1 0 0,-1 1 0,1-1-1,-1 0 1,0 1 0,1-1 0,-1 1-1,0-1 1,1 1 0,-1-1 0,0 1-1,0-1 1,1 1 0,-1 0 0,0-1-1,-1 1-16,-26-9 95,14 4-66,-1 1 1,-1 0 0,1 1 0,-1 1 0,1 0 0,-1 1 0,0 0 0,-7 2-30,21-1-5,1 1 0,-1-1 0,0 1 0,0 0 0,0 0 1,1 0-1,-1 0 0,1 0 0,-1 0 0,0 0 0,1 0 0,0 0 0,-1 1 0,1-1 1,0 1-1,0-1 0,0 1 0,0-1 0,0 1 0,0 0 0,0 0 0,0-1 0,1 1 1,-1 0-1,0 0 0,1 0 0,0 0 0,-1 0 5,-8 59-88,9-59 89,-1 93 10,1-77-2396,0-43-377,0-5-4481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41.894"/>
    </inkml:context>
    <inkml:brush xml:id="br0">
      <inkml:brushProperty name="width" value="0.05" units="cm"/>
      <inkml:brushProperty name="height" value="0.05" units="cm"/>
    </inkml:brush>
  </inkml:definitions>
  <inkml:trace contextRef="#ctx0" brushRef="#br0">1 311 5217,'0'0'2197,"0"0"-713,0 0-411,0 0-188,0 0-224,0 0-177,0 0-88,0 0 19,0 0-42,0 0-107,0 0-23,0 0 25,0 0 69,0 0 52,0 0 13,20 1 469,32 2-318,0-1 0,1-4-553,15 2-1325,-65-28-6001,-2 15 470</inkml:trace>
  <inkml:trace contextRef="#ctx0" brushRef="#br0" timeOffset="882.91">548 22 3697,'0'0'2302,"0"0"-1013,0 0-417,0 0-131,0 0-232,0 0-21,16 1 704,-1-2 0,1 0 0,2-1-1192,1-3 42,1 0 1,1 2 0,-1 0-1,0 1 1,1 1 0,-1 1-1,19 3-42,-36-3 3,1 1-1,-1-1 0,0 1 1,0 0-1,0 0 1,0 1-1,0-1 0,-1 1 1,1-1-1,0 1 1,-1 0-1,1 0 0,-1 0 1,1 0-1,-1 0 1,0 1-1,0-1 0,0 1 1,0-1-1,0 1 0,-1 0 1,1 0-1,-1 0 1,0 0-1,0 0 0,0 0 1,0 2-3,1 1 9,-1-1 0,0 0 1,0 1-1,-1-1 0,0 1 0,0-1 0,0 1 1,0-1-1,-1 0 0,0 1 0,0-1 0,0 0 1,-1 1-1,0-1 0,0 0 0,-2 4-9,-5 2 16,-1 1 0,0-2 0,0 1-1,-1-1 1,0-1 0,-1 0-1,0 0 1,0-1 0,-1-1 0,0 0-1,0-1 1,-1 0 0,0-1 0,0 0-1,0-1-15,34-5-6,-1 2-1,1 1 0,0 0 1,-1 1-1,18 6 7,-24-5 2,0 1-1,0 1 1,0 0-1,0 0 1,-1 1-1,0 1 1,-1 0-1,7 7-1,-12-11 2,-1 0-1,-1 1 1,1 0-1,-1 0 1,1 1-1,-1-1 1,-1 1-1,1 0 1,-1 0-1,0 0 0,-1 0 1,1 1-1,-1-1 1,-1 1-1,1-1 1,-1 1-1,0 0 1,0 4-2,-1-10-1,0 9 43,0 0-1,-1 0 1,0 1-1,-1 5-41,1-12 21,-1-1 1,1 0-1,0 1 0,-1-1 0,1 0 1,-1 0-1,0 0 0,0 0 0,-1 0 1,1 0-1,0-1 0,-1 1 0,0-1 0,-1 2-21,-4 2 36,1-1 0,-1 0-1,0-1 1,0 1-1,-1-2 1,1 1 0,-1-1-1,0 0 1,1-1-1,-5 0-35,-11 2 144,0-2-1,-1-1 0,-5-1-143,28 0 12,-1 0-1,1 0 1,0 0 0,0-1 0,0 1-1,0 0 1,0-1 0,0 0 0,0 1-1,1-1 1,-1 0 0,0 0 0,0 0-1,0 0 1,1 0 0,-1-1 0,1 1-1,-1 0 1,1-1 0,-1 1 0,1-1-1,-1 0-11,0-2-287,1 1-1,-1 0 0,1-1 0,-1 1 0,1-1 0,0 1 0,1-1 0,-1 0 0,0 1 0,1-1 0,0 0 0,0-1 288,1 2-3851,2 3-3935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0.729"/>
    </inkml:context>
    <inkml:brush xml:id="br0">
      <inkml:brushProperty name="width" value="0.05" units="cm"/>
      <inkml:brushProperty name="height" value="0.05" units="cm"/>
    </inkml:brush>
  </inkml:definitions>
  <inkml:trace contextRef="#ctx0" brushRef="#br0">684 22 3081,'0'0'1720,"0"0"-476,0 0-231,0 0 67,0 0 343,0 0-552,0 0-249,0 0 144,0 0-109,0 0-193,0 0-103,0 0-76,0 0-46,0 0-6,0 0 42,0 0 58,0 0 46,0 0 13,0 0-36,0 0-77,0 0-14,-5 1 3075,-20 1-3391,-382-5-283,406 3 348,1 0-5,-22 0-10,-69 0 67,69-16 29,8 14-88,1 0-1,0 1 1,-1 1-1,-2 1-6,-1-1-2,8-2-64,5 3-155,3 7 124,0-1 162,-6 99 57,5 0 1,5 2-123,-1 26 18,5 179 14,-7-264-30,0 33 1,2 0 0,12 58-3,-10-102 3,-2 0-1,-1 0 0,-2 0-2,0-4 4,1 0-1,2-1 1,6 33-4,-5-37 3,0 1 0,-2-1 0,-1 1 0,-2 10-3,0 24 2,2 183 24,-3-107 131,1-121-142,0 0 0,0 0 0,-2-1 1,-4 13-16,-4 21 28,10-38 5,1 1-1,1-1 0,0 1 1,1 5-33,0 15 94,-1-35-79,0 0-4,0 0 9,0 0 26,0 0 12,0 0-38,0 0-7,0 0-4,0 0-1,0 0 0,0 0 0,0 0 0,0 0 0,0 0 7,0 0 21,0 0-9,0 0 1,0 0-48,0 0 6,0 0-4,0 0-42,38 0-50,8 0 108,-1 1 0,14 4 2,44 9 34,-70-11-58,-4 0-1568,-28-2 1320,0 0 0,0-1 1,1 1-1,-1 0 0,0 0 0,0 0 0,0 0 1,0 0-1,0 1 0,-1-1 0,1 0 1,0 0-1,0 1 0,-1-1 0,1 0 1,-1 1-1,1-1 0,-1 0 0,0 1 1,0-1-1,1 1 272,-1 7-4425</inkml:trace>
  <inkml:trace contextRef="#ctx0" brushRef="#br0" timeOffset="1552.01">782 399 3673,'0'0'1605,"0"0"-292,0 0-173,0 0-26,0 0-44,0 0-93,0 0-54,0 0-174,0 0-166,0 0-82,0 0-90,0 0-62,0 0-61,0 0-61,0 0-51,0 0-41,0 0-20,0 0-29,0 0-11,0 0-28,0 0-31,9-10 121,-3 4-112,0 1 0,0 0 0,1 0-1,-1 1 1,1-1 0,0 2 0,1-1 0,-1 1 0,0 0 0,1 0 0,0 1-1,0 0 1,0 0 0,-1 1 0,1 0 0,1 1 0,7 0-25,-12 0 0,0 0 1,0 0 0,0 1-1,0-1 1,0 1-1,0 0 1,0 1 0,0-1-1,-1 1 1,1-1-1,0 1 1,-1 0-1,1 0 1,-1 1 0,0-1-1,0 1 1,0 0-1,0 0 1,0 0 0,0 0-1,-1 0 1,0 0-1,1 1 1,-1-1 0,0 1-1,-1 0 1,2 1-1,2 7 13,0 0 0,-1 1 0,0-1 1,-1 1-1,0 0 0,-1 0 0,-1 0 1,0 0-1,0 0 0,-2 0 0,1 0 0,-3 7-13,2-14-3,-1 1-1,0-1 1,-1 0-1,1 0 1,-1 0-1,0 0 0,-1-1 1,1 1-1,-1-1 1,-1 1 3,-49 53-35,25-28 41,26-26 60,0-1 0,-1 0-1,0 0 1,0 0-1,0 0 1,0-1-1,-1 1 1,1-1-1,-1 0 1,0 0-1,0-1 1,0 0-1,0 0 1,-1 0 0,1 0-1,0-1 1,-1 0-1,1 0 1,-1 0-1,1-1 1,-6 1-66,10-1 190,1 0-79,0 0-40,0 0-54,0 0-45,0 0-85,0 0 3,0 0-4,20 0 16,87-4 83,-38 1 0,14 3 15,-74 1-4,0 0 1,0 1-1,0 0 1,0 0-1,-1 1 1,1 0-1,-1 0 1,1 1-1,-1 0 1,0 1-1,-1-1 1,1 2-1,6 5 4,-9-6 412,-2-3-2154,-2-9-1059,-1 3 2157,0-13-5530</inkml:trace>
  <inkml:trace contextRef="#ctx0" brushRef="#br0" timeOffset="12242.02">899 1289 328,'0'0'3513,"0"0"-1618,0 0-525,0 0-233,0 0-35,0 0-74,0 0-89,0 0-110,0 0-131,0 0-173,0 0-193,0 0-97,0 0-74,0 0-9,0 0 18,0 0 48,0 0 28,0 0-15,0 0-2,0 0-1,0 0 8,0 0-9,0 0-31,0 0-23,0 0-23,0 0-17,0 0-46,24 0-27,7 0-26,-13-1-37,-1 1 1,1 1 0,0 0-1,1 2 3,-13-2-4,0 1 0,0 0-1,0 0 1,-1 0 0,1 0 0,0 1-1,-1 0 1,0 0 0,0 1 0,0 0-1,0-1 1,0 2 0,3 3 4,-5-5 5,0 1 0,-1 0 1,1 0-1,-1 1 0,1-1 1,-1 0-1,0 1 0,-1 0 0,1-1 1,-1 1-1,0 0 0,0 0 0,-1-1 1,1 1-1,-1 0 0,0 0 0,-1 0 1,1 0-1,-1 0 0,0-1 1,0 1-1,-1 4-5,-2 1 13,1 0 0,-1-1 0,0 1 0,-1-1 0,0 0 0,-1-1 0,0 1 0,0-1 1,0 0-1,-5 3-13,8-7 23,-1-1 0,0 1 0,0 0 0,-1-1 0,1 0 0,-1 0 0,0-1 0,1 1 0,-1-1 1,0 0-1,0 0 0,-1 0 0,1-1 0,0 0 0,-1 0 0,-1 0-23,6-1 63,1 0-2,0 0-10,0 0-19,0 0-70,3 10-331,9-5 369,0-2 1,0 1-1,0-2 1,1 1-1,6-1 0,-3 0 7,0 1-1,-1 0 1,6 3-7,-15-4-1,-1 0 1,1 0-1,-1 1 0,0 0 1,0 0-1,0 0 0,-1 0 1,1 1-1,-1 0 0,0 0 1,2 2 0,-2-1 11,0 1 1,0-1 0,0 1 0,-1 0-1,0 0 1,0 0 0,0 1 0,-1-1-1,0 0 1,0 1 0,-1 0 0,0-1-1,0 1 1,-1 0 0,1 0-1,-1-1 1,-1 1 0,1 0 0,-1 0-1,-2 4-11,2-9 0,0 0 0,-1-1-1,1 1 1,0 0 0,-1-1 0,0 0-1,1 1 1,-1-1 0,0 0-1,0 0 1,0 0 0,0 0-1,0 0 1,0 0 0,0 0-1,0-1 1,0 1 0,0-1 0,-1 1 0,-43 6-93,0-4 125,0-2 0,-4-2-32,-23-1-1546,93-7-2213,2 1-450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52.202"/>
    </inkml:context>
    <inkml:brush xml:id="br0">
      <inkml:brushProperty name="width" value="0.05" units="cm"/>
      <inkml:brushProperty name="height" value="0.05" units="cm"/>
    </inkml:brush>
  </inkml:definitions>
  <inkml:trace contextRef="#ctx0" brushRef="#br0">115 14 968,'0'0'1890,"0"0"-500,0 0-229,0 0-70,0 0-44,0 0 51,0-11 559,0 9 3300,-33 56-4536,15-24-173,1 0-1,-3 11-247,15-30 41,1 1 0,0 0 1,1-1-1,0 2 0,1-1 0,0 0 1,1 0-1,0 7-41,0 19 73,1 37 33,0-69-104,1-1-1,0 0 0,0 0 0,0 0 1,0-1-1,1 1 0,0 0 0,0 0 1,0-1-1,1 1 0,0-1 1,2 4-2,6 3 0,0-1 1,0 0 0,1 0 0,0-1 0,1 0 0,0-1-1,0-1 1,1 0 0,5 1-1,4 1 3,0-1 0,0-1 0,1-1 0,0-2 0,13 2-3,-27-5-14,-1 0-1,1 0 1,0-1-1,0 0 1,0-1-1,-1 0 1,2-1 14,-10 1-10,1 0-1,0 0 1,0 0 0,-1 0 0,1-1-1,-1 1 1,1-1 0,-1 1-1,0-1 1,1 1 0,-1-1 0,0 0-1,0 0 1,0 1 0,0-1 0,0 0-1,-1 0 1,1 0 0,-1 0-1,1 0 1,-1 0 0,0 0 0,1-2 10,0-55-179,-1 42 144,-1 8 33,0 6 14,1-1 1,0 1-1,0-1 1,0 1-1,0-1 1,0 1-1,1-1 1,0 0-13,-5 4 26,0 1 1,-1-1-1,1 1 0,0-1 1,0 0-1,0-1 0,-4 0-26,-1 1 31,4-1-12,0 1 0,0 1 0,0-1 1,0 1-1,0 0 0,0 0 1,0 0-1,0 1 0,0-1 0,0 1 1,0 0-1,1 1 0,-1-1 1,1 1-1,-2 1-19,-2 3 26,6-5-59,-1 0 0,1 0 0,0-1 1,1 1-1,-1 1 0,0-1 0,0 0 0,1 0 0,-1 1 1,1-1-1,0 0 0,0 1 33,-2 8-364,0 0-1,0 0 1,1 0 0,1 0 0,0 0-1,1 0 1,0 1 0,1 5 364,-1 8-4959,0-24 1156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53.548"/>
    </inkml:context>
    <inkml:brush xml:id="br0">
      <inkml:brushProperty name="width" value="0.05" units="cm"/>
      <inkml:brushProperty name="height" value="0.05" units="cm"/>
    </inkml:brush>
  </inkml:definitions>
  <inkml:trace contextRef="#ctx0" brushRef="#br0">76 0 1144,'0'0'4000,"0"0"-1940,0 0-533,0 0-42,0 0-183,0 0-263,-2 2-285,-1 2-547,0 0 0,1 0 0,-1 0 0,1 0 0,0 0 0,0 0 0,0 0 0,1 1 0,-1-1 0,1 1 0,0-1 0,1 1-207,-11 69 732,7-41-530,-12 33 209,12-51-288,-1 1 1,2 0-1,0 0 1,1 0-1,1 4-123,1-19 4,0-1-17,0 0-27,31 0 88,-18-2-38,-1 1-1,0-2 1,-1 0 0,1 0 0,0-1-1,-1 0 1,5-3-10,28-10 5,-25 11-48,0 1 1,1 1-1,0 0 0,0 1 1,0 2-1,8 0 43,-27 1-9,-1 0 1,0 0 0,0 0-23,0 0-130,0 0-209,0 0-170,0 0-160,0 0-147,0 0-442,0 0-1557,0 0-2533</inkml:trace>
  <inkml:trace contextRef="#ctx0" brushRef="#br0" timeOffset="630.97">288 14 3505,'0'0'2380,"0"0"-721,0 0-305,0 0-68,0 0-181,0 0-214,0 0-120,0 0-94,0 0-19,0 0-43,0 0-119,0 0-136,0 5 50,0 489 1300,4-419-1965,-1-75 10,-3 0-4969,0 0 573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44.855"/>
    </inkml:context>
    <inkml:brush xml:id="br0">
      <inkml:brushProperty name="width" value="0.05" units="cm"/>
      <inkml:brushProperty name="height" value="0.05" units="cm"/>
    </inkml:brush>
  </inkml:definitions>
  <inkml:trace contextRef="#ctx0" brushRef="#br0">423 544 6489,'0'0'2476,"0"0"-729,0 0-390,0 0-413,0 0-398,0 0-258,-4 0-84,0 0-115,1 0 1,0-1-1,0 1 1,0-1-1,0 0 1,0 1-1,0-2 1,0 1-1,0 0 1,0 0-1,1-1 0,-1 0 1,0 1-90,-3-1 79,0 0-1,1 1 1,-1 0-1,0 0 1,0 1 0,0 0-1,0 0 1,-1 0-1,1 1 1,-1 0-79,-16 0 26,19-1-30,0 1 0,0 0 0,0-1 0,0 1 0,1 1 0,-1-1 0,0 0 0,0 1 0,1 0 0,-1 0 0,1 0 0,0 0-1,0 1 1,-1-1 0,1 1 0,-1 2 4,-1 0 2,1 0 0,-1 0 0,1 0 0,0 1 0,1 0 0,0 0 0,0 0 0,0 0 0,-1 5-2,2-8-5,1 0-1,0 0 1,0 0 0,1 0-1,-1 0 1,1 0-1,-1 0 1,1 0-1,0 1 1,0-1-1,1 0 1,-1 0-1,1 0 1,-1 0-1,1 0 1,0 0-1,0 0 1,0 0-1,0 0 1,1-1-1,-1 1 1,1 0-1,0-1 1,0 1-1,0-1 1,0 0 0,0 1-1,0-1 1,1 0-1,-1 0 1,1 0-1,-1-1 1,1 1-1,0-1 1,-1 1-1,1-1 1,1 0 5,9 4-12,0-2-1,0 1 1,0-2 0,0 1 0,1-2 0,-1 0-1,13-1 13,-23 0-18,1-1 0,-1 1 0,1-1 0,-1 0 0,0 0 0,1-1 0,-1 1 0,0-1 0,0 1 0,0-1 0,0 0 0,0 0 0,0 0 0,-1-1 0,1 1 0,0-2 18,40-48-290,-29 34 123,2-4-130,16-18-117,-31 40 391,-1 0 117,0 0 151,0 0 181,0 0 59,0 0-137,0 0-156,-6 0 153,5-1-309,-1 1 0,1 0 1,0 0-1,-1 0 0,1 0 0,0 0 1,-1 0-1,1 0 0,0 1 0,-1-1 1,1 0-1,0 1 0,-2 0-36,0 17 26,1 0-1,0 0 1,1 0-1,1 0 1,2 16-26,0 13 76,-3 17-40,2 0 0,4 0-1,2-1 1,11 41-36,-15-91 289,0 4-1813,-1-26-1234,-2-8-1711,0 0-2914</inkml:trace>
  <inkml:trace contextRef="#ctx0" brushRef="#br0" timeOffset="1850">1042 507 4113,'0'0'1684,"0"0"-737,0 0-383,0 0-100,0 0 40,0 0 170,0 0 19,0 0-20,0 0 24,0 0-15,0 0-46,0 0-120,0 0-116,0 0-89,0 0-118,0 0-112,0 0-62,0 0-11,0 0 12,0-19 2191,4 435 418,-2-367-2359,3-1 1,4 18-271,6 57 532,-6-34-281,16 56-251,0 11 19,5 55 2,-23-148-20,-3-18-6,2-1 0,2 0 1,9 28 4,-14-61-4,-1 0 0,-1 0 0,1 1 0,-2-1 1,0 0-1,-1 11 4,0-10-6,1 0 1,1 1-1,-1-1 1,2 0-1,0 4 6,2 5-1,-2 1 1,0 0-1,-1 0 1,-2 0-1,-1 9 1,0 27 3,2 253-42,0-310 31,0-1 0,0 0-13,0 0-56,0 0-39,0 0-74,0 0-101,0 0-255,0-5-2072,0-6-1072,0 3-5140</inkml:trace>
  <inkml:trace contextRef="#ctx0" brushRef="#br0" timeOffset="2941.08">1435 534 3545,'0'0'1581,"0"0"-151,0 0-71,0 0 16,0 0-161,0 0-164,0-8 532,-4 473 1013,4-464-2680,0-1-56,0 0-90,0-18-564,0-64-4274,0 60-612</inkml:trace>
  <inkml:trace contextRef="#ctx0" brushRef="#br0" timeOffset="4188.35">1816 483 4297,'0'0'1104,"0"0"-261,0 0-124,0 0-142,0 0 51,0 0 91,14-2 73,3-1-512,-6 1-22,0 1 0,0-1 0,0 2-1,5 0-257,-14 1 62,1 0-1,-1 0 0,0 0 1,0 0-1,0 1 0,0-1 0,0 0 1,0 1-1,0 0 0,-1 0 1,1-1-1,-1 1 0,1 0 1,-1 0-1,1 0 0,-1 1 0,0-1 1,0 0-1,0 1-61,20 48 608,-18-37-399,-1 0 0,-1 1 0,0-1 0,-1 1 1,-1 13-210,0 7 327,0-31-308,1-1 0,-1 1 0,0 0 0,0-1 1,0 1-1,0 0 0,-1-1 0,1 0 0,-1 1 0,0-1 0,0 0 0,0 0 0,0 0 0,-1 0 0,1 0 0,-1 0 0,0-1 0,0 0 0,0 1 0,0-1 0,-2 1-19,-12 7 55,0 0 1,-1-1-1,-15 4-55,0 2 115,17-8-11,0 1 1,1 0 0,0 2-1,1 0 1,-12 10-105,21-16 17,1 1 0,0-1 1,0 1-1,1 0 0,-1 0 0,1 0 1,0 1-1,0-1 0,1 0 0,0 1 0,0 0 1,0 0-1,1 0 0,-1 0 0,1 0 1,1 0-1,-1 0 0,1 4-17,0 1 10,0-7-9,0 1 1,0-1-1,0 0 0,0 0 1,1 0-1,0 1 0,0-1 1,0 0-2,0-2-1,0 0 0,0 0 1,1-1-1,-1 1 0,0 0 0,1-1 1,-1 1-1,1-1 0,-1 1 1,1-1-1,0 0 0,0 0 1,-1 0-1,1 0 0,0 0 0,0 0 1,0-1-1,1 1 1,10 2-7,-1-1 0,1-1 1,0 0-1,0 0 0,0-1 0,0-1 0,0 0 0,3-2 7,-7 2-16,0-1 0,-1-1 0,0 1 0,0-1 0,1-1 0,-2 1 0,2-2 16,-6 3-17,0 0 1,1 0-1,-1 0 0,0 0 1,0-1-1,0 0 0,-1 1 1,1-1-1,-1 0 0,1 0 1,-1 0-1,0-1 1,0 1-1,-1-1 0,1 1 1,0-4 16,3-13-96,-2 0 0,-1 0 1,0 0-1,-2-1 0,0-4 96,0 20 4,0 3 10,0 1 0,-1 0 0,1-1 0,0 1 0,-1 0 0,1-1 1,-1 1-1,1 0 0,-1 0 0,1 0 0,-1-1 0,0 1 0,0 0 0,0 0 0,1 0 0,-1 0 0,0 0 1,0 0-1,0 1 0,-1-1 0,1 0 0,0 0 0,0 1 0,0-1 0,0 1 0,-1-1 0,1 1 1,-2-1-15,-44-8 502,21 5-399,21 2-92,0 0 0,0 0 0,0-1 0,1 1 0,-1-1 1,1-1-1,0 1 0,0 0 0,0-1 0,0 0 0,-1-2-11,-36-50 458,34 46-307,4 2-187,0 0 1,1 1-1,0-1 1,0 0-1,0 0 1,1-1-1,0 1 1,1 0-1,0 0 1,0 0-1,0 0 1,3-8 35,-2-19-676,0 34 619,-1-1 0,0 1-1,0 0 1,1 0-1,-1 0 1,0 0 0,1 0-1,-1 0 1,1-1 0,0 1-1,-1 0 1,1 0 0,0 1-1,0-1 1,-1 0-1,1 0 1,0 0 0,0 0-1,0 1 1,0-1 0,0 0-1,0 1 1,0-1 0,0 1-1,1-1 1,-1 1 0,0 0-1,0-1 1,0 1-1,0 0 1,1 0 0,-1 0-1,0 0 1,1 0 57,52 0-936,-34 1 236,34-1-2689,-34 0-518</inkml:trace>
  <inkml:trace contextRef="#ctx0" brushRef="#br0" timeOffset="10581.5">0 1920 3081,'0'0'2782,"0"0"-1069,0 0-583,0 0 83,0 0-23,0 0-143,11 0 3477,42 0-4336,94 0-855,-146 0 573,-1 0-1,0 0 1,1 0 0,-1 0 0,1 0 0,-1 0-1,1 0 1,-1 0 0,1 0 0,-1 0 0,0 0-1,1 0 1,-1 1 0,1-1 0,-1 0 0,1 0-1,-1 1 1,0-1 0,1 0 0,-1 0 0,0 1-1,1-1 1,-1 0 0,0 1 0,0-1 0,1 1-1,-1-1 1,0 0 0,0 1 0,1-1 0,-1 1-1,0-1 1,0 0 0,0 1 0,0-1 0,0 1-1,0-1 1,0 1 0,0-1 0,0 1 0,0-1-1,0 1 1,0-1 0,0 1 94,0 6-5743</inkml:trace>
  <inkml:trace contextRef="#ctx0" brushRef="#br0" timeOffset="11408.8">314 1601 7090,'0'0'2915,"0"0"-1151,0 0-697,0 0-192,0 0-114,0 0-8,6-2-161,32-13-28,-29 10-453,1 1 1,0 0-1,-1 0 0,1 1 1,1 1-1,-1-1 0,0 2 1,2-1-112,-8 2 13,0 0 1,0 0-1,-1 0 1,1 1 0,0-1-1,-1 1 1,1 0-1,-1 0 1,1 0 0,-1 1-1,1-1 1,-1 1-1,0-1 1,0 1 0,1 0-1,-1 1 1,-1-1-1,1 0 1,0 1 0,-1 0-1,1-1 1,-1 1-1,0 0 1,0 0 0,0 1-1,0-1 1,0 0-1,-1 1 1,1-1 0,-1 1-1,0 1-13,7 21 20,-1 0 0,-1-1 1,-1 2-1,-2-1 0,-1 1 0,-1-1 0,-1 1 0,-1-1 0,-3 16-20,3-39 2,1-1-1,-1 1 0,0 0 0,0-1 0,0 1 1,0-1-1,0 1 0,0-1 0,-1 0 0,0 1 0,1-1 1,-1 0-1,0 0 0,-1 1-1,-33 27 7,2-2 19,27-22-20,6-5-6,-1 0 0,1 0 1,-1 0-1,1 0 0,0 1 0,0-1 0,-1 0 0,1 1 0,0-1 0,0 1 0,0-1 0,1 1 0,-1-1 0,0 1 0,1 0 1,-1 0-1,0-1 0,1 1 0,0 0 0,-1 0 0,1-1-35,17-1 22,87 4 301,-90-3-268,0 1-1,0 0 1,0 1-1,0 1 1,0 1-1,3 1-19,-16-5-39,1-1 1,-1 1-1,0 0 0,1 0 0,-1-1 0,0 1 0,0 0 0,0 0 1,1 0-1,-1 1 0,0-1 0,-1 0 0,2 1 39,1 11-4831,-3-13-736</inkml:trace>
  <inkml:trace contextRef="#ctx0" brushRef="#br0" timeOffset="12296.82">1370 1777 2761,'0'0'4071,"0"0"-2161,0 0-691,0 0-15,0 0-154,0 0-276,39 0 2639,-20 0-3223,0 0-1,-1-1 0,1-1 1,-1-1-1,1-1 0,-1 0 1,2-2-190,20-10 217,-18 7-63,0 1-1,14-3-153,-29 8 133,-6 2-7198,-1-2 810</inkml:trace>
  <inkml:trace contextRef="#ctx0" brushRef="#br0" timeOffset="13195.01">1725 1478 5433,'0'0'2955,"0"0"-1233,0 0-734,0 0 21,0 0-96,0 0-335,0 1-464,1-1 0,-1 1 0,0-1 1,1 1-1,-1-1 0,0 0 1,1 1-1,-1-1 0,1 0 0,-1 1 1,1-1-1,-1 0 0,0 1 1,1-1-1,-1 0 0,1 0 0,-1 0 1,1 1-1,0-1 0,-1 0 0,1 0 1,-1 0-1,1 0 0,-1 0 1,1 0-1,0 0-114,9-1 177,1 0 0,-1-1 0,1 0 0,-1 0 0,0-2-1,5-1-176,-5 1 12,1 1 0,-1 0 0,1 1 0,0 0 0,0 0 0,5 1-12,-14 1-21,1-1-1,-1 1 0,0 0 1,0 0-1,1 1 1,-1-1-1,0 0 0,0 1 1,1-1-1,-1 1 0,0 0 1,0-1-1,0 1 0,2 1 22,-3 0-8,0 0-1,0 0 0,0 0 1,0 0-1,-1 0 0,1 0 1,-1 0-1,1 1 0,-1-1 0,0 0 1,0 0-1,0 0 0,0 1 1,0-1-1,0 1 9,0 2 2,0 1 0,0-1-1,0 0 1,0 0 0,-1 0 0,0 0 0,0 0 0,0 0-1,-1 0 1,1 0 0,-1 0 0,0-1 0,-1 1 0,1-1-1,-1 1 1,0-1 0,0 0 0,0 0 0,0 0-1,-1-1 1,0 1 0,0-1 0,0 0 0,0 0 0,0 0-1,-1 0 1,1-1 0,-1 0 0,1 0 0,-3 0-2,1 1-9,-15 5 53,21-7-47,-1-1 0,1 0 0,-1 0 0,1 1 1,-1-1-1,1 0 0,0 0 0,-1 1 0,1-1 0,0 0 0,-1 1 0,1-1 0,0 1 0,-1-1 1,1 1-1,0-1 0,0 0 0,-1 1 0,1-1 0,0 1 0,0-1 0,0 1 0,0-1 0,0 1 1,0-1-1,0 1 0,0-1 0,0 1 0,0-1 0,0 1 0,0-1 0,0 1 0,0-1 0,0 1 0,0-1 1,1 1-1,-1 0 3,2 0-6,0 1 1,-1-1-1,1 0 1,0 1 0,0-1-1,0 0 1,1 0-1,-1 0 1,0-1-1,0 1 1,1-1 0,1 1 5,8 3-6,6 3 2,-1-1 2,-1 1-1,-1 0 1,0 2-1,0-1 1,1 2 2,-12-7 0,0 0 0,-1 0 1,0 0-1,1 0 1,-1 1-1,0 0 0,-1-1 1,1 1-1,0 0 1,-1 0-1,0 0 0,0 0 1,0 1-1,-1-1 1,0 0-1,1 1 0,-1-1 1,-1 1-1,1 0 1,-1-1-1,0 2 0,0 3 13,0 0 1,-1-1-1,0 1 1,0-1-1,-1 1 0,-1-1 1,1 0-1,-1 0 1,0 0-1,-1 0 1,0-1-1,0 1 0,-1-1 1,0 0-1,0 0 1,-1 0-1,-5 4-13,-1 4 89,-1-1 0,0-1-1,-1 0 1,-3 0-89,12-9 34,0 0-1,-1-1 0,1 0 1,-1 0-1,0 0 1,0-1-1,0 0 0,0 0 1,0-1-1,-1 1 1,1-1-1,0-1 1,-7 1-34,-32-1-263,44 0-104,1 0-329,0 0-562,1-1-1003,6-2-1883</inkml:trace>
  <inkml:trace contextRef="#ctx0" brushRef="#br0" timeOffset="14203.98">2367 1257 3089,'0'0'2584,"0"0"-1034,0 0-641,0 0-94,0 0-292,0 0-292,-1 7 3,-8 21 519,0 1-1,-2-1 0,-1-1 1,-14 23-753,7-12 946,1 0 1,-5 20-947,13-23 194,1 1 0,2 0 1,2 0-1,1 0 0,1 1 0,3 18-194,1-44 4,1-1-1,0 0 0,1 0 0,0 0 0,1 0 0,0-1 0,1 1 1,0-1-1,0 0 0,0 0 0,2-1 0,-1 0 0,1 0 0,0 0 0,0-1 1,1 0-1,1 0-3,-7-5-15,1-1 0,0 1-1,0-1 1,0 0 0,0 0 0,0 0 0,0 0 0,0-1 0,1 1 0,-1-1-1,0 0 1,0 0 0,0 0 0,1 0 0,-1-1 0,0 1 0,0-1 0,2 0 15,0 0-34,0-1 0,-1 1 0,1-1 0,0 0 0,-1-1 0,1 1 0,-1-1 0,0 0 0,1 0 0,-1 0 0,0-1 34,-3 3-10,9-9-71,-1 1-1,0-2 1,-1 1-1,3-6 82,-10 11 75,0 1-1,0-1 1,-1 1-1,1-1 1,-1 0-1,0 1 1,-1-1-1,1 0 1,-1 0-75,0-13 0,1 15-1,0 0 1,0 0-1,0 0 1,0 0-1,0 0 0,-1 0 1,0 0-1,1 1 1,-1-1-1,0 0 0,0 0 1,0 0-1,-1 0 1,0-1 0,0 3 9,0-1 1,0 1 0,0 0 0,0 0 0,0-1 0,0 1 0,-1 1 0,1-1 0,0 0 0,0 1 0,-1-1 0,1 1 0,0-1 0,-1 1 0,1 0 0,-1 0 0,1 0 0,-2 1-10,1-1 15,-1 0 0,1 0 0,-1 0 0,1 1 1,-1-1-1,1 1 0,-1 0 0,1 0 0,0 0 0,-1 1 1,1-1-1,0 1 0,0-1 0,0 1 0,0 0 0,0 1 1,1-1-1,-1 0 0,1 1 0,-1-1 0,1 1 0,0 0 1,0 0-1,-1 2-15,-11 12 38,1 1 1,0 1-1,2 0 1,0 0-1,1 1 1,1 1-1,1 0 1,0 3-39,7-16-1979,1-8-580</inkml:trace>
  <inkml:trace contextRef="#ctx0" brushRef="#br0" timeOffset="16605.12">2303 164 7378,'0'0'2572,"0"0"-1218,0 0-563,0 0 129,0 0 25,0 0-210,0 0-225,0 0-65,0 0 11,0 0-42,0 0-77,0 0-92,0 0-54,0 0-71,0 0-40,5 0 145,89-1 1273,36-7-1498,-93 4 71,0 3-1,0 1 1,27 4-71,-62-4 3,0 0 0,1 0 0,-1 1 0,1-1 0,-1 1 0,0-1 0,1 1 0,-1 0 0,0 0 0,0 0 0,1 0 0,-1 0 0,0 1 0,0-1 0,0 0 0,-1 1 0,1 0 0,0-1 0,0 1 0,-1 0 0,1 0 0,0 2-3,0 5 77,1 0 0,-2 0 0,0 1 0,0-1 0,0 1 0,-1-1 0,-1 1 0,1-1 0,-2 3-77,0 22 95,2 39-36,4 188 85,0-197-128,3 0 0,3-1 1,4 5-17,21 68 347,11 43 851,-39-140-998,-1 1-1,-2 0 1,-1 25-200,8 363 95,-10-271-64,-2-79-21,9 0-20,0-49-123,-6-25 109,0 1 0,0 0-1,-1-1 1,0 1-1,0 0 1,0 0 0,0 1 24,-1 5-7,0-11 4,0 1-1,1 0 1,-1 0 0,0 0 0,0-1-1,0 1 1,0 0 0,0 0 0,-1 0-1,1-1 1,0 1 0,0 0 0,0 0-1,-1-1 1,1 1 0,0 0 0,-1 0-1,1-1 1,-1 1 3,-23 7-43,-81 13 83,102-19-35,2-1-10,1-1-10,0 0-20,0 0 11,0 0-34,0 0-42,0 0-75,0 0-48,0 0-31,0 0-41,0 0-127,0 0-287,7 0-2185,12-2 148,0-7-2315</inkml:trace>
  <inkml:trace contextRef="#ctx0" brushRef="#br0" timeOffset="20164.64">3310 289 5025,'0'0'1859,"0"0"-300,0 0-204,0 0-244,0 0-255,1 0 3487,3 11-4277,11 62 315,-4 0 0,1 43-381,-2-17 420,5 4-420,-17-124-27,0 1 0,-1 0 1,-1-1 26,-5-16-93,2 0 0,2 0 1,1-1-1,2 1 0,1-1 1,3-15 92,-1 46-28,1 0 0,0 0 1,0 0-1,0 0 1,1 0-1,0 0 1,0 1-1,1-1 1,-1 1-1,2 0 0,-1 0 1,4-4 27,10-10-310,0 0 0,17-12 310,-27 25-90,0 0 1,1 0-1,-1 1 1,8-4 89,-12 8-25,0 0 0,0 1 0,0-1 1,0 1-1,0 0 0,0 0 0,1 0 1,-1 1-1,0-1 0,0 1 0,1 0 0,-1 0 1,2 1 24,-5-1 1,0 0 0,0 1 0,0-1 0,0 1 0,0-1 0,0 1 0,0-1 0,0 1 0,0 0 0,0 0 0,0-1 0,0 1 0,0 0 0,0 0 0,-1 0 0,1 0 0,0 0 0,-1 0 0,1 0 0,0 0 0,-1 0 0,0 0 0,1 0-1,8 31 89,-7-21-55,4 15 34,-1 0 0,-1 0 0,-1 0 0,-1 1-1,-2-1 1,0 1 0,-3 5-68,2-26 8,0 0-1,-1 0 1,0 0-1,0-1 1,0 1-1,-1-1 1,0 1 0,0-1-1,0 0 1,-1 0-1,0 0 1,1-1-1,-2 1 1,1-1 0,0 0-1,-1 0 1,-3 2-8,1-1 20,1-1-1,-1 0 1,0 0 0,0-1 0,-1 0 0,1 0 0,-1 0 0,0-1-1,1 0 1,-1-1 0,0 1 0,0-2 0,-1 1-20,-1-1 8,5 0-6,0 0 1,0 0 0,0 0-1,-1-1 1,1 1-1,0-1 1,0-1 0,0 1-3,4 0 0,-1 0-1,1 0 1,0 1 0,-1-1 0,1 0 0,0-1 0,0 1 0,0 0 0,0 0-1,0 0 1,0-1 0,0 1 0,0 0 0,0-1 0,1 1 0,-1-1 0,0 1-1,1-1 1,-1 1 0,1-1 0,0 1 0,0-1 0,-1 0 0,1 1 0,0-1-1,0 1 1,1-1 0,-1 0 0,0 2-51,12 0 29,-7 1 50,-1 1 0,0-1 0,-1 0-1,1 1 1,0 0 0,0 0 0,-1 0 0,1 1 0,-1-1 0,1 1 0,-1 0 0,0 0 0,2 2-28,39 49 260,-32-39-228,16 17-95,2-1 0,1-2 1,1 0-1,1-3 0,18 11 63,-49-36-16,9 8-979,0 1 0,0 0 1,9 13 994,-14-16-1085,7 8-3186</inkml:trace>
  <inkml:trace contextRef="#ctx0" brushRef="#br0" timeOffset="20707.7">3835 687 3633,'0'0'2866,"0"0"-1075,0 0-36,0 0-142,0 0-336,0 0-282,-7-3-238,-27-11 550,34 49-839,0 82 22,0-115-486,0 1-1,1-1 1,0 0 0,0 1 0,-1-1 0,1 0 0,1 0 0,-1 0 0,0 0 0,0 0 0,1 0 0,-1 0 0,1-1-1,0 1 1,-1 0 0,1-1 0,0 1 0,0-1 0,0 0 0,0 1 0,0-1 0,0 0 0,0 0 0,1-1-1,-1 1 1,0 0 0,0-1 0,1 1 0,-1-1 0,0 0 0,1 0 0,-1 0 0,1 0 0,-1 0 0,0 0 0,1-1-1,-1 1 1,0-1 0,0 1 0,1-1 0,-1 0 0,0 0 0,0 0 0,0 0 0,0-1 0,2 0-4,3-6 18,0 1 0,0-1 0,-1 0 1,0 0-1,0-1 0,-1 1 1,4-10-19,26-67-120,-31 71 87,-1 0 0,0-1 1,-1 1-1,-1 0 0,0 0 1,-1-1-1,-1-1 33,1 0-14,1 14 12,-1 0 0,0 1 1,0-1-1,0 0 0,0 0 0,-1 0 1,1 0-1,0 1 0,-1-1 1,1 0-1,-1 0 0,0 1 0,0-1 1,1 0-1,-1 1 0,0-1 0,0 1 1,-1-1-1,1 1 0,0-1 0,0 1 1,-1 0-1,1 0 0,-1-1 0,1 1 1,-1 0 1,-3-1-30,1 1 1,-1 0 0,0 0 0,1 0 0,-1 1-1,0 0 1,0-1 0,1 2 0,-1-1 0,0 0 29,0 1-23,1 0 1,-1 0 0,1 0 0,-1 1 0,1-1 0,0 1 0,0 0 0,0 0 0,0 1 0,0-1 0,0 1 0,0 0 0,1 0 0,0 0 0,-1 0 0,1 1 0,0 0 0,1-1 0,-1 1 0,0 0 0,1 0-1,0 0 1,0 0 0,0 3 22,-3 5-643,0 0 0,1 0-1,1 0 1,0 1 0,1-1-1,0 1 1,1 0 0,0 6 643,1-8-4915</inkml:trace>
  <inkml:trace contextRef="#ctx0" brushRef="#br0" timeOffset="21346.87">4103 463 5265,'0'0'2118,"0"0"-306,0 0-121,0 0-170,0 0-441,0 0-472,0-1-592,0 1 0,0 0-1,-1 0 1,1 0 0,0 0 0,0 0 0,0 0-1,0 0 1,-1 0 0,1 0 0,0 0-1,0 0 1,0 0 0,-1 0 0,1 0 0,0 0-1,0 0 1,0 0 0,0 0 0,-1 0 0,1 0-1,0 0 1,0 0 0,0 0 0,-1 0-1,1 0 1,0 0 0,0 0 0,0 1 0,0-1-1,0 0 1,-1 0 0,1 0 0,0 0 0,0 0-1,0 1 1,0-1 0,0 0 0,0 0-1,0 0 1,-1 0 0,1 1 0,0-1 0,0 0-1,0 0 1,0 0 0,0 0 0,0 1 0,0-1-16,-2 9 190,-1 1 0,1 0 1,1 0-1,0-1 1,1 1-1,0 0 1,0 0-1,1 0-190,-1 8 150,0 140 350,0-158-502,0 1-1,1 0 1,-1 0-1,0-1 1,0 1-1,1-1 1,-1 1-1,0 0 1,1-1-1,-1 1 1,1-1-1,-1 1 1,1-1-1,-1 1 1,1-1-1,-1 1 1,1-1-1,0 1 1,-1-1-1,1 0 1,0 1-1,-1-1 1,1 0-1,0 0 1,-1 0-1,1 1 1,0-1-1,-1 0 1,1 0-1,0 0 1,0 0-1,-1 0 1,1 0 2,2 0-1,-1 0 0,0 0 0,0 0 0,0 0 0,0-1 0,0 1 0,0 0 0,0-1 0,0 0 0,0 1 0,0-1 0,0 0 1,4-4-10,-1 1 0,-1-1 0,1 0 0,0 0 0,-1 0 1,0-1-1,-1 1 0,1-1 0,0-1 10,28-61-297,-25 51 276,4-5-47,-10 23 52,0 0 1,-1 0-1,1 0 1,0 0-1,-1 0 1,1 0-1,0 0 1,-1 0 0,0 0-1,1 1 1,-1-1-1,0 0 1,1 0-1,-1 0 1,0 1-1,0-1 1,0 0-1,0 1 16,0 0-16,1 1 33,0 6 37,1 1 0,0-1 0,1 0-1,0 0 1,2 4-54,-4-11 4,0 0 0,0 0 1,1-1-1,-1 1 0,0 0 0,0 0 0,1-1 0,-1 1 0,1-1 0,0 1 1,-1-1-1,1 0 0,0 0 0,0 0 0,0 0 0,0 0 0,0 0 0,0 0 1,0 0-1,0-1 0,0 1 0,0-1 0,0 0 0,0 0 0,0 1 1,1-1-5,-1 0 8,1-1 1,-1 1-1,0 0 1,1 0-1,-1-1 1,1 0 0,-1 1-1,0-1 1,1 0-1,-1 0 1,0 0 0,0 0-1,0-1 1,0 1-1,0-1 1,0 1-1,0-1 1,-1 0 0,2 0-9,0-2 4,0 0 0,-1-1 0,1 1 0,-1 0 1,0-1-1,0 0 0,0 1 0,-1-1 1,1-3-5,2-12-62,-1 0 1,-1-1 0,-1 1-1,-1-10 62,0 26-22,0 3-357,0 1-621,0 1-1619,0 5-2366</inkml:trace>
  <inkml:trace contextRef="#ctx0" brushRef="#br0" timeOffset="23315.1">4737 204 144,'0'0'1439,"0"0"-601,0 0-358,0 0-62,0 0 191,0 0 261,0-6 200,0-19 558,0-11 6322,0 35-7166,0 1-165,0 0-60,0 0-63,0 0-81,0 0-113,0 0-76,0 0-26,0 7 25,-15 502 317,15-508-704,0-1-105,0 0-195,0 0-238,0 0-259,0 0-382,0 0-600,0 0-1547,0 0-2213</inkml:trace>
  <inkml:trace contextRef="#ctx0" brushRef="#br0" timeOffset="23961.91">4975 41 2513,'0'0'2700,"0"0"-1133,0 0-320,0 0 187,0 0-287,0 0-306,23 11 1665,43 28-1025,-48-30-1171,0 1 0,-1 1 0,15 12-310,-20-13 78,0 0-1,0 1 1,-2 0-1,1 0 1,-1 1-1,-1 1 1,0 0-1,-1 0 1,0 0-1,-1 1 1,-1 0-1,0 1 1,-1-1-1,-1 1 1,0 0-1,-1 0 1,0 1-1,0 10-77,-2-9 29,0 1-1,-1-1 0,0 1 1,-2-1-1,0 0 1,-1 1-1,0-1 0,-2 0 1,0 0-1,-1-1 1,0 0-1,-1 0 1,-2 0-29,-11 19-318,-2-1 1,-1-1-1,-2-1 1,-1-1 0,-29 27 317,50-53-564,0-1 0,0 0 1,-1 0-1,1-1 1,-1 0-1,0 0 1,-5 2 563,-5 0-4829</inkml:trace>
  <inkml:trace contextRef="#ctx0" brushRef="#br0" timeOffset="24993.17">3269 72 1216,'0'0'1993,"0"0"-401,0 0-193,0 0-173,0 0-128,0 0-27,0 1 3677,-1 7-4519,-4 6-102,0 0-1,-1-1 1,0 1-1,-1-1 1,-5 5-127,-10 23 108,5-3 84,2 0 1,1 1 0,2 0-1,2 1 1,2 0-1,2 1 1,1 0 0,2 0-1,2 40-192,1-33 85,2 0-1,2 0 1,6 18-85,-7-48-28,1 0 0,1-1 0,1 1 1,1-1-1,0 0 0,1-1 1,1 0-1,0 0 0,1-1 0,5 6 28,-11-16-80,0 0-1,1-1 0,0 1 0,0-1 0,0 0 1,0 0-1,1-1 0,-1 1 0,1-1 1,0 0-1,0-1 0,0 1 0,0-1 1,5 1 80,6 0-649,1-1 1,-1-1 0,1 0 0,11-2 648,1 1-1367,27 0-3475</inkml:trace>
  <inkml:trace contextRef="#ctx0" brushRef="#br0" timeOffset="25863.75">5783 303 6481,'0'0'2786,"0"0"-1001,0 0-453,0 0-197,0 0-266,0 0-316,-5 3-147,-14 16 17,0 0 1,2 2-1,0 0 0,-10 17-423,6-9 174,-41 50-19,22-28-219,-26 42 64,58-68-969,7-9-2900,1-16 1027,0 0-1430</inkml:trace>
  <inkml:trace contextRef="#ctx0" brushRef="#br0" timeOffset="26226.35">5447 371 5049,'0'0'3729,"0"0"-2247,0 0-624,0 0 265,0 0-115,0 0-318,0 10-178,0-6-472,-1 1 22,1-1 0,0 1 0,1 0 1,-1-1-1,1 1 0,0 0 1,0-1-1,0 1 0,1-1 1,0 1-1,-1-1 0,2 0 0,-1 0 1,0 0-1,1 0 0,2 3-62,16 14 317,2 0-1,0-2 1,9 5-317,8 7 116,192 148-195,-208-167-578,-5-10-3595,-12-2-2680</inkml:trace>
  <inkml:trace contextRef="#ctx0" brushRef="#br0" timeOffset="26976.24">6002 1 7178,'0'0'4657,"0"0"-2993,0 0-1040,0 0-47,0 0-34,0 0-224,1 0-140,11 2 68,-1 0 0,1-1 1,0 0-1,-1-1 1,1 0-1,2-1-247,-2 0 69,0 0 0,0 1 0,1 1 0,-1 0 0,0 1 0,6 2-69,-14-3 6,-1 0-1,1 0 1,-1 1 0,1 0 0,-1 0-1,0 0 1,0 0 0,0 0 0,0 1 0,0-1-1,-1 1 1,1 0 0,-1-1 0,0 1-1,1 0 1,-1 1 0,-1-1 0,1 0 0,0 1-1,-1-1 1,0 1 0,1-1 0,-1 3-6,1 3 1,0 0 1,-1 0 0,0-1-1,0 1 1,-1 0-1,0 0 1,-1 0 0,0-1-1,0 1 1,-1 0-1,0 0 1,-1-1 0,1 0-1,-2 1 1,1-1-1,-1 0 1,0-1 0,-1 1-1,0-1 1,0 1-2,-16 18-2,-1-1 0,-2 0 0,0-2 0,-19 14 2,7-5 6,36-32-12,-1 0-1,1 0 0,0 0 0,0 0 0,-1 0 0,1 0 0,0 1 0,0-1 0,-1 0 1,1 0-1,0 0 0,0 0 0,0 1 0,-1-1 0,1 0 0,0 0 0,0 1 0,0-1 1,0 0-1,-1 0 0,1 1 0,0-1 0,0 0 0,0 0 0,0 1 0,0-1 0,0 0 1,0 0-1,0 1 0,0-1 0,0 0 0,0 1 0,0-1 0,0 0 0,0 0 0,0 1 1,0-1-1,0 0 0,0 1 0,0-1 0,1 0 0,-1 0 0,0 1 0,0-1 0,0 0 1,0 0-1,0 0 0,1 1 0,-1-1 0,0 0 0,0 0 0,1 0 7,11 3 60,-11-3-86,28 6 126,-1 0-1,0 2 0,0 1 0,5 4-99,-22-8 59,0 0-1,0 0 0,-1 1 0,0 1 0,0 0 1,-1 0-1,0 1 0,0 0 0,-1 0 1,0 1-1,6 7-58,-11-11 20,-1 0 0,0-1 1,0 1-1,0 0 0,0 0 0,-1 0 0,1 0 0,-1 0 1,-1 0-1,1 1 0,-1-1 0,0 0 0,0 0 1,0 0-1,-1 1 0,0-1 0,0 0 0,0 0 0,0 0 1,-1 0-1,0 0 0,0 0 0,0-1 0,-1 1 1,0-1-1,0 1 0,0-1 0,0 0 0,-1 0 0,-1 2-20,-12 6-112,-1 0 0,0-1-1,-1-1 1,0 0-1,-1-2 1,-4 1 112,-42 13-4513,-14 1 4513,69-20-706,-24 7-5232</inkml:trace>
  <inkml:trace contextRef="#ctx0" brushRef="#br0" timeOffset="27999.03">3269 1400 1240,'0'0'832,"0"0"-218,0 0-42,0 0-12,0 0 12,0 0-68,6-15-48,3-6-300,1 0 82,-2 0-1,0 0 1,-1-6-238,-14 41 9875,-8 13-7749,-23 43-2700,22-38 670,2 0-1,1 1 1,1 1-1,2 0 1,1 0-1,2 1 0,2 0 1,1 0-1,0 22-95,4-55 2,0 19 1,1 1-1,0-1 1,3 5-3,-3-18-4,1-1-1,0 1 1,1-1-1,-1 1 1,2-1-1,-1 0 1,1-1 0,0 1-1,0 0 1,3 2 4,2 2-84,0-1 1,0 0-1,0-1 1,2 0-1,-1-1 1,9 6 83,-13-10-535,1 0 1,0-1-1,0 0 1,0 0-1,0 0 1,1-1-1,-1 0 1,1-1-1,-1 1 1,1-1-1,0-1 1,0 0 534,6 0-6035</inkml:trace>
  <inkml:trace contextRef="#ctx0" brushRef="#br0" timeOffset="28958.27">3620 1485 6513,'0'0'2537,"0"0"-965,0 0-277,0 0-168,0 0-376,0 29-267,0 167 264,-1-147-339,-1 1 1,-3-1-1,-2 1 0,-3-2 0,-2 5-409,4-32 57,6-35 8,0-2-74,-3-42-25,3 1 1,4-25 33,-1 6-27,-1 57-24,1 1 1,1 0-1,0 0 1,2 0 0,0 0-1,1 0 1,6-14 50,-8 23-18,1 1-1,0 0 1,1 0 0,0 0 0,0 0 0,0 1-1,1 0 1,0 0 0,1 0 0,0 1 0,0 0-1,0 0 1,0 1 0,1 0 0,0 0 0,5-1 18,-5 3-16,0 0 1,1 1-1,-1 1 1,1-1-1,0 1 1,-1 1-1,1 0 1,-1 0-1,3 1 16,7-1-7,-15 0 7,-1 0 0,1 0 0,-1 1 0,1-1 0,-1 1 0,1 0-1,-1-1 1,0 1 0,1 0 0,-1 0 0,0 1 0,0-1 0,0 0 0,0 1 0,0-1 0,0 1 0,0 0 0,0 0 0,0 0 0,-1 0 0,1 0 0,-1 0 0,0 0 0,1 0 0,-1 0 0,0 1-1,0-1 1,-1 1 0,1-1 0,0 0 0,-1 1 0,1-1 0,-1 1 0,0 0 0,0-1 0,0 1 0,0-1 0,0 4-24,0 0 0,0 0 0,-1 0-1,1 0 1,-1 0 0,-1 0 0,1 0 0,-1 0 0,0-1-1,0 1 1,-1-1 0,0 1 0,0-1 0,0 0 0,-2 2 24,-24 24-483,-36 43-151,58-65 608,1 0 1,0 1 0,0-1-1,1 1 1,1 0-1,0 1 1,-2 5 25,5-12 11,1-1 0,0 1 0,0 0 1,0-1-1,0 1 0,1 0 0,-1-1 1,1 1-1,0-1 0,0 1 0,0-1 0,0 0 1,1 1-1,0-1 0,-1 0 0,1 0 0,0 0 1,0 0-1,1 0 0,-1 0 0,1 0-11,6 6 73,-1-1 0,1 1 0,1-2 0,-1 1 0,9 3-73,41 23 105,-38-24-198,-1 2-1,0 0 1,0 2 0,8 7 93,-27-19-341,5 4 91,-5 0-3881,-1-3-3849</inkml:trace>
  <inkml:trace contextRef="#ctx0" brushRef="#br0" timeOffset="29471.87">4103 1770 3881,'0'0'3677,"0"0"-1984,0 0-319,0 0-50,0 0-312,0 0-317,-2 25-196,-3 8-361,1-6 42,2 1 0,0 0 0,2 5-180,-1-13 236,1-13-194,-1 0-1,1-1 1,0 1-1,1-1 1,0 1-1,1 4-41,-2-10 3,1 0 0,-1 1-1,1-1 1,-1 0 0,1 1-1,0-1 1,-1 0 0,1 0 0,0 0-1,0 0 1,0 0 0,0 0-1,0 0 1,0 0 0,1 0-1,-1 0 1,0 0 0,0-1 0,0 1-1,1-1 1,-1 1 0,0-1-1,1 1 1,-1-1 0,1 0-1,-1 1 1,0-1 0,1 0 0,-1 0-1,1 0 1,0 0-3,4-1 2,0 0 1,-1 0 0,1-1-1,0 0 1,-1 0-1,0 0 1,1 0-1,-1-1 1,0 0-1,0 0 1,0 0-1,-1-1 1,1 0-1,-1 0 1,0 0-1,0 0 1,0 0-1,-1-1 1,1 0-1,-1 0 1,0-1-3,10-13-175,-2-2-1,0 1 1,-2-2 0,6-16 175,-12 26-43,0 0 0,0-1 0,-1 1 0,-1-1 0,0 1 0,-1-1 0,-1-4 43,1 6-1,0 8-11,0 0-1,0 0 1,-1 0-1,1 0 0,-1 0 1,0 1-1,0-1 0,0 0 1,0 1-1,-1-1 1,1 1-1,-1-1 0,1 1 1,-1-1-1,0 1 1,0 0-1,0 0 0,0 0 1,0 0-1,0 0 0,-1 1 1,1-1-1,-1 1 1,1-1-1,-1 1 0,1 0 1,-1 0-1,0 0 1,0 0-1,1 1 0,-1-1 1,0 1-1,0 0 0,-1-1 13,-1 1-61,-1-1 0,0 1 0,1 0 0,-1 0 0,0 1 0,1 0-1,-1 0 1,0 0 0,1 0 0,-1 1 0,1 0 0,0 0 0,0 1 0,-1-1-1,2 1 1,-1 0 0,-2 2 61,0 2-20,0 0 0,1 1 1,0-1-1,1 1 0,-1 0 0,1 1 0,1-1 0,0 1 0,0 0 0,1 0 20,0-2-267,1 0-1,0 0 1,0 0-1,1 0 1,0 1-1,1-1 1,-1 0-1,1 1 1,0-1-1,1 0 0,0 0 1,0 1-1,2 2 268,9 9-4218</inkml:trace>
  <inkml:trace contextRef="#ctx0" brushRef="#br0" timeOffset="30207.23">4484 1685 5209,'0'0'2770,"0"0"-792,0 0-609,0 0-368,0 0-233,0 0-149,0 9-47,-4 158 1352,5-163-1917,-1 0 0,0 0-1,1 0 1,-1 0 0,1 0 0,0 0 0,1 0-1,-1-1 1,1 1 0,-1 0 0,1-1-1,0 0 1,0 1 0,1-1 0,-1 0-1,1 0 1,-1 0 0,1 0 0,0-1-1,0 1 1,0-1 0,1 1-7,2 0-4,0 1 0,0-1-1,0 0 1,1-1 0,-1 0 0,1 0 0,-1 0 0,1-1-1,0 1 1,0-2 0,0 1 0,2-1 4,-5-1-8,-1 1 0,1-1 1,-1 0-1,0-1 0,0 1 0,0 0 0,0-1 1,0 0-1,0 0 0,0 0 0,0 0 1,-1 0-1,1 0 0,-1-1 0,1 1 1,-1-1-1,0 0 0,1-2 8,11-13-186,-2-2 1,6-10 185,-5 7-161,-4 9 85,-6 10 72,0-1 0,0 1 1,0-1-1,0 0 1,-1 0-1,1 0 1,-1 0-1,-1-1 1,2-4 3,-3 9 200,0 1 66,0 0-107,0 1-158,0 1 0,0-1-1,1 1 1,-1-1 0,0 1 0,1-1-1,-1 0 1,1 1 0,-1-1 0,1 1-1,0-1 1,-1 0 0,1 0 0,1 1-1,0 1-12,1 1 0,0-1 0,-1 0 0,2 0 0,-1 0 0,0 0 0,1 0 0,-1-1 0,1 1 0,0-1 1,-1 0-1,1-1 0,0 1 0,0 0 0,1-1 0,-1 0 0,0 0 0,0 0 0,4-1 12,-7 0-1,0 0 0,0-1-1,0 1 1,0-1 0,0 1 0,0-1 0,0 0-1,0 1 1,-1-1 0,1 0 0,0 1-1,0-1 1,-1 0 0,1 0 0,-1 0 0,1 0-1,0 0 1,-1 0 0,0 0 0,1 0-1,-1 0 1,1 0 0,-1 0 0,0 0 0,0 0-1,0 0 2,8-37-82,-7 29 16,3-29-438,-1 0 0,-1 0 1,-3-3 503,1 14-463,0 27 244,1-1 0,-1 1-1,1-1 1,-1 1 0,0 0 0,1-1-1,-1 1 1,1 0 0,-1-1-1,1 1 1,-1 0 0,1 0 0,0-1-1,-1 1 1,1 0 0,-1 0 0,1 0-1,-1 0 1,1 0 0,0 0-1,-1 0 1,1 0 0,-1 0 0,1 0-1,0 0 1,-1 0 0,1 0-1,-1 0 1,1 1 0,-1-1 0,1 0-1,-1 0 1,1 1 219,4 5-6204</inkml:trace>
  <inkml:trace contextRef="#ctx0" brushRef="#br0" timeOffset="30924.36">5024 1553 4337,'0'0'1968,"0"0"-411,0 0 202,0 0-243,0 0-380,0 0-325,26-8-343,84-24-253,-62 20-133,-26 12-20,-13 2-7,-7-2-40,0 1 1,0 0 0,-1 0 0,1 0-1,0 0 1,-1 0 0,1 0-1,-1 1 1,1-1 0,-1 0 0,1 1-1,-1-1 1,0 1 0,0-1 0,0 1-1,0 0 1,0 0 0,0-1-1,0 1 1,-1 0 0,1 0 0,-1 0-1,1 0 1,-1 0 0,0 0 0,1 0-1,-1 0 1,0 0-16,2 15 114,-1-1-1,-1 1 1,0 2-114,0-10 40,0-1 4,-1 0-1,0 0 1,0-1-1,0 1 0,-1-1 1,0 1-1,-1-1 1,0 0-1,0 0 1,-3 6-44,-6 6 95,-1-1 0,0 0 0,-2 0-95,4-5 136,1 0 0,0 1 1,1 0-1,0 0 0,1 1 1,-2 7-137,9-20 10,1-1 1,0 0-1,-1 1 1,1-1-1,0 0 1,0 1-1,0-1 1,0 0-1,0 1 1,0-1-1,0 0 1,1 1-1,-1-1 1,0 0-1,1 0 1,-1 1-1,1-1 1,-1 0-1,1 0 1,0 0-1,0 0 1,-1 0-1,1 1 0,0-1 1,0-1-1,0 1 1,0 0-1,0 0 1,0 0-1,0 0 1,0-1-1,0 1 1,1 0-1,-1-1 1,0 1-1,0-1 1,1 0-1,-1 1 1,2-1-11,8 4 112,1-2 0,1 1 1,-1-1-1,5 0-112,-1-1 119,13 3-118,18 3-799,1 1 0,27 10 798,-53-14-3783,-13-3-819</inkml:trace>
  <inkml:trace contextRef="#ctx0" brushRef="#br0" timeOffset="31391.02">5401 1315 7042,'0'0'2492,"0"0"-994,0 0-201,0 0-19,0 0-185,0 0-362,21 20-300,65 65-123,-61-59-107,-1 2 1,-1 1-1,-1 0 0,-1 2 0,-2 0 1,-2 1-1,0 1 0,2 11-201,-15-35 6,8 17 6,-1 0-1,-1 0 0,-1 1 0,-1 0 0,-2 1 0,-1 0 1,-1 0-1,-1 0 0,-1 0 0,-2 1 0,-3 27-11,2-49-106,-1-1 1,1 1-1,-1-1 0,0 0 0,0 0 0,-1 0 1,0 0-1,0 0 0,0 0 0,-1-1 0,0 0 1,0 1-1,0-2 0,-1 1 0,-2 2 106,3-3-771,-1-1-1,1 0 1,-1 0-1,0 0 0,0 0 1,0-1-1,-1 1 1,1-1-1,0-1 1,-1 1-1,-4 0 772,-9-1-7331</inkml:trace>
  <inkml:trace contextRef="#ctx0" brushRef="#br0" timeOffset="31873.88">6247 1410 9962,'0'0'2269,"0"0"-1002,0 0-357,0 0-100,0 0-171,0 0-167,-8 22-149,-1 3-248,0 0-21,0-2 1,-2 1-1,0-1 1,-8 10-55,-146 228-1248,155-247 251,8-12-648,2-3-1335,0-5-1862</inkml:trace>
  <inkml:trace contextRef="#ctx0" brushRef="#br0" timeOffset="32221.6">5994 1522 7034,'0'0'2876,"0"0"-1198,0 0-402,0 0-10,0 0-143,0 0-147,10 8-121,41 28 136,-16-13-409,-2 1 0,31 29-582,-39-23-32,0 1 0,-2 1 0,-1 1 0,12 26 32,-16-29-291,-17-28 126,0-1 0,0 1 1,0 0-1,0-1 0,0 1 0,1-1 0,-1 1 1,0-1-1,1 0 0,0 1 0,-1-1 0,1 0 1,0 0-1,-1 0 0,1 0 0,0-1 0,0 1 1,0 0-1,0-1 0,0 1 0,0-1 0,0 0 1,0 1-1,0-1 0,0 0 0,0 0 1,0 0-1,0-1 165,10 1-5204</inkml:trace>
  <inkml:trace contextRef="#ctx0" brushRef="#br0" timeOffset="32855.75">6504 1288 6977,'0'0'5375,"0"0"-3293,0 0-1369,0 0-117,0 0 61,0 0-153,5 0 48,8 0-297,3 0 69,-1 0 0,1 1 0,13 3-324,-24-3 32,1 1 0,0-1 0,0 1 0,0 1 0,-1-1-1,1 1 1,-1 0 0,0 0 0,0 1 0,0-1 0,0 1-1,1 2-31,1 1 17,-1 0-1,1 1 1,-2 0-1,1 0 0,-1 0 1,0 1-1,-1-1 1,0 1-1,0 0 0,-1 1 1,0-1-1,-1 0 0,1 6-16,0 8 9,-1 1 0,0-1 0,-2 1 0,-1 0 0,-2 1-9,2-14-12,-1 0 1,-1 0-1,0-1 1,0 1-1,-1 0 1,-1-1-1,1 0 1,-2 0-1,-4 7 12,-7 8-177,-1 0-1,-20 20 178,33-35-55,5-10 49,0 1-29,0-1-69,0 1 90,-1 0 0,1 0-1,0 1 1,0-1 0,0 0 0,0 0 0,0 1-1,1-1 1,-1 0 0,0 0 0,0 1 0,1-1-1,-1 0 1,1 1 14,8 2 6,1-1 0,-1 0-1,0 0 1,1-1 0,0-1 0,-1 0-1,1 0 1,0 0 0,0-1 0,1-1-6,13 1 16,30 2 93,-26-3-129,-1 2-1,0 1 0,0 1 1,0 2-1,3 1 21,-27-5-327,0 0-1,0 0 1,0 0-1,0 0 1,-1 1-1,1-1 1,0 1-1,-1 0 1,3 2 327,-3 3-4732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3.217"/>
    </inkml:context>
    <inkml:brush xml:id="br0">
      <inkml:brushProperty name="width" value="0.05" units="cm"/>
      <inkml:brushProperty name="height" value="0.05" units="cm"/>
    </inkml:brush>
  </inkml:definitions>
  <inkml:trace contextRef="#ctx0" brushRef="#br0">1 140 3569,'0'0'2274,"0"0"-723,0 0-279,0 0-89,0 0-158,0 0-135,0 4 2684,0-3-3561,0 0 0,0-1-1,0 1 1,1 0 0,-1 0-1,0 0 1,0 0 0,1-1 0,-1 1-1,0 0 1,1 0 0,-1-1 0,1 1-1,-1 0 1,1-1 0,-1 1-1,1 0 1,0-1 0,-1 1 0,1-1-13,16 3 102,-1 0 0,1-2 0,-1 0-1,1-1 1,-1 0 0,3-2-102,24 1 102,-42 1-262,1-1-1,-1 1 1,0 0-1,1 0 1,-1 0-1,1 0 1,-1 0-1,0 0 1,1 0-1,-1 1 1,1-1-1,-1 0 1,0 1-1,1-1 1,-1 1-1,0 0 1,0-1 0,1 1-1,-1 0 1,0 0-1,0-1 1,0 1-1,0 0 1,0 0-1,0 1 1,0-1-1,0 0 1,0 0-1,-1 0 1,2 2 160,2 10-5275</inkml:trace>
  <inkml:trace contextRef="#ctx0" brushRef="#br0" timeOffset="663.2">423 1 3729,'0'0'1483,"0"0"-311,0 0-228,0 0-105,0 0 83,0 0-30,0 0-104,0 0-55,0 0-15,0 0-111,0 0-132,0 0-91,0 0-76,0 0-59,0 0-40,0 0-11,0 0-54,0 0-64,0 0 48,0 0 20,0 0-84,0 2-36,3 59 744,4 21-772,3 28 92,-10-106-85,1 24 18,0 0-1,2 0 1,1-1-1,2 1 0,4 12-24,-9-37 2,2-3 6,-3 0 2,0 0-28,0 0-68,0 0-43,0 0-75,0 0-111,0 0-178,0 24-3435,0-11 1548,0-2-545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0.729"/>
    </inkml:context>
    <inkml:brush xml:id="br0">
      <inkml:brushProperty name="width" value="0.05" units="cm"/>
      <inkml:brushProperty name="height" value="0.05" units="cm"/>
    </inkml:brush>
  </inkml:definitions>
  <inkml:trace contextRef="#ctx0" brushRef="#br0">684 22 3081,'0'0'1720,"0"0"-476,0 0-231,0 0 67,0 0 343,0 0-552,0 0-249,0 0 144,0 0-109,0 0-193,0 0-103,0 0-76,0 0-46,0 0-6,0 0 42,0 0 58,0 0 46,0 0 13,0 0-36,0 0-77,0 0-14,-5 1 3075,-20 1-3391,-382-5-283,406 3 348,1 0-5,-22 0-10,-69 0 67,69-16 29,8 14-88,1 0-1,0 1 1,-1 1-1,-2 1-6,-1-1-2,8-2-64,5 3-155,3 7 124,0-1 162,-6 99 57,5 0 1,5 2-123,-1 26 18,5 179 14,-7-264-30,0 33 1,2 0 0,12 58-3,-10-102 3,-2 0-1,-1 0 0,-2 0-2,0-4 4,1 0-1,2-1 1,6 33-4,-5-37 3,0 1 0,-2-1 0,-1 1 0,-2 10-3,0 24 2,2 183 24,-3-107 131,1-121-142,0 0 0,0 0 0,-2-1 1,-4 13-16,-4 21 28,10-38 5,1 1-1,1-1 0,0 1 1,1 5-33,0 15 94,-1-35-79,0 0-4,0 0 9,0 0 26,0 0 12,0 0-38,0 0-7,0 0-4,0 0-1,0 0 0,0 0 0,0 0 0,0 0 0,0 0 7,0 0 21,0 0-9,0 0 1,0 0-48,0 0 6,0 0-4,0 0-42,38 0-50,8 0 108,-1 1 0,14 4 2,44 9 34,-70-11-58,-4 0-1568,-28-2 1320,0 0 0,0-1 1,1 1-1,-1 0 0,0 0 0,0 0 0,0 0 1,0 0-1,0 1 0,-1-1 0,1 0 1,0 0-1,0 1 0,-1-1 0,1 0 1,-1 1-1,1-1 0,-1 0 0,0 1 1,0-1-1,1 1 272,-1 7-4425</inkml:trace>
  <inkml:trace contextRef="#ctx0" brushRef="#br0" timeOffset="1552.01">782 399 3673,'0'0'1605,"0"0"-292,0 0-173,0 0-26,0 0-44,0 0-93,0 0-54,0 0-174,0 0-166,0 0-82,0 0-90,0 0-62,0 0-61,0 0-61,0 0-51,0 0-41,0 0-20,0 0-29,0 0-11,0 0-28,0 0-31,9-10 121,-3 4-112,0 1 0,0 0 0,1 0-1,-1 1 1,1-1 0,0 2 0,1-1 0,-1 1 0,0 0 0,1 0 0,0 1-1,0 0 1,0 0 0,-1 1 0,1 0 0,1 1 0,7 0-25,-12 0 0,0 0 1,0 0 0,0 1-1,0-1 1,0 1-1,0 0 1,0 1 0,0-1-1,-1 1 1,1-1-1,0 1 1,-1 0-1,1 0 1,-1 1 0,0-1-1,0 1 1,0 0-1,0 0 1,0 0 0,0 0-1,-1 0 1,0 0-1,1 1 1,-1-1 0,0 1-1,-1 0 1,2 1-1,2 7 13,0 0 0,-1 1 0,0-1 1,-1 1-1,0 0 0,-1 0 0,-1 0 1,0 0-1,0 0 0,-2 0 0,1 0 0,-3 7-13,2-14-3,-1 1-1,0-1 1,-1 0-1,1 0 1,-1 0-1,0 0 0,-1-1 1,1 1-1,-1-1 1,-1 1 3,-49 53-35,25-28 41,26-26 60,0-1 0,-1 0-1,0 0 1,0 0-1,0 0 1,0-1-1,-1 1 1,1-1-1,-1 0 1,0 0-1,0-1 1,0 0-1,0 0 1,-1 0 0,1 0-1,0-1 1,-1 0-1,1 0 1,-1 0-1,1-1 1,-6 1-66,10-1 190,1 0-79,0 0-40,0 0-54,0 0-45,0 0-85,0 0 3,0 0-4,20 0 16,87-4 83,-38 1 0,14 3 15,-74 1-4,0 0 1,0 1-1,0 0 1,0 0-1,-1 1 1,1 0-1,-1 0 1,1 1-1,-1 0 1,0 1-1,-1-1 1,1 2-1,6 5 4,-9-6 412,-2-3-2154,-2-9-1059,-1 3 2157,0-13-5530</inkml:trace>
  <inkml:trace contextRef="#ctx0" brushRef="#br0" timeOffset="12242.02">899 1289 328,'0'0'3513,"0"0"-1618,0 0-525,0 0-233,0 0-35,0 0-74,0 0-89,0 0-110,0 0-131,0 0-173,0 0-193,0 0-97,0 0-74,0 0-9,0 0 18,0 0 48,0 0 28,0 0-15,0 0-2,0 0-1,0 0 8,0 0-9,0 0-31,0 0-23,0 0-23,0 0-17,0 0-46,24 0-27,7 0-26,-13-1-37,-1 1 1,1 1 0,0 0-1,1 2 3,-13-2-4,0 1 0,0 0-1,0 0 1,-1 0 0,1 0 0,0 1-1,-1 0 1,0 0 0,0 1 0,0 0-1,0-1 1,0 2 0,3 3 4,-5-5 5,0 1 0,-1 0 1,1 0-1,-1 1 0,1-1 1,-1 0-1,0 1 0,-1 0 0,1-1 1,-1 1-1,0 0 0,0 0 0,-1-1 1,1 1-1,-1 0 0,0 0 0,-1 0 1,1 0-1,-1 0 0,0-1 1,0 1-1,-1 4-5,-2 1 13,1 0 0,-1-1 0,0 1 0,-1-1 0,0 0 0,-1-1 0,0 1 0,0-1 1,0 0-1,-5 3-13,8-7 23,-1-1 0,0 1 0,0 0 0,-1-1 0,1 0 0,-1 0 0,0-1 0,1 1 0,-1-1 1,0 0-1,0 0 0,-1 0 0,1-1 0,0 0 0,-1 0 0,-1 0-23,6-1 63,1 0-2,0 0-10,0 0-19,0 0-70,3 10-331,9-5 369,0-2 1,0 1-1,0-2 1,1 1-1,6-1 0,-3 0 7,0 1-1,-1 0 1,6 3-7,-15-4-1,-1 0 1,1 0-1,-1 1 0,0 0 1,0 0-1,0 0 0,-1 0 1,1 1-1,-1 0 0,0 0 1,2 2 0,-2-1 11,0 1 1,0-1 0,0 1 0,-1 0-1,0 0 1,0 0 0,0 1 0,-1-1-1,0 0 1,0 1 0,-1 0 0,0-1-1,0 1 1,-1 0 0,1 0-1,-1-1 1,-1 1 0,1 0 0,-1 0-1,-2 4-11,2-9 0,0 0 0,-1-1-1,1 1 1,0 0 0,-1-1 0,0 0-1,1 1 1,-1-1 0,0 0-1,0 0 1,0 0 0,0 0-1,0 0 1,0 0 0,0 0-1,0-1 1,0 1 0,0-1 0,-1 1 0,-43 6-93,0-4 125,0-2 0,-4-2-32,-23-1-1546,93-7-2213,2 1-450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54.316"/>
    </inkml:context>
    <inkml:brush xml:id="br0">
      <inkml:brushProperty name="width" value="0.05" units="cm"/>
      <inkml:brushProperty name="height" value="0.05" units="cm"/>
    </inkml:brush>
  </inkml:definitions>
  <inkml:trace contextRef="#ctx0" brushRef="#br0">0 47 1176,'0'0'3564,"0"0"-1624,0 0-413,0 0-59,0 0-227,0 0-249,9-5 2525,35-17-3497,-35 18-35,1 0 1,0 1-1,0 1 0,1-1 1,-1 2-1,1-1 1,-1 2-1,0-1 1,1 1-1,-1 1 1,10 1 14,-17-1 10,0 1 0,-1-1 0,1 1 0,-1-1 0,0 1 0,0 0 0,0 0 0,0 0 0,0 0 0,0 0 0,0 1 0,0-1 0,-1 1 0,1-1 0,-1 1 0,1 2-10,2 2 43,-1 0 0,0 0 0,-1 1-1,0-1 1,2 8-43,-3-6 2,0 0-1,0 0 0,0 1 0,-1-1 1,-1 0-1,1 1 0,-2-1 0,1 0 1,-1 0-1,-1 0 0,0 0 1,0 0-1,0-1 0,-1 1 0,0-1 1,-1 0-1,0 0 0,0 0 0,-1-1 1,-4 4-2,3-2 40,-1-1-1,0 0 1,0 0 0,-4 1-40,9-7 36,0 1 0,-1-1 0,1 0 0,-1 0-1,1-1 1,-1 1 0,0-1 0,0 0 0,0 0 0,1 0-1,-1 0 1,0-1 0,-3 1-36,6-1 92,1 0-41,0 0-36,0 3-10,0-3-20,0 0-42,0 0-19,0 0-4,0 0-20,0 0 10,0 0 0,0 0 39,28 0 44,-16 0 12,23-1 6,-1 2-1,1 1 1,-1 1-1,1 3 1,16 4-11,-40-7 12,-10-3-52,-1 0-199,0 0-394,0 0-1036,0 0-2358,0 0-2093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5.810"/>
    </inkml:context>
    <inkml:brush xml:id="br0">
      <inkml:brushProperty name="width" value="0.05" units="cm"/>
      <inkml:brushProperty name="height" value="0.05" units="cm"/>
    </inkml:brush>
  </inkml:definitions>
  <inkml:trace contextRef="#ctx0" brushRef="#br0">212 503 1304,'0'0'2081,"0"0"-490,0 0-423,0 0-237,0 0-322,0 0-235,10-5 3675,37-16-2949,-27 16-667,0 1 0,16-1-433,27-5 567,-53 8-531,1 1 0,0 0-1,-1 0 1,1 1-1,1 1-35,6-1 17,-16 0-13,-1 1 1,1-1-1,0 1 0,-1-1 0,1 1 0,0 0 1,-1 0-1,1 0 0,-1 0 0,1 0 1,-1 0-1,0 0 0,1 0 0,-1 0 0,0 1 1,0-1-1,0 0 0,0 1 0,0-1 1,0 1-1,0-1 0,0 1 0,-1 0 0,1-1 1,-1 1-1,1 0 0,-1-1 0,1 1 1,-1 0-1,0 0 0,0 0-4,2 12 135,-1 0-1,0-1 1,-1 11-135,0-17 109,0-5-60,1-1-1,-1 1 0,0 0 0,0-1 0,0 1 1,-1 0-1,1-1 0,0 1 0,-1 0 1,1-1-1,-1 1 0,1-1 0,-1 1 0,0-1 1,1 1-1,-1-1 0,0 1-48,-1-1 36,0 0 1,-1 0-1,1 0 0,0 0 0,0 0 0,-1-1 0,1 1 1,0-1-1,-1 1 0,1-1 0,-1 0-36,-1 1 4,-68 2 738,55-3-443,16 0-315,1 0-41,0 0-40,0 4 62,0-1 0,1 1 0,-1 0 1,1-1-1,0 1 0,0-1 0,0 1 1,0-1-1,1 1 0,0-1 0,-1 0 0,1 0 1,0 0-1,0 0 0,1 0 0,-1 0 0,3 2 35,6 4 0,-1-1 0,2 0 0,-1 0-1,6 2 1,-9-6 6,1 1-1,-1 0 0,0 1 0,0 0 0,-1 0 1,0 1-1,0 0 0,5 6-5,-11-11 13,0 0-1,0 0 1,0 0-1,0 0 1,-1 0 0,1 0-1,-1 1 1,1-1 0,-1 0-1,0 1 1,1-1-1,-1 0 1,0 1 0,-1-1-1,1 0 1,0 0-1,-1 1 1,1-1 0,-1 0-1,0 1-12,-1 1 14,1 0 0,-1 0 0,0 0 0,0 0 0,-1 0-1,1-1 1,-1 0 0,0 1 0,0-1 0,-1 1-14,-93 87 48,96-90-42,0 0 0,-1 0-1,1 0 1,0-1 0,-1 1 0,1 0 0,-1 0 0,1-1 0,-1 1 0,1-1 0,-1 1-1,1-1 1,-1 0 0,0 1 0,1-1 0,-1 0 0,0 0 0,1 0 0,-1 0 0,1-1 0,-1 1-1,0 0 1,1-1-6,-33-15 219,18 7-165,15 6-54,1 3-55,0 0-142,0 0-218,0 0-156,0 0-232,0 0-418,14 0-4624,-2 0-1996</inkml:trace>
  <inkml:trace contextRef="#ctx0" brushRef="#br0" timeOffset="1996.41">975 388 1296,'0'0'1343,"0"0"-363,0 0-98,0 0 27,0 0-78,0 0-173,0 0-153,0 0-22,0 0 6,0 0 72,0 0 68,0 0 9,0 0 47,0 0 70,0 0 4,0 0-79,0 0-76,0 0-3,0 0-28,0 0-109,0 0-96,0 0-82,0 0-59,0 0-62,0 0-20,0 0-28,0 0 6,0 6-1,-1 52 0,2 90 466,9 52-588,0-89 729,-4 39-729,-6 458 55,-4-157-553,4-451 388,0 0-41,0 0-4,0 0 9,0 28-558,0 22 645,0-50 67,0 0 5,0 0-3,0 28-174,1-18 93,0 0 1,1 1-1,0-1 1,1 0-1,0 1 71,0-1 98,-1-1-1,0 2 0,0-1 1,0 7-98,9-29-3381,-7-7-825</inkml:trace>
  <inkml:trace contextRef="#ctx0" brushRef="#br0" timeOffset="4166.34">1756 286 1616,'0'0'2413,"0"0"-373,0 0-594,0 0-192,0 0-181,0 0-189,-5-1 5324,-20 3-6494,19 3 270,0-1 0,0 1 0,0 1 0,0-1 0,1 1 0,0 0 1,0 0-1,-2 3 16,-24 27-29,22-27 23,1 0 1,0 1 0,0 0-1,1 0 1,0 1 0,1 0 0,0 0-1,1 1 6,-7 16 57,1 0-1,-4 23-56,12-37 60,1 1-1,1-1 1,0 1-1,1-1 0,2 14-59,-1 12 225,-1-33-225,1 0 1,0 1 0,0-1 0,0 0-1,1 1 1,0-1 0,0 0-1,1 0 1,0-1 0,0 1 0,1 0-1,0-1 1,3 4-1,-4-8-7,0 0-1,1 0 1,-1 0-1,1-1 1,-1 1 0,1-1-1,-1 0 1,1 0 0,0 0-1,0 0 1,-1-1-1,1 1 1,2-1 7,60-2-48,-33 1 31,-30 1 15,-1 0-1,1 0 1,-1 0 0,1-1 0,0 1 0,-1-1 0,1 1 0,-1-1 0,1 0 0,-1 0 0,0 0 0,1 0 0,-1 0 0,0-1 0,1 1 0,-1-1-1,0 1 1,0-1 0,0 0 0,0 0 2,14-8-18,-14 9 17,-1 1 1,1-1 0,0 0 0,-1 0 0,1 0 0,-1 0 0,1 0-1,-1 0 1,1 0 0,-1-1 0,0 1 0,0 0 0,1-1-1,-1 1 1,0-1 0,0 0 0,0 1 0,1-6 22,0-1 1,0 1-1,-1 0 0,0-1 0,0 1 1,0 0-1,-1-1 0,-1 1 1,1-1-1,-1 1 0,-1-4-22,1 7 11,-1 0-1,0-1 1,0 1-1,0 0 1,-1 0 0,1 0-1,-4-3-10,-11-21-23,15 26 24,1 1 0,-1-1-1,1 1 1,-1 0 0,1 0 0,-1-1-1,0 1 1,0 0 0,0 0 0,0 1 0,1-1-1,-1 0 1,0 1 0,0-1 0,0 1-1,-1-1 1,1 1 0,0 0 0,0 0 0,0 0-1,-1 0 0,-49 3-111,49-2 108,1 1 0,-1-1 0,1 0 0,-1 1 0,1-1 0,-1 1 0,1 0-1,0 0 1,0 0 0,0 0 0,0 0 0,0 0 0,0 0 0,0 2 3,-21 36-55,20-31 56,1-1 0,-1 1 0,1 0 0,0 6-1,-8 29-455,10-39 407,0-2-6904,0-3 2296</inkml:trace>
  <inkml:trace contextRef="#ctx0" brushRef="#br0" timeOffset="9562.81">1 1526 4601,'0'0'2519,"0"0"-410,0 0-329,0 0-221,0 0-348,0 0-318,0 0-174,0 0-105,0 0-157,0 0-139,0 0-133,0 0-94,0 0-65,0 0-16,0 0-2,0 0 9,12 0 158,232 0-786,-244 0-291,0 0-498,0-1-1417,0-1-2200</inkml:trace>
  <inkml:trace contextRef="#ctx0" brushRef="#br0" timeOffset="10370.04">465 1288 3873,'0'0'1914,"0"0"-534,0 0-324,0 0 58,0 0 1,0 0-114,0 0-129,0 0-128,0 0-94,4 24 1608,14 102-1359,-12-75-844,-3 1 0,-1 7-55,2 53 27,1-22-18,-5 8-9,0-51-152,0-47 35,0 0 20,0 0 31,0 0 48,0 0 8,0 0-11,0 0-34,0 0-42,0 0-75,0 0-60,0 0-32,0 0-60,0 0-99,0-27-3119,0 13-560</inkml:trace>
  <inkml:trace contextRef="#ctx0" brushRef="#br0" timeOffset="11788.64">1405 1543 800,'0'0'3777,"0"0"-1794,0 0-465,0 0-107,0 0-286,0 0-267,-5 0 20,2 0-426,6 0 2155,63-2-2421,-25 0-98,1 3 0,25 2-88,-33 7 80,-32-8-763,1-1-1,0 1 0,-1 0 1,1 0-1,-1 0 0,1 1 0,-1-1 1,0 0-1,0 1 0,0-1 1,-1 1-1,2 1 684,1 3-5246</inkml:trace>
  <inkml:trace contextRef="#ctx0" brushRef="#br0" timeOffset="12308.84">1903 1363 5569,'0'0'2393,"0"0"-733,0 0-432,0 0-193,0 0-201,0 0-169,4 24 1449,8 69-1136,-9-37-996,12 293-506,-15-348 229,0-1-27,0 0-64,0 0-201,0-20-2944,0 3-224</inkml:trace>
  <inkml:trace contextRef="#ctx0" brushRef="#br0" timeOffset="13324.6">2269 1407 5601,'0'0'3513,"0"0"-2093,0 0-582,0 0-111,0 0-202,0 0-176,31 0 732,-25 0-891,-2 0-37,1 0 1,0 0-1,-1 0 1,1 1-1,-1-1 0,1 1 1,0 0-1,0 1-153,-4-1 17,1 0-1,-1-1 1,0 1 0,0 0-1,1 0 1,-1 0-1,0 0 1,0 0 0,0 1-1,0-1 1,0 0-1,0 0 1,-1 1 0,1-1-1,0 1 1,-1-1-1,1 0 1,-1 1 0,1-1-1,-1 1 1,0-1-1,0 1 1,1-1 0,-1 1-1,0 0 1,0-1-1,-1 2-16,2 14 77,-1-10-62,1 0 0,-1 1 0,0-1 0,-1 0 0,0 0 0,0 0-1,0 0 1,-1 0 0,0 0 0,-1 0 0,1-1 0,-1 1 0,-2 3-15,-18 24-30,1 2 0,2 0-1,1 1 1,2 1 0,2 1-1,1 0 1,-3 20 30,9-27-59,3-13-20,1 0 1,0 1-1,2-1 1,-1 18 78,29-36-64,-21-1 66,-1 0 1,0 0 0,0 0-1,1-1 1,-1 1 0,0-1-1,0 0 1,0-1-1,0 1 1,0-1 0,0 0-1,0 1 1,0-2 0,0 1-3,0-2 9,0 1 1,-1-1 0,0 0-1,0 0 1,0 0 0,0 0 0,0-1-1,-1 1 1,0-1 0,0 0-1,0 1 1,0-2-10,1-7 37,1-1 1,-2 0-1,0 0 0,-1 0 1,0 0-1,-1 0 0,-1-4-37,1-5 171,-1 22-148,1 0-1,0 0 1,-1 0 0,1 0-1,-1 0 1,1 0 0,-1 0-1,0 0 1,1 0 0,-1 1-1,0-1 1,0 0 0,1 0-1,-1 1 1,0-1 0,0 0-1,0 1 1,0-1 0,0 1-1,0-1-22,-26-12 112,17 8-95,5 3-14,1 0 1,0-1 0,0 0 0,1 0-1,-1 0 1,1-1 0,0 1 0,-1-1-1,1 0 1,1 0 0,-1 0 0,1 0-1,-1 0 1,1 0 0,0-1 0,1 1-1,-2-5-3,0-4 12,0-1 0,1 1 0,1-1 1,0 1-1,1-10-12,-2-1-736,2 20 696,-1 1 0,0 0-1,1 0 1,0-1 0,0 1 0,0 0 0,0 0 0,1-1 0,-1 1 0,1 0 0,0 0 0,0 0 0,0 0 0,0 0-1,0 0 1,1 0 0,-1 0 0,1 0 0,0 0 0,0 1 0,0-1 40,2-1-215,-1 1 1,1-1-1,0 1 1,0 0-1,0 0 0,0 0 1,1 1-1,-1 0 1,1-1-1,2 1 215,33-6-5894,-25 7 456</inkml:trace>
  <inkml:trace contextRef="#ctx0" brushRef="#br0" timeOffset="16005.3">2262 82 1456,'0'0'4733,"0"0"-2384,0 0-989,0 0-252,0 0-147,0 0-73,0 0-173,0 0-278,0 0-97,0 0 154,0 0 84,0 0-32,0 0-95,0 0-145,0 0-94,0 0-16,0 0-48,0 0-73,9 0-35,12-1 44,0-2 0,-1-1 0,1 0 0,-1-2 0,0 0 0,18-8-84,-11 3 76,0 2 0,1 2 0,10-2-76,-5 5 12,1 2 0,23 1-12,-23 8 63,-33-7-55,-1 2 0,0 5 90,1 0-1,0 0 1,1-1-1,0 1 1,0-1 0,2 6-98,6 20 210,43 246 5,-26-121-103,14 29-112,-13-79 432,-6 1 0,-4 2 0,0 59-432,-15 177 112,-5-181-85,3-59-9,1-4-42,-9 69 24,0-109 7,7-62-15,0 27-127,0 85 225,0-112-77,0 0 4,0 0 23,0 0-24,0 0-8,0 24-56,0-18 50,0-5 4,0-1 4,0 0 3,0 0-4,0 0-1,0 0 0,0 0 0,0 0 0,0 0 2,-30 1 139,-24 4-63,42-5-83,0 1-1,1 0 1,-1 1-1,-1 1-2,-13 3 5,-1-1 0,0-1-1,0-1 1,0-1 0,0-2 0,0-1 0,-3-1-5,5-6-85,-3 0-53,28 8 59,0 0-26,0 0-58,0 0-136,0 0-153,0 0-133,0 0-225,10 0-2949,-5 0-2153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29.074"/>
    </inkml:context>
    <inkml:brush xml:id="br0">
      <inkml:brushProperty name="width" value="0.05" units="cm"/>
      <inkml:brushProperty name="height" value="0.05" units="cm"/>
    </inkml:brush>
  </inkml:definitions>
  <inkml:trace contextRef="#ctx0" brushRef="#br0">7 1193 2537,'0'0'1521,"0"0"-350,0 0-453,0 0-500,0 0 60,-6 0 1738,6 0 4951,383 0-4384,-279 3-2236,-44 0-63,0-3 0,3-3-284,16-8 117,-46 6 138,0 1 0,23 1-255,426 3 1420,-481 0-1432,0 0-1,1 0 1,-1 0-1,0 0 0,0 0 1,1 0-1,-1 0 1,0 1-1,0-1 1,0 1-1,0-1 1,1 1-1,-1-1 0,1 2 13,-2-2-47,1 0 0,-1 1-1,0-1 1,0 0-1,1 1 1,-1-1-1,0 1 1,0-1 0,1 1-1,-1-1 1,0 0-1,0 1 1,0-1-1,0 1 1,0-1 0,0 1-1,0-1 1,0 1-1,0-1 1,0 1-1,0-1 1,0 1 0,0-1-1,0 1 1,0-1 47,-1 3-329,-1-1 1,1 1 0,0-1-1,-1 1 1,1-1 0,-1 0 0,0 0-1,0 0 1,0 0 0,0 0-1,0 0 1,-1 0 328,-26 21-6324</inkml:trace>
  <inkml:trace contextRef="#ctx0" brushRef="#br0" timeOffset="1095.99">1203 952 2817,'0'0'1633,"0"0"-470,0 0-224,0 0-68,0 0-126,0 0 42,-3 0 85,-12 0 23,11 0-7,4 0-70,0 0-194,0 0-181,0 0-118,0 0-58,0 0-62,0 0-39,0 0-10,0 0 13,0 0 10,2 20 458,0-18-609,0 0 0,1 0-1,-1 0 1,1-1 0,-1 0 0,1 1-1,-1-1 1,1 0 0,0 0-1,0 0 1,0 0 0,0-1-28,43 8 282,-30-5-99,5 1-71,-1 1 0,-1 1 0,1 1 0,-1 0 0,0 2 0,-1 0 0,0 1 0,0 1 0,14 12-112,-6-13 624,-27 15-177,-1-14-444,-1 0 0,-1-1 0,0 0 0,-1 0-1,0 0 1,0 0 0,-1-1 0,-2 3-3,-9 16 9,-14 31 61,12-22 85,-2-1-1,-16 22-154,35-54 32,2-4-119,0 0-108,0 0-182,0 0-282,0 0-362,20 0-2923,2 0-546</inkml:trace>
  <inkml:trace contextRef="#ctx0" brushRef="#br0" timeOffset="3932.81">2155 1 3409,'0'0'1504,"0"0"-346,0 0-55,0 0 43,0 0-37,0 0-72,-27 3 2557,-10 4-3256,-1-2-1,0-2 1,0-1-1,-7-2-337,8-6 197,30 4-59,0 0 0,0 1 0,0 0 0,0 0 0,-4 1-138,11 20 25,-2 82 395,0-17 256,6 43-676,6-52 136,12 44-136,2 10 247,-16-60 515,-4 1-1,-4 30-761,4 68 314,5-94-310,-5-40 1,0 1-1,-3 2-4,14 329 99,-15 6-43,0-372-43,0-1-4,0 0-1,0 24 8,1-23-16,-1 0-1,1 0 1,-1 1-1,1-1 1,-1 0 0,1 0-1,0 0 1,-1 0-1,1 0 1,0 0-1,0 0 1,0 0-1,0 0 1,0 0-1,0-1 1,0 1-1,0 0 1,0-1 0,0 1-1,0-1 1,0 1-1,1-1 1,-1 1-1,0-1 1,0 0-1,0 1 1,1-1-1,-1 0 1,0 0 0,1 0-1,-1 0 1,52 2-24,-42-2 22,117 3 10,-105 4-218,-23-1-3446,0-2-415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40.233"/>
    </inkml:context>
    <inkml:brush xml:id="br0">
      <inkml:brushProperty name="width" value="0.05" units="cm"/>
      <inkml:brushProperty name="height" value="0.05" units="cm"/>
    </inkml:brush>
  </inkml:definitions>
  <inkml:trace contextRef="#ctx0" brushRef="#br0">306 5 3089,'0'0'1976,"0"0"-570,0 0-351,0 0-27,0 0-89,7-3 1491,-7 2 2515,-13 1-4908,9 0-28,-1-1 0,0 1-1,0 0 1,0 1 0,0-1-1,0 1 1,1 0 0,-1 0-1,0 0 1,0 1-1,1-1 1,-1 1 0,1 1-1,0-1 1,-1 0 0,-1 3-9,-17 13-9,1 2 0,0 0 0,-6 9 9,19-18-3,1 1-1,-1 0 1,2 0-1,0 0 1,0 1-1,1 0 1,1 0-1,0 3 4,-11 38 428,4 0 0,1 5-428,9-47 28,-6 22 99,5-19-115,0 0 1,1 1-1,0-1 0,1 6-12,1-16-3,-1 3 1,1 0 0,1 0 0,-1 0 0,1 1 0,1-1 0,1 6 2,-2-11-1,1-1-1,-1 1 1,0-1-1,1 1 0,0-1 1,-1 1-1,1-1 1,0 0-1,0 0 0,1 0 1,-1 0-1,0 0 1,1 0-1,-1-1 0,1 1 1,-1-1-1,1 0 1,-1 0-1,1 0 1,3 1 1,129 51-31,-133-52 24,1 0 0,-1 0 0,0 0 0,1 0 0,0-1 0,-1 1 0,1-1 0,-1 1 0,1-1 0,0 0 0,-1 0 1,1 0-1,-1-1 0,1 1 0,0 0 0,-1-1 0,1 0 0,-1 0 0,0 0 0,1 0 7,1-2-13,0 0 0,0 0-1,-1 0 1,1-1 0,-1 0 0,0 1 0,0-1 0,0 0-1,1-3 14,48-70-570,-48 70 572,-1-1 0,0 1 0,-1-1 1,1 0-1,-1 0 0,-1 1 0,0-1 0,0 0 1,0-1-1,-1 1 0,0 0 0,-1 0 1,0 0-3,1-12 152,0 19-135,-1 0 0,1 1-1,0-1 1,-1 0 0,1 0 0,0 1-1,-1-1 1,1 0 0,-1 1 0,1-1-1,-1 0 1,0 1 0,1-1 0,-1 1-1,0-1 1,1 1 0,-1-1 0,0 1-1,0-1 1,1 1 0,-1 0 0,0-1-1,-1 1-16,-26-9 95,14 4-66,-1 1 1,-1 0 0,1 1 0,-1 1 0,1 0 0,-1 1 0,0 0 0,-7 2-30,21-1-5,1 1 0,-1-1 0,0 1 0,0 0 0,0 0 1,1 0-1,-1 0 0,1 0 0,-1 0 0,0 0 0,1 0 0,0 0 0,-1 1 0,1-1 1,0 1-1,0-1 0,0 1 0,0-1 0,0 1 0,0 0 0,0 0 0,0-1 0,1 1 1,-1 0-1,0 0 0,1 0 0,0 0 0,-1 0 5,-8 59-88,9-59 89,-1 93 10,1-77-2396,0-43-377,0-5-4481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41.894"/>
    </inkml:context>
    <inkml:brush xml:id="br0">
      <inkml:brushProperty name="width" value="0.05" units="cm"/>
      <inkml:brushProperty name="height" value="0.05" units="cm"/>
    </inkml:brush>
  </inkml:definitions>
  <inkml:trace contextRef="#ctx0" brushRef="#br0">1 311 5217,'0'0'2197,"0"0"-713,0 0-411,0 0-188,0 0-224,0 0-177,0 0-88,0 0 19,0 0-42,0 0-107,0 0-23,0 0 25,0 0 69,0 0 52,0 0 13,20 1 469,32 2-318,0-1 0,1-4-553,15 2-1325,-65-28-6001,-2 15 470</inkml:trace>
  <inkml:trace contextRef="#ctx0" brushRef="#br0" timeOffset="882.91">548 22 3697,'0'0'2302,"0"0"-1013,0 0-417,0 0-131,0 0-232,0 0-21,16 1 704,-1-2 0,1 0 0,2-1-1192,1-3 42,1 0 1,1 2 0,-1 0-1,0 1 1,1 1 0,-1 1-1,19 3-42,-36-3 3,1 1-1,-1-1 0,0 1 1,0 0-1,0 0 1,0 1-1,0-1 0,-1 1 1,1-1-1,0 1 1,-1 0-1,1 0 0,-1 0 1,1 0-1,-1 0 1,0 1-1,0-1 0,0 1 1,0-1-1,0 1 0,-1 0 1,1 0-1,-1 0 1,0 0-1,0 0 0,0 0 1,0 2-3,1 1 9,-1-1 0,0 0 1,0 1-1,-1-1 0,0 1 0,0-1 0,0 1 1,0-1-1,-1 0 0,0 1 0,0-1 0,0 0 1,-1 1-1,0-1 0,0 0 0,-2 4-9,-5 2 16,-1 1 0,0-2 0,0 1-1,-1-1 1,0-1 0,-1 0-1,0 0 1,0-1 0,-1-1 0,0 0-1,0-1 1,-1 0 0,0-1 0,0 0-1,0-1-15,34-5-6,-1 2-1,1 1 0,0 0 1,-1 1-1,18 6 7,-24-5 2,0 1-1,0 1 1,0 0-1,0 0 1,-1 1-1,0 1 1,-1 0-1,7 7-1,-12-11 2,-1 0-1,-1 1 1,1 0-1,-1 0 1,1 1-1,-1-1 1,-1 1-1,1 0 1,-1 0-1,0 0 0,-1 0 1,1 1-1,-1-1 1,-1 1-1,1-1 1,-1 1-1,0 0 1,0 4-2,-1-10-1,0 9 43,0 0-1,-1 0 1,0 1-1,-1 5-41,1-12 21,-1-1 1,1 0-1,0 1 0,-1-1 0,1 0 1,-1 0-1,0 0 0,0 0 0,-1 0 1,1 0-1,0-1 0,-1 1 0,0-1 0,-1 2-21,-4 2 36,1-1 0,-1 0-1,0-1 1,0 1-1,-1-2 1,1 1 0,-1-1-1,0 0 1,1-1-1,-5 0-35,-11 2 144,0-2-1,-1-1 0,-5-1-143,28 0 12,-1 0-1,1 0 1,0 0 0,0-1 0,0 1-1,0 0 1,0-1 0,0 0 0,0 1-1,1-1 1,-1 0 0,0 0 0,0 0-1,0 0 1,1 0 0,-1-1 0,1 1-1,-1 0 1,1-1 0,-1 1 0,1-1-1,-1 0-11,0-2-287,1 1-1,-1 0 0,1-1 0,-1 1 0,1-1 0,0 1 0,1-1 0,-1 0 0,0 1 0,1-1 0,0 0 0,0-1 288,1 2-3851,2 3-3935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54.316"/>
    </inkml:context>
    <inkml:brush xml:id="br0">
      <inkml:brushProperty name="width" value="0.05" units="cm"/>
      <inkml:brushProperty name="height" value="0.05" units="cm"/>
    </inkml:brush>
  </inkml:definitions>
  <inkml:trace contextRef="#ctx0" brushRef="#br0">0 47 1176,'0'0'3564,"0"0"-1624,0 0-413,0 0-59,0 0-227,0 0-249,9-5 2525,35-17-3497,-35 18-35,1 0 1,0 1-1,0 1 0,1-1 1,-1 2-1,1-1 1,-1 2-1,0-1 1,1 1-1,-1 1 1,10 1 14,-17-1 10,0 1 0,-1-1 0,1 1 0,-1-1 0,0 1 0,0 0 0,0 0 0,0 0 0,0 0 0,0 0 0,0 1 0,0-1 0,-1 1 0,1-1 0,-1 1 0,1 2-10,2 2 43,-1 0 0,0 0 0,-1 1-1,0-1 1,2 8-43,-3-6 2,0 0-1,0 0 0,0 1 0,-1-1 1,-1 0-1,1 1 0,-2-1 0,1 0 1,-1 0-1,-1 0 0,0 0 1,0 0-1,0-1 0,-1 1 0,0-1 1,-1 0-1,0 0 0,0 0 0,-1-1 1,-4 4-2,3-2 40,-1-1-1,0 0 1,0 0 0,-4 1-40,9-7 36,0 1 0,-1-1 0,1 0 0,-1 0-1,1-1 1,-1 1 0,0-1 0,0 0 0,0 0 0,1 0-1,-1 0 1,0-1 0,-3 1-36,6-1 92,1 0-41,0 0-36,0 3-10,0-3-20,0 0-42,0 0-19,0 0-4,0 0-20,0 0 10,0 0 0,0 0 39,28 0 44,-16 0 12,23-1 6,-1 2-1,1 1 1,-1 1-1,1 3 1,16 4-11,-40-7 12,-10-3-52,-1 0-199,0 0-394,0 0-1036,0 0-2358,0 0-2093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52.202"/>
    </inkml:context>
    <inkml:brush xml:id="br0">
      <inkml:brushProperty name="width" value="0.05" units="cm"/>
      <inkml:brushProperty name="height" value="0.05" units="cm"/>
    </inkml:brush>
  </inkml:definitions>
  <inkml:trace contextRef="#ctx0" brushRef="#br0">115 14 968,'0'0'1890,"0"0"-500,0 0-229,0 0-70,0 0-44,0 0 51,0-11 559,0 9 3300,-33 56-4536,15-24-173,1 0-1,-3 11-247,15-30 41,1 1 0,0 0 1,1-1-1,0 2 0,1-1 0,0 0 1,1 0-1,0 7-41,0 19 73,1 37 33,0-69-104,1-1-1,0 0 0,0 0 0,0 0 1,0-1-1,1 1 0,0 0 0,0 0 1,0-1-1,1 1 0,0-1 1,2 4-2,6 3 0,0-1 1,0 0 0,1 0 0,0-1 0,1 0 0,0-1-1,0-1 1,1 0 0,5 1-1,4 1 3,0-1 0,0-1 0,1-1 0,0-2 0,13 2-3,-27-5-14,-1 0-1,1 0 1,0-1-1,0 0 1,0-1-1,-1 0 1,2-1 14,-10 1-10,1 0-1,0 0 1,0 0 0,-1 0 0,1-1-1,-1 1 1,1-1 0,-1 1-1,0-1 1,1 1 0,-1-1 0,0 0-1,0 0 1,0 1 0,0-1 0,0 0-1,-1 0 1,1 0 0,-1 0-1,1 0 1,-1 0 0,0 0 0,1-2 10,0-55-179,-1 42 144,-1 8 33,0 6 14,1-1 1,0 1-1,0-1 1,0 1-1,0-1 1,0 1-1,1-1 1,0 0-13,-5 4 26,0 1 1,-1-1-1,1 1 0,0-1 1,0 0-1,0-1 0,-4 0-26,-1 1 31,4-1-12,0 1 0,0 1 0,0-1 1,0 1-1,0 0 0,0 0 1,0 0-1,0 1 0,0-1 0,0 1 1,0 0-1,1 1 0,-1-1 1,1 1-1,-2 1-19,-2 3 26,6-5-59,-1 0 0,1 0 0,0-1 1,1 1-1,-1 1 0,0-1 0,0 0 0,1 0 0,-1 1 1,1-1-1,0 0 0,0 1 33,-2 8-364,0 0-1,0 0 1,1 0 0,1 0 0,0 0-1,1 0 1,0 1 0,1 5 364,-1 8-4959,0-24 1156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53.548"/>
    </inkml:context>
    <inkml:brush xml:id="br0">
      <inkml:brushProperty name="width" value="0.05" units="cm"/>
      <inkml:brushProperty name="height" value="0.05" units="cm"/>
    </inkml:brush>
  </inkml:definitions>
  <inkml:trace contextRef="#ctx0" brushRef="#br0">76 0 1144,'0'0'4000,"0"0"-1940,0 0-533,0 0-42,0 0-183,0 0-263,-2 2-285,-1 2-547,0 0 0,1 0 0,-1 0 0,1 0 0,0 0 0,0 0 0,0 0 0,1 1 0,-1-1 0,1 1 0,0-1 0,1 1-207,-11 69 732,7-41-530,-12 33 209,12-51-288,-1 1 1,2 0-1,0 0 1,1 0-1,1 4-123,1-19 4,0-1-17,0 0-27,31 0 88,-18-2-38,-1 1-1,0-2 1,-1 0 0,1 0 0,0-1-1,-1 0 1,5-3-10,28-10 5,-25 11-48,0 1 1,1 1-1,0 0 0,0 1 1,0 2-1,8 0 43,-27 1-9,-1 0 1,0 0 0,0 0-23,0 0-130,0 0-209,0 0-170,0 0-160,0 0-147,0 0-442,0 0-1557,0 0-2533</inkml:trace>
  <inkml:trace contextRef="#ctx0" brushRef="#br0" timeOffset="630.97">288 14 3505,'0'0'2380,"0"0"-721,0 0-305,0 0-68,0 0-181,0 0-214,0 0-120,0 0-94,0 0-19,0 0-43,0 0-119,0 0-136,0 5 50,0 489 1300,4-419-1965,-1-75 10,-3 0-4969,0 0 573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7:44.855"/>
    </inkml:context>
    <inkml:brush xml:id="br0">
      <inkml:brushProperty name="width" value="0.05" units="cm"/>
      <inkml:brushProperty name="height" value="0.05" units="cm"/>
    </inkml:brush>
  </inkml:definitions>
  <inkml:trace contextRef="#ctx0" brushRef="#br0">423 544 6489,'0'0'2476,"0"0"-729,0 0-390,0 0-413,0 0-398,0 0-258,-4 0-84,0 0-115,1 0 1,0-1-1,0 1 1,0-1-1,0 0 1,0 1-1,0-2 1,0 1-1,0 0 1,0 0-1,1-1 0,-1 0 1,0 1-90,-3-1 79,0 0-1,1 1 1,-1 0-1,0 0 1,0 1 0,0 0-1,0 0 1,-1 0-1,1 1 1,-1 0-79,-16 0 26,19-1-30,0 1 0,0 0 0,0-1 0,0 1 0,1 1 0,-1-1 0,0 0 0,0 1 0,1 0 0,-1 0 0,1 0 0,0 0-1,0 1 1,-1-1 0,1 1 0,-1 2 4,-1 0 2,1 0 0,-1 0 0,1 0 0,0 1 0,1 0 0,0 0 0,0 0 0,0 0 0,-1 5-2,2-8-5,1 0-1,0 0 1,0 0 0,1 0-1,-1 0 1,1 0-1,-1 0 1,1 0-1,0 1 1,0-1-1,1 0 1,-1 0-1,1 0 1,-1 0-1,1 0 1,0 0-1,0 0 1,0 0-1,0 0 1,1-1-1,-1 1 1,1 0-1,0-1 1,0 1-1,0-1 1,0 0 0,0 1-1,0-1 1,1 0-1,-1 0 1,1 0-1,-1-1 1,1 1-1,0-1 1,-1 1-1,1-1 1,1 0 5,9 4-12,0-2-1,0 1 1,0-2 0,0 1 0,1-2 0,-1 0-1,13-1 13,-23 0-18,1-1 0,-1 1 0,1-1 0,-1 0 0,0 0 0,1-1 0,-1 1 0,0-1 0,0 1 0,0-1 0,0 0 0,0 0 0,0 0 0,-1-1 0,1 1 0,0-2 18,40-48-290,-29 34 123,2-4-130,16-18-117,-31 40 391,-1 0 117,0 0 151,0 0 181,0 0 59,0 0-137,0 0-156,-6 0 153,5-1-309,-1 1 0,1 0 1,0 0-1,-1 0 0,1 0 0,0 0 1,-1 0-1,1 0 0,0 1 0,-1-1 1,1 0-1,0 1 0,-2 0-36,0 17 26,1 0-1,0 0 1,1 0-1,1 0 1,2 16-26,0 13 76,-3 17-40,2 0 0,4 0-1,2-1 1,11 41-36,-15-91 289,0 4-1813,-1-26-1234,-2-8-1711,0 0-2914</inkml:trace>
  <inkml:trace contextRef="#ctx0" brushRef="#br0" timeOffset="1850">1042 507 4113,'0'0'1684,"0"0"-737,0 0-383,0 0-100,0 0 40,0 0 170,0 0 19,0 0-20,0 0 24,0 0-15,0 0-46,0 0-120,0 0-116,0 0-89,0 0-118,0 0-112,0 0-62,0 0-11,0 0 12,0-19 2191,4 435 418,-2-367-2359,3-1 1,4 18-271,6 57 532,-6-34-281,16 56-251,0 11 19,5 55 2,-23-148-20,-3-18-6,2-1 0,2 0 1,9 28 4,-14-61-4,-1 0 0,-1 0 0,1 1 0,-2-1 1,0 0-1,-1 11 4,0-10-6,1 0 1,1 1-1,-1-1 1,2 0-1,0 4 6,2 5-1,-2 1 1,0 0-1,-1 0 1,-2 0-1,-1 9 1,0 27 3,2 253-42,0-310 31,0-1 0,0 0-13,0 0-56,0 0-39,0 0-74,0 0-101,0 0-255,0-5-2072,0-6-1072,0 3-5140</inkml:trace>
  <inkml:trace contextRef="#ctx0" brushRef="#br0" timeOffset="2941.08">1435 534 3545,'0'0'1581,"0"0"-151,0 0-71,0 0 16,0 0-161,0 0-164,0-8 532,-4 473 1013,4-464-2680,0-1-56,0 0-90,0-18-564,0-64-4274,0 60-612</inkml:trace>
  <inkml:trace contextRef="#ctx0" brushRef="#br0" timeOffset="4188.35">1816 483 4297,'0'0'1104,"0"0"-261,0 0-124,0 0-142,0 0 51,0 0 91,14-2 73,3-1-512,-6 1-22,0 1 0,0-1 0,0 2-1,5 0-257,-14 1 62,1 0-1,-1 0 0,0 0 1,0 0-1,0 1 0,0-1 0,0 0 1,0 1-1,0 0 0,-1 0 1,1-1-1,-1 1 0,1 0 1,-1 0-1,1 0 0,-1 1 0,0-1 1,0 0-1,0 1-61,20 48 608,-18-37-399,-1 0 0,-1 1 0,0-1 0,-1 1 1,-1 13-210,0 7 327,0-31-308,1-1 0,-1 1 0,0 0 0,0-1 1,0 1-1,0 0 0,-1-1 0,1 0 0,-1 1 0,0-1 0,0 0 0,0 0 0,0 0 0,-1 0 0,1 0 0,-1 0 0,0-1 0,0 0 0,0 1 0,0-1 0,-2 1-19,-12 7 55,0 0 1,-1-1-1,-15 4-55,0 2 115,17-8-11,0 1 1,1 0 0,0 2-1,1 0 1,-12 10-105,21-16 17,1 1 0,0-1 1,0 1-1,1 0 0,-1 0 0,1 0 1,0 1-1,0-1 0,1 0 0,0 1 0,0 0 1,0 0-1,1 0 0,-1 0 0,1 0 1,1 0-1,-1 0 0,1 4-17,0 1 10,0-7-9,0 1 1,0-1-1,0 0 0,0 0 1,1 0-1,0 1 0,0-1 1,0 0-2,0-2-1,0 0 0,0 0 1,1-1-1,-1 1 0,0 0 0,1-1 1,-1 1-1,1-1 0,-1 1 1,1-1-1,0 0 0,0 0 1,-1 0-1,1 0 0,0 0 0,0 0 1,0-1-1,1 1 1,10 2-7,-1-1 0,1-1 1,0 0-1,0 0 0,0-1 0,0-1 0,0 0 0,3-2 7,-7 2-16,0-1 0,-1-1 0,0 1 0,0-1 0,1-1 0,-2 1 0,2-2 16,-6 3-17,0 0 1,1 0-1,-1 0 0,0 0 1,0-1-1,0 0 0,-1 1 1,1-1-1,-1 0 0,1 0 1,-1 0-1,0-1 1,0 1-1,-1-1 0,1 1 1,0-4 16,3-13-96,-2 0 0,-1 0 1,0 0-1,-2-1 0,0-4 96,0 20 4,0 3 10,0 1 0,-1 0 0,1-1 0,0 1 0,-1 0 0,1-1 1,-1 1-1,1 0 0,-1 0 0,1 0 0,-1-1 0,0 1 0,0 0 0,0 0 0,1 0 0,-1 0 0,0 0 1,0 0-1,0 1 0,-1-1 0,1 0 0,0 0 0,0 1 0,0-1 0,0 1 0,-1-1 0,1 1 1,-2-1-15,-44-8 502,21 5-399,21 2-92,0 0 0,0 0 0,0-1 0,1 1 0,-1-1 1,1-1-1,0 1 0,0 0 0,0-1 0,0 0 0,-1-2-11,-36-50 458,34 46-307,4 2-187,0 0 1,1 1-1,0-1 1,0 0-1,0 0 1,1-1-1,0 1 1,1 0-1,0 0 1,0 0-1,0 0 1,3-8 35,-2-19-676,0 34 619,-1-1 0,0 1-1,0 0 1,1 0-1,-1 0 1,0 0 0,1 0-1,-1 0 1,1-1 0,0 1-1,-1 0 1,1 0 0,0 1-1,0-1 1,-1 0-1,1 0 1,0 0 0,0 0-1,0 1 1,0-1 0,0 0-1,0 1 1,0-1 0,0 1-1,1-1 1,-1 1 0,0 0-1,0-1 1,0 1-1,0 0 1,1 0 0,-1 0-1,0 0 1,1 0 57,52 0-936,-34 1 236,34-1-2689,-34 0-518</inkml:trace>
  <inkml:trace contextRef="#ctx0" brushRef="#br0" timeOffset="10581.5">0 1920 3081,'0'0'2782,"0"0"-1069,0 0-583,0 0 83,0 0-23,0 0-143,11 0 3477,42 0-4336,94 0-855,-146 0 573,-1 0-1,0 0 1,1 0 0,-1 0 0,1 0 0,-1 0-1,1 0 1,-1 0 0,1 0 0,-1 0 0,0 0-1,1 0 1,-1 1 0,1-1 0,-1 0 0,1 0-1,-1 1 1,0-1 0,1 0 0,-1 0 0,0 1-1,1-1 1,-1 0 0,0 1 0,0-1 0,1 1-1,-1-1 1,0 0 0,0 1 0,1-1 0,-1 1-1,0-1 1,0 0 0,0 1 0,0-1 0,0 1-1,0-1 1,0 1 0,0-1 0,0 1 0,0-1-1,0 1 1,0-1 0,0 1 94,0 6-5743</inkml:trace>
  <inkml:trace contextRef="#ctx0" brushRef="#br0" timeOffset="11408.8">314 1601 7090,'0'0'2915,"0"0"-1151,0 0-697,0 0-192,0 0-114,0 0-8,6-2-161,32-13-28,-29 10-453,1 1 1,0 0-1,-1 0 0,1 1 1,1 1-1,-1-1 0,0 2 1,2-1-112,-8 2 13,0 0 1,0 0-1,-1 0 1,1 1 0,0-1-1,-1 1 1,1 0-1,-1 0 1,1 0 0,-1 1-1,1-1 1,-1 1-1,0-1 1,0 1 0,1 0-1,-1 1 1,-1-1-1,1 0 1,0 1 0,-1 0-1,1-1 1,-1 1-1,0 0 1,0 0 0,0 1-1,0-1 1,0 0-1,-1 1 1,1-1 0,-1 1-1,0 1-13,7 21 20,-1 0 0,-1-1 1,-1 2-1,-2-1 0,-1 1 0,-1-1 0,-1 1 0,-1-1 0,-3 16-20,3-39 2,1-1-1,-1 1 0,0 0 0,0-1 0,0 1 1,0-1-1,0 1 0,0-1 0,-1 0 0,0 1 0,1-1 1,-1 0-1,0 0 0,-1 1-1,-33 27 7,2-2 19,27-22-20,6-5-6,-1 0 0,1 0 1,-1 0-1,1 0 0,0 1 0,0-1 0,-1 0 0,1 1 0,0-1 0,0 1 0,0-1 0,1 1 0,-1-1 0,0 1 0,1 0 1,-1 0-1,0-1 0,1 1 0,0 0 0,-1 0 0,1-1-35,17-1 22,87 4 301,-90-3-268,0 1-1,0 0 1,0 1-1,0 1 1,0 1-1,3 1-19,-16-5-39,1-1 1,-1 1-1,0 0 0,1 0 0,-1-1 0,0 1 0,0 0 0,0 0 1,1 0-1,-1 1 0,0-1 0,-1 0 0,2 1 39,1 11-4831,-3-13-736</inkml:trace>
  <inkml:trace contextRef="#ctx0" brushRef="#br0" timeOffset="12296.82">1370 1777 2761,'0'0'4071,"0"0"-2161,0 0-691,0 0-15,0 0-154,0 0-276,39 0 2639,-20 0-3223,0 0-1,-1-1 0,1-1 1,-1-1-1,1-1 0,-1 0 1,2-2-190,20-10 217,-18 7-63,0 1-1,14-3-153,-29 8 133,-6 2-7198,-1-2 810</inkml:trace>
  <inkml:trace contextRef="#ctx0" brushRef="#br0" timeOffset="13195.01">1725 1478 5433,'0'0'2955,"0"0"-1233,0 0-734,0 0 21,0 0-96,0 0-335,0 1-464,1-1 0,-1 1 0,0-1 1,1 1-1,-1-1 0,0 0 1,1 1-1,-1-1 0,1 0 0,-1 1 1,1-1-1,-1 0 0,0 1 1,1-1-1,-1 0 0,1 0 0,-1 0 1,1 1-1,0-1 0,-1 0 0,1 0 1,-1 0-1,1 0 0,-1 0 1,1 0-1,0 0-114,9-1 177,1 0 0,-1-1 0,1 0 0,-1 0 0,0-2-1,5-1-176,-5 1 12,1 1 0,-1 0 0,1 1 0,0 0 0,0 0 0,5 1-12,-14 1-21,1-1-1,-1 1 0,0 0 1,0 0-1,1 1 1,-1-1-1,0 0 0,0 1 1,1-1-1,-1 1 0,0 0 1,0-1-1,0 1 0,2 1 22,-3 0-8,0 0-1,0 0 0,0 0 1,0 0-1,-1 0 0,1 0 1,-1 0-1,1 1 0,-1-1 0,0 0 1,0 0-1,0 0 0,0 1 1,0-1-1,0 1 9,0 2 2,0 1 0,0-1-1,0 0 1,0 0 0,-1 0 0,0 0 0,0 0 0,0 0-1,-1 0 1,1 0 0,-1 0 0,0-1 0,-1 1 0,1-1-1,-1 1 1,0-1 0,0 0 0,0 0 0,0 0-1,-1-1 1,0 1 0,0-1 0,0 0 0,0 0 0,0 0-1,-1 0 1,1-1 0,-1 0 0,1 0 0,-3 0-2,1 1-9,-15 5 53,21-7-47,-1-1 0,1 0 0,-1 0 0,1 1 1,-1-1-1,1 0 0,0 0 0,-1 1 0,1-1 0,0 0 0,-1 1 0,1-1 0,0 1 0,-1-1 1,1 1-1,0-1 0,0 0 0,-1 1 0,1-1 0,0 1 0,0-1 0,0 1 0,0-1 0,0 1 1,0-1-1,0 1 0,0-1 0,0 1 0,0-1 0,0 1 0,0-1 0,0 1 0,0-1 0,0 1 0,0-1 1,1 1-1,-1 0 3,2 0-6,0 1 1,-1-1-1,1 0 1,0 1 0,0-1-1,0 0 1,1 0-1,-1 0 1,0-1-1,0 1 1,1-1 0,1 1 5,8 3-6,6 3 2,-1-1 2,-1 1-1,-1 0 1,0 2-1,0-1 1,1 2 2,-12-7 0,0 0 0,-1 0 1,0 0-1,1 0 1,-1 1-1,0 0 0,-1-1 1,1 1-1,0 0 1,-1 0-1,0 0 0,0 0 1,0 1-1,-1-1 1,0 0-1,1 1 0,-1-1 1,-1 1-1,1 0 1,-1-1-1,0 2 0,0 3 13,0 0 1,-1-1-1,0 1 1,0-1-1,-1 1 0,-1-1 1,1 0-1,-1 0 1,0 0-1,-1 0 1,0-1-1,0 1 0,-1-1 1,0 0-1,0 0 1,-1 0-1,-5 4-13,-1 4 89,-1-1 0,0-1-1,-1 0 1,-3 0-89,12-9 34,0 0-1,-1-1 0,1 0 1,-1 0-1,0 0 1,0-1-1,0 0 0,0 0 1,0-1-1,-1 1 1,1-1-1,0-1 1,-7 1-34,-32-1-263,44 0-104,1 0-329,0 0-562,1-1-1003,6-2-1883</inkml:trace>
  <inkml:trace contextRef="#ctx0" brushRef="#br0" timeOffset="14203.98">2367 1257 3089,'0'0'2584,"0"0"-1034,0 0-641,0 0-94,0 0-292,0 0-292,-1 7 3,-8 21 519,0 1-1,-2-1 0,-1-1 1,-14 23-753,7-12 946,1 0 1,-5 20-947,13-23 194,1 1 0,2 0 1,2 0-1,1 0 0,1 1 0,3 18-194,1-44 4,1-1-1,0 0 0,1 0 0,0 0 0,1 0 0,0-1 0,1 1 1,0-1-1,0 0 0,0 0 0,2-1 0,-1 0 0,1 0 0,0 0 0,0-1 1,1 0-1,1 0-3,-7-5-15,1-1 0,0 1-1,0-1 1,0 0 0,0 0 0,0 0 0,0 0 0,0-1 0,1 1 0,-1-1-1,0 0 1,0 0 0,0 0 0,1 0 0,-1-1 0,0 1 0,0-1 0,2 0 15,0 0-34,0-1 0,-1 1 0,1-1 0,0 0 0,-1-1 0,1 1 0,-1-1 0,0 0 0,1 0 0,-1 0 0,0-1 34,-3 3-10,9-9-71,-1 1-1,0-2 1,-1 1-1,3-6 82,-10 11 75,0 1-1,0-1 1,-1 1-1,1-1 1,-1 0-1,0 1 1,-1-1-1,1 0 1,-1 0-75,0-13 0,1 15-1,0 0 1,0 0-1,0 0 1,0 0-1,0 0 0,-1 0 1,0 0-1,1 1 1,-1-1-1,0 0 0,0 0 1,0 0-1,-1 0 1,0-1 0,0 3 9,0-1 1,0 1 0,0 0 0,0 0 0,0-1 0,0 1 0,-1 1 0,1-1 0,0 0 0,0 1 0,-1-1 0,1 1 0,0-1 0,-1 1 0,1 0 0,-1 0 0,1 0 0,-2 1-10,1-1 15,-1 0 0,1 0 0,-1 0 0,1 1 1,-1-1-1,1 1 0,-1 0 0,1 0 0,0 0 0,-1 1 1,1-1-1,0 1 0,0-1 0,0 1 0,0 0 0,0 1 1,1-1-1,-1 0 0,1 1 0,-1-1 0,1 1 0,0 0 1,0 0-1,-1 2-15,-11 12 38,1 1 1,0 1-1,2 0 1,0 0-1,1 1 1,1 1-1,1 0 1,0 3-39,7-16-1979,1-8-580</inkml:trace>
  <inkml:trace contextRef="#ctx0" brushRef="#br0" timeOffset="16605.12">2303 164 7378,'0'0'2572,"0"0"-1218,0 0-563,0 0 129,0 0 25,0 0-210,0 0-225,0 0-65,0 0 11,0 0-42,0 0-77,0 0-92,0 0-54,0 0-71,0 0-40,5 0 145,89-1 1273,36-7-1498,-93 4 71,0 3-1,0 1 1,27 4-71,-62-4 3,0 0 0,1 0 0,-1 1 0,1-1 0,-1 1 0,0-1 0,1 1 0,-1 0 0,0 0 0,0 0 0,1 0 0,-1 0 0,0 1 0,0-1 0,0 0 0,-1 1 0,1 0 0,0-1 0,0 1 0,-1 0 0,1 0 0,0 2-3,0 5 77,1 0 0,-2 0 0,0 1 0,0-1 0,0 1 0,-1-1 0,-1 1 0,1-1 0,-2 3-77,0 22 95,2 39-36,4 188 85,0-197-128,3 0 0,3-1 1,4 5-17,21 68 347,11 43 851,-39-140-998,-1 1-1,-2 0 1,-1 25-200,8 363 95,-10-271-64,-2-79-21,9 0-20,0-49-123,-6-25 109,0 1 0,0 0-1,-1-1 1,0 1-1,0 0 1,0 0 0,0 1 24,-1 5-7,0-11 4,0 1-1,1 0 1,-1 0 0,0 0 0,0-1-1,0 1 1,0 0 0,0 0 0,-1 0-1,1-1 1,0 1 0,0 0 0,0 0-1,-1-1 1,1 1 0,0 0 0,-1 0-1,1-1 1,-1 1 3,-23 7-43,-81 13 83,102-19-35,2-1-10,1-1-10,0 0-20,0 0 11,0 0-34,0 0-42,0 0-75,0 0-48,0 0-31,0 0-41,0 0-127,0 0-287,7 0-2185,12-2 148,0-7-2315</inkml:trace>
  <inkml:trace contextRef="#ctx0" brushRef="#br0" timeOffset="20164.64">3310 289 5025,'0'0'1859,"0"0"-300,0 0-204,0 0-244,0 0-255,1 0 3487,3 11-4277,11 62 315,-4 0 0,1 43-381,-2-17 420,5 4-420,-17-124-27,0 1 0,-1 0 1,-1-1 26,-5-16-93,2 0 0,2 0 1,1-1-1,2 1 0,1-1 1,3-15 92,-1 46-28,1 0 0,0 0 1,0 0-1,0 0 1,1 0-1,0 0 1,0 1-1,1-1 1,-1 1-1,2 0 0,-1 0 1,4-4 27,10-10-310,0 0 0,17-12 310,-27 25-90,0 0 1,1 0-1,-1 1 1,8-4 89,-12 8-25,0 0 0,0 1 0,0-1 1,0 1-1,0 0 0,0 0 0,1 0 1,-1 1-1,0-1 0,0 1 0,1 0 0,-1 0 1,2 1 24,-5-1 1,0 0 0,0 1 0,0-1 0,0 1 0,0-1 0,0 1 0,0-1 0,0 1 0,0 0 0,0 0 0,0-1 0,0 1 0,0 0 0,0 0 0,-1 0 0,1 0 0,0 0 0,-1 0 0,1 0 0,0 0 0,-1 0 0,0 0 0,1 0-1,8 31 89,-7-21-55,4 15 34,-1 0 0,-1 0 0,-1 0 0,-1 1-1,-2-1 1,0 1 0,-3 5-68,2-26 8,0 0-1,-1 0 1,0 0-1,0-1 1,0 1-1,-1-1 1,0 1 0,0-1-1,0 0 1,-1 0-1,0 0 1,1-1-1,-2 1 1,1-1 0,0 0-1,-1 0 1,-3 2-8,1-1 20,1-1-1,-1 0 1,0 0 0,0-1 0,-1 0 0,1 0 0,-1 0 0,0-1-1,1 0 1,-1-1 0,0 1 0,0-2 0,-1 1-20,-1-1 8,5 0-6,0 0 1,0 0 0,0 0-1,-1-1 1,1 1-1,0-1 1,0-1 0,0 1-3,4 0 0,-1 0-1,1 0 1,0 1 0,-1-1 0,1 0 0,0-1 0,0 1 0,0 0 0,0 0-1,0 0 1,0-1 0,0 1 0,0 0 0,0-1 0,1 1 0,-1-1 0,0 1-1,1-1 1,-1 1 0,1-1 0,0 1 0,0-1 0,-1 0 0,1 1 0,0-1-1,0 1 1,1-1 0,-1 0 0,0 2-51,12 0 29,-7 1 50,-1 1 0,0-1 0,-1 0-1,1 1 1,0 0 0,0 0 0,-1 0 0,1 1 0,-1-1 0,1 1 0,-1 0 0,0 0 0,2 2-28,39 49 260,-32-39-228,16 17-95,2-1 0,1-2 1,1 0-1,1-3 0,18 11 63,-49-36-16,9 8-979,0 1 0,0 0 1,9 13 994,-14-16-1085,7 8-3186</inkml:trace>
  <inkml:trace contextRef="#ctx0" brushRef="#br0" timeOffset="20707.7">3835 687 3633,'0'0'2866,"0"0"-1075,0 0-36,0 0-142,0 0-336,0 0-282,-7-3-238,-27-11 550,34 49-839,0 82 22,0-115-486,0 1-1,1-1 1,0 0 0,0 1 0,-1-1 0,1 0 0,1 0 0,-1 0 0,0 0 0,0 0 0,1 0 0,-1 0 0,1-1-1,0 1 1,-1 0 0,1-1 0,0 1 0,0-1 0,0 0 0,0 1 0,0-1 0,0 0 0,0 0 0,1-1-1,-1 1 1,0 0 0,0-1 0,1 1 0,-1-1 0,0 0 0,1 0 0,-1 0 0,1 0 0,-1 0 0,0 0 0,1-1-1,-1 1 1,0-1 0,0 1 0,1-1 0,-1 0 0,0 0 0,0 0 0,0 0 0,0-1 0,2 0-4,3-6 18,0 1 0,0-1 0,-1 0 1,0 0-1,0-1 0,-1 1 1,4-10-19,26-67-120,-31 71 87,-1 0 0,0-1 1,-1 1-1,-1 0 0,0 0 1,-1-1-1,-1-1 33,1 0-14,1 14 12,-1 0 0,0 1 1,0-1-1,0 0 0,0 0 0,-1 0 1,1 0-1,0 1 0,-1-1 1,1 0-1,-1 0 0,0 1 0,0-1 1,1 0-1,-1 1 0,0-1 0,0 1 1,-1-1-1,1 1 0,0-1 0,0 1 1,-1 0-1,1 0 0,-1-1 0,1 1 1,-1 0 1,-3-1-30,1 1 1,-1 0 0,0 0 0,1 0 0,-1 1-1,0 0 1,0-1 0,1 2 0,-1-1 0,0 0 29,0 1-23,1 0 1,-1 0 0,1 0 0,-1 1 0,1-1 0,0 1 0,0 0 0,0 0 0,0 1 0,0-1 0,0 1 0,0 0 0,1 0 0,0 0 0,-1 0 0,1 1 0,0 0 0,1-1 0,-1 1 0,0 0 0,1 0-1,0 0 1,0 0 0,0 3 22,-3 5-643,0 0 0,1 0-1,1 0 1,0 1 0,1-1-1,0 1 1,1 0 0,0 6 643,1-8-4915</inkml:trace>
  <inkml:trace contextRef="#ctx0" brushRef="#br0" timeOffset="21346.87">4103 463 5265,'0'0'2118,"0"0"-306,0 0-121,0 0-170,0 0-441,0 0-472,0-1-592,0 1 0,0 0-1,-1 0 1,1 0 0,0 0 0,0 0 0,0 0-1,0 0 1,-1 0 0,1 0 0,0 0-1,0 0 1,0 0 0,-1 0 0,1 0 0,0 0-1,0 0 1,0 0 0,0 0 0,-1 0 0,1 0-1,0 0 1,0 0 0,0 0 0,-1 0-1,1 0 1,0 0 0,0 0 0,0 1 0,0-1-1,0 0 1,-1 0 0,1 0 0,0 0 0,0 0-1,0 1 1,0-1 0,0 0 0,0 0-1,0 0 1,-1 0 0,1 1 0,0-1 0,0 0-1,0 0 1,0 0 0,0 0 0,0 1 0,0-1-16,-2 9 190,-1 1 0,1 0 1,1 0-1,0-1 1,1 1-1,0 0 1,0 0-1,1 0-190,-1 8 150,0 140 350,0-158-502,0 1-1,1 0 1,-1 0-1,0-1 1,0 1-1,1-1 1,-1 1-1,0 0 1,1-1-1,-1 1 1,1-1-1,-1 1 1,1-1-1,-1 1 1,1-1-1,-1 1 1,1-1-1,0 1 1,-1-1-1,1 0 1,0 1-1,-1-1 1,1 0-1,0 0 1,-1 0-1,1 1 1,0-1-1,-1 0 1,1 0-1,0 0 1,0 0-1,-1 0 1,1 0 2,2 0-1,-1 0 0,0 0 0,0 0 0,0 0 0,0-1 0,0 1 0,0 0 0,0-1 0,0 0 0,0 1 0,0-1 0,0 0 1,4-4-10,-1 1 0,-1-1 0,1 0 0,0 0 0,-1 0 1,0-1-1,-1 1 0,1-1 0,0-1 10,28-61-297,-25 51 276,4-5-47,-10 23 52,0 0 1,-1 0-1,1 0 1,0 0-1,-1 0 1,1 0-1,0 0 1,-1 0 0,0 0-1,1 1 1,-1-1-1,0 0 1,1 0-1,-1 0 1,0 1-1,0-1 1,0 0-1,0 1 16,0 0-16,1 1 33,0 6 37,1 1 0,0-1 0,1 0-1,0 0 1,2 4-54,-4-11 4,0 0 0,0 0 1,1-1-1,-1 1 0,0 0 0,0 0 0,1-1 0,-1 1 0,1-1 0,0 1 1,-1-1-1,1 0 0,0 0 0,0 0 0,0 0 0,0 0 0,0 0 0,0 0 1,0 0-1,0-1 0,0 1 0,0-1 0,0 0 0,0 0 0,0 1 1,1-1-5,-1 0 8,1-1 1,-1 1-1,0 0 1,1 0-1,-1-1 1,1 0 0,-1 1-1,0-1 1,1 0-1,-1 0 1,0 0 0,0 0-1,0-1 1,0 1-1,0-1 1,0 1-1,0-1 1,-1 0 0,2 0-9,0-2 4,0 0 0,-1-1 0,1 1 0,-1 0 1,0-1-1,0 0 0,0 1 0,-1-1 1,1-3-5,2-12-62,-1 0 1,-1-1 0,-1 1-1,-1-10 62,0 26-22,0 3-357,0 1-621,0 1-1619,0 5-2366</inkml:trace>
  <inkml:trace contextRef="#ctx0" brushRef="#br0" timeOffset="23315.1">4737 204 144,'0'0'1439,"0"0"-601,0 0-358,0 0-62,0 0 191,0 0 261,0-6 200,0-19 558,0-11 6322,0 35-7166,0 1-165,0 0-60,0 0-63,0 0-81,0 0-113,0 0-76,0 0-26,0 7 25,-15 502 317,15-508-704,0-1-105,0 0-195,0 0-238,0 0-259,0 0-382,0 0-600,0 0-1547,0 0-2213</inkml:trace>
  <inkml:trace contextRef="#ctx0" brushRef="#br0" timeOffset="23961.91">4975 41 2513,'0'0'2700,"0"0"-1133,0 0-320,0 0 187,0 0-287,0 0-306,23 11 1665,43 28-1025,-48-30-1171,0 1 0,-1 1 0,15 12-310,-20-13 78,0 0-1,0 1 1,-2 0-1,1 0 1,-1 1-1,-1 1 1,0 0-1,-1 0 1,0 0-1,-1 1 1,-1 0-1,0 1 1,-1-1-1,-1 1 1,0 0-1,-1 0 1,0 1-1,0 10-77,-2-9 29,0 1-1,-1-1 0,0 1 1,-2-1-1,0 0 1,-1 1-1,0-1 0,-2 0 1,0 0-1,-1-1 1,0 0-1,-1 0 1,-2 0-29,-11 19-318,-2-1 1,-1-1-1,-2-1 1,-1-1 0,-29 27 317,50-53-564,0-1 0,0 0 1,-1 0-1,1-1 1,-1 0-1,0 0 1,-5 2 563,-5 0-4829</inkml:trace>
  <inkml:trace contextRef="#ctx0" brushRef="#br0" timeOffset="24993.17">3269 72 1216,'0'0'1993,"0"0"-401,0 0-193,0 0-173,0 0-128,0 0-27,0 1 3677,-1 7-4519,-4 6-102,0 0-1,-1-1 1,0 1-1,-1-1 1,-5 5-127,-10 23 108,5-3 84,2 0 1,1 1 0,2 0-1,2 1 1,2 0-1,2 1 1,1 0 0,2 0-1,2 40-192,1-33 85,2 0-1,2 0 1,6 18-85,-7-48-28,1 0 0,1-1 0,1 1 1,1-1-1,0 0 0,1-1 1,1 0-1,0 0 0,1-1 0,5 6 28,-11-16-80,0 0-1,1-1 0,0 1 0,0-1 0,0 0 1,0 0-1,1-1 0,-1 1 0,1-1 1,0 0-1,0-1 0,0 1 0,0-1 1,5 1 80,6 0-649,1-1 1,-1-1 0,1 0 0,11-2 648,1 1-1367,27 0-3475</inkml:trace>
  <inkml:trace contextRef="#ctx0" brushRef="#br0" timeOffset="25863.75">5783 303 6481,'0'0'2786,"0"0"-1001,0 0-453,0 0-197,0 0-266,0 0-316,-5 3-147,-14 16 17,0 0 1,2 2-1,0 0 0,-10 17-423,6-9 174,-41 50-19,22-28-219,-26 42 64,58-68-969,7-9-2900,1-16 1027,0 0-1430</inkml:trace>
  <inkml:trace contextRef="#ctx0" brushRef="#br0" timeOffset="26226.35">5447 371 5049,'0'0'3729,"0"0"-2247,0 0-624,0 0 265,0 0-115,0 0-318,0 10-178,0-6-472,-1 1 22,1-1 0,0 1 0,1 0 1,-1-1-1,1 1 0,0 0 1,0-1-1,0 1 0,1-1 1,0 1-1,-1-1 0,2 0 0,-1 0 1,0 0-1,1 0 0,2 3-62,16 14 317,2 0-1,0-2 1,9 5-317,8 7 116,192 148-195,-208-167-578,-5-10-3595,-12-2-2680</inkml:trace>
  <inkml:trace contextRef="#ctx0" brushRef="#br0" timeOffset="26976.24">6002 1 7178,'0'0'4657,"0"0"-2993,0 0-1040,0 0-47,0 0-34,0 0-224,1 0-140,11 2 68,-1 0 0,1-1 1,0 0-1,-1-1 1,1 0-1,2-1-247,-2 0 69,0 0 0,0 1 0,1 1 0,-1 0 0,0 1 0,6 2-69,-14-3 6,-1 0-1,1 0 1,-1 1 0,1 0 0,-1 0-1,0 0 1,0 0 0,0 0 0,0 1 0,0-1-1,-1 1 1,1 0 0,-1-1 0,0 1-1,1 0 1,-1 1 0,-1-1 0,1 0 0,0 1-1,-1-1 1,0 1 0,1-1 0,-1 3-6,1 3 1,0 0 1,-1 0 0,0-1-1,0 1 1,-1 0-1,0 0 1,-1 0 0,0-1-1,0 1 1,-1 0-1,0 0 1,-1-1 0,1 0-1,-2 1 1,1-1-1,-1 0 1,0-1 0,-1 1-1,0-1 1,0 1-2,-16 18-2,-1-1 0,-2 0 0,0-2 0,-19 14 2,7-5 6,36-32-12,-1 0-1,1 0 0,0 0 0,0 0 0,-1 0 0,1 0 0,0 1 0,0-1 0,-1 0 1,1 0-1,0 0 0,0 0 0,0 1 0,-1-1 0,1 0 0,0 0 0,0 1 0,0-1 1,0 0-1,-1 0 0,1 1 0,0-1 0,0 0 0,0 0 0,0 1 0,0-1 0,0 0 1,0 0-1,0 1 0,0-1 0,0 0 0,0 1 0,0-1 0,0 0 0,0 0 0,0 1 1,0-1-1,0 0 0,0 1 0,0-1 0,1 0 0,-1 0 0,0 1 0,0-1 0,0 0 1,0 0-1,0 0 0,1 1 0,-1-1 0,0 0 0,0 0 0,1 0 7,11 3 60,-11-3-86,28 6 126,-1 0-1,0 2 0,0 1 0,5 4-99,-22-8 59,0 0-1,0 0 0,-1 1 0,0 1 0,0 0 1,-1 0-1,0 1 0,0 0 0,-1 0 1,0 1-1,6 7-58,-11-11 20,-1 0 0,0-1 1,0 1-1,0 0 0,0 0 0,-1 0 0,1 0 0,-1 0 1,-1 0-1,1 1 0,-1-1 0,0 0 0,0 0 1,0 0-1,-1 1 0,0-1 0,0 0 0,0 0 0,0 0 1,-1 0-1,0 0 0,0 0 0,0-1 0,-1 1 1,0-1-1,0 1 0,0-1 0,0 0 0,-1 0 0,-1 2-20,-12 6-112,-1 0 0,0-1-1,-1-1 1,0 0-1,-1-2 1,-4 1 112,-42 13-4513,-14 1 4513,69-20-706,-24 7-5232</inkml:trace>
  <inkml:trace contextRef="#ctx0" brushRef="#br0" timeOffset="27999.03">3269 1400 1240,'0'0'832,"0"0"-218,0 0-42,0 0-12,0 0 12,0 0-68,6-15-48,3-6-300,1 0 82,-2 0-1,0 0 1,-1-6-238,-14 41 9875,-8 13-7749,-23 43-2700,22-38 670,2 0-1,1 1 1,1 1-1,2 0 1,1 0-1,2 1 0,2 0 1,1 0-1,0 22-95,4-55 2,0 19 1,1 1-1,0-1 1,3 5-3,-3-18-4,1-1-1,0 1 1,1-1-1,-1 1 1,2-1-1,-1 0 1,1-1 0,0 1-1,0 0 1,3 2 4,2 2-84,0-1 1,0 0-1,0-1 1,2 0-1,-1-1 1,9 6 83,-13-10-535,1 0 1,0-1-1,0 0 1,0 0-1,0 0 1,1-1-1,-1 0 1,1-1-1,-1 1 1,1-1-1,0-1 1,0 0 534,6 0-6035</inkml:trace>
  <inkml:trace contextRef="#ctx0" brushRef="#br0" timeOffset="28958.27">3620 1485 6513,'0'0'2537,"0"0"-965,0 0-277,0 0-168,0 0-376,0 29-267,0 167 264,-1-147-339,-1 1 1,-3-1-1,-2 1 0,-3-2 0,-2 5-409,4-32 57,6-35 8,0-2-74,-3-42-25,3 1 1,4-25 33,-1 6-27,-1 57-24,1 1 1,1 0-1,0 0 1,2 0 0,0 0-1,1 0 1,6-14 50,-8 23-18,1 1-1,0 0 1,1 0 0,0 0 0,0 0 0,0 1-1,1 0 1,0 0 0,1 0 0,0 1 0,0 0-1,0 0 1,0 1 0,1 0 0,0 0 0,5-1 18,-5 3-16,0 0 1,1 1-1,-1 1 1,1-1-1,0 1 1,-1 1-1,1 0 1,-1 0-1,3 1 16,7-1-7,-15 0 7,-1 0 0,1 0 0,-1 1 0,1-1 0,-1 1 0,1 0-1,-1-1 1,0 1 0,1 0 0,-1 0 0,0 1 0,0-1 0,0 0 0,0 1 0,0-1 0,0 1 0,0 0 0,0 0 0,0 0 0,-1 0 0,1 0 0,-1 0 0,0 0 0,1 0 0,-1 0 0,0 1-1,0-1 1,-1 1 0,1-1 0,0 0 0,-1 1 0,1-1 0,-1 1 0,0 0 0,0-1 0,0 1 0,0-1 0,0 4-24,0 0 0,0 0 0,-1 0-1,1 0 1,-1 0 0,-1 0 0,1 0 0,-1 0 0,0-1-1,0 1 1,-1-1 0,0 1 0,0-1 0,0 0 0,-2 2 24,-24 24-483,-36 43-151,58-65 608,1 0 1,0 1 0,0-1-1,1 1 1,1 0-1,0 1 1,-2 5 25,5-12 11,1-1 0,0 1 0,0 0 1,0-1-1,0 1 0,1 0 0,-1-1 1,1 1-1,0-1 0,0 1 0,0-1 0,0 0 1,1 1-1,0-1 0,-1 0 0,1 0 0,0 0 1,0 0-1,1 0 0,-1 0 0,1 0-11,6 6 73,-1-1 0,1 1 0,1-2 0,-1 1 0,9 3-73,41 23 105,-38-24-198,-1 2-1,0 0 1,0 2 0,8 7 93,-27-19-341,5 4 91,-5 0-3881,-1-3-3849</inkml:trace>
  <inkml:trace contextRef="#ctx0" brushRef="#br0" timeOffset="29471.87">4103 1770 3881,'0'0'3677,"0"0"-1984,0 0-319,0 0-50,0 0-312,0 0-317,-2 25-196,-3 8-361,1-6 42,2 1 0,0 0 0,2 5-180,-1-13 236,1-13-194,-1 0-1,1-1 1,0 1-1,1-1 1,0 1-1,1 4-41,-2-10 3,1 0 0,-1 1-1,1-1 1,-1 0 0,1 1-1,0-1 1,-1 0 0,1 0 0,0 0-1,0 0 1,0 0 0,0 0-1,0 0 1,0 0 0,1 0-1,-1 0 1,0 0 0,0-1 0,0 1-1,1-1 1,-1 1 0,0-1-1,1 1 1,-1-1 0,1 0-1,-1 1 1,0-1 0,1 0 0,-1 0-1,1 0 1,0 0-3,4-1 2,0 0 1,-1 0 0,1-1-1,0 0 1,-1 0-1,0 0 1,1 0-1,-1-1 1,0 0-1,0 0 1,0 0-1,-1-1 1,1 0-1,-1 0 1,0 0-1,0 0 1,0 0-1,-1-1 1,1 0-1,-1 0 1,0-1-3,10-13-175,-2-2-1,0 1 1,-2-2 0,6-16 175,-12 26-43,0 0 0,0-1 0,-1 1 0,-1-1 0,0 1 0,-1-1 0,-1-4 43,1 6-1,0 8-11,0 0-1,0 0 1,-1 0-1,1 0 0,-1 0 1,0 1-1,0-1 0,0 0 1,0 1-1,-1-1 1,1 1-1,-1-1 0,1 1 1,-1-1-1,0 1 1,0 0-1,0 0 0,0 0 1,0 0-1,0 0 0,-1 1 1,1-1-1,-1 1 1,1-1-1,-1 1 0,1 0 1,-1 0-1,0 0 1,0 0-1,1 1 0,-1-1 1,0 1-1,0 0 0,-1-1 13,-1 1-61,-1-1 0,0 1 0,1 0 0,-1 0 0,0 1 0,1 0-1,-1 0 1,0 0 0,1 0 0,-1 1 0,1 0 0,0 0 0,0 1 0,-1-1-1,2 1 1,-1 0 0,-2 2 61,0 2-20,0 0 0,1 1 1,0-1-1,1 1 0,-1 0 0,1 1 0,1-1 0,0 1 0,0 0 0,1 0 20,0-2-267,1 0-1,0 0 1,0 0-1,1 0 1,0 1-1,1-1 1,-1 0-1,1 1 1,0-1-1,1 0 0,0 0 1,0 1-1,2 2 268,9 9-4218</inkml:trace>
  <inkml:trace contextRef="#ctx0" brushRef="#br0" timeOffset="30207.23">4484 1685 5209,'0'0'2770,"0"0"-792,0 0-609,0 0-368,0 0-233,0 0-149,0 9-47,-4 158 1352,5-163-1917,-1 0 0,0 0-1,1 0 1,-1 0 0,1 0 0,0 0 0,1 0-1,-1-1 1,1 1 0,-1 0 0,1-1-1,0 0 1,0 1 0,1-1 0,-1 0-1,1 0 1,-1 0 0,1 0 0,0-1-1,0 1 1,0-1 0,1 1-7,2 0-4,0 1 0,0-1-1,0 0 1,1-1 0,-1 0 0,1 0 0,-1 0 0,1-1-1,0 1 1,0-2 0,0 1 0,2-1 4,-5-1-8,-1 1 0,1-1 1,-1 0-1,0-1 0,0 1 0,0 0 0,0-1 1,0 0-1,0 0 0,0 0 0,0 0 1,-1 0-1,1 0 0,-1-1 0,1 1 1,-1-1-1,0 0 0,1-2 8,11-13-186,-2-2 1,6-10 185,-5 7-161,-4 9 85,-6 10 72,0-1 0,0 1 1,0-1-1,0 0 1,-1 0-1,1 0 1,-1 0-1,-1-1 1,2-4 3,-3 9 200,0 1 66,0 0-107,0 1-158,0 1 0,0-1-1,1 1 1,-1-1 0,0 1 0,1-1-1,-1 0 1,1 1 0,-1-1 0,1 1-1,0-1 1,-1 0 0,1 0 0,1 1-1,0 1-12,1 1 0,0-1 0,-1 0 0,2 0 0,-1 0 0,0 0 0,1 0 0,-1-1 0,1 1 0,0-1 1,-1 0-1,1-1 0,0 1 0,0 0 0,1-1 0,-1 0 0,0 0 0,0 0 0,4-1 12,-7 0-1,0 0 0,0-1-1,0 1 1,0-1 0,0 1 0,0-1 0,0 0-1,0 1 1,-1-1 0,1 0 0,0 1-1,0-1 1,-1 0 0,1 0 0,-1 0 0,1 0-1,0 0 1,-1 0 0,0 0 0,1 0-1,-1 0 1,1 0 0,-1 0 0,0 0 0,0 0-1,0 0 2,8-37-82,-7 29 16,3-29-438,-1 0 0,-1 0 1,-3-3 503,1 14-463,0 27 244,1-1 0,-1 1-1,1-1 1,-1 1 0,0 0 0,1-1-1,-1 1 1,1 0 0,-1-1-1,1 1 1,-1 0 0,1 0 0,0-1-1,-1 1 1,1 0 0,-1 0 0,1 0-1,-1 0 1,1 0 0,0 0-1,-1 0 1,1 0 0,-1 0 0,1 0-1,0 0 1,-1 0 0,1 0-1,-1 0 1,1 1 0,-1-1 0,1 0-1,-1 0 1,1 1 219,4 5-6204</inkml:trace>
  <inkml:trace contextRef="#ctx0" brushRef="#br0" timeOffset="30924.36">5024 1553 4337,'0'0'1968,"0"0"-411,0 0 202,0 0-243,0 0-380,0 0-325,26-8-343,84-24-253,-62 20-133,-26 12-20,-13 2-7,-7-2-40,0 1 1,0 0 0,-1 0 0,1 0-1,0 0 1,-1 0 0,1 0-1,-1 1 1,1-1 0,-1 0 0,1 1-1,-1-1 1,0 1 0,0-1 0,0 1-1,0 0 1,0 0 0,0-1-1,0 1 1,-1 0 0,1 0 0,-1 0-1,1 0 1,-1 0 0,0 0 0,1 0-1,-1 0 1,0 0-16,2 15 114,-1-1-1,-1 1 1,0 2-114,0-10 40,0-1 4,-1 0-1,0 0 1,0-1-1,0 1 0,-1-1 1,0 1-1,-1-1 1,0 0-1,0 0 1,-3 6-44,-6 6 95,-1-1 0,0 0 0,-2 0-95,4-5 136,1 0 0,0 1 1,1 0-1,0 0 0,1 1 1,-2 7-137,9-20 10,1-1 1,0 0-1,-1 1 1,1-1-1,0 0 1,0 1-1,0-1 1,0 0-1,0 1 1,0-1-1,0 0 1,1 1-1,-1-1 1,0 0-1,1 0 1,-1 1-1,1-1 1,-1 0-1,1 0 1,0 0-1,0 0 1,-1 0-1,1 1 0,0-1 1,0-1-1,0 1 1,0 0-1,0 0 1,0 0-1,0 0 1,0-1-1,0 1 1,1 0-1,-1-1 1,0 1-1,0-1 1,1 0-1,-1 1 1,2-1-11,8 4 112,1-2 0,1 1 1,-1-1-1,5 0-112,-1-1 119,13 3-118,18 3-799,1 1 0,27 10 798,-53-14-3783,-13-3-819</inkml:trace>
  <inkml:trace contextRef="#ctx0" brushRef="#br0" timeOffset="31391.02">5401 1315 7042,'0'0'2492,"0"0"-994,0 0-201,0 0-19,0 0-185,0 0-362,21 20-300,65 65-123,-61-59-107,-1 2 1,-1 1-1,-1 0 0,-1 2 0,-2 0 1,-2 1-1,0 1 0,2 11-201,-15-35 6,8 17 6,-1 0-1,-1 0 0,-1 1 0,-1 0 0,-2 1 0,-1 0 1,-1 0-1,-1 0 0,-1 0 0,-2 1 0,-3 27-11,2-49-106,-1-1 1,1 1-1,-1-1 0,0 0 0,0 0 0,-1 0 1,0 0-1,0 0 0,0 0 0,-1-1 0,0 0 1,0 1-1,0-2 0,-1 1 0,-2 2 106,3-3-771,-1-1-1,1 0 1,-1 0-1,0 0 0,0 0 1,0-1-1,-1 1 1,1-1-1,0-1 1,-1 1-1,-4 0 772,-9-1-7331</inkml:trace>
  <inkml:trace contextRef="#ctx0" brushRef="#br0" timeOffset="31873.88">6247 1410 9962,'0'0'2269,"0"0"-1002,0 0-357,0 0-100,0 0-171,0 0-167,-8 22-149,-1 3-248,0 0-21,0-2 1,-2 1-1,0-1 1,-8 10-55,-146 228-1248,155-247 251,8-12-648,2-3-1335,0-5-1862</inkml:trace>
  <inkml:trace contextRef="#ctx0" brushRef="#br0" timeOffset="32221.6">5994 1522 7034,'0'0'2876,"0"0"-1198,0 0-402,0 0-10,0 0-143,0 0-147,10 8-121,41 28 136,-16-13-409,-2 1 0,31 29-582,-39-23-32,0 1 0,-2 1 0,-1 1 0,12 26 32,-16-29-291,-17-28 126,0-1 0,0 1 1,0 0-1,0-1 0,0 1 0,1-1 0,-1 1 1,0-1-1,1 0 0,0 1 0,-1-1 0,1 0 1,0 0-1,-1 0 0,1 0 0,0-1 0,0 1 1,0 0-1,0-1 0,0 1 0,0-1 0,0 0 1,0 1-1,0-1 0,0 0 0,0 0 1,0 0-1,0-1 165,10 1-5204</inkml:trace>
  <inkml:trace contextRef="#ctx0" brushRef="#br0" timeOffset="32855.75">6504 1288 6977,'0'0'5375,"0"0"-3293,0 0-1369,0 0-117,0 0 61,0 0-153,5 0 48,8 0-297,3 0 69,-1 0 0,1 1 0,13 3-324,-24-3 32,1 1 0,0-1 0,0 1 0,0 1 0,-1-1-1,1 1 1,-1 0 0,0 0 0,0 1 0,0-1 0,0 1-1,1 2-31,1 1 17,-1 0-1,1 1 1,-2 0-1,1 0 0,-1 0 1,0 1-1,-1-1 1,0 1-1,0 0 0,-1 1 1,0-1-1,-1 0 0,1 6-16,0 8 9,-1 1 0,0-1 0,-2 1 0,-1 0 0,-2 1-9,2-14-12,-1 0 1,-1 0-1,0-1 1,0 1-1,-1 0 1,-1-1-1,1 0 1,-2 0-1,-4 7 12,-7 8-177,-1 0-1,-20 20 178,33-35-55,5-10 49,0 1-29,0-1-69,0 1 90,-1 0 0,1 0-1,0 1 1,0-1 0,0 0 0,0 0 0,0 1-1,1-1 1,-1 0 0,0 0 0,0 1 0,1-1-1,-1 0 1,1 1 14,8 2 6,1-1 0,-1 0-1,0 0 1,1-1 0,0-1 0,-1 0-1,1 0 1,0 0 0,0-1 0,1-1-6,13 1 16,30 2 93,-26-3-129,-1 2-1,0 1 0,0 1 1,0 2-1,3 1 21,-27-5-327,0 0-1,0 0 1,0 0-1,0 0 1,-1 1-1,1-1 1,0 1-1,-1 0 1,3 2 327,-3 3-4732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8:29.699"/>
    </inkml:context>
    <inkml:brush xml:id="br0">
      <inkml:brushProperty name="width" value="0.05" units="cm"/>
      <inkml:brushProperty name="height" value="0.05" units="cm"/>
    </inkml:brush>
  </inkml:definitions>
  <inkml:trace contextRef="#ctx0" brushRef="#br0">0 1084 1120,'0'0'1362,"0"0"-66,0 0 38,0 0-181,0 0-226,0 0-169,0 0-125,0 0 39,0 0 60,0 0-39,0 0-129,0 0-100,0 0-68,0 0 3,0 0-39,0 0-135,0 0-100,0 0-15,0 0-33,27 5 519,-19-3-425,1 1 0,0-2 0,-1 1 0,1-1 0,0-1 0,0 1 0,-1-1 0,1-1 0,0 0 0,0 0-171,23 0 295,236 1 774,-254-2-935,0 1 1,-1-2-1,1 0 0,0 0 0,9-5-134,17-4 142,-13 6-74,1 1 1,-1 1 0,1 1-1,28 2-68,-33-1 103,-1 0-1,1-1 1,-1-2-1,2 0-101,-1-1 106,-1 2 1,1 0 0,1 2 0,1 1-108,156-3 213,-137-3-181,-43 7 8,-1 0 3,0 0-23,0 0 6,0-2 34,-12 1-840,-48 1-3145,30 0-1313</inkml:trace>
  <inkml:trace contextRef="#ctx0" brushRef="#br0" timeOffset="988.33">762 792 3145,'0'0'2099,"0"0"-185,0 0 97,0 0-279,0 0-206,0 0-355,8-7 2325,14 8-2978,0 2 0,19 3-518,7 1 213,-22-4-129,1 1 1,-1 1-1,1 1 1,-2 2-1,1 0 1,-1 2 0,0 0-1,-1 2 1,0 1-1,-1 0 1,-1 2-1,1 2-84,-15-11 32,-6-3-20,1-1 0,0 1 0,0-1 0,0 0 0,0 0-1,0 0 1,0 0 0,1 0 0,-1-1 0,1 0 0,-1 0-1,1 0 1,-1 0 0,1 0 0,0 0-12,-3-1 52,-1 0-16,0 0 64,0 0 20,0 0 36,0 0 63,0 0 51,0 0-51,0 0-84,0 0-27,0 0-15,0 0-66,-1 4-35,1 0 1,-1-1-1,0 1 0,-1 0 1,1 0-1,-1 0 1,1-1-1,-1 1 1,0-1-1,0 1 0,-1 0 8,-7 11-18,-105 197-400,-77 99 418,182-295-1342,27-38-1099,-10 12 2371,15-20-2352,-6 2-2035</inkml:trace>
  <inkml:trace contextRef="#ctx0" brushRef="#br0" timeOffset="3031.26">2253 4 4977,'0'0'3123,"0"0"-634,0 0-510,0 0-452,0 0-212,0 0-231,-31-3 1119,22 4-2184,0 1-1,0 0 0,0 0 1,0 1-1,1 1 0,-1-1 1,1 1-1,0 1 0,-4 2-18,-23 11-2,6-6 21,-1-1 1,-1-1-1,0-1 0,0-2 0,0-1 1,-1-2-1,0-1 0,0-1 0,-4-2-19,36 0 51,0 0-2,0 14 5,-1 19-100,0-21 48,0 0-1,1 0 1,1 0-1,-1 0 1,2 0-1,0 0 1,1-1-1,0 1 1,0-1-1,1 1-1,19 35 18,-3 1-1,-2 1 1,-1 1 0,-4 1-1,5 31-17,-5-8-3,30 154-18,-33-164 56,-3 1 0,-2 1 0,-3-1 0,-5 28-35,2 9 151,-3 410 77,-8-301-363,12-163 145,35-48-84,-25-1 81,1-1 0,-1 0 0,0 0 1,0-1-1,0 0 0,0 0 0,7-5-7,-7 4 2,0 0 0,0 0 1,1 1-1,-1 0 0,1 1 0,0 0 1,9 0-3,-6 1 3,0 1 0,1 1 0,-1 0 0,1 1 0,-1 0 0,0 1 0,0 1 0,0 0 0,-1 1 0,7 3-3,-12-4 2,-6-2-2,1-1 0,0 1 0,0-1 0,0 0 1,-1 0-1,1 0 0,0 0 0,0-1 0,2 1 0,-4-1-81,-1-13-899,0 11 746,1-1 1,-1 0-1,0 0 0,0 0 0,0 0 1,0 1-1,-1-1 0,1 0 0,-1 0 1,0 0-1,1 1 0,-1-1 0,0 0 1,-1 1-1,1-1 0,0 1 0,-1-1 0,0 1 1,1 0-1,-2-2 234,-15-7-6525</inkml:trace>
  <inkml:trace contextRef="#ctx0" brushRef="#br0" timeOffset="5524.31">2676 96 1800,'0'0'2282,"0"0"-603,0 0-322,0 0-280,0 0-229,0 0-120,0 0 9,0 0-33,0 0-85,0 0-119,0 0-128,0 0-79,0 0-45,0 0-25,-5 13 317,-9 1-453,1 0 0,0 1 0,1 1 0,1-1 0,0 2 1,1 0-1,1 0 0,0 0 0,-5 18-87,6-9 90,0-1 0,2 1 0,0 0 0,2 0 0,1 1 0,1-1 0,2 3-90,-1-18 7,1 3 6,0 1 0,1-1 0,1 0 0,0 3-13,0-12 3,-1 0-1,1 1 0,0-1 0,1 0 1,-1 0-1,1 0 0,0-1 0,0 1 1,0-1-1,1 1 0,-1-1 0,3 2-2,2 1-19,0 0 0,0 0 0,1-1 0,-1 0 0,2-1 0,-1 1 0,0-2 0,1 1 0,0-2 0,0 1 0,1-1 0,-1-1 0,0 0 0,1 0 0,-1-1 0,1 0 0,0-1 0,0 0 19,-8-1-2,0 0 0,-1-1 1,1 1-1,-1-1 1,1 1-1,-1-1 1,1 0-1,-1 0 1,0 0-1,0 0 0,0 0 1,0-1-1,-1 1 1,1 0-1,0-1 1,-1 0-1,0 1 1,0-1-1,0 0 0,0 1 1,0-1 1,2-5 88,0 0 1,0-1-1,-1 1 0,0 0 1,-1-1-1,1-7-88,-2 5 46,0 6-48,0-1-1,0 1 1,0 0 0,-1 0-1,1 0 1,-1 0 0,-2-4 2,3 7-2,-1 1 1,0 0-1,0-1 1,0 1-1,1 0 1,-1 0 0,0-1-1,-1 1 1,1 0-1,0 0 1,0 0-1,0 0 1,-1 0-1,1 1 1,0-1 0,-1 0-1,1 1 1,-1-1-1,1 1 1,-1-1-1,1 1 1,-1-1 0,1 1-1,-1 0 1,1 0-1,-1 0 1,1 0-1,-3 0 2,-119 0 0,121 1 4,-1-1 0,1 1-1,-1 0 1,1-1-1,0 1 1,-1 1-1,1-1 1,0 0 0,0 0-1,0 1 1,0-1-1,0 1 1,0 0 0,0-1-1,0 1 1,1 0-1,-1 0 1,1 0-1,-1 0 1,1 1 0,0-1-1,0 0 1,0 1-1,0-1 1,0 0 0,0 3-4,-4 9-17,1 1 0,1-1 1,-1 14 16,3-26-4,-2 77-317,3-67-106,0-11-216,1-2 492,0 1 0,0-1 0,0 1 0,0-1 0,0 0 0,0 1 0,0-1 0,0 0 0,0 0 0,0 0 0,0 0 0,0 0 0,-1 0 0,1 0 0,0 0 0,-1 0 0,1 0 0,0-1 151,10-21-2443,-10 22 1955,11-29-5923</inkml:trace>
  <inkml:trace contextRef="#ctx0" brushRef="#br0" timeOffset="6458.8">3378 398 3673,'0'0'2559,"0"0"-587,0 0-219,0 0-269,0 0-317,0 0-363,0 0-302,0 0-260,0 0-126,0 0-89,0 0-19,0 0 1,0 0 13,0 0 47,0 0 110,0 0 112,0 0 21,0 0-38,0 0-60,0 0-52,0 0-55,0 0-8,6 0 324,214 0 639,-219 0-1010,-1 0-46,0 0-310,0 0-426,3-6-4203,1 2-1087</inkml:trace>
  <inkml:trace contextRef="#ctx0" brushRef="#br0" timeOffset="7128.38">3703 45 3201,'0'0'3715,"0"0"-1516,0 0-409,0 0-355,0 0-547,0 0-417,23-5-211,76-16-77,-83 18-106,1 0 0,-1 1 0,1 1-1,0 0 1,7 2-77,6 0 45,-28-1-52,0 0 1,0 0-1,0 0 0,0 1 0,0-1 1,0 1-1,0-1 0,0 1 0,0 0 1,0-1-1,-1 1 0,1 0 0,0 0 1,0 1-1,-1-1 0,1 0 0,-1 0 0,1 1 1,-1-1-1,0 1 0,2 1 7,-1 1 24,0 0-1,0 0 0,0 0 1,-1 0-1,1 0 0,-1 0 0,0 1 1,0-1-1,0 1 0,-1 0-23,1 6 54,0-1 0,-1 1-1,-1-1 1,0 1-1,0-1 1,-1 1 0,-1-1-1,-2 8-53,-2-4 39,0 0-1,0-1 0,-1 0 0,-1-1 1,0 0-1,-1 0 0,-9 8-38,9-12 420,-3 6-257,13-13-168,1 0 0,-1 0 0,0 0 0,1 0 0,-1 0 0,1 0 1,-1-1-1,1 1 0,-1 0 0,1 0 0,-1 0 0,1-1 0,0 1 0,0 0 0,-1 0 0,1-1 0,0 1 0,0-1 0,0 1 0,0-1 1,0 1-1,-1-1 0,2 1 5,24 15 4,-1 1 1,-1 1-1,-1 1 1,0 1-1,16 19-4,-35-34 6,-1 0 0,0 0 0,0 0 0,-1 0 0,1 0 0,-1 0 0,0 1 0,-1-1 0,1 1 0,-1-1 0,0 1 0,-1 0 0,1-1 0,-1 1 0,0 0 0,0 0 0,-1-1 0,0 1 0,0 0-1,-1 1-5,1-3 10,0 0 0,0 0 0,-1 0 0,0 0 0,1 0-1,-1 0 1,-1 0 0,1-1 0,0 1 0,-1-1-1,0 0 1,0 0 0,0 0 0,0 0 0,0 0 0,-1-1-1,1 1 1,-1-1 0,0 0 0,0 0 0,0 0-1,0-1 1,0 1 0,0-1 0,0 0 0,0 0-1,-1 0-9,-3 0 15,0 0-1,1-1 0,-1 1 0,0-2 0,0 1 0,0-1 0,1 0 0,-1-1 0,1 1 0,-6-3-14,10 2-147,0 1 0,0-1 0,1 1 0,-1-1 0,1 0-1,-1 0 1,1 0 0,0-1 0,0 1 0,0 0 0,0-1 0,0 1 0,1-1 0,-1 0 0,1 1 0,0-1 0,-1 0 0,1 0 0,1 0 0,-1 0 0,0 0 0,1 0 0,-1 0-1,1 0 1,0-1 0,0 1 0,0-2 147,0-2-3819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8:46.629"/>
    </inkml:context>
    <inkml:brush xml:id="br0">
      <inkml:brushProperty name="width" value="0.05" units="cm"/>
      <inkml:brushProperty name="height" value="0.05" units="cm"/>
    </inkml:brush>
  </inkml:definitions>
  <inkml:trace contextRef="#ctx0" brushRef="#br0">117 1 4217,'0'0'2866,"0"0"-528,0 0-527,0 0-456,0 0-408,0 0-265,-23 0 2140,22 0-2816,0 0 0,0 1-1,-1-1 1,1 0 0,0 1-1,0 0 1,-1-1 0,1 1-1,0 0 1,0-1 0,0 1-1,0 0 1,0 0 0,0 0-1,0 0 1,0 0 0,1 0-1,-1 0 1,0 0 0,0 1-6,-14 27 62,12-22-34,-6 13 23,0 0 0,2 1-1,1 0 1,0 0-1,2 1 1,0 4-51,-1 24 1,2 0 1,2 11-2,1-58-2,1 1 1,0-1-1,-1 0 0,1 1 0,0-1 1,0 0-1,1 0 0,-1 1 1,1-1-1,0 0 0,0-1 0,0 1 1,0 0-1,0 0 0,0-1 0,1 1 1,0-1 1,10 10-10,1-1 0,0 0 1,2-1 9,16 14-7,-22-16-23,1 0-1,0-1 1,0-1 0,11 6 30,-18-10-8,-1 0-1,1-1 1,0 1 0,0-1 0,0 0-1,0 0 1,0 0 0,0-1 0,0 0-1,0 1 1,0-1 0,1-1-1,-1 1 1,0 0 0,0-1 0,0 0-1,3-1 9,-5 0-4,1 0-1,-1 1 1,1-2-1,-1 1 1,0 0-1,1 0 0,-1-1 1,-1 1-1,1-1 1,0 0-1,-1 1 1,1-1-1,-1 0 1,0 0-1,0 0 0,1-1 5,14-59-86,-11 42 91,3-24-208,-2-2 1,-2 1-1,-2 0 1,-3-27 202,0 33-180,1 38 187,-1 0-1,1 0 1,-1 0 0,0 0-1,0 0 1,0 0 0,0 0-1,0 0 1,0 0 0,-1 1-1,1-1 1,0 0 0,-1 1-1,0-1 1,1 1 0,-1 0-1,0-1 1,0 1 0,0 0-1,1 0 1,-3 0-7,-50-24-13,41 20 1,-59-34-596,71 39 567,1 0 1,-1 0 0,1 0 0,-1 0-1,1-1 1,-1 1 0,1 0 0,0 0-1,-1 0 1,1 0 0,-1 0-1,1 0 1,-1 0 0,1 0 0,-1 0-1,1 1 1,-1-1 0,1 0 0,-1 0-1,1 0 1,0 0 0,-1 1-1,1-1 1,-1 0 0,1 0 0,0 1-1,-1-1 1,1 0 0,0 1 0,-1-1-1,1 1 1,0-1 40,-9 21-778,0 37-1453,7-37-451,-2-5-1362</inkml:trace>
  <inkml:trace contextRef="#ctx0" brushRef="#br0" timeOffset="1051.45">1095 249 992,'0'0'1931,"0"0"-192,0 0-76,0 0 34,0 0-72,0 0-300,-5 0-256,-21 0 117,26 0-822,0 0-73,0 0-77,0 0 12,0 0 42,0 0 44,0 0-9,0 0-10,0 0-36,0 0-19,0 0-49,0 0-48,0 0-76,14 0 1,-2-1-37,-1-1-1,1 0 0,0 0 1,-1-1-1,6-2-28,-5 1 11,0 0 0,0 2 0,1-1-1,-1 2 1,7-1-11,19 2-166,-37 0 116,-1 0 13,0 0-91,0-33-3434,1 32 740,2 1-2502</inkml:trace>
  <inkml:trace contextRef="#ctx0" brushRef="#br0" timeOffset="1724.62">1283 89 4745,'0'0'1566,"0"0"-383,0 0-62,0 0-58,0 0-156,0 0-182,12-1-135,11-2-175,-1 0 1,1-2-1,-1 0 1,19-9-416,-20 7 121,1 1 0,0 0 0,0 2 0,0 1 1,0 0-1,1 2 0,-1 0 0,6 2-121,-27-1 48,-1 0 144,0 0 259,0 0 89,0 0-43,0 0-95,0 0-123,0 0-102,-1 11-64,-2 4-96,-1 0 0,0 0 0,-5 10-17,-8 28 3,4 1-144,2 0 0,3 1 1,3 0-1,0 34 141,5-89-438,0 0-86,0 0-46,0 0-97,0 0-271,0-14-3245,0-2-497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8:38.508"/>
    </inkml:context>
    <inkml:brush xml:id="br0">
      <inkml:brushProperty name="width" value="0.05" units="cm"/>
      <inkml:brushProperty name="height" value="0.05" units="cm"/>
    </inkml:brush>
  </inkml:definitions>
  <inkml:trace contextRef="#ctx0" brushRef="#br0">292 388 1400,'0'0'2281,"0"0"-355,0 0-378,0 0-219,0 0-60,0 0-136,0-7-70,0 2-751,0 3-210,1 0 1,-1 0-1,0 0 0,0 0 1,0-1-1,-1 1 1,1 0-1,0 0 1,-1 0-1,1 0 0,-1 0 1,0 1-1,0-2-102,-1 2 130,-1 0 0,1 0-1,0 0 1,-1 0 0,1 0 0,-1 1-1,1-1 1,-1 1 0,0-1-1,1 1 1,-1 0 0,1 0-1,-1 1 1,0-1-130,-8 0 35,-73-6-461,-24 5 426,93 1-126,14 0 117,-1 1 0,1-1-1,0 0 1,-1 0 0,1 1-1,0-1 1,0 1 0,-1-1-1,1 1 1,0-1 0,0 1 0,0 0-1,0 0 1,0 0 0,0-1-1,0 1 1,0 0 0,0 0-1,0 0 1,0 1 0,0-1-1,1 0 1,-1 0 0,1 0 0,-1 0-1,0 1 1,1-1 0,0 0-1,-1 1 1,1-1 0,0 0-1,0 1 1,0 0 9,-2 8-18,2 0 1,-1 0-1,1 0 0,1 5 18,0 2 2,-1-1-30,0 1 0,1-1 0,1 0 0,0 0 0,3 8 28,-4-20 0,1 0-1,-1 0 0,1 0 0,-1 0 0,1 0 0,0 0 1,1 0-1,-1-1 0,1 1 0,0-1 0,-1 0 0,2 0 1,-1 0-1,0 0 0,0 0 0,1-1 0,0 1 1,-1-1-1,1 0 0,0 0 0,0 0 0,0-1 0,0 1 1,0-1-5,-1-1-1,0 1 1,1 0-1,-1-1 1,0 0-1,0 0 1,1 0-1,-1 0 1,0 0-1,1-1 0,-1 1 1,0-1-1,1 0 1,-1 0-1,0 0 1,0-1-1,0 1 1,0-1-1,0 1 1,0-1-1,-1 0 0,1 0 1,-1 0-1,1-1 1,-1 1 5,8-9-30,-1 0 1,-1 0-1,0-1 1,-1 0-1,3-7 30,6-9-75,5-6-19,-1-1 1,-3-1-1,0-1 0,1-12 94,-18 48 25,0 1-1,1-1 1,-1 1-1,0-1 0,0 1 1,0-1-1,0 1 1,0-1-1,1 1 1,-1-1-1,0 1 0,1-1 1,-1 1-1,0-1 1,0 1-1,1-1 0,-1 1 1,1 0-1,-1-1 1,0 1-1,1 0 1,-1 0-1,1-1 0,-1 1 1,1 0-25,6 8-154,2 26 57,-1 25 438,-3 1 0,-2 38-341,-3-49-46,3-1 0,1 0 1,2-1-1,10 33 46,-13-77-2085,0-10 900,-1-11-566,-2-3-1906</inkml:trace>
  <inkml:trace contextRef="#ctx0" brushRef="#br0" timeOffset="1711.13">406 479 640,'0'0'1814,"0"0"-625,0 0-160,0 0 36,0 0-109,0 0-293,0 0-216,0 0-71,0 0-35,0 0-22,0 0 7,0 0 178,0 24 1232,-1-5-1430,1 0 0,1 1 0,1-1 0,1 0 0,0-1 0,2 1 1,0-1-1,8 19-306,-3-16 183,0 1-1,-2 1 1,0 0 0,-2 0 0,0 0 0,-2 1 0,0-1 0,-1 21-183,0 6 1071,-1-32-979,-1 0 0,-1 0 1,-1 0-1,0 0-92,0-18 2,0 0 1,0 0 0,0 0-1,1 0 1,-1 0-1,0-1 1,0 1 0,0 0-1,0 0 1,0-1-1,1 1 1,-1-1-1,0 1 1,0 0 0,0-1-1,1 1 1,-1-1-1,0 0 1,0 0-3,0 1-109,-1-4-15,0 1-1,1-1 1,0 0-1,-1 1 1,1-1 0,1 0-1,-1 0 1,0 0 0,1 1-1,0-1 1,0 0 0,0-3 124,-1-13-8,-38-175 246,2 15-180,22 129-28,12 44-40,1 0 1,-1 0-1,1 0 0,1 0 1,-1-1-1,1 1 1,1-1-1,-1 1 10,1-37-4,0 43-16,2-9-1707,-1 10 1656,0 0 0,0 1 0,0-1-1,0 1 1,0-1 0,0 0 0,0 1 0,0 0 0,0-1 0,0 1-1,0 0 1,0-1 0,0 1 0,-1 0 0,1 0 0,0 0 0,-1 0-1,1 0 1,0 0 0,-1 0 0,1 0 0,-1 0 0,0 0 0,1 0-1,-1 0 1,0 0 0,0 0 0,1 0 0,-1 0 0,0 0 0,0 0-1,0 1 1,0-1 0,0 0 0,-1 0 71,2 23-5804</inkml:trace>
  <inkml:trace contextRef="#ctx0" brushRef="#br0" timeOffset="3200.8">961 252 3321,'0'0'1903,"0"0"-680,0 0-280,0 0 63,0 0 51,0 0-162,0 0-34,0 0 25,0 0-50,0 0-207,0 0-238,0 0-174,0 0-117,0 0-77,0 0-6,0 9 74,0 46 735,3 0 0,9 50-826,101 553 1617,-85-501-1013,11 13-604,-27-113 87,-2 0 1,-3 1-1,-3 0 0,-2 46-87,-4-28 19,0-36 4,1 1-1,3-1 1,5 33-23,-5-58 1,5 17 6,-2 1 0,-1 15-7,-3-45-6,0 0 4,0-1 0,0 1 1,0 0-1,0 0 0,-1 0 0,1-1 0,-1 1 0,0 0 0,0 0 0,0 0 0,0 0 0,0 0 0,-1 0 0,1 1 2,-2 9-5,6 44-235,-4-57 50,0 0-96,15 27-1398,-14-27 1494,0-1 0,0 0 0,0 1 0,-1-1 0,1 0 0,0 0 0,0 0 0,-1 0 0,1 1 0,-1-1 1,1 0-1,-1 0 0,1 0 0,-1 0 0,0-1 0,1 1 0,-1 0 0,0 0 0,0 0 0,1 0 0,-1 0 0,0 0 0,0 0 0,-1 0 0,1-1 1,0 1-1,0 0 0,0 0 190,0-5-982,0-21-4426</inkml:trace>
  <inkml:trace contextRef="#ctx0" brushRef="#br0" timeOffset="4379.94">1583 323 568,'0'0'2441,"0"0"-781,0 0-618,0 0-169,0 0 46,0 0 44,0-24 6921,8 487-6630,-7-459-7898,1-1 4227,2 6-529,-4-5 174</inkml:trace>
  <inkml:trace contextRef="#ctx0" brushRef="#br0" timeOffset="5560.14">1931 333 6009,'0'0'2043,"0"0"-250,0 0-185,0 0-496,0 0-481,0 0-268,10-13-168,32-43-102,-41 54-96,0 0 1,1 0-1,-1 0 1,1 1-1,-1-1 0,1 0 1,0 1-1,0-1 0,0 1 1,0-1-1,0 1 1,0 0-1,0 0 0,0 0 1,0 0-1,0 0 1,1 0-1,-1 1 0,0-1 1,1 1-1,-1-1 0,0 1 1,1 0-1,-1 0 1,1 0-1,-1 1 0,2-1 3,10 1-193,-13-1 197,0 1 0,0-1 0,0 0 0,0 1 1,0-1-1,0 1 0,-1-1 0,1 1 0,0 0 0,0-1 0,0 1 1,-1 0-1,1-1 0,0 1 0,-1 0 0,1 0 0,-1-1 0,1 1 0,-1 0 1,1 0-1,-1 0 0,1 0 0,-1 0 0,0 0 0,0 0 0,1 0 1,-1 0-1,0 0 0,0 0 0,0 0 0,0 1-4,1 40 134,-1-33-104,0 9 2,0-1 1,-1 1-1,-1-1 1,-2 4-33,3-15 1,-1 0 1,0 0-1,0 0 1,-1-1 0,1 1-1,-1 0 1,-1-1 0,1 0-1,-1 0 1,0 0-1,0 0 1,0 0 0,-3 1-2,-18 15 59,1 0-1,2 2 1,0 0 0,1 2 0,2 0 0,0 1 0,0 4-59,14-20 41,-1 0-1,1 0 1,1 1 0,0 0 0,0-1 0,1 1 0,1 0 0,0 1 0,0-1-1,1 0 1,0 0 0,1 1 0,0-1 0,2 8-41,-1-16 0,0 0 1,0-1-1,0 1 1,1-1-1,-1 0 0,1 1 1,-1-1-1,1 0 1,0 0-1,0 0 0,0 0 1,0 0-1,0 0 1,0-1-1,1 1 0,-1-1 1,0 1-1,1-1 1,-1 0-1,1 0 0,0 0 1,-1 0-1,1-1 1,0 1-1,1 0 0,10 2 0,-1-1-1,1 0 0,0-1 1,9 0 0,-18-1-14,1-1 1,-1 1-1,1-1 0,-1 0 1,0-1-1,1 1 0,-1-1 1,0 0-1,0 0 0,0-1 1,0 1-1,0-1 1,-1 0-1,1 0 0,-1-1 1,0 1-1,0-1 0,0 0 1,0 0-1,-1-1 0,1 1 1,0-4 13,1 3-23,-2-1 0,1 0 0,-1-1 0,0 1 1,0-1-1,-1 1 0,0-1 0,0 0 0,0 0 0,-1 0 0,0 0 0,-1 0 1,1 0-1,-2-7 23,1 10 9,1-4 30,-1 1 0,-1 0 0,1 0 0,-1 0 1,0-1-1,-1 1 0,0 0-39,1 4 22,0 1 0,0-1 0,-1 1 0,0 0 0,1-1-1,-1 1 1,0 0 0,0 0 0,0 0 0,0 0 0,0 1 0,0-1 0,-1 0 0,1 1 0,-1 0 0,1-1 0,-1 1-1,1 0 1,-1 0 0,0 0-22,-106-35 228,103 33-206,0 0 1,0 0-1,1 0 0,-1-1 0,1 0 0,0 0 0,0 0 0,0 0 1,1-1-1,0 0 0,-1 0 0,2 0 0,-1 0 0,1-1 0,-1 0-22,-5-11-47,0-1 0,1-1 0,1 0 0,-1-5 47,7 21-20,-1 0 0,1-1 0,1 1-1,-1 0 1,1-1 0,-1 1 0,1-1 0,0 1-1,0 0 1,0-1 0,1 1 0,-1-1 0,1 1-1,0 0 1,0-1 0,0 1 0,0 0-1,0 0 1,1 0 0,0 0 0,-1 0 0,1 0-1,0 0 1,1 0 0,-1 1 0,0-1 0,1 1-1,-1 0 1,1 0 0,0-1 0,0 2 0,0-1 20,4-4-289,1 0 1,-1 1 0,1 0 0,1 1 0,-1 0 0,1 0 0,-1 1 0,1 0 0,4-1 288,-6 3-727,0 0 1,0 0 0,0 0 0,0 1-1,1 0 1,-1 0 0,0 1-1,0 0 727,13 5-3896</inkml:trace>
  <inkml:trace contextRef="#ctx0" brushRef="#br0" timeOffset="11707.08">296 1645 3017,'0'0'2017,"0"0"-420,0 0-241,0 0 63,0 0 13,0 0-158,0 5 4026,0 32-5194,12 288 108,-12-323-236,1 15-741,-1-16 734,0-1 1,0 0-1,0 1 1,0-1 0,0 1-1,0-1 1,0 1-1,1-1 1,-1 1-1,0-1 1,0 1 0,1-1-1,-1 0 1,0 1-1,0-1 1,1 1 0,-1-1-1,0 0 1,1 1-1,-1-1 1,1 0 0,-1 0-1,0 1 1,1-1-1,-1 0 1,1 0 0,-1 0-1,1 1 1,-1-1-1,1 0 1,-1 0 28,1 0-629,-1 0-114,0 0-108,4-7-2214,3 0-704</inkml:trace>
  <inkml:trace contextRef="#ctx0" brushRef="#br0" timeOffset="12168.85">489 1658 512,'0'0'4620,"0"0"-2598,0 0-832,0 0-108,0 0-259,0 0-204,0 11-81,0 6-342,-1 34 610,3-1 1,1 0 0,4 4-807,3-7 67,7 29-206,2-1 0,10 17 139,-28-88-305,2 4 219,0-6-3568,-2-2-647</inkml:trace>
  <inkml:trace contextRef="#ctx0" brushRef="#br0" timeOffset="14687.76">1855 1502 1736,'0'0'2288,"0"0"-904,0 0-580,0 0-27,0 0 154,0 0 174,1-5 128,0-3-1836,0-16 7442,-10 15-3007,-4 7-4200,-16 3 155,0 1 0,1 1 0,-10 4 213,12-5-108,22-2-8,0 0 0,-1 1 0,1-1 0,-1 1 1,1 0-1,0 0 0,0 0 0,-1 1 0,1-1 0,0 1 0,0 0 0,-2 1 116,-5 4 115,10-7-123,0 1 0,0-1 0,0 1-1,0-1 1,0 1 0,0 0 0,1-1 0,-1 1 0,0 0 0,0-1 0,1 1 0,-1 0 0,0 0 0,1 0-1,-1 0 1,0 0 0,1 0 0,0 0 0,-1 0 0,1 0 0,-1 0 0,1 0 0,0 0 0,0 0-1,0 0 1,0 0 0,0 0 0,0 0 0,0 0 0,0 0 0,0 0 0,0 1 8,1 18 40,1 0 0,1 1 0,1-1 0,1 1-40,0-1 34,-1 0 0,-1 1 0,-1-1 0,-1 3-34,-1-13-123,0-8 153,0-1 0,0 1 0,0-1 0,0 1 0,0-1 0,0 1 0,0-1 0,0 1 0,1-1 0,-1 1 0,1-1 0,-1 0 0,1 2-30,0-3 15,0 1 0,1 0 0,-1 0 0,0-1 0,0 1 0,0-1-1,1 1 1,-1-1 0,0 0 0,1 0 0,-1 1 0,0-1 0,1 0 0,-1 0 0,0 0 0,1 0 0,-1 0 0,0-1-15,25 1-23,-10-1-8,-1 1 0,0 1 0,7 2 31,-17-3-4,0 1 0,0 1 0,0-1-1,0 1 1,-1 0 0,1 0 0,0 0-1,-1 1 1,0 0 0,0 0 0,1 0-1,0 1 5,11 10-8,-12-11 4,0 0 0,0 0 0,0 1 0,-1-1 0,1 1 0,-1 0 0,0 0 0,0 0 0,-1 0-1,1 0 1,-1 1 0,0-1 0,0 1 0,0-1 0,-1 1 0,1 0 4,0 10-3,0-1 1,-1 1-1,0 0 1,-1-1-1,-1 10 3,-1 14-2,2-37 4,0 0 0,-1 1 0,1-1 0,-1 0-1,1 0 1,-1-1 0,1 1 0,-1 0 0,0 0-1,1 0 1,-1 0 0,0 0 0,0-1 0,0 1 0,1 0-1,-1-1 1,0 1 0,0-1 0,0 1 0,0-1-1,0 1 1,0-1 0,-1 1 0,1-1 0,0 0 0,0 0-1,-1 0-1,-32 6 106,-108-1 127,98-4-6861,60-1 3712,0 0-1620</inkml:trace>
  <inkml:trace contextRef="#ctx0" brushRef="#br0" timeOffset="15602.37">2157 1546 4537,'0'0'2287,"0"0"-381,0 0-355,0 0-283,0 0-230,0 0-295,0 0-26,0 0 207,0 0-326,0 0-298,0 0-78,0 0-20,0 0-57,0 0-3,0 0-14,-4 8-48,-9 113 39,9-68-21,-3 0 1,-3 7-99,9-70 461,1 9-459,0 0 0,0-1 0,1 1 0,-1-1 0,1 1 0,-1 0 0,1-1 0,-1 1 0,1 0 1,0 0-1,0 0 0,0-1 0,-1 1 0,1 0 0,0 0 0,0 0 0,1 0 0,-1 0-2,49-24 16,-39 20-10,1-1 0,-1 0 0,0-1 0,7-5-6,-14 9-26,0 0-1,1 1 0,-1 0 0,1-1 0,0 2 0,0-1 0,-1 0 1,1 1-1,0 0 0,0 0 0,1 1 0,-1-1 0,0 1 0,0 0 0,0 0 1,1 1 26,1-1-152,-7 0-265,0 0-185,1 0 491,-1-1-1,1 1 0,-1-1 1,0 1-1,1-1 1,-1 1-1,0-1 0,0 1 1,1-1-1,-1 1 1,0-1-1,0 1 0,0-1 1,0 1-1,1-1 1,-1 0-1,0 1 1,0-1-1,0 1 0,0-1 1,0 1-1,-1-1 1,1 1-1,0-1 0,0 0 112,0-5-3750,0 2-15</inkml:trace>
  <inkml:trace contextRef="#ctx0" brushRef="#br0" timeOffset="16149.22">2300 1509 3321,'0'0'2286,"0"0"-397,0 0-203,0 0-470,0 0-412,0 0-250,0 0-134,0 0-43,0 0-57,0 30 410,8 336 1069,-7-345-1788,1 0 1,1 0-1,1 1-11,-1-2-296,0 0 0,-1 1 0,-1-1 296,-1-20-55,0 1 0,0-1-1,0 0 1,0 0-1,0 0 1,0 0-1,0 0 1,0 0-1,0 0 1,1 1-1,-1-1 1,0 0 0,0 0-1,0 0 1,0 0-1,0 0 1,0 0-1,0 0 1,0 0-1,1 0 1,-1 0-1,0 0 1,0 0 0,0 0-1,0 0 1,0 0-1,0 0 1,1 0-1,-1 0 1,0 0-1,0 0 1,0 0-1,0 0 1,0 0 0,0 0-1,1 0 1,-1 0-1,0 0 1,0 0-1,0 0 1,0 0-1,0 0 1,0 0-1,0 0 1,1 0 0,-1 0-1,0 0 1,0-1-1,0 1 1,0 0-1,0 0 1,0 0-1,0 0 1,0 0-1,0 0 1,0 0 0,0-1-1,0 1 1,0 0-1,0 0 56,7-6-2019,-1-6-732,-1 1-2276</inkml:trace>
  <inkml:trace contextRef="#ctx0" brushRef="#br0" timeOffset="18630.14">2134 0 984,'0'0'4176,"0"0"-2347,0 0-800,0 0 67,0 0-99,0 0-191,7 2 3725,23 3-4084,80 5 1490,-63-7-1523,0 2 0,44 11-414,-85-15 15,11 4 64,1-1-1,-1-1 1,1-1-1,13 0-78,-30-2 63,0 1 1,-1-1-1,1 0 0,0 1 0,0-1 0,0 1 0,0-1 0,-1 1 0,1 0 0,0-1 0,-1 1 0,1-1 0,0 1 0,-1 0 0,1 0 0,-1-1 0,1 1 1,-1 0-1,1 0 0,-1 0 0,0 0 0,1 0 0,-1-1 0,0 1 0,0 0 0,1 0 0,-1 0 0,0 0 0,0 0 0,0 0 0,0 0 0,-1 0-63,1 45-204,-1-30 365,1 0-159,-1 45 18,2 0-1,3-1 1,3 0-1,12 52-19,32 67 3,-17-62 4,14 92-7,-28-86 23,-5 1-1,-1 103-22,-12-101 50,15 93-50,-10-171-5,10 27 5,-6-28-3,3 27 3,11 80-113,-25-152 114,0-1 0,0-1-1,0 1 0,0 0 0,0-1 0,0 1 0,0-1 1,0 1-1,0-1 0,0 1 0,0-1 0,0 1 0,0 0 1,0-1-1,0 1 0,1-1 0,-1 1 0,0-1 0,0 1 1,1-1-1,-1 0 0,0 1 0,1-1 0,-1 1 0,0-1 1,1 1-1,-1-1 0,1 1-6,-1-1-2,0 0-9,0 0-28,0 0 26,0 0-1,0 0-16,0 0 21,0 0 7,0 0 3,0 0 10,0 0 10,-15 1 40,-33 17-40,29-11-3,0 0 0,0-1 0,0-1 0,0 0 0,-1-2 0,0 0-1,-13-1-10,-140 2 14,172-4-88,1-1-1,0 1 0,-1 0 0,1 0 0,-1 0 0,1 0 0,-1 0 0,1 0 0,-1 0 0,1 0 0,-1 0 0,1 1 0,0-1 0,-1 0 0,1 0 0,-1 0 0,1 0 0,0 1 0,-1-1 0,1 0 0,-1 0 0,1 1 0,0-1 0,-1 0 0,1 1 0,0-1 0,-1 0 0,1 1 0,0-1 0,0 1 0,-1-1 0,1 0 74,0 1-238,1 0 0,-1-1 0,0 1 0,0 0 0,0-1 0,1 1 0,-1-1-1,0 1 1,1-1 0,-1 1 0,0-1 0,1 1 0,-1-1 0,1 1 0,-1-1 0,1 1 0,-1-1 0,1 0 0,-1 1 0,1-1 0,-1 0 0,1 1 238,10 5-7967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04.800"/>
    </inkml:context>
    <inkml:brush xml:id="br0">
      <inkml:brushProperty name="width" value="0.05" units="cm"/>
      <inkml:brushProperty name="height" value="0.05" units="cm"/>
    </inkml:brush>
  </inkml:definitions>
  <inkml:trace contextRef="#ctx0" brushRef="#br0">0 1 4489,'0'0'2843,"0"0"-756,0 0-418,0 0-114,0 0-326,0 0-271,0 0-199,0 0-210,0 0-154,0 0-99,0 3-60,15 246 1627,-11 62-1148,-3-307-1582,2-12 279,1-14-455,-4 1-1117,0-3-2191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05.850"/>
    </inkml:context>
    <inkml:brush xml:id="br0">
      <inkml:brushProperty name="width" value="0.05" units="cm"/>
      <inkml:brushProperty name="height" value="0.05" units="cm"/>
    </inkml:brush>
  </inkml:definitions>
  <inkml:trace contextRef="#ctx0" brushRef="#br0">0 434 104,'0'0'762,"0"0"-265,0 0-58,0 0 208,0 0 27,0 0 25,0 0 179,0 0 418,0 0 255,0 0 63,0 0-287,0 0-171,0 0-139,0 0-146,0 0-65,0 0-57,0 0-77,0 0-89,0 0-27,0 0-81,0 0-95,0 0-106,0 0-97,0 0-61,0 0-75,0 0-85,4 0-4,234 0 223,-167 7-167,-59-6-3241,-10 0 2799,0-1 1,0 1 0,0-1-1,0 0 1,0 0-1,-1 0 1,1 0 0,0 0-1,0 0 1,0 0 0,0-1-1,1 0 434,9-7-7706</inkml:trace>
  <inkml:trace contextRef="#ctx0" brushRef="#br0" timeOffset="1033.45">782 64 5233,'0'0'3914,"0"0"-2417,0 0-545,0 0 61,0 0-226,4 31-291,12 102-156,-4-14 670,-4 0-1,-7 44-1009,-1-135 86,1-16-28,0-9-23,-1 1 0,1-1 0,-1 0 0,0 1 0,0-1 0,0 1 0,-1-1 0,1 1 0,-1-1 0,0 0 0,0 1 0,0-1 0,-1 3-35,2-6 8,-1 0 0,1 0-1,-1 0 1,1 0 0,0 0-1,-1 1 1,1-1 0,-1 0-1,1 0 1,0 0 0,-1 0-1,1 0 1,-1-1 0,1 1-1,0 0 1,-1 0 0,1 0 0,-1 0-1,1 0 1,0 0 0,-1-1-1,1 1 1,0 0 0,-1 0-1,1-1 1,0 1 0,-1 0-1,1 0 1,0-1 0,0 1-1,-1 0 1,1-1 0,0 1-1,0 0 1,-1-1 0,1 1-1,0 0 1,0-1 0,0 1 0,0-1-1,0 1 1,0 0 0,0-1-1,0 1 1,0-1 0,0 1-1,0-1 1,0 1 0,0-1-8,-6-24-60,6 23 81,-12-103-103,4-1 0,6-88 82,2 157-38,0 19-6,1 1 0,1-1 0,0 1 0,1-1 0,1 1 0,3-6 44,-4 15-24,-1 1-1,2-1 1,-1 0-1,1 1 1,0 0 0,1 0-1,0 0 1,0 0 0,0 1-1,1-1 1,0 2 0,0-1-1,1 1 1,0-1 24,-3 5-26,1-1 1,-1 0 0,1 1-1,0 0 1,0 0-1,0 0 1,0 0 0,0 1-1,-1 0 1,1 0-1,0 1 1,5 0 25,9 0-42,-16-1 41,0 1-1,0-1 1,0 1 0,0 0-1,0 0 1,0 1 0,0-1 0,-1 0-1,1 1 1,-1 0 0,1-1-1,-1 1 1,1 0 0,-1 0-1,0 1 1,0-1 0,0 0-1,0 1 1,-1-1 0,1 1-1,-1 0 1,1 1 1,2 3 2,0 0-1,-1 0 0,0 1 1,0-1-1,-1 1 1,0 0-1,-1 0 1,1 3-2,-1-4 5,-1 0 1,1 0 0,-1 0 0,-1 0-1,1 0 1,-1 0 0,-2 6-6,2-10 0,-1 1 1,1-1 0,-1 1-1,0-1 1,0 0 0,0 0-1,-1 0 1,1 0-1,-1 0 1,0-1 0,1 1-1,-1-1 1,0 1-1,0-1 1,-1 0-1,-7 4-114,1-1 1,-2 0-1,1 0 0,-1-1 0,1-1 0,-1 0 1,0 0-1,0-1 0,-4-1 114,-30 8-259,45-9 277,-1 0 0,1 1 0,-1-1 0,1 1 0,0 0 0,-1-1-1,1 1 1,0 0 0,-1 0 0,1 0 0,0 0 0,0 0 0,0 0 0,0 0 0,0 0-1,0 0 1,0 0 0,0 1 0,0-1 0,0 0 0,1 1 0,-1-1 0,1 1 0,-1-1 0,1 1-1,-1-1 1,1 2-18,-1 4 130,1 0-1,0 0 1,0 0 0,0 0-1,2 5-129,-2-5 88,1-4-62,0 0 1,0 0-1,0 0 0,0 0 1,0 0-1,0 0 0,1 0 0,0-1 1,-1 1-1,1 0 0,0-1 1,0 0-1,1 1 0,-1-1 1,0 0-1,3 2-26,50 31 178,-26-18-98,5 5-699,0 3 1,-1 0-1,-1 3 1,-2 0-1,23 29 619,-29-27-3561,-5-8-3049</inkml:trace>
  <inkml:trace contextRef="#ctx0" brushRef="#br0" timeOffset="1547.2">1310 373 6513,'0'0'3932,"0"0"-2161,0 0-703,0 0-318,0 0-253,0 0-142,-5 22-64,-18 74-86,21-87-169,0 0 1,0 0-1,1 1 1,1-1-1,-1 0 1,2 0-1,-1 1 1,1-1-1,1 0 1,0 1-37,-1-6 6,1 1 1,0-1 0,0 0-1,0 1 1,1-1-1,-1 0 1,1-1 0,0 1-1,0 0 1,1-1 0,-1 0-1,1 0 1,-1 0-1,1 0 1,0 0 0,1-1-7,-3 0 1,0-1 0,0 0 1,0 0-1,1 0 0,-1 0 0,0 0 1,1-1-1,-1 1 0,1-1 1,-1 1-1,1-1 0,-1 0 0,1 0 1,-1 0-1,1 0 0,-1 0 1,1-1-1,-1 1 0,0-1 0,1 0 1,-1 0-1,0 1 0,1-2 0,-1 1 1,0 0-1,0 0 0,0-1 1,0 1-1,0-1 0,0 1 0,0-1 1,-1 0-1,1 0 0,0 0 1,-1 0-1,0 0-1,9-11-27,-1 0-1,-1 0 1,-1-1 0,0-1 0,1-4 27,-3 8-70,1-3 17,-2 0 0,0 0 1,-1-1-1,0 1 1,-1-1-1,0 0 0,-2 0 1,1 0-1,-2-6 53,1 18-8,0 0-1,0 0 1,-1 0 0,1 0-1,-1 0 1,1 0-1,-1 0 1,0 0-1,0 0 1,0 1-1,0-1 1,-1 0 0,1 1-1,-1-1 1,0 1-1,1-1 1,-1 1-1,0 0 1,-1-1 0,1 1-1,0 0 1,-1 1-1,1-1 1,-1 0-1,1 1 1,-3-2 8,-3 0-44,0 1-1,0-1 1,0 1 0,-1 1 0,1-1 0,-1 1-1,1 1 1,-1 0 0,1 0 44,4 0-9,1 0-1,0 1 1,-1-1 0,1 1 0,0 0 0,0 0 0,0 0 0,0 0-1,0 0 1,0 1 0,0-1 0,0 1 0,0 0 0,1 0-1,-1 0 1,-1 1 9,-1 2-6,1 1 0,-1-1 0,1 0 0,0 1 0,1 0 0,-1 0 0,1 0 0,0 2 6,-3 7-9,0 1 1,2 0 0,0 0-1,0 1 1,2-1-1,-1 9 9,2-3-124,-1-5-297,1 0 0,0 0 0,2 0 0,0 0 0,1-1 0,1 3 421,9 7-3576</inkml:trace>
  <inkml:trace contextRef="#ctx0" brushRef="#br0" timeOffset="2258.48">1714 254 8306,'0'0'2710,"0"0"-1106,0 0-553,0 0-143,0 0-137,0 0-155,1 14-108,4 43-304,3 0 0,2 0 0,3 0 0,17 46-204,-29-102-18,-1 0 0,0 0-1,1 0 1,-1 0-1,1 1 1,-1-1 0,1 0-1,0 0 1,-1 0-1,1 0 1,0 0 0,0 0-1,0-1 1,-1 1-1,1 0 1,0 0 0,0-1-1,0 1 1,0 0-1,1-1 1,-1 1 0,0-1-1,0 1 1,0-1-1,0 0 1,0 1 0,1-1-1,-1 0 1,0 0-1,1 0 19,0 0-29,0-1-1,-1 1 0,1-1 1,0 0-1,-1 1 0,1-1 1,-1 0-1,1 0 0,-1 0 1,1 0-1,-1 0 0,0 0 1,1 0-1,-1-1 0,0 1 1,0 0-1,0-1 0,0 1 1,0-1-1,0 1 0,0-1 30,15-37-344,-1 0 0,-1 0 0,-3-1 0,-1-2 344,5-15-71,-15 75 227,0 0 0,1 0-1,1-1 1,1 1 0,0 0-1,1-1 1,1 0 0,1 0-1,0 0 1,3 4-156,-2-9 3,0 0 1,1-1 0,0 0-1,1-1 1,0 0 0,1 0-1,7 5-3,-16-14-2,0 0 0,0 0 0,0 0 0,0-1 0,0 1 0,0 0 0,0-1 0,0 1 0,0-1 0,1 1 0,-1-1 0,0 1 0,0-1 0,1 0 0,-1 0 0,0 0 0,1 0 0,-1 0 0,0 0 0,1 0 0,-1 0 0,0 0 0,0-1 0,1 1 0,-1 0 0,0-1 0,0 1 0,0-1 0,1 1 0,-1-1 0,0 0 0,0 1 0,0-1 0,0 0 0,0 0 0,0 0 0,0 0 0,0 0 0,-1 0 0,1 0 0,0 0 0,-1 0 0,1 0 0,0-1 0,-1 1 0,0 0 2,5-9-30,0-1 1,-1 0-1,0 0 1,-1 0-1,0-2 30,0 0-100,10-35-713,-2 0 0,3-48 813,-14 109-1959,0 1-2476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02.514"/>
    </inkml:context>
    <inkml:brush xml:id="br0">
      <inkml:brushProperty name="width" value="0.05" units="cm"/>
      <inkml:brushProperty name="height" value="0.05" units="cm"/>
    </inkml:brush>
  </inkml:definitions>
  <inkml:trace contextRef="#ctx0" brushRef="#br0">53 9 3713,'0'0'1995,"0"0"-356,0 0-163,0 0-94,0 0-59,-9-9 464,6 9 4159,11 570-5500,-9-586-456,-1 0 0,-1 1 0,-1-1 0,-3-11 10,-6-24 0,5 0-185,2 0 1,3 0 0,2 0-1,4-41 185,-2 89-8,-1 0-1,0 0 0,1 0 1,0 0-1,0 0 1,0 1-1,0-1 0,0 0 1,0 1-1,1-1 0,-1 1 1,1-1-1,0 1 0,-1 0 1,1-1-1,0 1 1,1 0-1,-1 0 0,0 1 1,1-1-1,-1 0 0,0 1 1,1 0-1,0-1 0,-1 1 1,1 0-1,0 0 1,0 0-1,2 0 9,7-1-30,-1 0 1,1 1-1,0 1 0,-1-1 1,1 2-1,10 1 30,-19-2-6,0 1 0,1 0-1,-1 0 1,0 0-1,0 0 1,0 0 0,0 1-1,0-1 1,0 1-1,0 0 1,0 0 0,0 0-1,-1 0 1,1 1-1,-1-1 1,0 1 0,0-1-1,0 1 1,0 0-1,0 0 1,0 0 0,-1 0-1,1 0 1,-1 0-1,0 0 1,0 1 0,0-1-1,-1 0 1,1 2 6,2 14 11,0 0 1,-1 0-1,-2 0 0,0 17-11,-1-13 75,1-19-62,0 0-1,0 0 1,0 0 0,-1 0-1,0 0 1,0 0-1,0 0 1,0 0 0,-1 0-1,1-1 1,-1 1 0,0 0-1,0-1 1,0 0 0,-1 1-1,1-1 1,-1 0 0,0 0-1,0 0 1,0-1 0,0 1-1,0-1 1,-1 0-1,1 0 1,-1 0 0,1 0-1,-1 0 1,0-1 0,0 1-1,0-1 1,-2 0-13,-4 2 16,-1-1 0,1-1 0,0 0 0,-1 0 0,1-1-1,-5-1-15,-6 1 40,21 0-16,0 0 10,0 0-32,0 0-57,0 0-4,1 11-215,2-5 271,1-1 1,0-1 0,0 1 0,1 0 0,-1-1-1,1 0 1,0 0 0,0 0 0,0-1 0,4 3 2,16 12 7,204 191 161,-217-194-190,-10-12-92,0 0 0,0 0-1,1 0 1,-1-1-1,1 1 1,0 0 0,-1-1-1,1 0 1,0 0-1,3 2 115,-5-5-203,0 1-1,0-1 0,0 0 0,0 1 0,0-1 0,0 0 0,-1 0 0,1 0 0,0 0 0,0 0 0,-1 0 0,1 0 1,0 0-1,-1 0 0,1 0 0,-1 0 0,1 0 0,-1 0 0,0-1 0,0 1 0,1 0 0,-1 0 0,0 0 1,0-1-1,0 1 0,0 0 0,0 0 0,-1-1 204,2-3-927,3-25-4826</inkml:trace>
  <inkml:trace contextRef="#ctx0" brushRef="#br0" timeOffset="685.73">551 379 2785,'0'0'4120,"0"0"-1766,0 0-749,0 0-338,0 0-489,0 0-355,0 0-393,-1 0-1,1 0 0,-1 0 1,1 0-1,-1 0 0,1 0 1,0 0-1,-1 0 0,1 0 1,-1 0-1,1 0 0,-1 0 1,1 0-1,0 1 0,-1-1 1,1 0-1,0 0 0,-1 0 1,1 1-1,0-1 0,-1 0 1,1 0-1,0 1 0,-1-1 1,1 0-1,0 1 0,0-1 1,-1 1-1,1-1 0,0 0 1,0 1-30,-6 28 277,1 0-1,1 0 1,2 0 0,1 0 0,1 1 0,2 0-277,-1 23 120,-2-52-121,1 0 1,0 0-1,0 0 0,0 0 0,0 0 0,0 0 0,1 0 0,-1 0 0,0 0 0,0 0 0,1 0 0,-1 0 0,1 0 0,-1 0 0,1 0 0,-1 0 0,1 0 0,-1 0 0,1-1 0,0 1 0,-1 0 1,1 0-1,0-1 0,0 1 0,0 0 0,-1-1 0,1 1 0,0-1 1,30 3-98,-21-3 82,-6-1 15,1 1-1,-1-1 0,1 0 0,-1-1 0,0 1 1,0-1-1,0 1 0,0-1 0,0-1 1,0 1-1,0 0 0,-1-1 0,1 0 0,-1 0 1,0 0-1,0 0 0,0-1 0,0 1 1,2-4 1,7-11-128,0-1 1,-1 0-1,4-11 128,-11 22-72,1-3-5,0 0 0,-1-1 0,-1 0 0,0 0 0,0 0 0,-1-1 77,-1 9-10,0 0 0,-1 0 0,0 0 0,1 0-1,-1 0 1,0-1 0,-1 1 0,1 0 0,-1 0 0,0 0-1,0 0 1,0 1 0,-1-1 0,1 0 0,-1 0 0,0 1-1,0-1 1,0 1 0,0-1 0,-2 0 10,-3-1-59,0 0 0,-1 0 0,1 1 0,-1 0 0,0 1 0,0 0 1,0 0-1,0 1 0,-1 0 0,1 0 0,-1 1 0,0 0 0,1 0 0,-1 1 0,0 0 0,1 1 0,-1 0 1,-7 2 58,14-2-99,1 0 0,-1 0 1,1 0-1,-1 0 0,1 0 1,0 0-1,0 0 0,-1 0 1,1 1-1,0-1 0,0 1 1,0-1-1,1 1 0,-1-1 1,0 1-1,0-1 1,1 1-1,-1 0 0,1-1 1,0 1-1,-1 0 0,1-1 1,0 1-1,0 0 0,0 0 1,0-1-1,0 1 0,0 0 99,4 54-1682,-2-46 1326,0-1 1,1 0 0,0 0 0,1-1-1,0 1 1,0-1 0,1 1 0,3 4 355,15 25-2750</inkml:trace>
  <inkml:trace contextRef="#ctx0" brushRef="#br0" timeOffset="1616.17">876 297 776,'0'0'4707,"0"0"-2563,0 0-802,0 0-149,0 0-223,0 0-249,8 18 1630,-2 3-1992,0-1 0,-1 1 0,-1 0 0,-1 0 0,0 11-359,-2-14 13,1 1 1,1-1-1,0 0 1,2 0 0,0 0-1,1-1 1,0 0-1,2 2-13,-7-18-3,0 1-1,-1-1 1,1 0-1,0 0 0,0 0 1,0 0-1,0 0 0,0 0 1,0 0-1,0 0 0,0 0 1,0 0-1,1-1 1,-1 1-1,0 0 0,0-1 1,1 1-1,-1-1 0,0 0 1,1 1-1,-1-1 0,0 0 1,1 0-1,-1 0 1,1 0-1,-1 0 0,0 0 1,1 0-1,-1 0 0,1 0 1,0-1 3,1 0-2,0 0 1,0 0-1,0-1 1,-1 1-1,1-1 1,-1 1-1,1-1 1,-1 0-1,1 0 1,-1 0 0,0 0-1,0 0 1,0-1-1,1 0 2,52-80-440,10-23 440,-64 107 2,0 1-1,0-1 1,1 0 0,-1 1-1,0-1 1,0 1 0,-1 0-1,1-1 1,0 1 0,0 0-1,-1-1 1,1 1-2,3 11 17,2 0 1,0-1-1,0 0 1,1 0-1,6 7-17,-10-15 0,0 0 0,0 0 1,1-1-1,-1 1 0,1-1 0,0 0 0,0 0 1,0 0-1,0 0 0,0-1 0,0 0 1,1 0-1,0 0 0,-1 0 0,1-1 0,0 0 1,1 1-1,10 0-8,-11-1 3,1 0 1,0 0-1,0-1 0,0 0 0,0 0 0,-1 0 1,7-2 4,-10 2-1,1-1 0,-1-1 0,0 1 1,1 0-1,-1 0 0,0-1 0,0 1 0,0-1 1,0 0-1,0 0 0,0 0 0,0 0 0,0 0 1,-1 0-1,1 0 0,-1-1 0,0 1 0,1 0 1,-1-3 0,11-19-85,-2-2 0,0 1 0,-2-2 1,-1 1-1,-1-1 0,-2 0 0,0 0 1,-2 0-1,-1-15 85,-1 41 27,0 1-146,0 31-1239,0 23-344,0-18-2220,0-11-3302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09.186"/>
    </inkml:context>
    <inkml:brush xml:id="br0">
      <inkml:brushProperty name="width" value="0.05" units="cm"/>
      <inkml:brushProperty name="height" value="0.05" units="cm"/>
    </inkml:brush>
  </inkml:definitions>
  <inkml:trace contextRef="#ctx0" brushRef="#br0">1 0 9354,'0'0'2332,"0"0"-1291,0 0-373,0 0 177,0 0-60,0 0-221,21 0-191,66 1-134,-78 0-199,0 0 0,1 1 0,-1 0 0,0 0 1,-1 1-1,1 0 0,0 0 0,-1 1 0,0 0 0,0 1 0,0-1 1,0 2-1,-1-1 0,0 1 0,0 0 0,1 1-40,11 10 2,-14-14 11,-1 1 0,0 0-1,-1 0 1,1 0 0,-1 0 0,1 1 0,-1-1-1,-1 1 1,1 0 0,-1 0 0,1 0 0,-1 0-1,-1 0 1,1 0 0,-1 1 0,0-1 0,0 0-1,-1 1 1,1-1 0,-1 1 0,0-1 0,-1 1 0,1-1-1,-2 3-12,0 5 23,-2-1 0,0 0 0,0 0 0,-1 0 0,0 0 0,-1-1-1,0 0 1,-1 0 0,-1 0 0,0-1-23,-27 35 41,-56 77 676,77-101-445,2 1 1,0 1-1,1-1 1,1 2-1,1 0-272,8-21 43,-3 21 79,21-24-150,15-2 69,1-1 1,-1-2 0,5-2-42,1 0 29,-1 2 1,9 0-30,111 5 26,-152 2-332,-4-1-3838,-1-1-524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5.810"/>
    </inkml:context>
    <inkml:brush xml:id="br0">
      <inkml:brushProperty name="width" value="0.05" units="cm"/>
      <inkml:brushProperty name="height" value="0.05" units="cm"/>
    </inkml:brush>
  </inkml:definitions>
  <inkml:trace contextRef="#ctx0" brushRef="#br0">212 503 1304,'0'0'2081,"0"0"-490,0 0-423,0 0-237,0 0-322,0 0-235,10-5 3675,37-16-2949,-27 16-667,0 1 0,16-1-433,27-5 567,-53 8-531,1 1 0,0 0-1,-1 0 1,1 1-1,1 1-35,6-1 17,-16 0-13,-1 1 1,1-1-1,0 1 0,-1-1 0,1 1 0,0 0 1,-1 0-1,1 0 0,-1 0 0,1 0 1,-1 0-1,0 0 0,1 0 0,-1 0 0,0 1 1,0-1-1,0 0 0,0 1 0,0-1 1,0 1-1,0-1 0,0 1 0,-1 0 0,1-1 1,-1 1-1,1 0 0,-1-1 0,1 1 1,-1 0-1,0 0 0,0 0-4,2 12 135,-1 0-1,0-1 1,-1 11-135,0-17 109,0-5-60,1-1-1,-1 1 0,0 0 0,0-1 0,0 1 1,-1 0-1,1-1 0,0 1 0,-1 0 1,1-1-1,-1 1 0,1-1 0,-1 1 0,0-1 1,1 1-1,-1-1 0,0 1-48,-1-1 36,0 0 1,-1 0-1,1 0 0,0 0 0,0 0 0,-1-1 0,1 1 1,0-1-1,-1 1 0,1-1 0,-1 0-36,-1 1 4,-68 2 738,55-3-443,16 0-315,1 0-41,0 0-40,0 4 62,0-1 0,1 1 0,-1 0 1,1-1-1,0 1 0,0-1 0,0 1 1,0-1-1,1 1 0,0-1 0,-1 0 0,1 0 1,0 0-1,0 0 0,1 0 0,-1 0 0,3 2 35,6 4 0,-1-1 0,2 0 0,-1 0-1,6 2 1,-9-6 6,1 1-1,-1 0 0,0 1 0,0 0 0,-1 0 1,0 1-1,0 0 0,5 6-5,-11-11 13,0 0-1,0 0 1,0 0-1,0 0 1,-1 0 0,1 0-1,-1 1 1,1-1 0,-1 0-1,0 1 1,1-1-1,-1 0 1,0 1 0,-1-1-1,1 0 1,0 0-1,-1 1 1,1-1 0,-1 0-1,0 1-12,-1 1 14,1 0 0,-1 0 0,0 0 0,0 0 0,-1 0-1,1-1 1,-1 0 0,0 1 0,0-1 0,-1 1-14,-93 87 48,96-90-42,0 0 0,-1 0-1,1 0 1,0-1 0,-1 1 0,1 0 0,-1 0 0,1-1 0,-1 1 0,1-1 0,-1 1-1,1-1 1,-1 0 0,0 1 0,1-1 0,-1 0 0,0 0 0,1 0 0,-1 0 0,1-1 0,-1 1-1,0 0 1,1-1-6,-33-15 219,18 7-165,15 6-54,1 3-55,0 0-142,0 0-218,0 0-156,0 0-232,0 0-418,14 0-4624,-2 0-1996</inkml:trace>
  <inkml:trace contextRef="#ctx0" brushRef="#br0" timeOffset="1996.41">975 388 1296,'0'0'1343,"0"0"-363,0 0-98,0 0 27,0 0-78,0 0-173,0 0-153,0 0-22,0 0 6,0 0 72,0 0 68,0 0 9,0 0 47,0 0 70,0 0 4,0 0-79,0 0-76,0 0-3,0 0-28,0 0-109,0 0-96,0 0-82,0 0-59,0 0-62,0 0-20,0 0-28,0 0 6,0 6-1,-1 52 0,2 90 466,9 52-588,0-89 729,-4 39-729,-6 458 55,-4-157-553,4-451 388,0 0-41,0 0-4,0 0 9,0 28-558,0 22 645,0-50 67,0 0 5,0 0-3,0 28-174,1-18 93,0 0 1,1 1-1,0-1 1,1 0-1,0 1 71,0-1 98,-1-1-1,0 2 0,0-1 1,0 7-98,9-29-3381,-7-7-825</inkml:trace>
  <inkml:trace contextRef="#ctx0" brushRef="#br0" timeOffset="4166.34">1756 286 1616,'0'0'2413,"0"0"-373,0 0-594,0 0-192,0 0-181,0 0-189,-5-1 5324,-20 3-6494,19 3 270,0-1 0,0 1 0,0 1 0,0-1 0,1 1 0,0 0 1,0 0-1,-2 3 16,-24 27-29,22-27 23,1 0 1,0 1 0,0 0-1,1 0 1,0 1 0,1 0 0,0 0-1,1 1 6,-7 16 57,1 0-1,-4 23-56,12-37 60,1 1-1,1-1 1,0 1-1,1-1 0,2 14-59,-1 12 225,-1-33-225,1 0 1,0 1 0,0-1 0,0 0-1,1 1 1,0-1 0,0 0-1,1 0 1,0-1 0,0 1 0,1 0-1,0-1 1,3 4-1,-4-8-7,0 0-1,1 0 1,-1 0-1,1-1 1,-1 1 0,1-1-1,-1 0 1,1 0 0,0 0-1,0 0 1,-1-1-1,1 1 1,2-1 7,60-2-48,-33 1 31,-30 1 15,-1 0-1,1 0 1,-1 0 0,1-1 0,0 1 0,-1-1 0,1 1 0,-1-1 0,1 0 0,-1 0 0,0 0 0,1 0 0,-1 0 0,0-1 0,1 1 0,-1-1-1,0 1 1,0-1 0,0 0 0,0 0 2,14-8-18,-14 9 17,-1 1 1,1-1 0,0 0 0,-1 0 0,1 0 0,-1 0 0,1 0-1,-1 0 1,1 0 0,-1-1 0,0 1 0,0 0 0,1-1-1,-1 1 1,0-1 0,0 0 0,0 1 0,1-6 22,0-1 1,0 1-1,-1 0 0,0-1 0,0 1 1,0 0-1,-1-1 0,-1 1 1,1-1-1,-1 1 0,-1-4-22,1 7 11,-1 0-1,0-1 1,0 1-1,0 0 1,-1 0 0,1 0-1,-4-3-10,-11-21-23,15 26 24,1 1 0,-1-1-1,1 1 1,-1 0 0,1 0 0,-1-1-1,0 1 1,0 0 0,0 0 0,0 1 0,1-1-1,-1 0 1,0 1 0,0-1 0,0 1-1,-1-1 1,1 1 0,0 0 0,0 0 0,0 0-1,-1 0 0,-49 3-111,49-2 108,1 1 0,-1-1 0,1 0 0,-1 1 0,1-1 0,-1 1 0,1 0-1,0 0 1,0 0 0,0 0 0,0 0 0,0 0 0,0 0 0,0 2 3,-21 36-55,20-31 56,1-1 0,-1 1 0,1 0 0,0 6-1,-8 29-455,10-39 407,0-2-6904,0-3 2296</inkml:trace>
  <inkml:trace contextRef="#ctx0" brushRef="#br0" timeOffset="9562.81">1 1526 4601,'0'0'2519,"0"0"-410,0 0-329,0 0-221,0 0-348,0 0-318,0 0-174,0 0-105,0 0-157,0 0-139,0 0-133,0 0-94,0 0-65,0 0-16,0 0-2,0 0 9,12 0 158,232 0-786,-244 0-291,0 0-498,0-1-1417,0-1-2200</inkml:trace>
  <inkml:trace contextRef="#ctx0" brushRef="#br0" timeOffset="10370.04">465 1288 3873,'0'0'1914,"0"0"-534,0 0-324,0 0 58,0 0 1,0 0-114,0 0-129,0 0-128,0 0-94,4 24 1608,14 102-1359,-12-75-844,-3 1 0,-1 7-55,2 53 27,1-22-18,-5 8-9,0-51-152,0-47 35,0 0 20,0 0 31,0 0 48,0 0 8,0 0-11,0 0-34,0 0-42,0 0-75,0 0-60,0 0-32,0 0-60,0 0-99,0-27-3119,0 13-560</inkml:trace>
  <inkml:trace contextRef="#ctx0" brushRef="#br0" timeOffset="11788.64">1405 1543 800,'0'0'3777,"0"0"-1794,0 0-465,0 0-107,0 0-286,0 0-267,-5 0 20,2 0-426,6 0 2155,63-2-2421,-25 0-98,1 3 0,25 2-88,-33 7 80,-32-8-763,1-1-1,0 1 0,-1 0 1,1 0-1,-1 0 0,1 1 0,-1-1 1,0 0-1,0 1 0,0-1 1,-1 1-1,2 1 684,1 3-5246</inkml:trace>
  <inkml:trace contextRef="#ctx0" brushRef="#br0" timeOffset="12308.84">1903 1363 5569,'0'0'2393,"0"0"-733,0 0-432,0 0-193,0 0-201,0 0-169,4 24 1449,8 69-1136,-9-37-996,12 293-506,-15-348 229,0-1-27,0 0-64,0 0-201,0-20-2944,0 3-224</inkml:trace>
  <inkml:trace contextRef="#ctx0" brushRef="#br0" timeOffset="13324.6">2269 1407 5601,'0'0'3513,"0"0"-2093,0 0-582,0 0-111,0 0-202,0 0-176,31 0 732,-25 0-891,-2 0-37,1 0 1,0 0-1,-1 0 1,1 1-1,-1-1 0,1 1 1,0 0-1,0 1-153,-4-1 17,1 0-1,-1-1 1,0 1 0,0 0-1,1 0 1,-1 0-1,0 0 1,0 0 0,0 1-1,0-1 1,0 0-1,0 0 1,-1 1 0,1-1-1,0 1 1,-1-1-1,1 0 1,-1 1 0,1-1-1,-1 1 1,0-1-1,0 1 1,1-1 0,-1 1-1,0 0 1,0-1-1,-1 2-16,2 14 77,-1-10-62,1 0 0,-1 1 0,0-1 0,-1 0 0,0 0 0,0 0-1,0 0 1,-1 0 0,0 0 0,-1 0 0,1-1 0,-1 1 0,-2 3-15,-18 24-30,1 2 0,2 0-1,1 1 1,2 1 0,2 1-1,1 0 1,-3 20 30,9-27-59,3-13-20,1 0 1,0 1-1,2-1 1,-1 18 78,29-36-64,-21-1 66,-1 0 1,0 0 0,0 0-1,1-1 1,-1 1 0,0-1-1,0 0 1,0-1-1,0 1 1,0-1 0,0 0-1,0 1 1,0-2 0,0 1-3,0-2 9,0 1 1,-1-1 0,0 0-1,0 0 1,0 0 0,0 0 0,0-1-1,-1 1 1,0-1 0,0 0-1,0 1 1,0-2-10,1-7 37,1-1 1,-2 0-1,0 0 0,-1 0 1,0 0-1,-1 0 0,-1-4-37,1-5 171,-1 22-148,1 0-1,0 0 1,-1 0 0,1 0-1,-1 0 1,1 0 0,-1 0-1,0 0 1,1 0 0,-1 1-1,0-1 1,0 0 0,1 0-1,-1 1 1,0-1 0,0 0-1,0 1 1,0-1 0,0 1-1,0-1-22,-26-12 112,17 8-95,5 3-14,1 0 1,0-1 0,0 0 0,1 0-1,-1 0 1,1-1 0,0 1 0,-1-1-1,1 0 1,1 0 0,-1 0 0,1 0-1,-1 0 1,1 0 0,0-1 0,1 1-1,-2-5-3,0-4 12,0-1 0,1 1 0,1-1 1,0 1-1,1-10-12,-2-1-736,2 20 696,-1 1 0,0 0-1,1 0 1,0-1 0,0 1 0,0 0 0,0 0 0,1-1 0,-1 1 0,1 0 0,0 0 0,0 0 0,0 0 0,0 0-1,0 0 1,1 0 0,-1 0 0,1 0 0,0 0 0,0 1 0,0-1 40,2-1-215,-1 1 1,1-1-1,0 1 1,0 0-1,0 0 0,0 0 1,1 1-1,-1 0 1,1-1-1,2 1 215,33-6-5894,-25 7 456</inkml:trace>
  <inkml:trace contextRef="#ctx0" brushRef="#br0" timeOffset="16005.3">2262 82 1456,'0'0'4733,"0"0"-2384,0 0-989,0 0-252,0 0-147,0 0-73,0 0-173,0 0-278,0 0-97,0 0 154,0 0 84,0 0-32,0 0-95,0 0-145,0 0-94,0 0-16,0 0-48,0 0-73,9 0-35,12-1 44,0-2 0,-1-1 0,1 0 0,-1-2 0,0 0 0,18-8-84,-11 3 76,0 2 0,1 2 0,10-2-76,-5 5 12,1 2 0,23 1-12,-23 8 63,-33-7-55,-1 2 0,0 5 90,1 0-1,0 0 1,1-1-1,0 1 1,0-1 0,2 6-98,6 20 210,43 246 5,-26-121-103,14 29-112,-13-79 432,-6 1 0,-4 2 0,0 59-432,-15 177 112,-5-181-85,3-59-9,1-4-42,-9 69 24,0-109 7,7-62-15,0 27-127,0 85 225,0-112-77,0 0 4,0 0 23,0 0-24,0 0-8,0 24-56,0-18 50,0-5 4,0-1 4,0 0 3,0 0-4,0 0-1,0 0 0,0 0 0,0 0 0,0 0 2,-30 1 139,-24 4-63,42-5-83,0 1-1,1 0 1,-1 1-1,-1 1-2,-13 3 5,-1-1 0,0-1-1,0-1 1,0-1 0,0-2 0,0-1 0,-3-1-5,5-6-85,-3 0-53,28 8 59,0 0-26,0 0-58,0 0-136,0 0-153,0 0-133,0 0-225,10 0-2949,-5 0-2153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1.571"/>
    </inkml:context>
    <inkml:brush xml:id="br0">
      <inkml:brushProperty name="width" value="0.05" units="cm"/>
      <inkml:brushProperty name="height" value="0.05" units="cm"/>
    </inkml:brush>
  </inkml:definitions>
  <inkml:trace contextRef="#ctx0" brushRef="#br0">9 1 824,'0'0'2102,"0"0"-472,0 0-430,0 0-197,0 0-186,0 0-138,0 0-16,0 0 57,0 0-49,0 0 29,0 0 26,0 0-54,0 0-56,-9 0 1888,176 10-1913,-148-10-571,-1 1 0,1 1 1,-1 0-1,1 1 0,-1 2 0,0-1 0,1 2-20,-11-4 6,0 0 0,0-1-1,1 0 1,-1 0 0,1-1-1,-1 0 1,0 0 0,1-1-1,-1 0 1,0-1 0,0 0-1,0 0 1,6-3-6,-12 4 138,14-1 1281,-16 27-1521,3 61 182,3 0 1,5 0-1,14 56-80,-8-37 23,-5 0 0,-4 9-23,17 139 48,10-69-10,-14-86 132,1 50-170,-4-37 13,-11-74 25,-1 1 1,-2 0 0,-1 11-39,1 406 339,-15-398-207,11-56-146,0-1 8,0 0 18,0 0 37,0 0 52,0 0 54,0 0-26,0 0-33,-168 8 860,142-7-923,-85 0-32,110-1-112,1 0-1,0 0-34,0 0-69,0 0-109,0 2 132,1-1 1,0 1-1,0 0 1,0-1-1,0 1 1,0-1-1,0 1 0,0-1 1,1 1-1,-1-1 1,0 0-1,1 0 1,-1 0-1,1 0 0,-1 0 1,1 0-1,0 0 1,-1 0-1,1-1 1,0 1-1,1 0 192,8 4-1288,12 11-3182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3.217"/>
    </inkml:context>
    <inkml:brush xml:id="br0">
      <inkml:brushProperty name="width" value="0.05" units="cm"/>
      <inkml:brushProperty name="height" value="0.05" units="cm"/>
    </inkml:brush>
  </inkml:definitions>
  <inkml:trace contextRef="#ctx0" brushRef="#br0">1 140 3569,'0'0'2274,"0"0"-723,0 0-279,0 0-89,0 0-158,0 0-135,0 4 2684,0-3-3561,0 0 0,0-1-1,0 1 1,1 0 0,-1 0-1,0 0 1,0 0 0,1-1 0,-1 1-1,0 0 1,1 0 0,-1-1 0,1 1-1,-1 0 1,1-1 0,-1 1-1,1 0 1,0-1 0,-1 1 0,1-1-13,16 3 102,-1 0 0,1-2 0,-1 0-1,1-1 1,-1 0 0,3-2-102,24 1 102,-42 1-262,1-1-1,-1 1 1,0 0-1,1 0 1,-1 0-1,1 0 1,-1 0-1,0 0 1,1 0-1,-1 1 1,1-1-1,-1 0 1,0 1-1,1-1 1,-1 1-1,0 0 1,0-1 0,1 1-1,-1 0 1,0 0-1,0-1 1,0 1-1,0 0 1,0 0-1,0 1 1,0-1-1,0 0 1,0 0-1,-1 0 1,2 2 160,2 10-5275</inkml:trace>
  <inkml:trace contextRef="#ctx0" brushRef="#br0" timeOffset="663.2">423 1 3729,'0'0'1483,"0"0"-311,0 0-228,0 0-105,0 0 83,0 0-30,0 0-104,0 0-55,0 0-15,0 0-111,0 0-132,0 0-91,0 0-76,0 0-59,0 0-40,0 0-11,0 0-54,0 0-64,0 0 48,0 0 20,0 0-84,0 2-36,3 59 744,4 21-772,3 28 92,-10-106-85,1 24 18,0 0-1,2 0 1,1-1-1,2 1 0,4 12-24,-9-37 2,2-3 6,-3 0 2,0 0-28,0 0-68,0 0-43,0 0-75,0 0-111,0 0-178,0 24-3435,0-11 1548,0-2-545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0.729"/>
    </inkml:context>
    <inkml:brush xml:id="br0">
      <inkml:brushProperty name="width" value="0.05" units="cm"/>
      <inkml:brushProperty name="height" value="0.05" units="cm"/>
    </inkml:brush>
  </inkml:definitions>
  <inkml:trace contextRef="#ctx0" brushRef="#br0">684 22 3081,'0'0'1720,"0"0"-476,0 0-231,0 0 67,0 0 343,0 0-552,0 0-249,0 0 144,0 0-109,0 0-193,0 0-103,0 0-76,0 0-46,0 0-6,0 0 42,0 0 58,0 0 46,0 0 13,0 0-36,0 0-77,0 0-14,-5 1 3075,-20 1-3391,-382-5-283,406 3 348,1 0-5,-22 0-10,-69 0 67,69-16 29,8 14-88,1 0-1,0 1 1,-1 1-1,-2 1-6,-1-1-2,8-2-64,5 3-155,3 7 124,0-1 162,-6 99 57,5 0 1,5 2-123,-1 26 18,5 179 14,-7-264-30,0 33 1,2 0 0,12 58-3,-10-102 3,-2 0-1,-1 0 0,-2 0-2,0-4 4,1 0-1,2-1 1,6 33-4,-5-37 3,0 1 0,-2-1 0,-1 1 0,-2 10-3,0 24 2,2 183 24,-3-107 131,1-121-142,0 0 0,0 0 0,-2-1 1,-4 13-16,-4 21 28,10-38 5,1 1-1,1-1 0,0 1 1,1 5-33,0 15 94,-1-35-79,0 0-4,0 0 9,0 0 26,0 0 12,0 0-38,0 0-7,0 0-4,0 0-1,0 0 0,0 0 0,0 0 0,0 0 0,0 0 7,0 0 21,0 0-9,0 0 1,0 0-48,0 0 6,0 0-4,0 0-42,38 0-50,8 0 108,-1 1 0,14 4 2,44 9 34,-70-11-58,-4 0-1568,-28-2 1320,0 0 0,0-1 1,1 1-1,-1 0 0,0 0 0,0 0 0,0 0 1,0 0-1,0 1 0,-1-1 0,1 0 1,0 0-1,0 1 0,-1-1 0,1 0 1,-1 1-1,1-1 0,-1 0 0,0 1 1,0-1-1,1 1 272,-1 7-4425</inkml:trace>
  <inkml:trace contextRef="#ctx0" brushRef="#br0" timeOffset="1552.01">782 399 3673,'0'0'1605,"0"0"-292,0 0-173,0 0-26,0 0-44,0 0-93,0 0-54,0 0-174,0 0-166,0 0-82,0 0-90,0 0-62,0 0-61,0 0-61,0 0-51,0 0-41,0 0-20,0 0-29,0 0-11,0 0-28,0 0-31,9-10 121,-3 4-112,0 1 0,0 0 0,1 0-1,-1 1 1,1-1 0,0 2 0,1-1 0,-1 1 0,0 0 0,1 0 0,0 1-1,0 0 1,0 0 0,-1 1 0,1 0 0,1 1 0,7 0-25,-12 0 0,0 0 1,0 0 0,0 1-1,0-1 1,0 1-1,0 0 1,0 1 0,0-1-1,-1 1 1,1-1-1,0 1 1,-1 0-1,1 0 1,-1 1 0,0-1-1,0 1 1,0 0-1,0 0 1,0 0 0,0 0-1,-1 0 1,0 0-1,1 1 1,-1-1 0,0 1-1,-1 0 1,2 1-1,2 7 13,0 0 0,-1 1 0,0-1 1,-1 1-1,0 0 0,-1 0 0,-1 0 1,0 0-1,0 0 0,-2 0 0,1 0 0,-3 7-13,2-14-3,-1 1-1,0-1 1,-1 0-1,1 0 1,-1 0-1,0 0 0,-1-1 1,1 1-1,-1-1 1,-1 1 3,-49 53-35,25-28 41,26-26 60,0-1 0,-1 0-1,0 0 1,0 0-1,0 0 1,0-1-1,-1 1 1,1-1-1,-1 0 1,0 0-1,0-1 1,0 0-1,0 0 1,-1 0 0,1 0-1,0-1 1,-1 0-1,1 0 1,-1 0-1,1-1 1,-6 1-66,10-1 190,1 0-79,0 0-40,0 0-54,0 0-45,0 0-85,0 0 3,0 0-4,20 0 16,87-4 83,-38 1 0,14 3 15,-74 1-4,0 0 1,0 1-1,0 0 1,0 0-1,-1 1 1,1 0-1,-1 0 1,1 1-1,-1 0 1,0 1-1,-1-1 1,1 2-1,6 5 4,-9-6 412,-2-3-2154,-2-9-1059,-1 3 2157,0-13-5530</inkml:trace>
  <inkml:trace contextRef="#ctx0" brushRef="#br0" timeOffset="12242.02">899 1289 328,'0'0'3513,"0"0"-1618,0 0-525,0 0-233,0 0-35,0 0-74,0 0-89,0 0-110,0 0-131,0 0-173,0 0-193,0 0-97,0 0-74,0 0-9,0 0 18,0 0 48,0 0 28,0 0-15,0 0-2,0 0-1,0 0 8,0 0-9,0 0-31,0 0-23,0 0-23,0 0-17,0 0-46,24 0-27,7 0-26,-13-1-37,-1 1 1,1 1 0,0 0-1,1 2 3,-13-2-4,0 1 0,0 0-1,0 0 1,-1 0 0,1 0 0,0 1-1,-1 0 1,0 0 0,0 1 0,0 0-1,0-1 1,0 2 0,3 3 4,-5-5 5,0 1 0,-1 0 1,1 0-1,-1 1 0,1-1 1,-1 0-1,0 1 0,-1 0 0,1-1 1,-1 1-1,0 0 0,0 0 0,-1-1 1,1 1-1,-1 0 0,0 0 0,-1 0 1,1 0-1,-1 0 0,0-1 1,0 1-1,-1 4-5,-2 1 13,1 0 0,-1-1 0,0 1 0,-1-1 0,0 0 0,-1-1 0,0 1 0,0-1 1,0 0-1,-5 3-13,8-7 23,-1-1 0,0 1 0,0 0 0,-1-1 0,1 0 0,-1 0 0,0-1 0,1 1 0,-1-1 1,0 0-1,0 0 0,-1 0 0,1-1 0,0 0 0,-1 0 0,-1 0-23,6-1 63,1 0-2,0 0-10,0 0-19,0 0-70,3 10-331,9-5 369,0-2 1,0 1-1,0-2 1,1 1-1,6-1 0,-3 0 7,0 1-1,-1 0 1,6 3-7,-15-4-1,-1 0 1,1 0-1,-1 1 0,0 0 1,0 0-1,0 0 0,-1 0 1,1 1-1,-1 0 0,0 0 1,2 2 0,-2-1 11,0 1 1,0-1 0,0 1 0,-1 0-1,0 0 1,0 0 0,0 1 0,-1-1-1,0 0 1,0 1 0,-1 0 0,0-1-1,0 1 1,-1 0 0,1 0-1,-1-1 1,-1 1 0,1 0 0,-1 0-1,-2 4-11,2-9 0,0 0 0,-1-1-1,1 1 1,0 0 0,-1-1 0,0 0-1,1 1 1,-1-1 0,0 0-1,0 0 1,0 0 0,0 0-1,0 0 1,0 0 0,0 0-1,0-1 1,0 1 0,0-1 0,-1 1 0,-43 6-93,0-4 125,0-2 0,-4-2-32,-23-1-1546,93-7-2213,2 1-450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54.316"/>
    </inkml:context>
    <inkml:brush xml:id="br0">
      <inkml:brushProperty name="width" value="0.05" units="cm"/>
      <inkml:brushProperty name="height" value="0.05" units="cm"/>
    </inkml:brush>
  </inkml:definitions>
  <inkml:trace contextRef="#ctx0" brushRef="#br0">0 47 1176,'0'0'3564,"0"0"-1624,0 0-413,0 0-59,0 0-227,0 0-249,9-5 2525,35-17-3497,-35 18-35,1 0 1,0 1-1,0 1 0,1-1 1,-1 2-1,1-1 1,-1 2-1,0-1 1,1 1-1,-1 1 1,10 1 14,-17-1 10,0 1 0,-1-1 0,1 1 0,-1-1 0,0 1 0,0 0 0,0 0 0,0 0 0,0 0 0,0 0 0,0 1 0,0-1 0,-1 1 0,1-1 0,-1 1 0,1 2-10,2 2 43,-1 0 0,0 0 0,-1 1-1,0-1 1,2 8-43,-3-6 2,0 0-1,0 0 0,0 1 0,-1-1 1,-1 0-1,1 1 0,-2-1 0,1 0 1,-1 0-1,-1 0 0,0 0 1,0 0-1,0-1 0,-1 1 0,0-1 1,-1 0-1,0 0 0,0 0 0,-1-1 1,-4 4-2,3-2 40,-1-1-1,0 0 1,0 0 0,-4 1-40,9-7 36,0 1 0,-1-1 0,1 0 0,-1 0-1,1-1 1,-1 1 0,0-1 0,0 0 0,0 0 0,1 0-1,-1 0 1,0-1 0,-3 1-36,6-1 92,1 0-41,0 0-36,0 3-10,0-3-20,0 0-42,0 0-19,0 0-4,0 0-20,0 0 10,0 0 0,0 0 39,28 0 44,-16 0 12,23-1 6,-1 2-1,1 1 1,-1 1-1,1 3 1,16 4-11,-40-7 12,-10-3-52,-1 0-199,0 0-394,0 0-1036,0 0-2358,0 0-2093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5.810"/>
    </inkml:context>
    <inkml:brush xml:id="br0">
      <inkml:brushProperty name="width" value="0.05" units="cm"/>
      <inkml:brushProperty name="height" value="0.05" units="cm"/>
    </inkml:brush>
  </inkml:definitions>
  <inkml:trace contextRef="#ctx0" brushRef="#br0">212 503 1304,'0'0'2081,"0"0"-490,0 0-423,0 0-237,0 0-322,0 0-235,10-5 3675,37-16-2949,-27 16-667,0 1 0,16-1-433,27-5 567,-53 8-531,1 1 0,0 0-1,-1 0 1,1 1-1,1 1-35,6-1 17,-16 0-13,-1 1 1,1-1-1,0 1 0,-1-1 0,1 1 0,0 0 1,-1 0-1,1 0 0,-1 0 0,1 0 1,-1 0-1,0 0 0,1 0 0,-1 0 0,0 1 1,0-1-1,0 0 0,0 1 0,0-1 1,0 1-1,0-1 0,0 1 0,-1 0 0,1-1 1,-1 1-1,1 0 0,-1-1 0,1 1 1,-1 0-1,0 0 0,0 0-4,2 12 135,-1 0-1,0-1 1,-1 11-135,0-17 109,0-5-60,1-1-1,-1 1 0,0 0 0,0-1 0,0 1 1,-1 0-1,1-1 0,0 1 0,-1 0 1,1-1-1,-1 1 0,1-1 0,-1 1 0,0-1 1,1 1-1,-1-1 0,0 1-48,-1-1 36,0 0 1,-1 0-1,1 0 0,0 0 0,0 0 0,-1-1 0,1 1 1,0-1-1,-1 1 0,1-1 0,-1 0-36,-1 1 4,-68 2 738,55-3-443,16 0-315,1 0-41,0 0-40,0 4 62,0-1 0,1 1 0,-1 0 1,1-1-1,0 1 0,0-1 0,0 1 1,0-1-1,1 1 0,0-1 0,-1 0 0,1 0 1,0 0-1,0 0 0,1 0 0,-1 0 0,3 2 35,6 4 0,-1-1 0,2 0 0,-1 0-1,6 2 1,-9-6 6,1 1-1,-1 0 0,0 1 0,0 0 0,-1 0 1,0 1-1,0 0 0,5 6-5,-11-11 13,0 0-1,0 0 1,0 0-1,0 0 1,-1 0 0,1 0-1,-1 1 1,1-1 0,-1 0-1,0 1 1,1-1-1,-1 0 1,0 1 0,-1-1-1,1 0 1,0 0-1,-1 1 1,1-1 0,-1 0-1,0 1-12,-1 1 14,1 0 0,-1 0 0,0 0 0,0 0 0,-1 0-1,1-1 1,-1 0 0,0 1 0,0-1 0,-1 1-14,-93 87 48,96-90-42,0 0 0,-1 0-1,1 0 1,0-1 0,-1 1 0,1 0 0,-1 0 0,1-1 0,-1 1 0,1-1 0,-1 1-1,1-1 1,-1 0 0,0 1 0,1-1 0,-1 0 0,0 0 0,1 0 0,-1 0 0,1-1 0,-1 1-1,0 0 1,1-1-6,-33-15 219,18 7-165,15 6-54,1 3-55,0 0-142,0 0-218,0 0-156,0 0-232,0 0-418,14 0-4624,-2 0-1996</inkml:trace>
  <inkml:trace contextRef="#ctx0" brushRef="#br0" timeOffset="1996.41">975 388 1296,'0'0'1343,"0"0"-363,0 0-98,0 0 27,0 0-78,0 0-173,0 0-153,0 0-22,0 0 6,0 0 72,0 0 68,0 0 9,0 0 47,0 0 70,0 0 4,0 0-79,0 0-76,0 0-3,0 0-28,0 0-109,0 0-96,0 0-82,0 0-59,0 0-62,0 0-20,0 0-28,0 0 6,0 6-1,-1 52 0,2 90 466,9 52-588,0-89 729,-4 39-729,-6 458 55,-4-157-553,4-451 388,0 0-41,0 0-4,0 0 9,0 28-558,0 22 645,0-50 67,0 0 5,0 0-3,0 28-174,1-18 93,0 0 1,1 1-1,0-1 1,1 0-1,0 1 71,0-1 98,-1-1-1,0 2 0,0-1 1,0 7-98,9-29-3381,-7-7-825</inkml:trace>
  <inkml:trace contextRef="#ctx0" brushRef="#br0" timeOffset="4166.34">1756 286 1616,'0'0'2413,"0"0"-373,0 0-594,0 0-192,0 0-181,0 0-189,-5-1 5324,-20 3-6494,19 3 270,0-1 0,0 1 0,0 1 0,0-1 0,1 1 0,0 0 1,0 0-1,-2 3 16,-24 27-29,22-27 23,1 0 1,0 1 0,0 0-1,1 0 1,0 1 0,1 0 0,0 0-1,1 1 6,-7 16 57,1 0-1,-4 23-56,12-37 60,1 1-1,1-1 1,0 1-1,1-1 0,2 14-59,-1 12 225,-1-33-225,1 0 1,0 1 0,0-1 0,0 0-1,1 1 1,0-1 0,0 0-1,1 0 1,0-1 0,0 1 0,1 0-1,0-1 1,3 4-1,-4-8-7,0 0-1,1 0 1,-1 0-1,1-1 1,-1 1 0,1-1-1,-1 0 1,1 0 0,0 0-1,0 0 1,-1-1-1,1 1 1,2-1 7,60-2-48,-33 1 31,-30 1 15,-1 0-1,1 0 1,-1 0 0,1-1 0,0 1 0,-1-1 0,1 1 0,-1-1 0,1 0 0,-1 0 0,0 0 0,1 0 0,-1 0 0,0-1 0,1 1 0,-1-1-1,0 1 1,0-1 0,0 0 0,0 0 2,14-8-18,-14 9 17,-1 1 1,1-1 0,0 0 0,-1 0 0,1 0 0,-1 0 0,1 0-1,-1 0 1,1 0 0,-1-1 0,0 1 0,0 0 0,1-1-1,-1 1 1,0-1 0,0 0 0,0 1 0,1-6 22,0-1 1,0 1-1,-1 0 0,0-1 0,0 1 1,0 0-1,-1-1 0,-1 1 1,1-1-1,-1 1 0,-1-4-22,1 7 11,-1 0-1,0-1 1,0 1-1,0 0 1,-1 0 0,1 0-1,-4-3-10,-11-21-23,15 26 24,1 1 0,-1-1-1,1 1 1,-1 0 0,1 0 0,-1-1-1,0 1 1,0 0 0,0 0 0,0 1 0,1-1-1,-1 0 1,0 1 0,0-1 0,0 1-1,-1-1 1,1 1 0,0 0 0,0 0 0,0 0-1,-1 0 0,-49 3-111,49-2 108,1 1 0,-1-1 0,1 0 0,-1 1 0,1-1 0,-1 1 0,1 0-1,0 0 1,0 0 0,0 0 0,0 0 0,0 0 0,0 0 0,0 2 3,-21 36-55,20-31 56,1-1 0,-1 1 0,1 0 0,0 6-1,-8 29-455,10-39 407,0-2-6904,0-3 2296</inkml:trace>
  <inkml:trace contextRef="#ctx0" brushRef="#br0" timeOffset="9562.81">1 1526 4601,'0'0'2519,"0"0"-410,0 0-329,0 0-221,0 0-348,0 0-318,0 0-174,0 0-105,0 0-157,0 0-139,0 0-133,0 0-94,0 0-65,0 0-16,0 0-2,0 0 9,12 0 158,232 0-786,-244 0-291,0 0-498,0-1-1417,0-1-2200</inkml:trace>
  <inkml:trace contextRef="#ctx0" brushRef="#br0" timeOffset="10370.04">465 1288 3873,'0'0'1914,"0"0"-534,0 0-324,0 0 58,0 0 1,0 0-114,0 0-129,0 0-128,0 0-94,4 24 1608,14 102-1359,-12-75-844,-3 1 0,-1 7-55,2 53 27,1-22-18,-5 8-9,0-51-152,0-47 35,0 0 20,0 0 31,0 0 48,0 0 8,0 0-11,0 0-34,0 0-42,0 0-75,0 0-60,0 0-32,0 0-60,0 0-99,0-27-3119,0 13-560</inkml:trace>
  <inkml:trace contextRef="#ctx0" brushRef="#br0" timeOffset="11788.64">1405 1543 800,'0'0'3777,"0"0"-1794,0 0-465,0 0-107,0 0-286,0 0-267,-5 0 20,2 0-426,6 0 2155,63-2-2421,-25 0-98,1 3 0,25 2-88,-33 7 80,-32-8-763,1-1-1,0 1 0,-1 0 1,1 0-1,-1 0 0,1 1 0,-1-1 1,0 0-1,0 1 0,0-1 1,-1 1-1,2 1 684,1 3-5246</inkml:trace>
  <inkml:trace contextRef="#ctx0" brushRef="#br0" timeOffset="12308.84">1903 1363 5569,'0'0'2393,"0"0"-733,0 0-432,0 0-193,0 0-201,0 0-169,4 24 1449,8 69-1136,-9-37-996,12 293-506,-15-348 229,0-1-27,0 0-64,0 0-201,0-20-2944,0 3-224</inkml:trace>
  <inkml:trace contextRef="#ctx0" brushRef="#br0" timeOffset="13324.6">2269 1407 5601,'0'0'3513,"0"0"-2093,0 0-582,0 0-111,0 0-202,0 0-176,31 0 732,-25 0-891,-2 0-37,1 0 1,0 0-1,-1 0 1,1 1-1,-1-1 0,1 1 1,0 0-1,0 1-153,-4-1 17,1 0-1,-1-1 1,0 1 0,0 0-1,1 0 1,-1 0-1,0 0 1,0 0 0,0 1-1,0-1 1,0 0-1,0 0 1,-1 1 0,1-1-1,0 1 1,-1-1-1,1 0 1,-1 1 0,1-1-1,-1 1 1,0-1-1,0 1 1,1-1 0,-1 1-1,0 0 1,0-1-1,-1 2-16,2 14 77,-1-10-62,1 0 0,-1 1 0,0-1 0,-1 0 0,0 0 0,0 0-1,0 0 1,-1 0 0,0 0 0,-1 0 0,1-1 0,-1 1 0,-2 3-15,-18 24-30,1 2 0,2 0-1,1 1 1,2 1 0,2 1-1,1 0 1,-3 20 30,9-27-59,3-13-20,1 0 1,0 1-1,2-1 1,-1 18 78,29-36-64,-21-1 66,-1 0 1,0 0 0,0 0-1,1-1 1,-1 1 0,0-1-1,0 0 1,0-1-1,0 1 1,0-1 0,0 0-1,0 1 1,0-2 0,0 1-3,0-2 9,0 1 1,-1-1 0,0 0-1,0 0 1,0 0 0,0 0 0,0-1-1,-1 1 1,0-1 0,0 0-1,0 1 1,0-2-10,1-7 37,1-1 1,-2 0-1,0 0 0,-1 0 1,0 0-1,-1 0 0,-1-4-37,1-5 171,-1 22-148,1 0-1,0 0 1,-1 0 0,1 0-1,-1 0 1,1 0 0,-1 0-1,0 0 1,1 0 0,-1 1-1,0-1 1,0 0 0,1 0-1,-1 1 1,0-1 0,0 0-1,0 1 1,0-1 0,0 1-1,0-1-22,-26-12 112,17 8-95,5 3-14,1 0 1,0-1 0,0 0 0,1 0-1,-1 0 1,1-1 0,0 1 0,-1-1-1,1 0 1,1 0 0,-1 0 0,1 0-1,-1 0 1,1 0 0,0-1 0,1 1-1,-2-5-3,0-4 12,0-1 0,1 1 0,1-1 1,0 1-1,1-10-12,-2-1-736,2 20 696,-1 1 0,0 0-1,1 0 1,0-1 0,0 1 0,0 0 0,0 0 0,1-1 0,-1 1 0,1 0 0,0 0 0,0 0 0,0 0 0,0 0-1,0 0 1,1 0 0,-1 0 0,1 0 0,0 0 0,0 1 0,0-1 40,2-1-215,-1 1 1,1-1-1,0 1 1,0 0-1,0 0 0,0 0 1,1 1-1,-1 0 1,1-1-1,2 1 215,33-6-5894,-25 7 456</inkml:trace>
  <inkml:trace contextRef="#ctx0" brushRef="#br0" timeOffset="16005.3">2262 82 1456,'0'0'4733,"0"0"-2384,0 0-989,0 0-252,0 0-147,0 0-73,0 0-173,0 0-278,0 0-97,0 0 154,0 0 84,0 0-32,0 0-95,0 0-145,0 0-94,0 0-16,0 0-48,0 0-73,9 0-35,12-1 44,0-2 0,-1-1 0,1 0 0,-1-2 0,0 0 0,18-8-84,-11 3 76,0 2 0,1 2 0,10-2-76,-5 5 12,1 2 0,23 1-12,-23 8 63,-33-7-55,-1 2 0,0 5 90,1 0-1,0 0 1,1-1-1,0 1 1,0-1 0,2 6-98,6 20 210,43 246 5,-26-121-103,14 29-112,-13-79 432,-6 1 0,-4 2 0,0 59-432,-15 177 112,-5-181-85,3-59-9,1-4-42,-9 69 24,0-109 7,7-62-15,0 27-127,0 85 225,0-112-77,0 0 4,0 0 23,0 0-24,0 0-8,0 24-56,0-18 50,0-5 4,0-1 4,0 0 3,0 0-4,0 0-1,0 0 0,0 0 0,0 0 0,0 0 2,-30 1 139,-24 4-63,42-5-83,0 1-1,1 0 1,-1 1-1,-1 1-2,-13 3 5,-1-1 0,0-1-1,0-1 1,0-1 0,0-2 0,0-1 0,-3-1-5,5-6-85,-3 0-53,28 8 59,0 0-26,0 0-58,0 0-136,0 0-153,0 0-133,0 0-225,10 0-2949,-5 0-2153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4:43.217"/>
    </inkml:context>
    <inkml:brush xml:id="br0">
      <inkml:brushProperty name="width" value="0.05" units="cm"/>
      <inkml:brushProperty name="height" value="0.05" units="cm"/>
    </inkml:brush>
  </inkml:definitions>
  <inkml:trace contextRef="#ctx0" brushRef="#br0">1 140 3569,'0'0'2274,"0"0"-723,0 0-279,0 0-89,0 0-158,0 0-135,0 4 2684,0-3-3561,0 0 0,0-1-1,0 1 1,1 0 0,-1 0-1,0 0 1,0 0 0,1-1 0,-1 1-1,0 0 1,1 0 0,-1-1 0,1 1-1,-1 0 1,1-1 0,-1 1-1,1 0 1,0-1 0,-1 1 0,1-1-13,16 3 102,-1 0 0,1-2 0,-1 0-1,1-1 1,-1 0 0,3-2-102,24 1 102,-42 1-262,1-1-1,-1 1 1,0 0-1,1 0 1,-1 0-1,1 0 1,-1 0-1,0 0 1,1 0-1,-1 1 1,1-1-1,-1 0 1,0 1-1,1-1 1,-1 1-1,0 0 1,0-1 0,1 1-1,-1 0 1,0 0-1,0-1 1,0 1-1,0 0 1,0 0-1,0 1 1,0-1-1,0 0 1,0 0-1,-1 0 1,2 2 160,2 10-5275</inkml:trace>
  <inkml:trace contextRef="#ctx0" brushRef="#br0" timeOffset="663.2">423 1 3729,'0'0'1483,"0"0"-311,0 0-228,0 0-105,0 0 83,0 0-30,0 0-104,0 0-55,0 0-15,0 0-111,0 0-132,0 0-91,0 0-76,0 0-59,0 0-40,0 0-11,0 0-54,0 0-64,0 0 48,0 0 20,0 0-84,0 2-36,3 59 744,4 21-772,3 28 92,-10-106-85,1 24 18,0 0-1,2 0 1,1-1-1,2 1 0,4 12-24,-9-37 2,2-3 6,-3 0 2,0 0-28,0 0-68,0 0-43,0 0-75,0 0-111,0 0-178,0 24-3435,0-11 1548,0-2-545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9.744"/>
    </inkml:context>
    <inkml:brush xml:id="br0">
      <inkml:brushProperty name="width" value="0.05" units="cm"/>
      <inkml:brushProperty name="height" value="0.05" units="cm"/>
    </inkml:brush>
  </inkml:definitions>
  <inkml:trace contextRef="#ctx0" brushRef="#br0">0 1 5761,'0'0'2219,"0"0"-550,0 0-508,0 0-378,0 0-259,0 0-178,4 20 382,-3-5-441,0 0 0,2-1 0,2 10-287,4 25 184,-2 50 569,-4 34-753,2 54 301,3-130-337,-3-48-1816,-3-38-2264,-2 16 63</inkml:trace>
  <inkml:trace contextRef="#ctx0" brushRef="#br0" timeOffset="705.25">298 72 3273,'0'0'2027,"0"0"-667,0 0-320,0 0-86,0 0-66,0 0-327,0-4-326,0-25 460,0 28-383,0 1 176,0 0 82,0 0-157,0 8 138,8 229 1577,-5-166-1929,2 119 378,-6-108-7805,1-82 3538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0.910"/>
    </inkml:context>
    <inkml:brush xml:id="br0">
      <inkml:brushProperty name="width" value="0.05" units="cm"/>
      <inkml:brushProperty name="height" value="0.05" units="cm"/>
    </inkml:brush>
  </inkml:definitions>
  <inkml:trace contextRef="#ctx0" brushRef="#br0">0 316 2417,'0'0'1765,"0"0"-254,0 0-156,0 0-108,0 0-123,0 0-201,0 0-312,0 0-232,0 0-63,0 0 17,0 0 13,0 0-21,0 0-45,0 0-72,0 0-58,0 0-85,0 0-42,0 6 183,0 199 1866,9-1 0,9 0-2072,-3-107 575,-4-26-176,-3 1 0,-1 42-399,-7 888-1603,0-1053-1880,0 26-1010</inkml:trace>
  <inkml:trace contextRef="#ctx0" brushRef="#br0" timeOffset="1197.87">529 337 3425,'0'0'2307,"0"0"-547,0 0-317,0 0-142,0 0-277,0 0-269,0 3-173,-12 131 1916,5 251-1575,6-371-1600,-1 0-1,0 0 0,0-1 1,-2 0-1,0 1 1,-5 10 677,-4 19-1918,12-106-2566,1 39 869</inkml:trace>
  <inkml:trace contextRef="#ctx0" brushRef="#br0" timeOffset="2907.33">834 289 4417,'0'0'2428,"0"0"-262,0 0-1199,0 0-657,0 0-202,0 0-60,10-12-6,29-36 130,-37 45-109,0 1-1,0 0 0,0 0 0,0 0 1,0 0-1,0 1 0,0-1 1,1 1-1,-1-1 0,0 1 0,1 0 1,0-1-1,-1 1 0,1 1 1,-1-1-1,1 0 0,0 1 0,0-1 1,-1 1-1,1 0 0,0 0 1,0 0-1,0 0 0,-1 0 0,4 1-62,10 0 542,-15 0-523,1-1-1,-1 1 0,0 0 0,1-1 0,-1 1 1,0 0-1,0 0 0,0-1 0,1 1 1,-1 0-1,0 0 0,0 0 0,0 1 0,0-1 1,-1 0-1,1 0 0,0 0 0,0 1 0,-1-1 1,1 0-1,-1 1 0,1-1 0,-1 1 0,0-1 1,1 0-1,-1 2-18,7 39 129,-7-31-112,1 2 8,-1 0 0,0 1 0,-1-1 0,-1 1 0,0-1 0,0 0 0,-1 0 0,-1 0 0,0 0 0,-6 10-25,-160 289 280,166-300-299,-1 0-1,2 0 1,0 1 0,0-1 0,1 1-1,0-1 1,1 1 0,1 0 0,1 12 19,-1-25-1,0 1 0,1 0 0,-1-1 0,1 1 0,-1 0 0,1-1 1,-1 1-1,1-1 0,-1 1 0,1-1 0,0 1 0,-1-1 0,1 1 1,0-1-1,-1 1 0,1-1 0,0 0 0,0 0 0,-1 1 0,1-1 0,0 0 1,0 0-1,0 0 0,-1 0 0,1 0 0,0 0 0,0 0 0,0 0 1,0 0 0,32 0 1,-27 0 4,11 0 8,-13 0-10,1 1 1,-1-1 0,1-1 0,-1 1 0,0-1-1,1 1 1,2-2-4,-5 1 2,-1 0 1,1 0-1,0 0 0,0-1 0,0 1 1,-1 0-1,1-1 0,-1 1 0,1-1 1,-1 1-1,1-1 0,-1 0 0,0 0 1,0 0-1,0 0 0,0 0 0,0 0-2,3-9 28,1 0-1,-2-1 0,0 1 1,0-1-1,-1 1 0,-1-1 1,0 0-1,0 1 0,-1-1 1,-1-2-28,0 12 35,1-1 0,-1 1 0,0-1 0,0 1 0,-1 0 0,1 0 0,0-1 0,-1 1 1,1 0-1,-1 0 0,0 0 0,1 1 0,-1-1 0,0 0 0,0 1 0,0-1 0,-1 1 0,1 0 1,-2-2-36,1 1 53,-1 0 1,1 0 0,0-1-1,0 1 1,0-1 0,1 0-1,-1 0 1,0-1-54,-16-26 52,-8-19-47,10 16 7,14 28-10,0 1 0,1-1 0,0 0 1,0 0-1,0 0 0,0 0 1,1-1-1,0 1 0,0 0 0,0-1 1,1 1-1,0-2-2,0-103-562,1 107 546,1 0 0,0 0-1,0 1 1,0-1-1,0 0 1,1 1-1,-1 0 1,1-1-1,0 1 1,0 0 16,12-13-118,42-67-1172,-57 82 1250,0-1 0,0 1 0,1 0 1,-1-1-1,0 1 0,0 0 0,0-1 0,0 1 0,1 0 0,-1-1 0,0 1 0,0 0 0,1 0 1,-1-1-1,0 1 0,1 0 0,-1 0 0,0 0 0,0-1 0,1 1 0,-1 0 0,1 0 0,-1 0 1,0 0-1,1 0 0,-1-1 0,0 1 0,1 0 0,-1 0 0,0 0 0,1 0 0,-1 0 0,1 0 1,-1 0-1,0 1 0,1-1 0,-1 0 0,0 0 0,1 0 0,-1 0 0,1 0 40,2 17-3514,-3 3-339</inkml:trace>
  <inkml:trace contextRef="#ctx0" brushRef="#br0" timeOffset="11448.26">846 1478 1032,'0'0'2541,"0"0"-786,0 0-454,0 0-139,0 0-143,0 0-126,0 0-39,0 0-26,0 0-6,0 0 3,0 0-49,0 0-92,0 0-209,-20 0 69,-165 0-13,183 1-518,-1 1 0,1-1-1,0 0 1,-1 1 0,1 0-1,0-1 1,0 1 0,0 0 0,0 0-1,0 0 1,1 0 0,-1 1-1,0 1-12,2-4 99,0 0-9,0 25-56,11 130 212,-11-155-228,0 0 34,0 0-18,0 0 22,0 0-2,0 0-36,23-23-137,-21 21 111,1 0 0,0 0 0,0 0 0,0 1 0,0 0 0,0 0 0,1-1 0,-1 2 0,0-1 0,1 0 0,-1 1 0,0-1 1,2 1 7,51 1-46,-30 0 51,-24-1-4,0 0 1,0 0-1,0 1 0,0-1 1,-1 0-1,1 1 0,0 0 1,0-1-1,-1 1 0,1 0 1,0 0-1,-1 0 0,1 0 1,-1 0-1,1 0 1,-1 0-1,1 0 0,-1 1 1,0-1-1,0 1 0,0-1 1,1 1-1,-1-1 0,-1 1 1,1 0-1,0-1 0,0 1 1,-1 0-1,1 0 0,-1-1 1,1 1-1,-1 1-1,2 9 19,-1-1 0,0 1 0,0-1-1,-2 1 1,1 0-19,-1 6 24,1-6-16,0 0 0,-1 0-1,-1-1 1,0 1 0,0-1-1,-1 1 1,-1-1 0,0 0-1,-1 0 1,0 0 0,0-1-1,-1 0 1,0 0 0,-1 0-1,0-1 1,-1 1-8,5-8-7,1 1-1,-1-1 1,0 0 0,0 0-1,0 0 1,0 0 0,0-1-1,-1 1 1,1-1 0,0 0-1,-1 0 1,1 0 0,-1 0-1,1 0 1,-1-1 0,0 0 7,-66 0-75,33-2 284,36 2-270,4-33-4016,8 14 940,1 0-3037</inkml:trace>
  <inkml:trace contextRef="#ctx0" brushRef="#br0" timeOffset="12151.19">1095 1400 6553,'0'0'1571,"0"0"-557,0 0 146,0 0 72,0 0-279,0 0-256,2 1-177,0 1-449,0-1 0,0 1 0,0-1 0,0 1 0,0 0 0,0 0 0,-1 0 0,1 0 0,-1 0 0,0 0 0,1 0 1,-1 1-1,0-1 0,0 0 0,0 1 0,-1-1 0,1 1 0,-1-1 0,1 1 0,-1-1 0,0 3-71,2 65 773,-3-47-655,1-17-105,1 6 2,-1 0 1,0-1-1,-1 1 1,0 0-1,-1 0 1,0 0-1,-1-1 1,0 1-1,-1-1 1,0 0-1,-3 4-15,8-15-18,-1 1-1,0-1 0,1 0 1,-1 0-1,1 1 0,-1-1 1,1 0-1,-1 0 0,1 0 1,-1 0-1,1 0 0,-1 0 1,1 0-1,-1 0 1,1 0-1,-1 0 0,1 0 1,-1 0-1,1 0 0,-1 0 1,1 0-1,-1 0 0,1-1 1,-1 1-1,1 0 1,-1 0-1,0-1 0,1 1 1,-1 0-1,1 0 0,-1-1 1,1 1 18,20-9-595,-12 5 597,0-1 0,0 2-1,0-1 1,0 2 0,1-1 0,-1 1-1,1 0 1,-1 1 0,1 0 0,0 1-2,42 0-4,-44 1-1073,-9 0-1630,2 0-440,-1-1-3603</inkml:trace>
  <inkml:trace contextRef="#ctx0" brushRef="#br0" timeOffset="12634.7">1302 1393 3977,'0'0'1848,"0"0"-427,0 0-196,0 0-190,0 0-69,0 0-1,0 6-85,12 314 2418,-12 47-3311,0-365-139,0 0-1,0 0 1,0 0-1,0 0 1,0 0-1,-1 0 1,1 0-1,-1 0 1,1 0-1,-1 0 1,0 0-1,1 0 1,-1 0 0,0 0-1,0 0 1,-1-1-1,1 1 1,0 0-1,0-1 1,-1 1-1,1-1 1,-1 1-1,0-1 1,1 0 0,-3 1 152,-6 2-3005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10:46.022"/>
    </inkml:context>
    <inkml:brush xml:id="br0">
      <inkml:brushProperty name="width" value="0.05" units="cm"/>
      <inkml:brushProperty name="height" value="0.05" units="cm"/>
    </inkml:brush>
  </inkml:definitions>
  <inkml:trace contextRef="#ctx0" brushRef="#br0">57 48 856,'0'0'1350,"0"0"-601,0 0-301,0 0 30,0 0 5,-5-2-31,-22-4 514,3 4 3385,24 2-3671,0 0-149,-1-1-366,1 0 1,0 0-1,0 0 1,0 0 0,0 0-1,0 0 1,0 0-1,1 0 1,-1 0-1,0 0 1,0 0-1,1 0 1,-1 1 0,0-1-1,1 0 1,-1 0-1,1 0 1,-1 0-1,1 1 1,0-1 0,0-1-166,75-6 81,-52 4-33,-1 2 0,14-1-48,-24 3 139,1 0-1,0 1 1,-1 1 0,1 0-1,-1 1 1,0 0 0,0 1-1,4 1-138,-13-3-3,0-1-1,0 0 0,1 0 1,-1-1-1,1 1 0,-1-1 0,0 0 1,1 0-1,-1-1 0,1 1 1,-1-1-1,0 0 0,1 0 0,-1 0 1,0-1-1,0 1 0,0-1 0,0 0 1,1-1 3,0 0 13,-2 2 3,-2 1 31,-1 0 37,0 0 36,0 0-24,0 0-40,0 0-15,0 0 59,0 0-17,0 0 10,0 0 62,0 0 20,0 0-13,0 0-55,0 0-24,0 0-5,0 0-38,0 21-130,-1 106 312,2 142-46,5-201 163,13 59-339,-7-52 234,-1 18-234,-6 24 166,-4-62-149,2 0-1,3 0 1,7 25-17,-5-27 19,-2 0 0,-3 0 0,-2 1 0,-3 25-19,0 12 13,2-37-23,-2-15-14,3 1 1,1-1-1,1-1 1,8 28 23,-3-15 32,-2 0-1,-2 1 1,-2 0 0,-5 45-32,1 3 25,2-99-17,0-1 13,0 0 51,0 0-6,0 0-34,0 0 9,0 0-24,0 0 3,0 0 16,0 0-10,0 0 43,0 0 31,-2 0-48,-67 8-34,50-5 80,0 0 0,-18 0-98,-69-3 265,105 0-278,1 0-22,1 7-340,-1 1-1,1-1 1,1 1 0,-1-1-1,1 0 1,0 0-1,1 0 1,2 4 375,3 11-1767,-2 6-2576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5.829"/>
    </inkml:context>
    <inkml:brush xml:id="br0">
      <inkml:brushProperty name="width" value="0.05" units="cm"/>
      <inkml:brushProperty name="height" value="0.05" units="cm"/>
    </inkml:brush>
  </inkml:definitions>
  <inkml:trace contextRef="#ctx0" brushRef="#br0">11 331 4785,'0'0'2024,"0"0"-74,0 0-167,0 0-506,0 0-403,0 0-237,-10 3 1634,19-2-2069,-1 0 0,1 1 1,0 0-1,-1 0 0,7 3-202,40 9 321,-31-15-334,-20 0-100,0 1 1,0 0-1,0-1 0,0 2 0,0-1 0,0 0 1,1 1-1,-1-1 0,0 1 0,0 0 1,0 1-1,-1-1 0,2 1 113,-4 2-3687,-1 0-1127</inkml:trace>
  <inkml:trace contextRef="#ctx0" brushRef="#br0" timeOffset="949.07">290 32 5393,'0'0'1991,"0"0"-709,0 0-295,0 0-51,0 0-160,0 0-225,23-7 596,-5 1-959,1 1 1,0 0-1,0 2 0,1 0 1,-1 1-1,0 1 0,1 1 1,0 1-189,-18-1 6,0 0-1,0 1 1,0-1 0,0 1 0,0-1 0,0 1-1,0 0 1,0 0 0,-1-1 0,1 1 0,0 1 0,0-1-1,-1 0 1,1 0 0,-1 1 0,1-1 0,-1 1-1,1-1 1,-1 1 0,0-1 0,0 1 0,0 0-1,0 0 1,0 0 0,0-1 0,0 1 0,-1 0 0,1 0-1,-1 0 1,1 0 0,-1 0 0,0 0 0,0 1-6,2 12 43,-1 1 1,0-1-1,-1 0 1,-1 7-44,0 1 61,1-17-42,0 1 0,0-1 0,-1 0 1,0 0-1,0 0 0,0 0 1,-1 0-1,0 0 0,0 0 0,0-1 1,-3 5-20,3-7-33,0 0 0,-1-1 0,1 1 1,0-1-1,-1 1 0,0-1 0,1 0 1,-1 0-1,0-1 0,0 1 0,0 0 1,-1-1-1,1 0 0,0 0 0,0 0 0,-1 0 1,1 0-1,0-1 0,-1 1 0,1-1 1,-1 0-1,1 0 0,-2 0 33,6 0 0,12-1 14,0 1 0,0 1 0,0 0 0,-1 1 0,1 0 0,0 1-14,-10-1 7,1-1 1,-1 0-1,0 1 0,1 0 0,-1-1 0,0 1 0,0 1 0,0-1 0,0 0 0,0 1 0,-1-1 0,1 1 0,-1 0 0,0 0 0,1 0 0,-1 0 0,-1 0 0,1 1 1,0-1-1,-1 0 0,0 1 0,0 0 0,1 0-7,2 16 122,-1 0 0,-1 1 0,-1-1 0,-1 1 0,-1 16-122,0 7 199,1-38-183,-1 1 0,1-1 0,-1 1 0,0-1-1,0 1 1,-1-1 0,0 1 0,0-1 0,-1 0-1,0 0 1,-1 3-16,2-6 9,0 0 0,-1-1-1,1 1 1,0 0 0,-1-1-1,1 1 1,-1-1 0,0 0-1,0 0 1,0 0 0,0 0-1,0 0 1,0-1 0,0 1-1,-1-1 1,1 0 0,-1 0-1,1 0 1,-1 0 0,1-1-1,-3 1-8,-10 0 16,-64 1-45,75-2 13,0-1 1,0 1-1,0-1 1,0 0 0,0 0-1,0-1 1,1 1-1,-1-1 1,0 0-1,1 0 1,-1-1-1,1 1 1,-3-3 15,7 5-79,0 0 0,0 0 0,1 0 0,-1 0 0,0 0 0,0 0 0,0 0 0,0 0 0,0 0 0,0 0 0,0 0 1,0 0-1,1 0 0,-1 0 0,0 0 0,0 0 0,0 0 0,0 0 0,0 0 0,0 0 0,0 0 0,1 0 0,-1 0 0,0 0 0,0 0 0,0 0 1,0 0-1,0 0 0,0 0 0,0 0 0,0 0 0,1 0 0,-1 0 0,0 0 0,0 0 0,0-1 0,0 1 0,0 0 0,0 0 0,0 0 1,0 0-1,0 0 0,0 0 0,0 0 0,0 0 0,0-1 0,0 1 0,0 0 0,0 0 0,0 0 0,0 0 0,0 0 0,0 0 0,0 0 1,0-1-1,0 1 0,0 0 0,0 0 0,0 0 0,0 0 0,0 0 0,0 0 0,0 0 0,0 0 0,0-1 79,10 1-4873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8.991"/>
    </inkml:context>
    <inkml:brush xml:id="br0">
      <inkml:brushProperty name="width" value="0.05" units="cm"/>
      <inkml:brushProperty name="height" value="0.05" units="cm"/>
    </inkml:brush>
  </inkml:definitions>
  <inkml:trace contextRef="#ctx0" brushRef="#br0">162 79 3529,'0'0'1915,"0"0"-419,0 0-266,0 0-21,0 0-58,0 0-221,0 0-289,0 0-189,0 0-102,0 0-37,0-21 835,0 19-1141,0 1-1,0-1 1,0 0-1,-1 1 0,1-1 1,-1 1-1,1-1 1,-1 1-1,1-1 1,-1 1-1,0-1 0,0 1 1,0-1-1,0 1 1,0 0-1,0-1 0,0 1 1,0 0-1,0 0 1,-1 0-7,-2-2 29,0 1 1,0-1 0,0 1-1,0 0 1,0 1 0,0-1-1,-1 1 1,0-1-30,-9-1 175,0 1 0,-1 0 0,0 1 0,-10 0-175,24 1 7,1 1-1,-1 0 1,0 0 0,0-1-1,0 1 1,0 0-1,1 0 1,-1 0 0,0 0-1,1 0 1,-1 0 0,0 0-1,1 0 1,0 0 0,-1 0-1,1 0 1,-1 0-1,1 0 1,0 0 0,0 0-1,0 0-6,-6 27 50,3-10-36,1 0-1,0 1 0,2-1 1,0 1-1,1-1 0,1 4-13,-1-20-10,0 1-1,0-1 1,1 1-1,-1-1 1,0 0 0,1 1-1,0-1 1,-1 0-1,1 0 1,0 0-1,0-1 1,0 1-1,0 0 1,0-1-1,1 1 1,-1-1-1,0 0 1,1 1-1,-1-1 1,1-1 0,-1 1-1,1 0 1,0 0 10,7 2-57,0-1 0,0 0 0,-1-1 0,1 0 0,8 0 57,-14-2-19,1 0 1,0 0-1,0 0 0,-1-1 1,1 0-1,-1 0 1,1 0-1,-1 0 0,0-1 1,0 0-1,1 0 19,34-18-86,-37 20 69,0 0 1,-1 0-1,1 0 0,0-1 0,-1 1 0,1-1 0,0 1 1,-1-1-1,0 1 0,1-1 0,-1 0 0,0 0 0,0 0 1,0 0-1,0 0 0,0 0 0,-1 0 0,1 0 0,0 0 1,-1 0-1,0 0 0,1 0 0,-1-2 17,4-54-68,-4 53 66,0-48-149,0 52 144,1 1 32,0 1-1,-1-1 1,1 0-1,0 1 1,-1-1-1,1 0 1,0 1-1,-1-1 1,1 1-1,-1-1 1,1 1-1,0-1 1,-1 1-1,0 0 1,1-1-1,-1 1 1,1 0-1,-1-1 1,0 1-1,1 0 1,-1-1-1,0 1 1,0 0-1,1 0 1,-1-1-1,0 1 0,0 0-24,4 27 293,-3-20-202,8 68 98,-4 2 0,-3-1 0,-4 28-189,0 12 35,3-77-620,0 2-1217,-3-23-3296,6-31 2181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57.548"/>
    </inkml:context>
    <inkml:brush xml:id="br0">
      <inkml:brushProperty name="width" value="0.05" units="cm"/>
      <inkml:brushProperty name="height" value="0.05" units="cm"/>
    </inkml:brush>
  </inkml:definitions>
  <inkml:trace contextRef="#ctx0" brushRef="#br0">1 334 2777,'0'0'2032,"0"0"-476,0 0-253,0 0-157,0 0-101,0 0-128,0 0-133,0 0-39,0 0-38,0 0-152,0 0-152,0 0-74,0 0-61,0 0-87,0 0-16,0 0-19,0 0-43,0 0-52,0 0-35,0 0-3,0 0-4,0 0-1,0 0 11,0 0 44,0 0 18,0 0-2,0 0-50,2 0 4,8-1-24,0 0 0,0 0 0,0-1 0,-1 0 0,1-1 0,-1 0 0,2-1-9,6-2 25,-14 5-23,1 0 0,-1 0 0,1 0 0,0 1 0,-1 0 0,1-1 0,-1 1 0,1 0 0,1 1-2,-5-1 21,0 0 35,0 0 25,0 0-23,0 0-21,0 0-89,0 0-132,0 0-205,19 11-1879,-11 1-168,-1-1-2276</inkml:trace>
  <inkml:trace contextRef="#ctx0" brushRef="#br0" timeOffset="920.39">299 49 4049,'0'0'2366,"0"0"-733,0 0-427,0 0-338,0 0-282,0 0-184,0 0-88,0 0-53,0 0 21,0 0 94,0 0 61,0 0-26,19 0 697,1-1-963,-1-1 0,1-1 0,-1-1 0,0-1-1,0 0 1,1-2-145,39-10 59,-48 15-53,0 1-1,0 0 1,0 0 0,0 1-1,1 1-5,8-1 38,-19 0-25,-1 0-4,0 0 6,0 0 20,0 0-21,0 0-4,0 8 6,1 94 74,-5-1 0,-4 0 0,-11 42-90,15-117-198,-4 18 731,5-35-1706,2-16-2031,1-3-214,0-1-3917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1T02:09:42.450"/>
    </inkml:context>
    <inkml:brush xml:id="br0">
      <inkml:brushProperty name="width" value="0.05" units="cm"/>
      <inkml:brushProperty name="height" value="0.05" units="cm"/>
    </inkml:brush>
  </inkml:definitions>
  <inkml:trace contextRef="#ctx0" brushRef="#br0">367 30 624,'0'0'2574,"0"0"-1022,0 0-442,0 0-69,0 0-140,19-28 2526,-27 27 4358,-37 3-7746,2 3 255,-1-2 0,-43-2-294,-26 0-133,113 31-48,-8 163 243,5 135-16,0-270-28,-6 34-18,3-35 0,1 33 0,5 439 37,-11-412-27,11 244 645,30-363-710,1 1 71,1 1 0,-1 1 0,0 2-1,0 1 1,-1 2 0,20 7-16,-22-11 20,-25-4-12,-2 0 44,-1 0 12,0 0 23,0 0-6,0 0-9,0 0-31,0 0-163,-2 2-365,-27 20-3981,7-12-3553</inkml:trace>
  <inkml:trace contextRef="#ctx0" brushRef="#br0" timeOffset="2245.14">729 64 2865,'0'0'1296,"0"0"-93,0 0-22,0 0-62,0 0-169,0 0-147,0 0-38,0 0-35,0 0-84,0 0-57,0 0-115,0 0-98,0 0-103,0 0-56,0 0-52,-8 8 17,-8 10-180,0 1 0,1 0 0,1 1 0,1 0 0,1 1 0,1 1 0,1 0 1,1 0-1,1 1 0,0 0 0,2 1 0,-2 17-2,7 53-40,1-52 9,1-41 28,-1 1 0,0-1-1,1 1 1,-1-1 0,1 0-1,-1 1 1,1-1 0,0 1-1,-1-1 1,1 0 0,0 0-1,0 0 1,0 1 0,0-1-1,0 0 1,0 0 0,0 0-1,1 0 1,-1-1 0,0 1-1,1 0 1,-1 0 0,0-1-1,1 1 1,-1-1 0,1 1-1,-1-1 1,1 0 0,-1 1-1,1-1 4,56 7 8,-38-6-12,18 2 24,0-1 0,12-3-20,-3 0-26,-43 0 26,-3 0 0,0-1 0,0 0 0,-1 0 0,1 0 0,0-1 0,-1 1 0,1 0 0,-1 0 0,0 0 0,1 0 0,-1 0 0,0-2 0,0-2 20,4-84 373,-4 89-164,0 1-19,-25-4 75,9 1-169,1 1-1,0 0 1,-1 1 0,0 0-1,1 2 1,-1 0 0,1 0-116,11 0-29,1-1 0,0 1 0,-1 0 1,1 0-1,0 0 0,0 0 1,0 1-1,0-1 0,0 1 1,0 0-1,0 0 0,0 0 0,1 0 1,-1 1-1,1-1 0,-1 0 1,1 1-1,0 0 0,0 0 0,0 0 1,1-1-1,-1 1 0,1 1 1,-1-1-1,1 0 0,0 0 0,0 1 1,1-1-1,-1 0 0,1 1 1,-1-1-1,1 0 0,0 1 0,1 2 29,-2 9-96,0-10-77,0 0 0,1 0 1,0 0-1,0 0 0,0 0 0,0 0 0,1 0 0,0 0 0,0 0 1,0 0-1,1 1 173,2-5-2656,-3-1 663,2 0-3612</inkml:trace>
  <inkml:trace contextRef="#ctx0" brushRef="#br0" timeOffset="13952.86">646 1087 808,'0'0'4149,"0"0"-2038,0 0-847,0 0-363,0 0-39,0 0-100,0 0-210,0 0-152,0 0-65,0 0-39,0 0-75,0 0-1,0 8 217,-1 3-343,-1 0 0,0 0 0,-1 0 0,0 0 0,-1-1 1,-3 7-95,-8 25 299,3 0-137,1 1 1,2 0-1,3 1 1,1 0-1,2-1 1,2 1-1,3 16-162,-2-56 4,1-1-1,1 1 1,-1 0 0,0-1-1,1 1 1,0-1-1,0 1 1,0-1 0,0 0-1,0 0 1,1 0-1,-1 0 1,1 0 0,0-1-1,0 1 1,0-1-1,0 1 1,0-1 0,0 0-4,14 7 12,0 1 0,0-2-1,7 2-11,-7-2-2,-15-7 2,1 0 1,0 1 0,0-1 0,0 0-1,-1-1 1,1 1 0,0 0-1,0-1 1,0 0 0,0 1 0,0-1-1,0 0 1,0-1 0,0 1-1,0-1 1,0 1 0,0-1 0,0 0-1,-1 0 1,3-1-1,-1 0-2,-1-1 1,1 1-1,-1-1 1,0 0-1,1-1 1,-1 1-1,-1 0 1,1-1-1,0 1 1,-1-1-1,0 0 1,2-4 1,5-9-119,0-1 0,-1 0 0,-1 0 0,-1-1 0,0 0-1,-1 0 1,-1 0 0,-1 0 0,-1-1 0,-1 0 0,-1 1 0,0-11 119,-2 20 3,-1 0-1,0 0 0,0 0 0,-1 0 0,0 0 1,0 1-1,-1 0 0,-1 0 0,1 0 1,-3-1-3,1 0-11,1 0 0,-1-1 0,2 0 0,0 0 0,0-1 1,-3-10 10,8 20 1,-1 1 0,0 0 1,1-1-1,-1 1 0,0 0 0,0 0 1,0 0-1,0-1 0,0 1 1,0 0-1,0 0 0,0 0 0,0 1 1,-1-1-1,1 0 0,0 0 1,-1 1-1,1-1 0,0 0 0,-1 1 1,1 0-1,-1-1 0,1 1 1,-1 0-1,1 0 0,-1-1 1,0 1-2,-57 1 54,18-1-127,27-4 153,4 3-1225,9 18 189,4 9-720,1 1-3148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103F-BE99-4E7C-82B5-B079C7E1E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5DCAC4-555F-4CD6-9A87-5F2294ADC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E585A1-4C9E-4E06-B23C-2500433009C7}"/>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5" name="Footer Placeholder 4">
            <a:extLst>
              <a:ext uri="{FF2B5EF4-FFF2-40B4-BE49-F238E27FC236}">
                <a16:creationId xmlns:a16="http://schemas.microsoft.com/office/drawing/2014/main" id="{CF46A66B-DDBE-4511-B0BC-174841494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DEAC7-C462-45B4-9454-FC81CD891B31}"/>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161238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7439-94C4-4E17-9B03-0990CC3137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2A7E5-649F-45A1-B7BD-F3B8E1B60E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23D52-1DFC-4396-BF4A-C1090F3B7C53}"/>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5" name="Footer Placeholder 4">
            <a:extLst>
              <a:ext uri="{FF2B5EF4-FFF2-40B4-BE49-F238E27FC236}">
                <a16:creationId xmlns:a16="http://schemas.microsoft.com/office/drawing/2014/main" id="{69A31336-8AAA-44EA-8AAA-88000C933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994CB-3007-442C-869C-AFDD691D7719}"/>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427081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44ACB-670E-4869-9766-B18614C8F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F7C22-BEE8-4D8C-9F03-DEA4A01725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623CF-3937-448F-80D3-C65D88B58163}"/>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5" name="Footer Placeholder 4">
            <a:extLst>
              <a:ext uri="{FF2B5EF4-FFF2-40B4-BE49-F238E27FC236}">
                <a16:creationId xmlns:a16="http://schemas.microsoft.com/office/drawing/2014/main" id="{A35298AE-C420-46EE-A215-98A4BA969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B225-5C55-406A-BC8C-A8E5C81DBCB7}"/>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201232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08A2-FADE-41C8-9BBB-F5795C7D9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9A8628-D671-4308-A6EF-5F427034CF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B823F-F74F-48EF-8702-77795783753B}"/>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5" name="Footer Placeholder 4">
            <a:extLst>
              <a:ext uri="{FF2B5EF4-FFF2-40B4-BE49-F238E27FC236}">
                <a16:creationId xmlns:a16="http://schemas.microsoft.com/office/drawing/2014/main" id="{2AA910AA-BD81-425A-B2FC-E97B91FA5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DA5B3-3006-4DA4-B71B-A8047CCD20FA}"/>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162631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1EB1-DEF4-4055-A1F5-D536E266B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A061C-D690-4E1B-8696-6EB9E62B9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753A8B-0C0E-4C22-B4F2-BF3A73370D52}"/>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5" name="Footer Placeholder 4">
            <a:extLst>
              <a:ext uri="{FF2B5EF4-FFF2-40B4-BE49-F238E27FC236}">
                <a16:creationId xmlns:a16="http://schemas.microsoft.com/office/drawing/2014/main" id="{6486C8C0-C1C2-404A-AE60-86B419753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F9EF1-49DB-46D7-A1D9-F28A196D7E08}"/>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30500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A0DD-F689-4650-804D-A85CA8072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70EAE-F589-4173-98D6-5FDAE92B14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FC90A-54EE-4C59-8B17-5DDAB13D80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C80C5-4B17-4CD8-AF28-0B01D0C6E34A}"/>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6" name="Footer Placeholder 5">
            <a:extLst>
              <a:ext uri="{FF2B5EF4-FFF2-40B4-BE49-F238E27FC236}">
                <a16:creationId xmlns:a16="http://schemas.microsoft.com/office/drawing/2014/main" id="{A59821FD-0DE8-4D02-8FD2-635F42095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BF564-1E03-40E8-A052-8FF761FC306E}"/>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333312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6961-4176-49A6-B6E9-CAF0CA37C5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BC275-1341-4A13-B0E7-F0357A636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13BCE-07F6-4022-8FD1-C32BEC365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C8D4F-174C-4F0A-B383-8E0247125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3E91C-EFA8-4CE5-8F5F-10A4DE2264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ACB938-8B0B-4C14-9585-B6BCE5CAC6A2}"/>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8" name="Footer Placeholder 7">
            <a:extLst>
              <a:ext uri="{FF2B5EF4-FFF2-40B4-BE49-F238E27FC236}">
                <a16:creationId xmlns:a16="http://schemas.microsoft.com/office/drawing/2014/main" id="{E2C45BEF-541A-4A5A-988B-57DD435EB7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4A0DF-03B6-41BE-9F99-E96EC03F43E1}"/>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290947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47A3-D8D7-48E2-8516-6CBE71A5CD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FDD9CE-B927-446B-A520-01C05DBE9E49}"/>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4" name="Footer Placeholder 3">
            <a:extLst>
              <a:ext uri="{FF2B5EF4-FFF2-40B4-BE49-F238E27FC236}">
                <a16:creationId xmlns:a16="http://schemas.microsoft.com/office/drawing/2014/main" id="{56BC85FD-82C6-4B03-AC55-2BE3550FE1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85E48B-C364-42DA-B15A-393DFEE2841A}"/>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53578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2C142-BEFF-4432-9B4C-B0F99E201A76}"/>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3" name="Footer Placeholder 2">
            <a:extLst>
              <a:ext uri="{FF2B5EF4-FFF2-40B4-BE49-F238E27FC236}">
                <a16:creationId xmlns:a16="http://schemas.microsoft.com/office/drawing/2014/main" id="{21640A96-77C2-4DB6-889F-DEADD6D5CA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72165-31D0-4177-86A6-AAC5C6224E27}"/>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200897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9BEC-BBFA-4BE7-8F01-54A9B3220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5869E5-A680-4AC9-9BE1-E8895D336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9E4591-E8F0-4609-9FCE-C52009A90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531D4-1592-4274-B39F-335DAC1EB636}"/>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6" name="Footer Placeholder 5">
            <a:extLst>
              <a:ext uri="{FF2B5EF4-FFF2-40B4-BE49-F238E27FC236}">
                <a16:creationId xmlns:a16="http://schemas.microsoft.com/office/drawing/2014/main" id="{06D571A1-016B-4615-8C41-F62D93705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D678A-BF64-4A6B-B4F3-BD4A10664416}"/>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198135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0BEB-B36A-4AE7-81F7-AF177F1FF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493C1-DC5B-4DD4-8D5F-C44B6CA842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58CBC6-6D84-4B12-8FEA-152036BE3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4E5B8-659F-459B-9D67-96043D6889B2}"/>
              </a:ext>
            </a:extLst>
          </p:cNvPr>
          <p:cNvSpPr>
            <a:spLocks noGrp="1"/>
          </p:cNvSpPr>
          <p:nvPr>
            <p:ph type="dt" sz="half" idx="10"/>
          </p:nvPr>
        </p:nvSpPr>
        <p:spPr/>
        <p:txBody>
          <a:bodyPr/>
          <a:lstStyle/>
          <a:p>
            <a:fld id="{15776DBB-C8F8-4794-AF8D-BB3717B66E8A}" type="datetimeFigureOut">
              <a:rPr lang="en-US" smtClean="0"/>
              <a:t>1/9/2022</a:t>
            </a:fld>
            <a:endParaRPr lang="en-US"/>
          </a:p>
        </p:txBody>
      </p:sp>
      <p:sp>
        <p:nvSpPr>
          <p:cNvPr id="6" name="Footer Placeholder 5">
            <a:extLst>
              <a:ext uri="{FF2B5EF4-FFF2-40B4-BE49-F238E27FC236}">
                <a16:creationId xmlns:a16="http://schemas.microsoft.com/office/drawing/2014/main" id="{63AC276B-49F3-4A13-985D-9C68CDA3B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14C27D-B2F7-4C17-B99F-1113FE9625B7}"/>
              </a:ext>
            </a:extLst>
          </p:cNvPr>
          <p:cNvSpPr>
            <a:spLocks noGrp="1"/>
          </p:cNvSpPr>
          <p:nvPr>
            <p:ph type="sldNum" sz="quarter" idx="12"/>
          </p:nvPr>
        </p:nvSpPr>
        <p:spPr/>
        <p:txBody>
          <a:bodyPr/>
          <a:lstStyle/>
          <a:p>
            <a:fld id="{1052DBBC-43D8-4A53-839B-80C256903668}" type="slidenum">
              <a:rPr lang="en-US" smtClean="0"/>
              <a:t>‹#›</a:t>
            </a:fld>
            <a:endParaRPr lang="en-US"/>
          </a:p>
        </p:txBody>
      </p:sp>
    </p:spTree>
    <p:extLst>
      <p:ext uri="{BB962C8B-B14F-4D97-AF65-F5344CB8AC3E}">
        <p14:creationId xmlns:p14="http://schemas.microsoft.com/office/powerpoint/2010/main" val="170074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5A82B8-F19D-4CA1-A5EF-6A0FF4DB7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258625-0031-48E9-83B6-A588BCAF6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78A00-992A-4F84-B5FE-DC377F9E59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76DBB-C8F8-4794-AF8D-BB3717B66E8A}" type="datetimeFigureOut">
              <a:rPr lang="en-US" smtClean="0"/>
              <a:t>1/9/2022</a:t>
            </a:fld>
            <a:endParaRPr lang="en-US"/>
          </a:p>
        </p:txBody>
      </p:sp>
      <p:sp>
        <p:nvSpPr>
          <p:cNvPr id="5" name="Footer Placeholder 4">
            <a:extLst>
              <a:ext uri="{FF2B5EF4-FFF2-40B4-BE49-F238E27FC236}">
                <a16:creationId xmlns:a16="http://schemas.microsoft.com/office/drawing/2014/main" id="{78D30308-3A2E-4CFA-AD8A-BC43BB6E2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034169-0EC6-4EAE-ADBA-6BAB8AB83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2DBBC-43D8-4A53-839B-80C256903668}" type="slidenum">
              <a:rPr lang="en-US" smtClean="0"/>
              <a:t>‹#›</a:t>
            </a:fld>
            <a:endParaRPr lang="en-US"/>
          </a:p>
        </p:txBody>
      </p:sp>
    </p:spTree>
    <p:extLst>
      <p:ext uri="{BB962C8B-B14F-4D97-AF65-F5344CB8AC3E}">
        <p14:creationId xmlns:p14="http://schemas.microsoft.com/office/powerpoint/2010/main" val="2016940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2.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4.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6.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8.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10.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2.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8.xml"/><Relationship Id="rId18" Type="http://schemas.openxmlformats.org/officeDocument/2006/relationships/image" Target="../media/image21.png"/><Relationship Id="rId3" Type="http://schemas.openxmlformats.org/officeDocument/2006/relationships/customXml" Target="../ink/ink13.xml"/><Relationship Id="rId21" Type="http://schemas.openxmlformats.org/officeDocument/2006/relationships/customXml" Target="../ink/ink22.xml"/><Relationship Id="rId7" Type="http://schemas.openxmlformats.org/officeDocument/2006/relationships/customXml" Target="../ink/ink15.xml"/><Relationship Id="rId12" Type="http://schemas.openxmlformats.org/officeDocument/2006/relationships/image" Target="../media/image18.png"/><Relationship Id="rId17" Type="http://schemas.openxmlformats.org/officeDocument/2006/relationships/customXml" Target="../ink/ink20.xml"/><Relationship Id="rId2" Type="http://schemas.openxmlformats.org/officeDocument/2006/relationships/image" Target="../media/image13.png"/><Relationship Id="rId16" Type="http://schemas.openxmlformats.org/officeDocument/2006/relationships/image" Target="../media/image20.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17.xml"/><Relationship Id="rId5" Type="http://schemas.openxmlformats.org/officeDocument/2006/relationships/customXml" Target="../ink/ink14.xml"/><Relationship Id="rId15" Type="http://schemas.openxmlformats.org/officeDocument/2006/relationships/customXml" Target="../ink/ink19.xml"/><Relationship Id="rId10" Type="http://schemas.openxmlformats.org/officeDocument/2006/relationships/image" Target="../media/image17.png"/><Relationship Id="rId19" Type="http://schemas.openxmlformats.org/officeDocument/2006/relationships/customXml" Target="../ink/ink21.xml"/><Relationship Id="rId4" Type="http://schemas.openxmlformats.org/officeDocument/2006/relationships/image" Target="../media/image14.png"/><Relationship Id="rId9" Type="http://schemas.openxmlformats.org/officeDocument/2006/relationships/customXml" Target="../ink/ink16.xml"/><Relationship Id="rId14" Type="http://schemas.openxmlformats.org/officeDocument/2006/relationships/image" Target="../media/image19.png"/><Relationship Id="rId22"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21.png"/><Relationship Id="rId26" Type="http://schemas.openxmlformats.org/officeDocument/2006/relationships/image" Target="../media/image25.png"/><Relationship Id="rId3" Type="http://schemas.openxmlformats.org/officeDocument/2006/relationships/customXml" Target="../ink/ink23.xml"/><Relationship Id="rId21" Type="http://schemas.openxmlformats.org/officeDocument/2006/relationships/customXml" Target="../ink/ink32.xml"/><Relationship Id="rId34" Type="http://schemas.openxmlformats.org/officeDocument/2006/relationships/image" Target="../media/image29.png"/><Relationship Id="rId7" Type="http://schemas.openxmlformats.org/officeDocument/2006/relationships/customXml" Target="../ink/ink25.xml"/><Relationship Id="rId12" Type="http://schemas.openxmlformats.org/officeDocument/2006/relationships/image" Target="../media/image18.png"/><Relationship Id="rId17" Type="http://schemas.openxmlformats.org/officeDocument/2006/relationships/customXml" Target="../ink/ink30.xml"/><Relationship Id="rId25" Type="http://schemas.openxmlformats.org/officeDocument/2006/relationships/customXml" Target="../ink/ink34.xml"/><Relationship Id="rId33" Type="http://schemas.openxmlformats.org/officeDocument/2006/relationships/customXml" Target="../ink/ink38.xml"/><Relationship Id="rId2" Type="http://schemas.openxmlformats.org/officeDocument/2006/relationships/image" Target="../media/image13.png"/><Relationship Id="rId16" Type="http://schemas.openxmlformats.org/officeDocument/2006/relationships/image" Target="../media/image20.png"/><Relationship Id="rId20" Type="http://schemas.openxmlformats.org/officeDocument/2006/relationships/image" Target="../media/image22.png"/><Relationship Id="rId29"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27.xml"/><Relationship Id="rId24" Type="http://schemas.openxmlformats.org/officeDocument/2006/relationships/image" Target="../media/image24.png"/><Relationship Id="rId32" Type="http://schemas.openxmlformats.org/officeDocument/2006/relationships/image" Target="../media/image28.png"/><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26.png"/><Relationship Id="rId36"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customXml" Target="../ink/ink31.xml"/><Relationship Id="rId31" Type="http://schemas.openxmlformats.org/officeDocument/2006/relationships/customXml" Target="../ink/ink37.xml"/><Relationship Id="rId4" Type="http://schemas.openxmlformats.org/officeDocument/2006/relationships/image" Target="../media/image14.png"/><Relationship Id="rId9" Type="http://schemas.openxmlformats.org/officeDocument/2006/relationships/customXml" Target="../ink/ink26.xml"/><Relationship Id="rId14" Type="http://schemas.openxmlformats.org/officeDocument/2006/relationships/image" Target="../media/image19.png"/><Relationship Id="rId22" Type="http://schemas.openxmlformats.org/officeDocument/2006/relationships/image" Target="../media/image23.png"/><Relationship Id="rId27" Type="http://schemas.openxmlformats.org/officeDocument/2006/relationships/customXml" Target="../ink/ink35.xml"/><Relationship Id="rId30" Type="http://schemas.openxmlformats.org/officeDocument/2006/relationships/image" Target="../media/image27.png"/><Relationship Id="rId35" Type="http://schemas.openxmlformats.org/officeDocument/2006/relationships/customXml" Target="../ink/ink39.xml"/><Relationship Id="rId8"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45.xml"/><Relationship Id="rId3" Type="http://schemas.openxmlformats.org/officeDocument/2006/relationships/customXml" Target="../ink/ink40.xml"/><Relationship Id="rId7" Type="http://schemas.openxmlformats.org/officeDocument/2006/relationships/customXml" Target="../ink/ink42.xml"/><Relationship Id="rId12" Type="http://schemas.openxmlformats.org/officeDocument/2006/relationships/image" Target="../media/image35.png"/><Relationship Id="rId2" Type="http://schemas.openxmlformats.org/officeDocument/2006/relationships/image" Target="../media/image13.png"/><Relationship Id="rId16"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44.xml"/><Relationship Id="rId5" Type="http://schemas.openxmlformats.org/officeDocument/2006/relationships/customXml" Target="../ink/ink41.xml"/><Relationship Id="rId15" Type="http://schemas.openxmlformats.org/officeDocument/2006/relationships/customXml" Target="../ink/ink46.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43.xml"/><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52.xml"/><Relationship Id="rId3" Type="http://schemas.openxmlformats.org/officeDocument/2006/relationships/customXml" Target="../ink/ink47.xml"/><Relationship Id="rId7" Type="http://schemas.openxmlformats.org/officeDocument/2006/relationships/customXml" Target="../ink/ink49.xml"/><Relationship Id="rId12" Type="http://schemas.openxmlformats.org/officeDocument/2006/relationships/image" Target="../media/image35.png"/><Relationship Id="rId2" Type="http://schemas.openxmlformats.org/officeDocument/2006/relationships/image" Target="../media/image13.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51.xml"/><Relationship Id="rId5" Type="http://schemas.openxmlformats.org/officeDocument/2006/relationships/customXml" Target="../ink/ink48.xml"/><Relationship Id="rId15" Type="http://schemas.openxmlformats.org/officeDocument/2006/relationships/customXml" Target="../ink/ink53.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50.xml"/><Relationship Id="rId1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59.xml"/><Relationship Id="rId3" Type="http://schemas.openxmlformats.org/officeDocument/2006/relationships/customXml" Target="../ink/ink54.xml"/><Relationship Id="rId7" Type="http://schemas.openxmlformats.org/officeDocument/2006/relationships/customXml" Target="../ink/ink56.xml"/><Relationship Id="rId12" Type="http://schemas.openxmlformats.org/officeDocument/2006/relationships/image" Target="../media/image35.png"/><Relationship Id="rId2" Type="http://schemas.openxmlformats.org/officeDocument/2006/relationships/image" Target="../media/image13.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58.xml"/><Relationship Id="rId5" Type="http://schemas.openxmlformats.org/officeDocument/2006/relationships/customXml" Target="../ink/ink55.xml"/><Relationship Id="rId15" Type="http://schemas.openxmlformats.org/officeDocument/2006/relationships/customXml" Target="../ink/ink60.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57.xml"/><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66.xml"/><Relationship Id="rId3" Type="http://schemas.openxmlformats.org/officeDocument/2006/relationships/customXml" Target="../ink/ink61.xml"/><Relationship Id="rId7" Type="http://schemas.openxmlformats.org/officeDocument/2006/relationships/customXml" Target="../ink/ink63.xml"/><Relationship Id="rId12" Type="http://schemas.openxmlformats.org/officeDocument/2006/relationships/image" Target="../media/image35.png"/><Relationship Id="rId2" Type="http://schemas.openxmlformats.org/officeDocument/2006/relationships/image" Target="../media/image39.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65.xml"/><Relationship Id="rId5" Type="http://schemas.openxmlformats.org/officeDocument/2006/relationships/customXml" Target="../ink/ink62.xml"/><Relationship Id="rId15" Type="http://schemas.openxmlformats.org/officeDocument/2006/relationships/customXml" Target="../ink/ink67.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64.xml"/><Relationship Id="rId14"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73.xml"/><Relationship Id="rId3" Type="http://schemas.openxmlformats.org/officeDocument/2006/relationships/customXml" Target="../ink/ink68.xml"/><Relationship Id="rId7" Type="http://schemas.openxmlformats.org/officeDocument/2006/relationships/customXml" Target="../ink/ink70.xml"/><Relationship Id="rId12" Type="http://schemas.openxmlformats.org/officeDocument/2006/relationships/image" Target="../media/image35.png"/><Relationship Id="rId2" Type="http://schemas.openxmlformats.org/officeDocument/2006/relationships/image" Target="../media/image40.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72.xml"/><Relationship Id="rId5" Type="http://schemas.openxmlformats.org/officeDocument/2006/relationships/customXml" Target="../ink/ink69.xml"/><Relationship Id="rId15" Type="http://schemas.openxmlformats.org/officeDocument/2006/relationships/customXml" Target="../ink/ink74.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71.xml"/><Relationship Id="rId14"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80.xml"/><Relationship Id="rId3" Type="http://schemas.openxmlformats.org/officeDocument/2006/relationships/customXml" Target="../ink/ink75.xml"/><Relationship Id="rId7" Type="http://schemas.openxmlformats.org/officeDocument/2006/relationships/customXml" Target="../ink/ink77.xml"/><Relationship Id="rId12" Type="http://schemas.openxmlformats.org/officeDocument/2006/relationships/image" Target="../media/image35.png"/><Relationship Id="rId2" Type="http://schemas.openxmlformats.org/officeDocument/2006/relationships/image" Target="../media/image41.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79.xml"/><Relationship Id="rId5" Type="http://schemas.openxmlformats.org/officeDocument/2006/relationships/customXml" Target="../ink/ink76.xml"/><Relationship Id="rId15" Type="http://schemas.openxmlformats.org/officeDocument/2006/relationships/customXml" Target="../ink/ink81.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78.xml"/><Relationship Id="rId14"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87.xml"/><Relationship Id="rId3" Type="http://schemas.openxmlformats.org/officeDocument/2006/relationships/customXml" Target="../ink/ink82.xml"/><Relationship Id="rId7" Type="http://schemas.openxmlformats.org/officeDocument/2006/relationships/customXml" Target="../ink/ink84.xml"/><Relationship Id="rId12" Type="http://schemas.openxmlformats.org/officeDocument/2006/relationships/image" Target="../media/image35.png"/><Relationship Id="rId2" Type="http://schemas.openxmlformats.org/officeDocument/2006/relationships/image" Target="../media/image42.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86.xml"/><Relationship Id="rId5" Type="http://schemas.openxmlformats.org/officeDocument/2006/relationships/customXml" Target="../ink/ink83.xml"/><Relationship Id="rId15" Type="http://schemas.openxmlformats.org/officeDocument/2006/relationships/customXml" Target="../ink/ink88.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85.xml"/><Relationship Id="rId1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94.xml"/><Relationship Id="rId3" Type="http://schemas.openxmlformats.org/officeDocument/2006/relationships/customXml" Target="../ink/ink89.xml"/><Relationship Id="rId7" Type="http://schemas.openxmlformats.org/officeDocument/2006/relationships/customXml" Target="../ink/ink91.xml"/><Relationship Id="rId12" Type="http://schemas.openxmlformats.org/officeDocument/2006/relationships/image" Target="../media/image35.png"/><Relationship Id="rId2" Type="http://schemas.openxmlformats.org/officeDocument/2006/relationships/image" Target="../media/image43.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93.xml"/><Relationship Id="rId5" Type="http://schemas.openxmlformats.org/officeDocument/2006/relationships/customXml" Target="../ink/ink90.xml"/><Relationship Id="rId15" Type="http://schemas.openxmlformats.org/officeDocument/2006/relationships/customXml" Target="../ink/ink95.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92.xml"/><Relationship Id="rId14" Type="http://schemas.openxmlformats.org/officeDocument/2006/relationships/image" Target="../media/image36.png"/></Relationships>
</file>

<file path=ppt/slides/_rels/slide2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101.xml"/><Relationship Id="rId3" Type="http://schemas.openxmlformats.org/officeDocument/2006/relationships/customXml" Target="../ink/ink96.xml"/><Relationship Id="rId7" Type="http://schemas.openxmlformats.org/officeDocument/2006/relationships/customXml" Target="../ink/ink98.xml"/><Relationship Id="rId12" Type="http://schemas.openxmlformats.org/officeDocument/2006/relationships/image" Target="../media/image35.png"/><Relationship Id="rId2" Type="http://schemas.openxmlformats.org/officeDocument/2006/relationships/image" Target="../media/image4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100.xml"/><Relationship Id="rId5" Type="http://schemas.openxmlformats.org/officeDocument/2006/relationships/customXml" Target="../ink/ink97.xml"/><Relationship Id="rId15" Type="http://schemas.openxmlformats.org/officeDocument/2006/relationships/customXml" Target="../ink/ink102.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99.xml"/><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108.xml"/><Relationship Id="rId3" Type="http://schemas.openxmlformats.org/officeDocument/2006/relationships/customXml" Target="../ink/ink103.xml"/><Relationship Id="rId7" Type="http://schemas.openxmlformats.org/officeDocument/2006/relationships/customXml" Target="../ink/ink105.xml"/><Relationship Id="rId12" Type="http://schemas.openxmlformats.org/officeDocument/2006/relationships/image" Target="../media/image35.png"/><Relationship Id="rId2" Type="http://schemas.openxmlformats.org/officeDocument/2006/relationships/image" Target="../media/image45.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107.xml"/><Relationship Id="rId5" Type="http://schemas.openxmlformats.org/officeDocument/2006/relationships/customXml" Target="../ink/ink104.xml"/><Relationship Id="rId15" Type="http://schemas.openxmlformats.org/officeDocument/2006/relationships/customXml" Target="../ink/ink109.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106.xml"/><Relationship Id="rId14" Type="http://schemas.openxmlformats.org/officeDocument/2006/relationships/image" Target="../media/image36.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115.xml"/><Relationship Id="rId3" Type="http://schemas.openxmlformats.org/officeDocument/2006/relationships/customXml" Target="../ink/ink110.xml"/><Relationship Id="rId7" Type="http://schemas.openxmlformats.org/officeDocument/2006/relationships/customXml" Target="../ink/ink112.xml"/><Relationship Id="rId12"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customXml" Target="../ink/ink114.xml"/><Relationship Id="rId5" Type="http://schemas.openxmlformats.org/officeDocument/2006/relationships/customXml" Target="../ink/ink111.xml"/><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customXml" Target="../ink/ink113.xml"/><Relationship Id="rId14" Type="http://schemas.openxmlformats.org/officeDocument/2006/relationships/image" Target="../media/image53.png"/></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121.xml"/><Relationship Id="rId3" Type="http://schemas.openxmlformats.org/officeDocument/2006/relationships/customXml" Target="../ink/ink116.xml"/><Relationship Id="rId7" Type="http://schemas.openxmlformats.org/officeDocument/2006/relationships/customXml" Target="../ink/ink118.xml"/><Relationship Id="rId12"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customXml" Target="../ink/ink120.xml"/><Relationship Id="rId5" Type="http://schemas.openxmlformats.org/officeDocument/2006/relationships/customXml" Target="../ink/ink117.xml"/><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customXml" Target="../ink/ink119.xml"/><Relationship Id="rId14" Type="http://schemas.openxmlformats.org/officeDocument/2006/relationships/image" Target="../media/image53.png"/></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127.xml"/><Relationship Id="rId3" Type="http://schemas.openxmlformats.org/officeDocument/2006/relationships/customXml" Target="../ink/ink122.xml"/><Relationship Id="rId7" Type="http://schemas.openxmlformats.org/officeDocument/2006/relationships/customXml" Target="../ink/ink124.xml"/><Relationship Id="rId12"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customXml" Target="../ink/ink126.xml"/><Relationship Id="rId5" Type="http://schemas.openxmlformats.org/officeDocument/2006/relationships/customXml" Target="../ink/ink123.xml"/><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customXml" Target="../ink/ink125.xml"/><Relationship Id="rId14" Type="http://schemas.openxmlformats.org/officeDocument/2006/relationships/image" Target="../media/image53.png"/></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133.xml"/><Relationship Id="rId3" Type="http://schemas.openxmlformats.org/officeDocument/2006/relationships/customXml" Target="../ink/ink128.xml"/><Relationship Id="rId7" Type="http://schemas.openxmlformats.org/officeDocument/2006/relationships/customXml" Target="../ink/ink130.xml"/><Relationship Id="rId12"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customXml" Target="../ink/ink132.xml"/><Relationship Id="rId5" Type="http://schemas.openxmlformats.org/officeDocument/2006/relationships/customXml" Target="../ink/ink129.xml"/><Relationship Id="rId15" Type="http://schemas.openxmlformats.org/officeDocument/2006/relationships/image" Target="../media/image54.png"/><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customXml" Target="../ink/ink131.xml"/><Relationship Id="rId1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D53E-599D-42E2-8B26-EE7FEC214EF4}"/>
              </a:ext>
            </a:extLst>
          </p:cNvPr>
          <p:cNvSpPr>
            <a:spLocks noGrp="1"/>
          </p:cNvSpPr>
          <p:nvPr>
            <p:ph type="ctrTitle"/>
          </p:nvPr>
        </p:nvSpPr>
        <p:spPr/>
        <p:txBody>
          <a:bodyPr/>
          <a:lstStyle/>
          <a:p>
            <a:r>
              <a:rPr lang="en-US" dirty="0"/>
              <a:t>Intersection of 2 Planes</a:t>
            </a:r>
          </a:p>
        </p:txBody>
      </p:sp>
      <p:sp>
        <p:nvSpPr>
          <p:cNvPr id="3" name="Subtitle 2">
            <a:extLst>
              <a:ext uri="{FF2B5EF4-FFF2-40B4-BE49-F238E27FC236}">
                <a16:creationId xmlns:a16="http://schemas.microsoft.com/office/drawing/2014/main" id="{978F7737-E8D9-466B-B45C-7062BB3CFE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0618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:−18</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+8=0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(9,−1,4)</m:t>
                        </m:r>
                      </m:e>
                    </m:acc>
                  </m:oMath>
                </a14:m>
                <a:r>
                  <a:rPr lang="en-US" sz="2400" dirty="0"/>
                  <a:t>     and      </a:t>
                </a: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(−18,2,−8)</m:t>
                        </m:r>
                      </m:e>
                    </m:acc>
                  </m:oMath>
                </a14:m>
                <a:endParaRPr lang="en-US" sz="2400" dirty="0"/>
              </a:p>
              <a:p>
                <a:pPr marL="0" indent="0">
                  <a:buNone/>
                </a:pPr>
                <a:r>
                  <a:rPr lang="en-US" sz="2400" dirty="0"/>
                  <a:t>Since the normal vectors are scalar multiples of each other, (i.e., since </a:t>
                </a: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=−2</m:t>
                    </m:r>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e>
                    </m:acc>
                  </m:oMath>
                </a14:m>
                <a:r>
                  <a:rPr lang="en-US" sz="2400" dirty="0"/>
                  <a:t>) therefore the planes are either parallel and coincident or parallel and non-coincident. To determine which, we look at the D values</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287318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:−18</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+8=0</m:t>
                    </m:r>
                  </m:oMath>
                </a14:m>
                <a:r>
                  <a:rPr lang="en-US" dirty="0"/>
                  <a:t>  </a:t>
                </a:r>
              </a:p>
              <a:p>
                <a:pPr marL="0" indent="0">
                  <a:buNone/>
                </a:pPr>
                <a:r>
                  <a:rPr lang="en-US" dirty="0"/>
                  <a:t>Solution:</a:t>
                </a: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16</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b="0" i="1" smtClean="0">
                        <a:latin typeface="Cambria Math" panose="02040503050406030204" pitchFamily="18" charset="0"/>
                      </a:rPr>
                      <m:t>8</m:t>
                    </m:r>
                  </m:oMath>
                </a14:m>
                <a:endParaRPr lang="en-US" sz="2400" dirty="0"/>
              </a:p>
              <a:p>
                <a:pPr marL="0" indent="0">
                  <a:buNone/>
                </a:pPr>
                <a:r>
                  <a:rPr lang="en-US" sz="2400" dirty="0"/>
                  <a:t>Although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e>
                    </m:acc>
                    <m:r>
                      <a:rPr lang="en-US" sz="2400" i="1">
                        <a:latin typeface="Cambria Math" panose="02040503050406030204" pitchFamily="18" charset="0"/>
                      </a:rPr>
                      <m:t>=</m:t>
                    </m:r>
                    <m:r>
                      <a:rPr lang="en-US" sz="2400" b="0" i="1" smtClean="0">
                        <a:latin typeface="Cambria Math" panose="02040503050406030204" pitchFamily="18" charset="0"/>
                      </a:rPr>
                      <m:t>−</m:t>
                    </m:r>
                    <m:r>
                      <a:rPr lang="en-US" sz="2400" i="1">
                        <a:latin typeface="Cambria Math" panose="02040503050406030204" pitchFamily="18" charset="0"/>
                      </a:rPr>
                      <m:t>2</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e>
                    </m:acc>
                  </m:oMath>
                </a14:m>
                <a:r>
                  <a:rPr lang="en-US" sz="2400" dirty="0"/>
                  <a:t>, we see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2</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2</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1</m:t>
                        </m:r>
                      </m:sub>
                    </m:sSub>
                  </m:oMath>
                </a14:m>
                <a:r>
                  <a:rPr lang="en-US" sz="2400" dirty="0"/>
                  <a:t>. Therefore the scalar multiple between the two normal vectors does not apply to the D values as well. </a:t>
                </a:r>
                <a:r>
                  <a:rPr lang="en-US" sz="2400" dirty="0">
                    <a:solidFill>
                      <a:srgbClr val="FF0000"/>
                    </a:solidFill>
                  </a:rPr>
                  <a:t>Therefore, the planes are parallel and non-coincident and there are 0 points of intersection.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345607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333045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(2,−1,3)</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oMath>
                </a14:m>
                <a:endParaRPr lang="en-US" dirty="0"/>
              </a:p>
              <a:p>
                <a:pPr marL="0" indent="0">
                  <a:buNone/>
                </a:pPr>
                <a:r>
                  <a:rPr lang="en-US" dirty="0"/>
                  <a:t>These normal vectors are not scalar multiples. Therefore, these planes are not parallel and thus intersect along a line.</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81038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(2,−1,3)</m:t>
                        </m:r>
                      </m:e>
                    </m:acc>
                  </m:oMath>
                </a14:m>
                <a:r>
                  <a:rPr lang="en-US" dirty="0"/>
                  <a:t>     and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(3,2,−1)</m:t>
                        </m:r>
                      </m:e>
                    </m:acc>
                  </m:oMath>
                </a14:m>
                <a:endParaRPr lang="en-US" dirty="0"/>
              </a:p>
              <a:p>
                <a:pPr marL="0" indent="0">
                  <a:buNone/>
                </a:pPr>
                <a:r>
                  <a:rPr lang="en-US" dirty="0"/>
                  <a:t>These normal vectors are not scalar multiples. Therefore, these planes are not parallel and thus intersect along a line.</a:t>
                </a:r>
              </a:p>
              <a:p>
                <a:pPr marL="0" indent="0">
                  <a:buNone/>
                </a:pPr>
                <a:r>
                  <a:rPr lang="en-US" dirty="0"/>
                  <a:t>To determine the equation of the line, create a matrix</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1401"/>
                </a:stretch>
              </a:blipFill>
            </p:spPr>
            <p:txBody>
              <a:bodyPr/>
              <a:lstStyle/>
              <a:p>
                <a:r>
                  <a:rPr lang="en-US">
                    <a:noFill/>
                  </a:rPr>
                  <a:t> </a:t>
                </a:r>
              </a:p>
            </p:txBody>
          </p:sp>
        </mc:Fallback>
      </mc:AlternateContent>
    </p:spTree>
    <p:extLst>
      <p:ext uri="{BB962C8B-B14F-4D97-AF65-F5344CB8AC3E}">
        <p14:creationId xmlns:p14="http://schemas.microsoft.com/office/powerpoint/2010/main" val="341927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Restate the two planes as </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m:t>
                    </m:r>
                  </m:oMath>
                </a14:m>
                <a:endParaRPr lang="en-US" dirty="0"/>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423368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3674029-880A-4C1B-9CFE-A232E71136FF}"/>
                  </a:ext>
                </a:extLst>
              </p14:cNvPr>
              <p14:cNvContentPartPr/>
              <p14:nvPr/>
            </p14:nvContentPartPr>
            <p14:xfrm>
              <a:off x="1793880" y="4238153"/>
              <a:ext cx="170280" cy="176400"/>
            </p14:xfrm>
          </p:contentPart>
        </mc:Choice>
        <mc:Fallback xmlns="">
          <p:pic>
            <p:nvPicPr>
              <p:cNvPr id="8" name="Ink 7">
                <a:extLst>
                  <a:ext uri="{FF2B5EF4-FFF2-40B4-BE49-F238E27FC236}">
                    <a16:creationId xmlns:a16="http://schemas.microsoft.com/office/drawing/2014/main" id="{43674029-880A-4C1B-9CFE-A232E71136FF}"/>
                  </a:ext>
                </a:extLst>
              </p:cNvPr>
              <p:cNvPicPr/>
              <p:nvPr/>
            </p:nvPicPr>
            <p:blipFill>
              <a:blip r:embed="rId4"/>
              <a:stretch>
                <a:fillRect/>
              </a:stretch>
            </p:blipFill>
            <p:spPr>
              <a:xfrm>
                <a:off x="1785240" y="4229513"/>
                <a:ext cx="187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EB44477F-8EA3-4636-9F54-75971A36D196}"/>
                  </a:ext>
                </a:extLst>
              </p14:cNvPr>
              <p14:cNvContentPartPr/>
              <p14:nvPr/>
            </p14:nvContentPartPr>
            <p14:xfrm>
              <a:off x="1098000" y="4092353"/>
              <a:ext cx="450000" cy="862920"/>
            </p14:xfrm>
          </p:contentPart>
        </mc:Choice>
        <mc:Fallback xmlns="">
          <p:pic>
            <p:nvPicPr>
              <p:cNvPr id="16" name="Ink 15">
                <a:extLst>
                  <a:ext uri="{FF2B5EF4-FFF2-40B4-BE49-F238E27FC236}">
                    <a16:creationId xmlns:a16="http://schemas.microsoft.com/office/drawing/2014/main" id="{EB44477F-8EA3-4636-9F54-75971A36D196}"/>
                  </a:ext>
                </a:extLst>
              </p:cNvPr>
              <p:cNvPicPr/>
              <p:nvPr/>
            </p:nvPicPr>
            <p:blipFill>
              <a:blip r:embed="rId6"/>
              <a:stretch>
                <a:fillRect/>
              </a:stretch>
            </p:blipFill>
            <p:spPr>
              <a:xfrm>
                <a:off x="1089000" y="4083353"/>
                <a:ext cx="467640" cy="88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4F9FE81-C663-46B2-B52C-7E79AE906025}"/>
                  </a:ext>
                </a:extLst>
              </p14:cNvPr>
              <p14:cNvContentPartPr/>
              <p14:nvPr/>
            </p14:nvContentPartPr>
            <p14:xfrm>
              <a:off x="1830600" y="4587353"/>
              <a:ext cx="130680" cy="132120"/>
            </p14:xfrm>
          </p:contentPart>
        </mc:Choice>
        <mc:Fallback xmlns="">
          <p:pic>
            <p:nvPicPr>
              <p:cNvPr id="17" name="Ink 16">
                <a:extLst>
                  <a:ext uri="{FF2B5EF4-FFF2-40B4-BE49-F238E27FC236}">
                    <a16:creationId xmlns:a16="http://schemas.microsoft.com/office/drawing/2014/main" id="{E4F9FE81-C663-46B2-B52C-7E79AE906025}"/>
                  </a:ext>
                </a:extLst>
              </p:cNvPr>
              <p:cNvPicPr/>
              <p:nvPr/>
            </p:nvPicPr>
            <p:blipFill>
              <a:blip r:embed="rId8"/>
              <a:stretch>
                <a:fillRect/>
              </a:stretch>
            </p:blipFill>
            <p:spPr>
              <a:xfrm>
                <a:off x="1821600" y="4578353"/>
                <a:ext cx="148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283EFA6-E53F-45C0-98BB-8F07C36F4DF1}"/>
                  </a:ext>
                </a:extLst>
              </p14:cNvPr>
              <p14:cNvContentPartPr/>
              <p14:nvPr/>
            </p14:nvContentPartPr>
            <p14:xfrm>
              <a:off x="2310120" y="4062113"/>
              <a:ext cx="1059840" cy="851040"/>
            </p14:xfrm>
          </p:contentPart>
        </mc:Choice>
        <mc:Fallback xmlns="">
          <p:pic>
            <p:nvPicPr>
              <p:cNvPr id="25" name="Ink 24">
                <a:extLst>
                  <a:ext uri="{FF2B5EF4-FFF2-40B4-BE49-F238E27FC236}">
                    <a16:creationId xmlns:a16="http://schemas.microsoft.com/office/drawing/2014/main" id="{D283EFA6-E53F-45C0-98BB-8F07C36F4DF1}"/>
                  </a:ext>
                </a:extLst>
              </p:cNvPr>
              <p:cNvPicPr/>
              <p:nvPr/>
            </p:nvPicPr>
            <p:blipFill>
              <a:blip r:embed="rId10"/>
              <a:stretch>
                <a:fillRect/>
              </a:stretch>
            </p:blipFill>
            <p:spPr>
              <a:xfrm>
                <a:off x="2301480" y="4053473"/>
                <a:ext cx="1077480" cy="868680"/>
              </a:xfrm>
              <a:prstGeom prst="rect">
                <a:avLst/>
              </a:prstGeom>
            </p:spPr>
          </p:pic>
        </mc:Fallback>
      </mc:AlternateContent>
    </p:spTree>
    <p:extLst>
      <p:ext uri="{BB962C8B-B14F-4D97-AF65-F5344CB8AC3E}">
        <p14:creationId xmlns:p14="http://schemas.microsoft.com/office/powerpoint/2010/main" val="391380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3674029-880A-4C1B-9CFE-A232E71136FF}"/>
                  </a:ext>
                </a:extLst>
              </p14:cNvPr>
              <p14:cNvContentPartPr/>
              <p14:nvPr/>
            </p14:nvContentPartPr>
            <p14:xfrm>
              <a:off x="1793880" y="4238153"/>
              <a:ext cx="170280" cy="176400"/>
            </p14:xfrm>
          </p:contentPart>
        </mc:Choice>
        <mc:Fallback xmlns="">
          <p:pic>
            <p:nvPicPr>
              <p:cNvPr id="8" name="Ink 7">
                <a:extLst>
                  <a:ext uri="{FF2B5EF4-FFF2-40B4-BE49-F238E27FC236}">
                    <a16:creationId xmlns:a16="http://schemas.microsoft.com/office/drawing/2014/main" id="{43674029-880A-4C1B-9CFE-A232E71136FF}"/>
                  </a:ext>
                </a:extLst>
              </p:cNvPr>
              <p:cNvPicPr/>
              <p:nvPr/>
            </p:nvPicPr>
            <p:blipFill>
              <a:blip r:embed="rId4"/>
              <a:stretch>
                <a:fillRect/>
              </a:stretch>
            </p:blipFill>
            <p:spPr>
              <a:xfrm>
                <a:off x="1785240" y="4229513"/>
                <a:ext cx="187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EB44477F-8EA3-4636-9F54-75971A36D196}"/>
                  </a:ext>
                </a:extLst>
              </p14:cNvPr>
              <p14:cNvContentPartPr/>
              <p14:nvPr/>
            </p14:nvContentPartPr>
            <p14:xfrm>
              <a:off x="1098000" y="4092353"/>
              <a:ext cx="450000" cy="862920"/>
            </p14:xfrm>
          </p:contentPart>
        </mc:Choice>
        <mc:Fallback xmlns="">
          <p:pic>
            <p:nvPicPr>
              <p:cNvPr id="16" name="Ink 15">
                <a:extLst>
                  <a:ext uri="{FF2B5EF4-FFF2-40B4-BE49-F238E27FC236}">
                    <a16:creationId xmlns:a16="http://schemas.microsoft.com/office/drawing/2014/main" id="{EB44477F-8EA3-4636-9F54-75971A36D196}"/>
                  </a:ext>
                </a:extLst>
              </p:cNvPr>
              <p:cNvPicPr/>
              <p:nvPr/>
            </p:nvPicPr>
            <p:blipFill>
              <a:blip r:embed="rId6"/>
              <a:stretch>
                <a:fillRect/>
              </a:stretch>
            </p:blipFill>
            <p:spPr>
              <a:xfrm>
                <a:off x="1089000" y="4083353"/>
                <a:ext cx="467640" cy="88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4F9FE81-C663-46B2-B52C-7E79AE906025}"/>
                  </a:ext>
                </a:extLst>
              </p14:cNvPr>
              <p14:cNvContentPartPr/>
              <p14:nvPr/>
            </p14:nvContentPartPr>
            <p14:xfrm>
              <a:off x="1830600" y="4587353"/>
              <a:ext cx="130680" cy="132120"/>
            </p14:xfrm>
          </p:contentPart>
        </mc:Choice>
        <mc:Fallback xmlns="">
          <p:pic>
            <p:nvPicPr>
              <p:cNvPr id="17" name="Ink 16">
                <a:extLst>
                  <a:ext uri="{FF2B5EF4-FFF2-40B4-BE49-F238E27FC236}">
                    <a16:creationId xmlns:a16="http://schemas.microsoft.com/office/drawing/2014/main" id="{E4F9FE81-C663-46B2-B52C-7E79AE906025}"/>
                  </a:ext>
                </a:extLst>
              </p:cNvPr>
              <p:cNvPicPr/>
              <p:nvPr/>
            </p:nvPicPr>
            <p:blipFill>
              <a:blip r:embed="rId8"/>
              <a:stretch>
                <a:fillRect/>
              </a:stretch>
            </p:blipFill>
            <p:spPr>
              <a:xfrm>
                <a:off x="1821600" y="4578353"/>
                <a:ext cx="148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283EFA6-E53F-45C0-98BB-8F07C36F4DF1}"/>
                  </a:ext>
                </a:extLst>
              </p14:cNvPr>
              <p14:cNvContentPartPr/>
              <p14:nvPr/>
            </p14:nvContentPartPr>
            <p14:xfrm>
              <a:off x="2310120" y="4062113"/>
              <a:ext cx="1059840" cy="851040"/>
            </p14:xfrm>
          </p:contentPart>
        </mc:Choice>
        <mc:Fallback xmlns="">
          <p:pic>
            <p:nvPicPr>
              <p:cNvPr id="25" name="Ink 24">
                <a:extLst>
                  <a:ext uri="{FF2B5EF4-FFF2-40B4-BE49-F238E27FC236}">
                    <a16:creationId xmlns:a16="http://schemas.microsoft.com/office/drawing/2014/main" id="{D283EFA6-E53F-45C0-98BB-8F07C36F4DF1}"/>
                  </a:ext>
                </a:extLst>
              </p:cNvPr>
              <p:cNvPicPr/>
              <p:nvPr/>
            </p:nvPicPr>
            <p:blipFill>
              <a:blip r:embed="rId10"/>
              <a:stretch>
                <a:fillRect/>
              </a:stretch>
            </p:blipFill>
            <p:spPr>
              <a:xfrm>
                <a:off x="2301480" y="4053473"/>
                <a:ext cx="1077480" cy="868680"/>
              </a:xfrm>
              <a:prstGeom prst="rect">
                <a:avLst/>
              </a:prstGeom>
            </p:spPr>
          </p:pic>
        </mc:Fallback>
      </mc:AlternateContent>
      <p:sp>
        <p:nvSpPr>
          <p:cNvPr id="4" name="TextBox 3">
            <a:extLst>
              <a:ext uri="{FF2B5EF4-FFF2-40B4-BE49-F238E27FC236}">
                <a16:creationId xmlns:a16="http://schemas.microsoft.com/office/drawing/2014/main" id="{1E92DB1A-5430-47E0-A6A8-828CF2833058}"/>
              </a:ext>
            </a:extLst>
          </p:cNvPr>
          <p:cNvSpPr txBox="1"/>
          <p:nvPr/>
        </p:nvSpPr>
        <p:spPr>
          <a:xfrm>
            <a:off x="3631687" y="4007082"/>
            <a:ext cx="7545508" cy="646331"/>
          </a:xfrm>
          <a:prstGeom prst="rect">
            <a:avLst/>
          </a:prstGeom>
          <a:noFill/>
        </p:spPr>
        <p:txBody>
          <a:bodyPr wrap="square" rtlCol="0">
            <a:spAutoFit/>
          </a:bodyPr>
          <a:lstStyle/>
          <a:p>
            <a:r>
              <a:rPr lang="en-US" dirty="0"/>
              <a:t>Get an entry of 0 in either the x-column or the y-column or the z-column of the last row.</a:t>
            </a:r>
          </a:p>
        </p:txBody>
      </p:sp>
    </p:spTree>
    <p:extLst>
      <p:ext uri="{BB962C8B-B14F-4D97-AF65-F5344CB8AC3E}">
        <p14:creationId xmlns:p14="http://schemas.microsoft.com/office/powerpoint/2010/main" val="184912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3674029-880A-4C1B-9CFE-A232E71136FF}"/>
                  </a:ext>
                </a:extLst>
              </p14:cNvPr>
              <p14:cNvContentPartPr/>
              <p14:nvPr/>
            </p14:nvContentPartPr>
            <p14:xfrm>
              <a:off x="1793880" y="4238153"/>
              <a:ext cx="170280" cy="176400"/>
            </p14:xfrm>
          </p:contentPart>
        </mc:Choice>
        <mc:Fallback xmlns="">
          <p:pic>
            <p:nvPicPr>
              <p:cNvPr id="8" name="Ink 7">
                <a:extLst>
                  <a:ext uri="{FF2B5EF4-FFF2-40B4-BE49-F238E27FC236}">
                    <a16:creationId xmlns:a16="http://schemas.microsoft.com/office/drawing/2014/main" id="{43674029-880A-4C1B-9CFE-A232E71136FF}"/>
                  </a:ext>
                </a:extLst>
              </p:cNvPr>
              <p:cNvPicPr/>
              <p:nvPr/>
            </p:nvPicPr>
            <p:blipFill>
              <a:blip r:embed="rId4"/>
              <a:stretch>
                <a:fillRect/>
              </a:stretch>
            </p:blipFill>
            <p:spPr>
              <a:xfrm>
                <a:off x="1785240" y="4229513"/>
                <a:ext cx="187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EB44477F-8EA3-4636-9F54-75971A36D196}"/>
                  </a:ext>
                </a:extLst>
              </p14:cNvPr>
              <p14:cNvContentPartPr/>
              <p14:nvPr/>
            </p14:nvContentPartPr>
            <p14:xfrm>
              <a:off x="1098000" y="4092353"/>
              <a:ext cx="450000" cy="862920"/>
            </p14:xfrm>
          </p:contentPart>
        </mc:Choice>
        <mc:Fallback xmlns="">
          <p:pic>
            <p:nvPicPr>
              <p:cNvPr id="16" name="Ink 15">
                <a:extLst>
                  <a:ext uri="{FF2B5EF4-FFF2-40B4-BE49-F238E27FC236}">
                    <a16:creationId xmlns:a16="http://schemas.microsoft.com/office/drawing/2014/main" id="{EB44477F-8EA3-4636-9F54-75971A36D196}"/>
                  </a:ext>
                </a:extLst>
              </p:cNvPr>
              <p:cNvPicPr/>
              <p:nvPr/>
            </p:nvPicPr>
            <p:blipFill>
              <a:blip r:embed="rId6"/>
              <a:stretch>
                <a:fillRect/>
              </a:stretch>
            </p:blipFill>
            <p:spPr>
              <a:xfrm>
                <a:off x="1089000" y="4083353"/>
                <a:ext cx="467640" cy="88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4F9FE81-C663-46B2-B52C-7E79AE906025}"/>
                  </a:ext>
                </a:extLst>
              </p14:cNvPr>
              <p14:cNvContentPartPr/>
              <p14:nvPr/>
            </p14:nvContentPartPr>
            <p14:xfrm>
              <a:off x="1830600" y="4587353"/>
              <a:ext cx="130680" cy="132120"/>
            </p14:xfrm>
          </p:contentPart>
        </mc:Choice>
        <mc:Fallback xmlns="">
          <p:pic>
            <p:nvPicPr>
              <p:cNvPr id="17" name="Ink 16">
                <a:extLst>
                  <a:ext uri="{FF2B5EF4-FFF2-40B4-BE49-F238E27FC236}">
                    <a16:creationId xmlns:a16="http://schemas.microsoft.com/office/drawing/2014/main" id="{E4F9FE81-C663-46B2-B52C-7E79AE906025}"/>
                  </a:ext>
                </a:extLst>
              </p:cNvPr>
              <p:cNvPicPr/>
              <p:nvPr/>
            </p:nvPicPr>
            <p:blipFill>
              <a:blip r:embed="rId8"/>
              <a:stretch>
                <a:fillRect/>
              </a:stretch>
            </p:blipFill>
            <p:spPr>
              <a:xfrm>
                <a:off x="1821600" y="4578353"/>
                <a:ext cx="148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283EFA6-E53F-45C0-98BB-8F07C36F4DF1}"/>
                  </a:ext>
                </a:extLst>
              </p14:cNvPr>
              <p14:cNvContentPartPr/>
              <p14:nvPr/>
            </p14:nvContentPartPr>
            <p14:xfrm>
              <a:off x="2310120" y="4062113"/>
              <a:ext cx="1059840" cy="851040"/>
            </p14:xfrm>
          </p:contentPart>
        </mc:Choice>
        <mc:Fallback xmlns="">
          <p:pic>
            <p:nvPicPr>
              <p:cNvPr id="25" name="Ink 24">
                <a:extLst>
                  <a:ext uri="{FF2B5EF4-FFF2-40B4-BE49-F238E27FC236}">
                    <a16:creationId xmlns:a16="http://schemas.microsoft.com/office/drawing/2014/main" id="{D283EFA6-E53F-45C0-98BB-8F07C36F4DF1}"/>
                  </a:ext>
                </a:extLst>
              </p:cNvPr>
              <p:cNvPicPr/>
              <p:nvPr/>
            </p:nvPicPr>
            <p:blipFill>
              <a:blip r:embed="rId10"/>
              <a:stretch>
                <a:fillRect/>
              </a:stretch>
            </p:blipFill>
            <p:spPr>
              <a:xfrm>
                <a:off x="2301480" y="4053473"/>
                <a:ext cx="1077480" cy="868680"/>
              </a:xfrm>
              <a:prstGeom prst="rect">
                <a:avLst/>
              </a:prstGeom>
            </p:spPr>
          </p:pic>
        </mc:Fallback>
      </mc:AlternateContent>
      <p:sp>
        <p:nvSpPr>
          <p:cNvPr id="4" name="TextBox 3">
            <a:extLst>
              <a:ext uri="{FF2B5EF4-FFF2-40B4-BE49-F238E27FC236}">
                <a16:creationId xmlns:a16="http://schemas.microsoft.com/office/drawing/2014/main" id="{1E92DB1A-5430-47E0-A6A8-828CF2833058}"/>
              </a:ext>
            </a:extLst>
          </p:cNvPr>
          <p:cNvSpPr txBox="1"/>
          <p:nvPr/>
        </p:nvSpPr>
        <p:spPr>
          <a:xfrm>
            <a:off x="3631687" y="4007082"/>
            <a:ext cx="7545508" cy="646331"/>
          </a:xfrm>
          <a:prstGeom prst="rect">
            <a:avLst/>
          </a:prstGeom>
          <a:noFill/>
        </p:spPr>
        <p:txBody>
          <a:bodyPr wrap="square" rtlCol="0">
            <a:spAutoFit/>
          </a:bodyPr>
          <a:lstStyle/>
          <a:p>
            <a:r>
              <a:rPr lang="en-US" dirty="0"/>
              <a:t>Get an entry of 0 in either the x-column or the y-column or the z-column of the last row.</a:t>
            </a:r>
          </a:p>
        </p:txBody>
      </p:sp>
      <p:sp>
        <p:nvSpPr>
          <p:cNvPr id="5" name="TextBox 4">
            <a:extLst>
              <a:ext uri="{FF2B5EF4-FFF2-40B4-BE49-F238E27FC236}">
                <a16:creationId xmlns:a16="http://schemas.microsoft.com/office/drawing/2014/main" id="{0B093D2D-0377-40C6-AA1B-8091CB4B41B4}"/>
              </a:ext>
            </a:extLst>
          </p:cNvPr>
          <p:cNvSpPr txBox="1"/>
          <p:nvPr/>
        </p:nvSpPr>
        <p:spPr>
          <a:xfrm>
            <a:off x="3543384" y="4719473"/>
            <a:ext cx="7722113" cy="646331"/>
          </a:xfrm>
          <a:prstGeom prst="rect">
            <a:avLst/>
          </a:prstGeom>
          <a:noFill/>
        </p:spPr>
        <p:txBody>
          <a:bodyPr wrap="square" rtlCol="0">
            <a:spAutoFit/>
          </a:bodyPr>
          <a:lstStyle/>
          <a:p>
            <a:r>
              <a:rPr lang="en-US" dirty="0"/>
              <a:t>Let’s get an entry of 0 in the x-column of the 2</a:t>
            </a:r>
            <a:r>
              <a:rPr lang="en-US" baseline="30000" dirty="0"/>
              <a:t>nd</a:t>
            </a:r>
            <a:r>
              <a:rPr lang="en-US" dirty="0"/>
              <a:t> row by multiplying row 1 by 3 and multiplying row 2 by 2 and then subtracting</a:t>
            </a:r>
          </a:p>
        </p:txBody>
      </p:sp>
    </p:spTree>
    <p:extLst>
      <p:ext uri="{BB962C8B-B14F-4D97-AF65-F5344CB8AC3E}">
        <p14:creationId xmlns:p14="http://schemas.microsoft.com/office/powerpoint/2010/main" val="114128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3674029-880A-4C1B-9CFE-A232E71136FF}"/>
                  </a:ext>
                </a:extLst>
              </p14:cNvPr>
              <p14:cNvContentPartPr/>
              <p14:nvPr/>
            </p14:nvContentPartPr>
            <p14:xfrm>
              <a:off x="1793880" y="4238153"/>
              <a:ext cx="170280" cy="176400"/>
            </p14:xfrm>
          </p:contentPart>
        </mc:Choice>
        <mc:Fallback xmlns="">
          <p:pic>
            <p:nvPicPr>
              <p:cNvPr id="8" name="Ink 7">
                <a:extLst>
                  <a:ext uri="{FF2B5EF4-FFF2-40B4-BE49-F238E27FC236}">
                    <a16:creationId xmlns:a16="http://schemas.microsoft.com/office/drawing/2014/main" id="{43674029-880A-4C1B-9CFE-A232E71136FF}"/>
                  </a:ext>
                </a:extLst>
              </p:cNvPr>
              <p:cNvPicPr/>
              <p:nvPr/>
            </p:nvPicPr>
            <p:blipFill>
              <a:blip r:embed="rId4"/>
              <a:stretch>
                <a:fillRect/>
              </a:stretch>
            </p:blipFill>
            <p:spPr>
              <a:xfrm>
                <a:off x="1785240" y="4229513"/>
                <a:ext cx="187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EB44477F-8EA3-4636-9F54-75971A36D196}"/>
                  </a:ext>
                </a:extLst>
              </p14:cNvPr>
              <p14:cNvContentPartPr/>
              <p14:nvPr/>
            </p14:nvContentPartPr>
            <p14:xfrm>
              <a:off x="1098000" y="4092353"/>
              <a:ext cx="450000" cy="862920"/>
            </p14:xfrm>
          </p:contentPart>
        </mc:Choice>
        <mc:Fallback xmlns="">
          <p:pic>
            <p:nvPicPr>
              <p:cNvPr id="16" name="Ink 15">
                <a:extLst>
                  <a:ext uri="{FF2B5EF4-FFF2-40B4-BE49-F238E27FC236}">
                    <a16:creationId xmlns:a16="http://schemas.microsoft.com/office/drawing/2014/main" id="{EB44477F-8EA3-4636-9F54-75971A36D196}"/>
                  </a:ext>
                </a:extLst>
              </p:cNvPr>
              <p:cNvPicPr/>
              <p:nvPr/>
            </p:nvPicPr>
            <p:blipFill>
              <a:blip r:embed="rId6"/>
              <a:stretch>
                <a:fillRect/>
              </a:stretch>
            </p:blipFill>
            <p:spPr>
              <a:xfrm>
                <a:off x="1089000" y="4083353"/>
                <a:ext cx="467640" cy="88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4F9FE81-C663-46B2-B52C-7E79AE906025}"/>
                  </a:ext>
                </a:extLst>
              </p14:cNvPr>
              <p14:cNvContentPartPr/>
              <p14:nvPr/>
            </p14:nvContentPartPr>
            <p14:xfrm>
              <a:off x="1830600" y="4587353"/>
              <a:ext cx="130680" cy="132120"/>
            </p14:xfrm>
          </p:contentPart>
        </mc:Choice>
        <mc:Fallback xmlns="">
          <p:pic>
            <p:nvPicPr>
              <p:cNvPr id="17" name="Ink 16">
                <a:extLst>
                  <a:ext uri="{FF2B5EF4-FFF2-40B4-BE49-F238E27FC236}">
                    <a16:creationId xmlns:a16="http://schemas.microsoft.com/office/drawing/2014/main" id="{E4F9FE81-C663-46B2-B52C-7E79AE906025}"/>
                  </a:ext>
                </a:extLst>
              </p:cNvPr>
              <p:cNvPicPr/>
              <p:nvPr/>
            </p:nvPicPr>
            <p:blipFill>
              <a:blip r:embed="rId8"/>
              <a:stretch>
                <a:fillRect/>
              </a:stretch>
            </p:blipFill>
            <p:spPr>
              <a:xfrm>
                <a:off x="1821600" y="4578353"/>
                <a:ext cx="148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283EFA6-E53F-45C0-98BB-8F07C36F4DF1}"/>
                  </a:ext>
                </a:extLst>
              </p14:cNvPr>
              <p14:cNvContentPartPr/>
              <p14:nvPr/>
            </p14:nvContentPartPr>
            <p14:xfrm>
              <a:off x="2310120" y="4062113"/>
              <a:ext cx="1059840" cy="851040"/>
            </p14:xfrm>
          </p:contentPart>
        </mc:Choice>
        <mc:Fallback xmlns="">
          <p:pic>
            <p:nvPicPr>
              <p:cNvPr id="25" name="Ink 24">
                <a:extLst>
                  <a:ext uri="{FF2B5EF4-FFF2-40B4-BE49-F238E27FC236}">
                    <a16:creationId xmlns:a16="http://schemas.microsoft.com/office/drawing/2014/main" id="{D283EFA6-E53F-45C0-98BB-8F07C36F4DF1}"/>
                  </a:ext>
                </a:extLst>
              </p:cNvPr>
              <p:cNvPicPr/>
              <p:nvPr/>
            </p:nvPicPr>
            <p:blipFill>
              <a:blip r:embed="rId10"/>
              <a:stretch>
                <a:fillRect/>
              </a:stretch>
            </p:blipFill>
            <p:spPr>
              <a:xfrm>
                <a:off x="2301480" y="4053473"/>
                <a:ext cx="1077480" cy="868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97FBC9E-2EE6-4C76-AA41-5AB716AA48E7}"/>
                  </a:ext>
                </a:extLst>
              </p14:cNvPr>
              <p14:cNvContentPartPr/>
              <p14:nvPr/>
            </p14:nvContentPartPr>
            <p14:xfrm>
              <a:off x="3553920" y="4031513"/>
              <a:ext cx="792360" cy="746280"/>
            </p14:xfrm>
          </p:contentPart>
        </mc:Choice>
        <mc:Fallback xmlns="">
          <p:pic>
            <p:nvPicPr>
              <p:cNvPr id="11" name="Ink 10">
                <a:extLst>
                  <a:ext uri="{FF2B5EF4-FFF2-40B4-BE49-F238E27FC236}">
                    <a16:creationId xmlns:a16="http://schemas.microsoft.com/office/drawing/2014/main" id="{397FBC9E-2EE6-4C76-AA41-5AB716AA48E7}"/>
                  </a:ext>
                </a:extLst>
              </p:cNvPr>
              <p:cNvPicPr/>
              <p:nvPr/>
            </p:nvPicPr>
            <p:blipFill>
              <a:blip r:embed="rId12"/>
              <a:stretch>
                <a:fillRect/>
              </a:stretch>
            </p:blipFill>
            <p:spPr>
              <a:xfrm>
                <a:off x="3545276" y="4022873"/>
                <a:ext cx="810008" cy="763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FF3DF15B-259F-4F21-A9FB-B40A5CF2890C}"/>
                  </a:ext>
                </a:extLst>
              </p14:cNvPr>
              <p14:cNvContentPartPr/>
              <p14:nvPr/>
            </p14:nvContentPartPr>
            <p14:xfrm>
              <a:off x="4412160" y="4079033"/>
              <a:ext cx="126360" cy="247680"/>
            </p14:xfrm>
          </p:contentPart>
        </mc:Choice>
        <mc:Fallback xmlns="">
          <p:pic>
            <p:nvPicPr>
              <p:cNvPr id="14" name="Ink 13">
                <a:extLst>
                  <a:ext uri="{FF2B5EF4-FFF2-40B4-BE49-F238E27FC236}">
                    <a16:creationId xmlns:a16="http://schemas.microsoft.com/office/drawing/2014/main" id="{FF3DF15B-259F-4F21-A9FB-B40A5CF2890C}"/>
                  </a:ext>
                </a:extLst>
              </p:cNvPr>
              <p:cNvPicPr/>
              <p:nvPr/>
            </p:nvPicPr>
            <p:blipFill>
              <a:blip r:embed="rId14"/>
              <a:stretch>
                <a:fillRect/>
              </a:stretch>
            </p:blipFill>
            <p:spPr>
              <a:xfrm>
                <a:off x="4403160" y="4070033"/>
                <a:ext cx="1440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808BB673-AE46-4189-95C4-C3182AD1FDCD}"/>
                  </a:ext>
                </a:extLst>
              </p14:cNvPr>
              <p14:cNvContentPartPr/>
              <p14:nvPr/>
            </p14:nvContentPartPr>
            <p14:xfrm>
              <a:off x="4966560" y="4081193"/>
              <a:ext cx="348120" cy="228600"/>
            </p14:xfrm>
          </p:contentPart>
        </mc:Choice>
        <mc:Fallback xmlns="">
          <p:pic>
            <p:nvPicPr>
              <p:cNvPr id="19" name="Ink 18">
                <a:extLst>
                  <a:ext uri="{FF2B5EF4-FFF2-40B4-BE49-F238E27FC236}">
                    <a16:creationId xmlns:a16="http://schemas.microsoft.com/office/drawing/2014/main" id="{808BB673-AE46-4189-95C4-C3182AD1FDCD}"/>
                  </a:ext>
                </a:extLst>
              </p:cNvPr>
              <p:cNvPicPr/>
              <p:nvPr/>
            </p:nvPicPr>
            <p:blipFill>
              <a:blip r:embed="rId16"/>
              <a:stretch>
                <a:fillRect/>
              </a:stretch>
            </p:blipFill>
            <p:spPr>
              <a:xfrm>
                <a:off x="4957920" y="4072193"/>
                <a:ext cx="3657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53D12634-73A5-4879-9A9A-8DB8120D07ED}"/>
                  </a:ext>
                </a:extLst>
              </p14:cNvPr>
              <p14:cNvContentPartPr/>
              <p14:nvPr/>
            </p14:nvContentPartPr>
            <p14:xfrm>
              <a:off x="4559760" y="4469273"/>
              <a:ext cx="149040" cy="219240"/>
            </p14:xfrm>
          </p:contentPart>
        </mc:Choice>
        <mc:Fallback xmlns="">
          <p:pic>
            <p:nvPicPr>
              <p:cNvPr id="27" name="Ink 26">
                <a:extLst>
                  <a:ext uri="{FF2B5EF4-FFF2-40B4-BE49-F238E27FC236}">
                    <a16:creationId xmlns:a16="http://schemas.microsoft.com/office/drawing/2014/main" id="{53D12634-73A5-4879-9A9A-8DB8120D07ED}"/>
                  </a:ext>
                </a:extLst>
              </p:cNvPr>
              <p:cNvPicPr/>
              <p:nvPr/>
            </p:nvPicPr>
            <p:blipFill>
              <a:blip r:embed="rId18"/>
              <a:stretch>
                <a:fillRect/>
              </a:stretch>
            </p:blipFill>
            <p:spPr>
              <a:xfrm>
                <a:off x="4551120" y="4460633"/>
                <a:ext cx="1666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9989DB33-2949-4164-81F4-5530093AFE1F}"/>
                  </a:ext>
                </a:extLst>
              </p14:cNvPr>
              <p14:cNvContentPartPr/>
              <p14:nvPr/>
            </p14:nvContentPartPr>
            <p14:xfrm>
              <a:off x="5187960" y="4507433"/>
              <a:ext cx="115920" cy="211680"/>
            </p14:xfrm>
          </p:contentPart>
        </mc:Choice>
        <mc:Fallback xmlns="">
          <p:pic>
            <p:nvPicPr>
              <p:cNvPr id="30" name="Ink 29">
                <a:extLst>
                  <a:ext uri="{FF2B5EF4-FFF2-40B4-BE49-F238E27FC236}">
                    <a16:creationId xmlns:a16="http://schemas.microsoft.com/office/drawing/2014/main" id="{9989DB33-2949-4164-81F4-5530093AFE1F}"/>
                  </a:ext>
                </a:extLst>
              </p:cNvPr>
              <p:cNvPicPr/>
              <p:nvPr/>
            </p:nvPicPr>
            <p:blipFill>
              <a:blip r:embed="rId20"/>
              <a:stretch>
                <a:fillRect/>
              </a:stretch>
            </p:blipFill>
            <p:spPr>
              <a:xfrm>
                <a:off x="5179320" y="4498448"/>
                <a:ext cx="133560" cy="22929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0" name="Ink 59">
                <a:extLst>
                  <a:ext uri="{FF2B5EF4-FFF2-40B4-BE49-F238E27FC236}">
                    <a16:creationId xmlns:a16="http://schemas.microsoft.com/office/drawing/2014/main" id="{C4993A7E-C190-4D67-BE85-60086BB5A96C}"/>
                  </a:ext>
                </a:extLst>
              </p14:cNvPr>
              <p14:cNvContentPartPr/>
              <p14:nvPr/>
            </p14:nvContentPartPr>
            <p14:xfrm>
              <a:off x="5866200" y="3892193"/>
              <a:ext cx="2520720" cy="984960"/>
            </p14:xfrm>
          </p:contentPart>
        </mc:Choice>
        <mc:Fallback xmlns="">
          <p:pic>
            <p:nvPicPr>
              <p:cNvPr id="60" name="Ink 59">
                <a:extLst>
                  <a:ext uri="{FF2B5EF4-FFF2-40B4-BE49-F238E27FC236}">
                    <a16:creationId xmlns:a16="http://schemas.microsoft.com/office/drawing/2014/main" id="{C4993A7E-C190-4D67-BE85-60086BB5A96C}"/>
                  </a:ext>
                </a:extLst>
              </p:cNvPr>
              <p:cNvPicPr/>
              <p:nvPr/>
            </p:nvPicPr>
            <p:blipFill>
              <a:blip r:embed="rId22"/>
              <a:stretch>
                <a:fillRect/>
              </a:stretch>
            </p:blipFill>
            <p:spPr>
              <a:xfrm>
                <a:off x="5857200" y="3883550"/>
                <a:ext cx="2538360" cy="1002606"/>
              </a:xfrm>
              <a:prstGeom prst="rect">
                <a:avLst/>
              </a:prstGeom>
            </p:spPr>
          </p:pic>
        </mc:Fallback>
      </mc:AlternateContent>
    </p:spTree>
    <p:extLst>
      <p:ext uri="{BB962C8B-B14F-4D97-AF65-F5344CB8AC3E}">
        <p14:creationId xmlns:p14="http://schemas.microsoft.com/office/powerpoint/2010/main" val="45968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0300-C91C-43F2-BBB2-250AA78C82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135C6-5B96-4307-8C38-948737798FBC}"/>
              </a:ext>
            </a:extLst>
          </p:cNvPr>
          <p:cNvSpPr>
            <a:spLocks noGrp="1"/>
          </p:cNvSpPr>
          <p:nvPr>
            <p:ph sz="half" idx="1"/>
          </p:nvPr>
        </p:nvSpPr>
        <p:spPr/>
        <p:txBody>
          <a:bodyPr/>
          <a:lstStyle/>
          <a:p>
            <a:pPr marL="0" indent="0">
              <a:buNone/>
            </a:pPr>
            <a:r>
              <a:rPr lang="en-US" dirty="0"/>
              <a:t>There are 3 cases when it comes to the intersection of 2 planes</a:t>
            </a:r>
          </a:p>
          <a:p>
            <a:pPr marL="0" indent="0">
              <a:buNone/>
            </a:pPr>
            <a:r>
              <a:rPr lang="en-US" dirty="0"/>
              <a:t>Case 1: Two planes intersect along a line (infinite points of intersection)</a:t>
            </a:r>
          </a:p>
          <a:p>
            <a:pPr marL="0" indent="0">
              <a:buNone/>
            </a:pPr>
            <a:r>
              <a:rPr lang="en-US" dirty="0"/>
              <a:t>Case 2: Two parallel planes (no points of intersection)</a:t>
            </a:r>
          </a:p>
          <a:p>
            <a:pPr marL="0" indent="0">
              <a:buNone/>
            </a:pPr>
            <a:r>
              <a:rPr lang="en-US" dirty="0"/>
              <a:t>Case 3: Two coincident planes (infinite points of intersection)</a:t>
            </a:r>
          </a:p>
          <a:p>
            <a:pPr marL="0" indent="0">
              <a:buNone/>
            </a:pPr>
            <a:endParaRPr lang="en-US" dirty="0"/>
          </a:p>
        </p:txBody>
      </p:sp>
      <p:pic>
        <p:nvPicPr>
          <p:cNvPr id="2050" name="Picture 2">
            <a:extLst>
              <a:ext uri="{FF2B5EF4-FFF2-40B4-BE49-F238E27FC236}">
                <a16:creationId xmlns:a16="http://schemas.microsoft.com/office/drawing/2014/main" id="{64FC60A1-569D-4638-8959-FD5B495EAFF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85215"/>
            <a:ext cx="5181600" cy="203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39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3674029-880A-4C1B-9CFE-A232E71136FF}"/>
                  </a:ext>
                </a:extLst>
              </p14:cNvPr>
              <p14:cNvContentPartPr/>
              <p14:nvPr/>
            </p14:nvContentPartPr>
            <p14:xfrm>
              <a:off x="1793880" y="4238153"/>
              <a:ext cx="170280" cy="176400"/>
            </p14:xfrm>
          </p:contentPart>
        </mc:Choice>
        <mc:Fallback xmlns="">
          <p:pic>
            <p:nvPicPr>
              <p:cNvPr id="8" name="Ink 7">
                <a:extLst>
                  <a:ext uri="{FF2B5EF4-FFF2-40B4-BE49-F238E27FC236}">
                    <a16:creationId xmlns:a16="http://schemas.microsoft.com/office/drawing/2014/main" id="{43674029-880A-4C1B-9CFE-A232E71136FF}"/>
                  </a:ext>
                </a:extLst>
              </p:cNvPr>
              <p:cNvPicPr/>
              <p:nvPr/>
            </p:nvPicPr>
            <p:blipFill>
              <a:blip r:embed="rId4"/>
              <a:stretch>
                <a:fillRect/>
              </a:stretch>
            </p:blipFill>
            <p:spPr>
              <a:xfrm>
                <a:off x="1785240" y="4229513"/>
                <a:ext cx="187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EB44477F-8EA3-4636-9F54-75971A36D196}"/>
                  </a:ext>
                </a:extLst>
              </p14:cNvPr>
              <p14:cNvContentPartPr/>
              <p14:nvPr/>
            </p14:nvContentPartPr>
            <p14:xfrm>
              <a:off x="1098000" y="4092353"/>
              <a:ext cx="450000" cy="862920"/>
            </p14:xfrm>
          </p:contentPart>
        </mc:Choice>
        <mc:Fallback xmlns="">
          <p:pic>
            <p:nvPicPr>
              <p:cNvPr id="16" name="Ink 15">
                <a:extLst>
                  <a:ext uri="{FF2B5EF4-FFF2-40B4-BE49-F238E27FC236}">
                    <a16:creationId xmlns:a16="http://schemas.microsoft.com/office/drawing/2014/main" id="{EB44477F-8EA3-4636-9F54-75971A36D196}"/>
                  </a:ext>
                </a:extLst>
              </p:cNvPr>
              <p:cNvPicPr/>
              <p:nvPr/>
            </p:nvPicPr>
            <p:blipFill>
              <a:blip r:embed="rId6"/>
              <a:stretch>
                <a:fillRect/>
              </a:stretch>
            </p:blipFill>
            <p:spPr>
              <a:xfrm>
                <a:off x="1089000" y="4083353"/>
                <a:ext cx="467640" cy="88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E4F9FE81-C663-46B2-B52C-7E79AE906025}"/>
                  </a:ext>
                </a:extLst>
              </p14:cNvPr>
              <p14:cNvContentPartPr/>
              <p14:nvPr/>
            </p14:nvContentPartPr>
            <p14:xfrm>
              <a:off x="1830600" y="4587353"/>
              <a:ext cx="130680" cy="132120"/>
            </p14:xfrm>
          </p:contentPart>
        </mc:Choice>
        <mc:Fallback xmlns="">
          <p:pic>
            <p:nvPicPr>
              <p:cNvPr id="17" name="Ink 16">
                <a:extLst>
                  <a:ext uri="{FF2B5EF4-FFF2-40B4-BE49-F238E27FC236}">
                    <a16:creationId xmlns:a16="http://schemas.microsoft.com/office/drawing/2014/main" id="{E4F9FE81-C663-46B2-B52C-7E79AE906025}"/>
                  </a:ext>
                </a:extLst>
              </p:cNvPr>
              <p:cNvPicPr/>
              <p:nvPr/>
            </p:nvPicPr>
            <p:blipFill>
              <a:blip r:embed="rId8"/>
              <a:stretch>
                <a:fillRect/>
              </a:stretch>
            </p:blipFill>
            <p:spPr>
              <a:xfrm>
                <a:off x="1821600" y="4578353"/>
                <a:ext cx="148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283EFA6-E53F-45C0-98BB-8F07C36F4DF1}"/>
                  </a:ext>
                </a:extLst>
              </p14:cNvPr>
              <p14:cNvContentPartPr/>
              <p14:nvPr/>
            </p14:nvContentPartPr>
            <p14:xfrm>
              <a:off x="2310120" y="4062113"/>
              <a:ext cx="1059840" cy="851040"/>
            </p14:xfrm>
          </p:contentPart>
        </mc:Choice>
        <mc:Fallback xmlns="">
          <p:pic>
            <p:nvPicPr>
              <p:cNvPr id="25" name="Ink 24">
                <a:extLst>
                  <a:ext uri="{FF2B5EF4-FFF2-40B4-BE49-F238E27FC236}">
                    <a16:creationId xmlns:a16="http://schemas.microsoft.com/office/drawing/2014/main" id="{D283EFA6-E53F-45C0-98BB-8F07C36F4DF1}"/>
                  </a:ext>
                </a:extLst>
              </p:cNvPr>
              <p:cNvPicPr/>
              <p:nvPr/>
            </p:nvPicPr>
            <p:blipFill>
              <a:blip r:embed="rId10"/>
              <a:stretch>
                <a:fillRect/>
              </a:stretch>
            </p:blipFill>
            <p:spPr>
              <a:xfrm>
                <a:off x="2301480" y="4053473"/>
                <a:ext cx="1077480" cy="868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97FBC9E-2EE6-4C76-AA41-5AB716AA48E7}"/>
                  </a:ext>
                </a:extLst>
              </p14:cNvPr>
              <p14:cNvContentPartPr/>
              <p14:nvPr/>
            </p14:nvContentPartPr>
            <p14:xfrm>
              <a:off x="3553920" y="4031513"/>
              <a:ext cx="792360" cy="746280"/>
            </p14:xfrm>
          </p:contentPart>
        </mc:Choice>
        <mc:Fallback xmlns="">
          <p:pic>
            <p:nvPicPr>
              <p:cNvPr id="11" name="Ink 10">
                <a:extLst>
                  <a:ext uri="{FF2B5EF4-FFF2-40B4-BE49-F238E27FC236}">
                    <a16:creationId xmlns:a16="http://schemas.microsoft.com/office/drawing/2014/main" id="{397FBC9E-2EE6-4C76-AA41-5AB716AA48E7}"/>
                  </a:ext>
                </a:extLst>
              </p:cNvPr>
              <p:cNvPicPr/>
              <p:nvPr/>
            </p:nvPicPr>
            <p:blipFill>
              <a:blip r:embed="rId12"/>
              <a:stretch>
                <a:fillRect/>
              </a:stretch>
            </p:blipFill>
            <p:spPr>
              <a:xfrm>
                <a:off x="3545276" y="4022873"/>
                <a:ext cx="810008" cy="763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FF3DF15B-259F-4F21-A9FB-B40A5CF2890C}"/>
                  </a:ext>
                </a:extLst>
              </p14:cNvPr>
              <p14:cNvContentPartPr/>
              <p14:nvPr/>
            </p14:nvContentPartPr>
            <p14:xfrm>
              <a:off x="4412160" y="4079033"/>
              <a:ext cx="126360" cy="247680"/>
            </p14:xfrm>
          </p:contentPart>
        </mc:Choice>
        <mc:Fallback xmlns="">
          <p:pic>
            <p:nvPicPr>
              <p:cNvPr id="14" name="Ink 13">
                <a:extLst>
                  <a:ext uri="{FF2B5EF4-FFF2-40B4-BE49-F238E27FC236}">
                    <a16:creationId xmlns:a16="http://schemas.microsoft.com/office/drawing/2014/main" id="{FF3DF15B-259F-4F21-A9FB-B40A5CF2890C}"/>
                  </a:ext>
                </a:extLst>
              </p:cNvPr>
              <p:cNvPicPr/>
              <p:nvPr/>
            </p:nvPicPr>
            <p:blipFill>
              <a:blip r:embed="rId14"/>
              <a:stretch>
                <a:fillRect/>
              </a:stretch>
            </p:blipFill>
            <p:spPr>
              <a:xfrm>
                <a:off x="4403160" y="4070033"/>
                <a:ext cx="1440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808BB673-AE46-4189-95C4-C3182AD1FDCD}"/>
                  </a:ext>
                </a:extLst>
              </p14:cNvPr>
              <p14:cNvContentPartPr/>
              <p14:nvPr/>
            </p14:nvContentPartPr>
            <p14:xfrm>
              <a:off x="4966560" y="4081193"/>
              <a:ext cx="348120" cy="228600"/>
            </p14:xfrm>
          </p:contentPart>
        </mc:Choice>
        <mc:Fallback xmlns="">
          <p:pic>
            <p:nvPicPr>
              <p:cNvPr id="19" name="Ink 18">
                <a:extLst>
                  <a:ext uri="{FF2B5EF4-FFF2-40B4-BE49-F238E27FC236}">
                    <a16:creationId xmlns:a16="http://schemas.microsoft.com/office/drawing/2014/main" id="{808BB673-AE46-4189-95C4-C3182AD1FDCD}"/>
                  </a:ext>
                </a:extLst>
              </p:cNvPr>
              <p:cNvPicPr/>
              <p:nvPr/>
            </p:nvPicPr>
            <p:blipFill>
              <a:blip r:embed="rId16"/>
              <a:stretch>
                <a:fillRect/>
              </a:stretch>
            </p:blipFill>
            <p:spPr>
              <a:xfrm>
                <a:off x="4957920" y="4072193"/>
                <a:ext cx="3657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53D12634-73A5-4879-9A9A-8DB8120D07ED}"/>
                  </a:ext>
                </a:extLst>
              </p14:cNvPr>
              <p14:cNvContentPartPr/>
              <p14:nvPr/>
            </p14:nvContentPartPr>
            <p14:xfrm>
              <a:off x="4559760" y="4469273"/>
              <a:ext cx="149040" cy="219240"/>
            </p14:xfrm>
          </p:contentPart>
        </mc:Choice>
        <mc:Fallback xmlns="">
          <p:pic>
            <p:nvPicPr>
              <p:cNvPr id="27" name="Ink 26">
                <a:extLst>
                  <a:ext uri="{FF2B5EF4-FFF2-40B4-BE49-F238E27FC236}">
                    <a16:creationId xmlns:a16="http://schemas.microsoft.com/office/drawing/2014/main" id="{53D12634-73A5-4879-9A9A-8DB8120D07ED}"/>
                  </a:ext>
                </a:extLst>
              </p:cNvPr>
              <p:cNvPicPr/>
              <p:nvPr/>
            </p:nvPicPr>
            <p:blipFill>
              <a:blip r:embed="rId18"/>
              <a:stretch>
                <a:fillRect/>
              </a:stretch>
            </p:blipFill>
            <p:spPr>
              <a:xfrm>
                <a:off x="4551120" y="4460633"/>
                <a:ext cx="1666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9989DB33-2949-4164-81F4-5530093AFE1F}"/>
                  </a:ext>
                </a:extLst>
              </p14:cNvPr>
              <p14:cNvContentPartPr/>
              <p14:nvPr/>
            </p14:nvContentPartPr>
            <p14:xfrm>
              <a:off x="5187960" y="4507433"/>
              <a:ext cx="115920" cy="211680"/>
            </p14:xfrm>
          </p:contentPart>
        </mc:Choice>
        <mc:Fallback xmlns="">
          <p:pic>
            <p:nvPicPr>
              <p:cNvPr id="30" name="Ink 29">
                <a:extLst>
                  <a:ext uri="{FF2B5EF4-FFF2-40B4-BE49-F238E27FC236}">
                    <a16:creationId xmlns:a16="http://schemas.microsoft.com/office/drawing/2014/main" id="{9989DB33-2949-4164-81F4-5530093AFE1F}"/>
                  </a:ext>
                </a:extLst>
              </p:cNvPr>
              <p:cNvPicPr/>
              <p:nvPr/>
            </p:nvPicPr>
            <p:blipFill>
              <a:blip r:embed="rId20"/>
              <a:stretch>
                <a:fillRect/>
              </a:stretch>
            </p:blipFill>
            <p:spPr>
              <a:xfrm>
                <a:off x="5179320" y="4498448"/>
                <a:ext cx="133560" cy="22929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0" name="Ink 59">
                <a:extLst>
                  <a:ext uri="{FF2B5EF4-FFF2-40B4-BE49-F238E27FC236}">
                    <a16:creationId xmlns:a16="http://schemas.microsoft.com/office/drawing/2014/main" id="{C4993A7E-C190-4D67-BE85-60086BB5A96C}"/>
                  </a:ext>
                </a:extLst>
              </p14:cNvPr>
              <p14:cNvContentPartPr/>
              <p14:nvPr/>
            </p14:nvContentPartPr>
            <p14:xfrm>
              <a:off x="5866200" y="3892193"/>
              <a:ext cx="2520720" cy="984960"/>
            </p14:xfrm>
          </p:contentPart>
        </mc:Choice>
        <mc:Fallback xmlns="">
          <p:pic>
            <p:nvPicPr>
              <p:cNvPr id="60" name="Ink 59">
                <a:extLst>
                  <a:ext uri="{FF2B5EF4-FFF2-40B4-BE49-F238E27FC236}">
                    <a16:creationId xmlns:a16="http://schemas.microsoft.com/office/drawing/2014/main" id="{C4993A7E-C190-4D67-BE85-60086BB5A96C}"/>
                  </a:ext>
                </a:extLst>
              </p:cNvPr>
              <p:cNvPicPr/>
              <p:nvPr/>
            </p:nvPicPr>
            <p:blipFill>
              <a:blip r:embed="rId22"/>
              <a:stretch>
                <a:fillRect/>
              </a:stretch>
            </p:blipFill>
            <p:spPr>
              <a:xfrm>
                <a:off x="5857200" y="3883550"/>
                <a:ext cx="2538360" cy="1002606"/>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37A767A1-5378-47AF-BC4C-AAD60C9AC51A}"/>
                  </a:ext>
                </a:extLst>
              </p14:cNvPr>
              <p14:cNvContentPartPr/>
              <p14:nvPr/>
            </p14:nvContentPartPr>
            <p14:xfrm>
              <a:off x="1080720" y="5140673"/>
              <a:ext cx="1479960" cy="773280"/>
            </p14:xfrm>
          </p:contentPart>
        </mc:Choice>
        <mc:Fallback xmlns="">
          <p:pic>
            <p:nvPicPr>
              <p:cNvPr id="13" name="Ink 12">
                <a:extLst>
                  <a:ext uri="{FF2B5EF4-FFF2-40B4-BE49-F238E27FC236}">
                    <a16:creationId xmlns:a16="http://schemas.microsoft.com/office/drawing/2014/main" id="{37A767A1-5378-47AF-BC4C-AAD60C9AC51A}"/>
                  </a:ext>
                </a:extLst>
              </p:cNvPr>
              <p:cNvPicPr/>
              <p:nvPr/>
            </p:nvPicPr>
            <p:blipFill>
              <a:blip r:embed="rId24"/>
              <a:stretch>
                <a:fillRect/>
              </a:stretch>
            </p:blipFill>
            <p:spPr>
              <a:xfrm>
                <a:off x="1071722" y="5132033"/>
                <a:ext cx="1497596" cy="790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41B68550-F7A4-46C4-A989-F3ADE53E331F}"/>
                  </a:ext>
                </a:extLst>
              </p14:cNvPr>
              <p14:cNvContentPartPr/>
              <p14:nvPr/>
            </p14:nvContentPartPr>
            <p14:xfrm>
              <a:off x="1989720" y="5627393"/>
              <a:ext cx="587160" cy="194400"/>
            </p14:xfrm>
          </p:contentPart>
        </mc:Choice>
        <mc:Fallback xmlns="">
          <p:pic>
            <p:nvPicPr>
              <p:cNvPr id="29" name="Ink 28">
                <a:extLst>
                  <a:ext uri="{FF2B5EF4-FFF2-40B4-BE49-F238E27FC236}">
                    <a16:creationId xmlns:a16="http://schemas.microsoft.com/office/drawing/2014/main" id="{41B68550-F7A4-46C4-A989-F3ADE53E331F}"/>
                  </a:ext>
                </a:extLst>
              </p:cNvPr>
              <p:cNvPicPr/>
              <p:nvPr/>
            </p:nvPicPr>
            <p:blipFill>
              <a:blip r:embed="rId26"/>
              <a:stretch>
                <a:fillRect/>
              </a:stretch>
            </p:blipFill>
            <p:spPr>
              <a:xfrm>
                <a:off x="1980726" y="5618753"/>
                <a:ext cx="604789"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9" name="Ink 38">
                <a:extLst>
                  <a:ext uri="{FF2B5EF4-FFF2-40B4-BE49-F238E27FC236}">
                    <a16:creationId xmlns:a16="http://schemas.microsoft.com/office/drawing/2014/main" id="{0FBF313C-C263-4A2B-84EC-49A0DCE55DDE}"/>
                  </a:ext>
                </a:extLst>
              </p14:cNvPr>
              <p14:cNvContentPartPr/>
              <p14:nvPr/>
            </p14:nvContentPartPr>
            <p14:xfrm>
              <a:off x="2911680" y="5019713"/>
              <a:ext cx="1042920" cy="841680"/>
            </p14:xfrm>
          </p:contentPart>
        </mc:Choice>
        <mc:Fallback xmlns="">
          <p:pic>
            <p:nvPicPr>
              <p:cNvPr id="39" name="Ink 38">
                <a:extLst>
                  <a:ext uri="{FF2B5EF4-FFF2-40B4-BE49-F238E27FC236}">
                    <a16:creationId xmlns:a16="http://schemas.microsoft.com/office/drawing/2014/main" id="{0FBF313C-C263-4A2B-84EC-49A0DCE55DDE}"/>
                  </a:ext>
                </a:extLst>
              </p:cNvPr>
              <p:cNvPicPr/>
              <p:nvPr/>
            </p:nvPicPr>
            <p:blipFill>
              <a:blip r:embed="rId28"/>
              <a:stretch>
                <a:fillRect/>
              </a:stretch>
            </p:blipFill>
            <p:spPr>
              <a:xfrm>
                <a:off x="2902683" y="5010713"/>
                <a:ext cx="1060554" cy="859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3" name="Ink 42">
                <a:extLst>
                  <a:ext uri="{FF2B5EF4-FFF2-40B4-BE49-F238E27FC236}">
                    <a16:creationId xmlns:a16="http://schemas.microsoft.com/office/drawing/2014/main" id="{F58DCBD2-3C05-47B8-97E1-4EC1378CFCE8}"/>
                  </a:ext>
                </a:extLst>
              </p14:cNvPr>
              <p14:cNvContentPartPr/>
              <p14:nvPr/>
            </p14:nvContentPartPr>
            <p14:xfrm>
              <a:off x="4879800" y="5541713"/>
              <a:ext cx="9720" cy="204480"/>
            </p14:xfrm>
          </p:contentPart>
        </mc:Choice>
        <mc:Fallback xmlns="">
          <p:pic>
            <p:nvPicPr>
              <p:cNvPr id="43" name="Ink 42">
                <a:extLst>
                  <a:ext uri="{FF2B5EF4-FFF2-40B4-BE49-F238E27FC236}">
                    <a16:creationId xmlns:a16="http://schemas.microsoft.com/office/drawing/2014/main" id="{F58DCBD2-3C05-47B8-97E1-4EC1378CFCE8}"/>
                  </a:ext>
                </a:extLst>
              </p:cNvPr>
              <p:cNvPicPr/>
              <p:nvPr/>
            </p:nvPicPr>
            <p:blipFill>
              <a:blip r:embed="rId30"/>
              <a:stretch>
                <a:fillRect/>
              </a:stretch>
            </p:blipFill>
            <p:spPr>
              <a:xfrm>
                <a:off x="4870800" y="5533073"/>
                <a:ext cx="2736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8" name="Ink 47">
                <a:extLst>
                  <a:ext uri="{FF2B5EF4-FFF2-40B4-BE49-F238E27FC236}">
                    <a16:creationId xmlns:a16="http://schemas.microsoft.com/office/drawing/2014/main" id="{31A7CF94-904B-4342-9B62-DBC997FE28EA}"/>
                  </a:ext>
                </a:extLst>
              </p14:cNvPr>
              <p14:cNvContentPartPr/>
              <p14:nvPr/>
            </p14:nvContentPartPr>
            <p14:xfrm>
              <a:off x="5178600" y="5509313"/>
              <a:ext cx="773640" cy="259560"/>
            </p14:xfrm>
          </p:contentPart>
        </mc:Choice>
        <mc:Fallback xmlns="">
          <p:pic>
            <p:nvPicPr>
              <p:cNvPr id="48" name="Ink 47">
                <a:extLst>
                  <a:ext uri="{FF2B5EF4-FFF2-40B4-BE49-F238E27FC236}">
                    <a16:creationId xmlns:a16="http://schemas.microsoft.com/office/drawing/2014/main" id="{31A7CF94-904B-4342-9B62-DBC997FE28EA}"/>
                  </a:ext>
                </a:extLst>
              </p:cNvPr>
              <p:cNvPicPr/>
              <p:nvPr/>
            </p:nvPicPr>
            <p:blipFill>
              <a:blip r:embed="rId32"/>
              <a:stretch>
                <a:fillRect/>
              </a:stretch>
            </p:blipFill>
            <p:spPr>
              <a:xfrm>
                <a:off x="5169600" y="5500313"/>
                <a:ext cx="79128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9" name="Ink 48">
                <a:extLst>
                  <a:ext uri="{FF2B5EF4-FFF2-40B4-BE49-F238E27FC236}">
                    <a16:creationId xmlns:a16="http://schemas.microsoft.com/office/drawing/2014/main" id="{42216395-4226-4708-8DE9-E30753541F44}"/>
                  </a:ext>
                </a:extLst>
              </p14:cNvPr>
              <p14:cNvContentPartPr/>
              <p14:nvPr/>
            </p14:nvContentPartPr>
            <p14:xfrm>
              <a:off x="4170600" y="5525513"/>
              <a:ext cx="520560" cy="254160"/>
            </p14:xfrm>
          </p:contentPart>
        </mc:Choice>
        <mc:Fallback xmlns="">
          <p:pic>
            <p:nvPicPr>
              <p:cNvPr id="49" name="Ink 48">
                <a:extLst>
                  <a:ext uri="{FF2B5EF4-FFF2-40B4-BE49-F238E27FC236}">
                    <a16:creationId xmlns:a16="http://schemas.microsoft.com/office/drawing/2014/main" id="{42216395-4226-4708-8DE9-E30753541F44}"/>
                  </a:ext>
                </a:extLst>
              </p:cNvPr>
              <p:cNvPicPr/>
              <p:nvPr/>
            </p:nvPicPr>
            <p:blipFill>
              <a:blip r:embed="rId34"/>
              <a:stretch>
                <a:fillRect/>
              </a:stretch>
            </p:blipFill>
            <p:spPr>
              <a:xfrm>
                <a:off x="4161960" y="5516513"/>
                <a:ext cx="53820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0" name="Ink 49">
                <a:extLst>
                  <a:ext uri="{FF2B5EF4-FFF2-40B4-BE49-F238E27FC236}">
                    <a16:creationId xmlns:a16="http://schemas.microsoft.com/office/drawing/2014/main" id="{E5EADE84-E184-4D32-B6FC-B1DC52C91D78}"/>
                  </a:ext>
                </a:extLst>
              </p14:cNvPr>
              <p14:cNvContentPartPr/>
              <p14:nvPr/>
            </p14:nvContentPartPr>
            <p14:xfrm>
              <a:off x="6145920" y="5518673"/>
              <a:ext cx="177120" cy="238680"/>
            </p14:xfrm>
          </p:contentPart>
        </mc:Choice>
        <mc:Fallback xmlns="">
          <p:pic>
            <p:nvPicPr>
              <p:cNvPr id="50" name="Ink 49">
                <a:extLst>
                  <a:ext uri="{FF2B5EF4-FFF2-40B4-BE49-F238E27FC236}">
                    <a16:creationId xmlns:a16="http://schemas.microsoft.com/office/drawing/2014/main" id="{E5EADE84-E184-4D32-B6FC-B1DC52C91D78}"/>
                  </a:ext>
                </a:extLst>
              </p:cNvPr>
              <p:cNvPicPr/>
              <p:nvPr/>
            </p:nvPicPr>
            <p:blipFill>
              <a:blip r:embed="rId36"/>
              <a:stretch>
                <a:fillRect/>
              </a:stretch>
            </p:blipFill>
            <p:spPr>
              <a:xfrm>
                <a:off x="6137280" y="5509673"/>
                <a:ext cx="194760" cy="256320"/>
              </a:xfrm>
              <a:prstGeom prst="rect">
                <a:avLst/>
              </a:prstGeom>
            </p:spPr>
          </p:pic>
        </mc:Fallback>
      </mc:AlternateContent>
    </p:spTree>
    <p:extLst>
      <p:ext uri="{BB962C8B-B14F-4D97-AF65-F5344CB8AC3E}">
        <p14:creationId xmlns:p14="http://schemas.microsoft.com/office/powerpoint/2010/main" val="89699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1065EEDD-20BA-4628-8D61-1B883BB9F756}"/>
                  </a:ext>
                </a:extLst>
              </p14:cNvPr>
              <p14:cNvContentPartPr/>
              <p14:nvPr/>
            </p14:nvContentPartPr>
            <p14:xfrm>
              <a:off x="3197160" y="3982553"/>
              <a:ext cx="245520" cy="828360"/>
            </p14:xfrm>
          </p:contentPart>
        </mc:Choice>
        <mc:Fallback xmlns="">
          <p:pic>
            <p:nvPicPr>
              <p:cNvPr id="40" name="Ink 39">
                <a:extLst>
                  <a:ext uri="{FF2B5EF4-FFF2-40B4-BE49-F238E27FC236}">
                    <a16:creationId xmlns:a16="http://schemas.microsoft.com/office/drawing/2014/main" id="{1065EEDD-20BA-4628-8D61-1B883BB9F756}"/>
                  </a:ext>
                </a:extLst>
              </p:cNvPr>
              <p:cNvPicPr/>
              <p:nvPr/>
            </p:nvPicPr>
            <p:blipFill>
              <a:blip r:embed="rId16"/>
              <a:stretch>
                <a:fillRect/>
              </a:stretch>
            </p:blipFill>
            <p:spPr>
              <a:xfrm>
                <a:off x="3188160" y="3973913"/>
                <a:ext cx="263160" cy="846000"/>
              </a:xfrm>
              <a:prstGeom prst="rect">
                <a:avLst/>
              </a:prstGeom>
            </p:spPr>
          </p:pic>
        </mc:Fallback>
      </mc:AlternateContent>
    </p:spTree>
    <p:extLst>
      <p:ext uri="{BB962C8B-B14F-4D97-AF65-F5344CB8AC3E}">
        <p14:creationId xmlns:p14="http://schemas.microsoft.com/office/powerpoint/2010/main" val="67141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
        <p:nvSpPr>
          <p:cNvPr id="5" name="TextBox 4">
            <a:extLst>
              <a:ext uri="{FF2B5EF4-FFF2-40B4-BE49-F238E27FC236}">
                <a16:creationId xmlns:a16="http://schemas.microsoft.com/office/drawing/2014/main" id="{A40EFC8A-A463-4553-A5E6-CBF5229328E9}"/>
              </a:ext>
            </a:extLst>
          </p:cNvPr>
          <p:cNvSpPr txBox="1"/>
          <p:nvPr/>
        </p:nvSpPr>
        <p:spPr>
          <a:xfrm>
            <a:off x="3803947" y="4082862"/>
            <a:ext cx="6831105" cy="646331"/>
          </a:xfrm>
          <a:prstGeom prst="rect">
            <a:avLst/>
          </a:prstGeom>
          <a:noFill/>
        </p:spPr>
        <p:txBody>
          <a:bodyPr wrap="square" rtlCol="0">
            <a:spAutoFit/>
          </a:bodyPr>
          <a:lstStyle/>
          <a:p>
            <a:r>
              <a:rPr lang="en-US" dirty="0"/>
              <a:t>To get the equation of a line, we want a point on the line. We can get a point on the line by focusing on the last row. 0x – 7y + 11z = 54</a:t>
            </a:r>
          </a:p>
        </p:txBody>
      </p:sp>
    </p:spTree>
    <p:extLst>
      <p:ext uri="{BB962C8B-B14F-4D97-AF65-F5344CB8AC3E}">
        <p14:creationId xmlns:p14="http://schemas.microsoft.com/office/powerpoint/2010/main" val="1202552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
        <p:nvSpPr>
          <p:cNvPr id="5" name="TextBox 4">
            <a:extLst>
              <a:ext uri="{FF2B5EF4-FFF2-40B4-BE49-F238E27FC236}">
                <a16:creationId xmlns:a16="http://schemas.microsoft.com/office/drawing/2014/main" id="{A40EFC8A-A463-4553-A5E6-CBF5229328E9}"/>
              </a:ext>
            </a:extLst>
          </p:cNvPr>
          <p:cNvSpPr txBox="1"/>
          <p:nvPr/>
        </p:nvSpPr>
        <p:spPr>
          <a:xfrm>
            <a:off x="3803947" y="4082862"/>
            <a:ext cx="6831105" cy="646331"/>
          </a:xfrm>
          <a:prstGeom prst="rect">
            <a:avLst/>
          </a:prstGeom>
          <a:noFill/>
        </p:spPr>
        <p:txBody>
          <a:bodyPr wrap="square" rtlCol="0">
            <a:spAutoFit/>
          </a:bodyPr>
          <a:lstStyle/>
          <a:p>
            <a:r>
              <a:rPr lang="en-US" dirty="0"/>
              <a:t>To get the equation of a line, we want a point on the line. We can get a point on the line by focusing on the last row. 0x – 7y + 11z = 54</a:t>
            </a:r>
          </a:p>
        </p:txBody>
      </p:sp>
      <p:sp>
        <p:nvSpPr>
          <p:cNvPr id="6" name="TextBox 5">
            <a:extLst>
              <a:ext uri="{FF2B5EF4-FFF2-40B4-BE49-F238E27FC236}">
                <a16:creationId xmlns:a16="http://schemas.microsoft.com/office/drawing/2014/main" id="{F2FEA167-57EA-47B8-99E6-F50D00089A83}"/>
              </a:ext>
            </a:extLst>
          </p:cNvPr>
          <p:cNvSpPr txBox="1"/>
          <p:nvPr/>
        </p:nvSpPr>
        <p:spPr>
          <a:xfrm>
            <a:off x="757814" y="5024533"/>
            <a:ext cx="10595986" cy="923330"/>
          </a:xfrm>
          <a:prstGeom prst="rect">
            <a:avLst/>
          </a:prstGeom>
          <a:noFill/>
        </p:spPr>
        <p:txBody>
          <a:bodyPr wrap="square" rtlCol="0">
            <a:spAutoFit/>
          </a:bodyPr>
          <a:lstStyle/>
          <a:p>
            <a:r>
              <a:rPr lang="en-US" dirty="0"/>
              <a:t>We can assign a value to either y or to z and then solve for the other one. If we let y = 0, then 11z = 54 and z=54/11. This is perfectly valid and correct, but if we try a bit, we can usually find integer values of y and z that will satisfy the last row and thus make a slightly nicer looking equation.</a:t>
            </a:r>
          </a:p>
        </p:txBody>
      </p:sp>
    </p:spTree>
    <p:extLst>
      <p:ext uri="{BB962C8B-B14F-4D97-AF65-F5344CB8AC3E}">
        <p14:creationId xmlns:p14="http://schemas.microsoft.com/office/powerpoint/2010/main" val="2548609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                                    Let y = -3</a:t>
                </a:r>
              </a:p>
              <a:p>
                <a:pPr marL="0" indent="0">
                  <a:buNone/>
                </a:pPr>
                <a:r>
                  <a:rPr lang="en-US" dirty="0"/>
                  <a:t>                                    0x – 7y + 11z = 54  means that -7(-3) + 11z = 54</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Tree>
    <p:extLst>
      <p:ext uri="{BB962C8B-B14F-4D97-AF65-F5344CB8AC3E}">
        <p14:creationId xmlns:p14="http://schemas.microsoft.com/office/powerpoint/2010/main" val="723559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                                    Let y = -3</a:t>
                </a:r>
              </a:p>
              <a:p>
                <a:pPr marL="0" indent="0">
                  <a:buNone/>
                </a:pPr>
                <a:r>
                  <a:rPr lang="en-US" dirty="0"/>
                  <a:t>                                    0x – 7y + 11z = 54  means that -7(-3) + 11z = 54</a:t>
                </a:r>
              </a:p>
              <a:p>
                <a:pPr marL="0" indent="0">
                  <a:buNone/>
                </a:pPr>
                <a:r>
                  <a:rPr lang="en-US" dirty="0"/>
                  <a:t>                                    21 + 11z = 54  which means that  11z = 33</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Tree>
    <p:extLst>
      <p:ext uri="{BB962C8B-B14F-4D97-AF65-F5344CB8AC3E}">
        <p14:creationId xmlns:p14="http://schemas.microsoft.com/office/powerpoint/2010/main" val="536166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                                    Let y = -3</a:t>
                </a:r>
              </a:p>
              <a:p>
                <a:pPr marL="0" indent="0">
                  <a:buNone/>
                </a:pPr>
                <a:r>
                  <a:rPr lang="en-US" dirty="0"/>
                  <a:t>                                    0x – 7y + 11z = 54  means that -7(-3) + 11z = 54</a:t>
                </a:r>
              </a:p>
              <a:p>
                <a:pPr marL="0" indent="0">
                  <a:buNone/>
                </a:pPr>
                <a:r>
                  <a:rPr lang="en-US" dirty="0"/>
                  <a:t>                                    21 + 11z = 54  which means that  11z = 33</a:t>
                </a:r>
              </a:p>
              <a:p>
                <a:pPr marL="0" indent="0">
                  <a:buNone/>
                </a:pPr>
                <a:r>
                  <a:rPr lang="en-US" dirty="0"/>
                  <a:t>                                    z = 3.  </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308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Tree>
    <p:extLst>
      <p:ext uri="{BB962C8B-B14F-4D97-AF65-F5344CB8AC3E}">
        <p14:creationId xmlns:p14="http://schemas.microsoft.com/office/powerpoint/2010/main" val="1022629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                                    Let y = -3</a:t>
                </a:r>
              </a:p>
              <a:p>
                <a:pPr marL="0" indent="0">
                  <a:buNone/>
                </a:pPr>
                <a:r>
                  <a:rPr lang="en-US" dirty="0"/>
                  <a:t>                                    0x – 7y + 11z = 54  means that -7(-3) + 11z = 54</a:t>
                </a:r>
              </a:p>
              <a:p>
                <a:pPr marL="0" indent="0">
                  <a:buNone/>
                </a:pPr>
                <a:r>
                  <a:rPr lang="en-US" dirty="0"/>
                  <a:t>                                    21 + 11z = 54  which means that  11z = 33</a:t>
                </a:r>
              </a:p>
              <a:p>
                <a:pPr marL="0" indent="0">
                  <a:buNone/>
                </a:pPr>
                <a:r>
                  <a:rPr lang="en-US" dirty="0"/>
                  <a:t>                                    z = 3.   Therefore when y = -3, z = 3</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308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Tree>
    <p:extLst>
      <p:ext uri="{BB962C8B-B14F-4D97-AF65-F5344CB8AC3E}">
        <p14:creationId xmlns:p14="http://schemas.microsoft.com/office/powerpoint/2010/main" val="2902520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                                    To determine the value of x, sub in to the first line.</a:t>
                </a:r>
              </a:p>
              <a:p>
                <a:pPr marL="0" indent="0">
                  <a:buNone/>
                </a:pPr>
                <a:r>
                  <a:rPr lang="en-US" dirty="0"/>
                  <a:t>                                     6x – 3y + 9z = 18</a:t>
                </a:r>
              </a:p>
              <a:p>
                <a:pPr marL="0" indent="0">
                  <a:buNone/>
                </a:pPr>
                <a:r>
                  <a:rPr lang="en-US" dirty="0"/>
                  <a:t>                                     6x – 3(-3) + 9(3) = 18</a:t>
                </a:r>
              </a:p>
              <a:p>
                <a:pPr marL="0" indent="0">
                  <a:buNone/>
                </a:pPr>
                <a:r>
                  <a:rPr lang="en-US" dirty="0"/>
                  <a:t>                                     6x + 9 + 27 = 18</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308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Tree>
    <p:extLst>
      <p:ext uri="{BB962C8B-B14F-4D97-AF65-F5344CB8AC3E}">
        <p14:creationId xmlns:p14="http://schemas.microsoft.com/office/powerpoint/2010/main" val="3208918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                                    To determine the value of x, sub in to the first line.</a:t>
                </a:r>
              </a:p>
              <a:p>
                <a:pPr marL="0" indent="0">
                  <a:buNone/>
                </a:pPr>
                <a:r>
                  <a:rPr lang="en-US" dirty="0"/>
                  <a:t>			  6x + 9 + 27 = 18   which means that 6x = -18</a:t>
                </a:r>
              </a:p>
              <a:p>
                <a:pPr marL="0" indent="0">
                  <a:buNone/>
                </a:pPr>
                <a:r>
                  <a:rPr lang="en-US" dirty="0"/>
                  <a:t>                                                                                                     x = -3</a:t>
                </a:r>
              </a:p>
              <a:p>
                <a:pPr marL="0" indent="0">
                  <a:buNone/>
                </a:pPr>
                <a:r>
                  <a:rPr lang="en-US" dirty="0"/>
                  <a:t>			   Therefore, when x = -3, y = -3, z = 3. </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308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Tree>
    <p:extLst>
      <p:ext uri="{BB962C8B-B14F-4D97-AF65-F5344CB8AC3E}">
        <p14:creationId xmlns:p14="http://schemas.microsoft.com/office/powerpoint/2010/main" val="389042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00300-C91C-43F2-BBB2-250AA78C82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0135C6-5B96-4307-8C38-948737798FBC}"/>
              </a:ext>
            </a:extLst>
          </p:cNvPr>
          <p:cNvSpPr>
            <a:spLocks noGrp="1"/>
          </p:cNvSpPr>
          <p:nvPr>
            <p:ph sz="half" idx="1"/>
          </p:nvPr>
        </p:nvSpPr>
        <p:spPr/>
        <p:txBody>
          <a:bodyPr/>
          <a:lstStyle/>
          <a:p>
            <a:pPr marL="0" indent="0">
              <a:buNone/>
            </a:pPr>
            <a:r>
              <a:rPr lang="en-US" dirty="0"/>
              <a:t>It is not possible for two planes to intersect at only one point. There are either zero points of intersection (like in case 2) or there are an infinite number of points of intersection (a line like in case 1 or a plane like in case 3)</a:t>
            </a:r>
          </a:p>
        </p:txBody>
      </p:sp>
      <p:pic>
        <p:nvPicPr>
          <p:cNvPr id="2050" name="Picture 2">
            <a:extLst>
              <a:ext uri="{FF2B5EF4-FFF2-40B4-BE49-F238E27FC236}">
                <a16:creationId xmlns:a16="http://schemas.microsoft.com/office/drawing/2014/main" id="{64FC60A1-569D-4638-8959-FD5B495EAFF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985215"/>
            <a:ext cx="5181600" cy="203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81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                                    Therefore the point (-3, -3, 3) is on the line of </a:t>
                </a:r>
              </a:p>
              <a:p>
                <a:pPr marL="0" indent="0">
                  <a:buNone/>
                </a:pPr>
                <a:r>
                  <a:rPr lang="en-US" dirty="0"/>
                  <a:t>                                    intersection of the two planes. This is a position </a:t>
                </a:r>
              </a:p>
              <a:p>
                <a:pPr marL="0" indent="0">
                  <a:buNone/>
                </a:pPr>
                <a:r>
                  <a:rPr lang="en-US" dirty="0"/>
                  <a:t>                                    vector, so don’t reduce it to (-1, -1, 1) or (1, 1, -1)</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B01A65-60AB-4B15-9347-A337866583CC}"/>
                  </a:ext>
                </a:extLst>
              </p14:cNvPr>
              <p14:cNvContentPartPr/>
              <p14:nvPr/>
            </p14:nvContentPartPr>
            <p14:xfrm>
              <a:off x="1715400" y="4041233"/>
              <a:ext cx="217080" cy="230400"/>
            </p14:xfrm>
          </p:contentPart>
        </mc:Choice>
        <mc:Fallback xmlns="">
          <p:pic>
            <p:nvPicPr>
              <p:cNvPr id="9" name="Ink 8">
                <a:extLst>
                  <a:ext uri="{FF2B5EF4-FFF2-40B4-BE49-F238E27FC236}">
                    <a16:creationId xmlns:a16="http://schemas.microsoft.com/office/drawing/2014/main" id="{F0B01A65-60AB-4B15-9347-A337866583CC}"/>
                  </a:ext>
                </a:extLst>
              </p:cNvPr>
              <p:cNvPicPr/>
              <p:nvPr/>
            </p:nvPicPr>
            <p:blipFill>
              <a:blip r:embed="rId4"/>
              <a:stretch>
                <a:fillRect/>
              </a:stretch>
            </p:blipFill>
            <p:spPr>
              <a:xfrm>
                <a:off x="1706746" y="4032233"/>
                <a:ext cx="234749"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C5CDFD0-A3CD-4D6E-9378-DA528D67FA4C}"/>
                  </a:ext>
                </a:extLst>
              </p14:cNvPr>
              <p14:cNvContentPartPr/>
              <p14:nvPr/>
            </p14:nvContentPartPr>
            <p14:xfrm>
              <a:off x="2447640" y="4025393"/>
              <a:ext cx="99720" cy="228600"/>
            </p14:xfrm>
          </p:contentPart>
        </mc:Choice>
        <mc:Fallback xmlns="">
          <p:pic>
            <p:nvPicPr>
              <p:cNvPr id="12" name="Ink 11">
                <a:extLst>
                  <a:ext uri="{FF2B5EF4-FFF2-40B4-BE49-F238E27FC236}">
                    <a16:creationId xmlns:a16="http://schemas.microsoft.com/office/drawing/2014/main" id="{EC5CDFD0-A3CD-4D6E-9378-DA528D67FA4C}"/>
                  </a:ext>
                </a:extLst>
              </p:cNvPr>
              <p:cNvPicPr/>
              <p:nvPr/>
            </p:nvPicPr>
            <p:blipFill>
              <a:blip r:embed="rId6"/>
              <a:stretch>
                <a:fillRect/>
              </a:stretch>
            </p:blipFill>
            <p:spPr>
              <a:xfrm>
                <a:off x="2439000" y="4016753"/>
                <a:ext cx="1173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5ECFEADE-6505-41DC-8F95-6E6969224DB0}"/>
                  </a:ext>
                </a:extLst>
              </p14:cNvPr>
              <p14:cNvContentPartPr/>
              <p14:nvPr/>
            </p14:nvContentPartPr>
            <p14:xfrm>
              <a:off x="1739520" y="4430033"/>
              <a:ext cx="216720" cy="192960"/>
            </p14:xfrm>
          </p:contentPart>
        </mc:Choice>
        <mc:Fallback xmlns="">
          <p:pic>
            <p:nvPicPr>
              <p:cNvPr id="26" name="Ink 25">
                <a:extLst>
                  <a:ext uri="{FF2B5EF4-FFF2-40B4-BE49-F238E27FC236}">
                    <a16:creationId xmlns:a16="http://schemas.microsoft.com/office/drawing/2014/main" id="{5ECFEADE-6505-41DC-8F95-6E6969224DB0}"/>
                  </a:ext>
                </a:extLst>
              </p:cNvPr>
              <p:cNvPicPr/>
              <p:nvPr/>
            </p:nvPicPr>
            <p:blipFill>
              <a:blip r:embed="rId8"/>
              <a:stretch>
                <a:fillRect/>
              </a:stretch>
            </p:blipFill>
            <p:spPr>
              <a:xfrm>
                <a:off x="1730880" y="4421033"/>
                <a:ext cx="2343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BB3F8F68-5A8D-42CD-8230-B268C4D5FA97}"/>
                  </a:ext>
                </a:extLst>
              </p14:cNvPr>
              <p14:cNvContentPartPr/>
              <p14:nvPr/>
            </p14:nvContentPartPr>
            <p14:xfrm>
              <a:off x="1113120" y="4058873"/>
              <a:ext cx="314280" cy="707760"/>
            </p14:xfrm>
          </p:contentPart>
        </mc:Choice>
        <mc:Fallback xmlns="">
          <p:pic>
            <p:nvPicPr>
              <p:cNvPr id="28" name="Ink 27">
                <a:extLst>
                  <a:ext uri="{FF2B5EF4-FFF2-40B4-BE49-F238E27FC236}">
                    <a16:creationId xmlns:a16="http://schemas.microsoft.com/office/drawing/2014/main" id="{BB3F8F68-5A8D-42CD-8230-B268C4D5FA97}"/>
                  </a:ext>
                </a:extLst>
              </p:cNvPr>
              <p:cNvPicPr/>
              <p:nvPr/>
            </p:nvPicPr>
            <p:blipFill>
              <a:blip r:embed="rId10"/>
              <a:stretch>
                <a:fillRect/>
              </a:stretch>
            </p:blipFill>
            <p:spPr>
              <a:xfrm>
                <a:off x="1104480" y="4050233"/>
                <a:ext cx="331920" cy="72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3B7A629-37E4-4442-B6EE-260B8387F2AC}"/>
                  </a:ext>
                </a:extLst>
              </p14:cNvPr>
              <p14:cNvContentPartPr/>
              <p14:nvPr/>
            </p14:nvContentPartPr>
            <p14:xfrm>
              <a:off x="2447640" y="4437593"/>
              <a:ext cx="113400" cy="225360"/>
            </p14:xfrm>
          </p:contentPart>
        </mc:Choice>
        <mc:Fallback xmlns="">
          <p:pic>
            <p:nvPicPr>
              <p:cNvPr id="33" name="Ink 32">
                <a:extLst>
                  <a:ext uri="{FF2B5EF4-FFF2-40B4-BE49-F238E27FC236}">
                    <a16:creationId xmlns:a16="http://schemas.microsoft.com/office/drawing/2014/main" id="{13B7A629-37E4-4442-B6EE-260B8387F2AC}"/>
                  </a:ext>
                </a:extLst>
              </p:cNvPr>
              <p:cNvPicPr/>
              <p:nvPr/>
            </p:nvPicPr>
            <p:blipFill>
              <a:blip r:embed="rId12"/>
              <a:stretch>
                <a:fillRect/>
              </a:stretch>
            </p:blipFill>
            <p:spPr>
              <a:xfrm>
                <a:off x="2438640" y="4428953"/>
                <a:ext cx="13104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8" name="Ink 37">
                <a:extLst>
                  <a:ext uri="{FF2B5EF4-FFF2-40B4-BE49-F238E27FC236}">
                    <a16:creationId xmlns:a16="http://schemas.microsoft.com/office/drawing/2014/main" id="{830C3E69-3E96-40A4-A21B-4FAA80188A17}"/>
                  </a:ext>
                </a:extLst>
              </p14:cNvPr>
              <p14:cNvContentPartPr/>
              <p14:nvPr/>
            </p14:nvContentPartPr>
            <p14:xfrm>
              <a:off x="2735640" y="3976793"/>
              <a:ext cx="473400" cy="752400"/>
            </p14:xfrm>
          </p:contentPart>
        </mc:Choice>
        <mc:Fallback xmlns="">
          <p:pic>
            <p:nvPicPr>
              <p:cNvPr id="38" name="Ink 37">
                <a:extLst>
                  <a:ext uri="{FF2B5EF4-FFF2-40B4-BE49-F238E27FC236}">
                    <a16:creationId xmlns:a16="http://schemas.microsoft.com/office/drawing/2014/main" id="{830C3E69-3E96-40A4-A21B-4FAA80188A17}"/>
                  </a:ext>
                </a:extLst>
              </p:cNvPr>
              <p:cNvPicPr/>
              <p:nvPr/>
            </p:nvPicPr>
            <p:blipFill>
              <a:blip r:embed="rId14"/>
              <a:stretch>
                <a:fillRect/>
              </a:stretch>
            </p:blipFill>
            <p:spPr>
              <a:xfrm>
                <a:off x="2726640" y="3968153"/>
                <a:ext cx="491040" cy="77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 name="Ink 3">
                <a:extLst>
                  <a:ext uri="{FF2B5EF4-FFF2-40B4-BE49-F238E27FC236}">
                    <a16:creationId xmlns:a16="http://schemas.microsoft.com/office/drawing/2014/main" id="{DE64F98F-038C-480C-BC0F-4DBEC920A8E9}"/>
                  </a:ext>
                </a:extLst>
              </p14:cNvPr>
              <p14:cNvContentPartPr/>
              <p14:nvPr/>
            </p14:nvContentPartPr>
            <p14:xfrm>
              <a:off x="3148560" y="3953393"/>
              <a:ext cx="184320" cy="845280"/>
            </p14:xfrm>
          </p:contentPart>
        </mc:Choice>
        <mc:Fallback xmlns="">
          <p:pic>
            <p:nvPicPr>
              <p:cNvPr id="4" name="Ink 3">
                <a:extLst>
                  <a:ext uri="{FF2B5EF4-FFF2-40B4-BE49-F238E27FC236}">
                    <a16:creationId xmlns:a16="http://schemas.microsoft.com/office/drawing/2014/main" id="{DE64F98F-038C-480C-BC0F-4DBEC920A8E9}"/>
                  </a:ext>
                </a:extLst>
              </p:cNvPr>
              <p:cNvPicPr/>
              <p:nvPr/>
            </p:nvPicPr>
            <p:blipFill>
              <a:blip r:embed="rId16"/>
              <a:stretch>
                <a:fillRect/>
              </a:stretch>
            </p:blipFill>
            <p:spPr>
              <a:xfrm>
                <a:off x="3139560" y="3944393"/>
                <a:ext cx="201960" cy="862920"/>
              </a:xfrm>
              <a:prstGeom prst="rect">
                <a:avLst/>
              </a:prstGeom>
            </p:spPr>
          </p:pic>
        </mc:Fallback>
      </mc:AlternateContent>
    </p:spTree>
    <p:extLst>
      <p:ext uri="{BB962C8B-B14F-4D97-AF65-F5344CB8AC3E}">
        <p14:creationId xmlns:p14="http://schemas.microsoft.com/office/powerpoint/2010/main" val="2670822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lnSpcReduction="10000"/>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Now, we need a direction vector. The line of intersection lies on both planes. Therefore, it is perpendicular to both </a:t>
                </a:r>
                <a:r>
                  <a:rPr lang="en-US" dirty="0" err="1"/>
                  <a:t>normals</a:t>
                </a:r>
                <a:r>
                  <a:rPr lang="en-US" dirty="0"/>
                  <a:t>. Therefore, to determine the direction vector of the line of intersection, we just need to determine the cross product of the two </a:t>
                </a:r>
                <a:r>
                  <a:rPr lang="en-US" dirty="0" err="1"/>
                  <a:t>normals</a:t>
                </a:r>
                <a:r>
                  <a:rPr lang="en-US" dirty="0"/>
                  <a:t>. </a:t>
                </a:r>
              </a:p>
              <a:p>
                <a:pPr marL="0" indent="0">
                  <a:buNone/>
                </a:pPr>
                <a:r>
                  <a:rPr lang="en-US" dirty="0"/>
                  <a:t>In other words,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𝑚</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2</m:t>
                            </m:r>
                          </m:sub>
                        </m:sSub>
                      </m:e>
                    </m:acc>
                  </m:oMath>
                </a14:m>
                <a:r>
                  <a:rPr lang="en-US" dirty="0"/>
                  <a:t>                       </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3081" r="-348"/>
                </a:stretch>
              </a:blipFill>
            </p:spPr>
            <p:txBody>
              <a:bodyPr/>
              <a:lstStyle/>
              <a:p>
                <a:r>
                  <a:rPr lang="en-US">
                    <a:noFill/>
                  </a:rPr>
                  <a:t> </a:t>
                </a:r>
              </a:p>
            </p:txBody>
          </p:sp>
        </mc:Fallback>
      </mc:AlternateContent>
    </p:spTree>
    <p:extLst>
      <p:ext uri="{BB962C8B-B14F-4D97-AF65-F5344CB8AC3E}">
        <p14:creationId xmlns:p14="http://schemas.microsoft.com/office/powerpoint/2010/main" val="2754794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-1      2</a:t>
                </a:r>
              </a:p>
              <a:p>
                <a:pPr marL="514350" indent="-514350">
                  <a:buAutoNum type="arabicPlain" startAt="3"/>
                </a:pPr>
                <a:r>
                  <a:rPr lang="en-US" dirty="0"/>
                  <a:t>  -1</a:t>
                </a:r>
              </a:p>
              <a:p>
                <a:pPr marL="514350" indent="-514350">
                  <a:buAutoNum type="arabicPlain" startAt="2"/>
                </a:pPr>
                <a:r>
                  <a:rPr lang="en-US" dirty="0"/>
                  <a:t>   3</a:t>
                </a:r>
              </a:p>
              <a:p>
                <a:pPr marL="0" indent="0">
                  <a:buNone/>
                </a:pPr>
                <a:r>
                  <a:rPr lang="en-US" dirty="0"/>
                  <a:t>-1      2</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30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A6B2222D-4C0B-4612-BB77-04E413B206D5}"/>
              </a:ext>
            </a:extLst>
          </p:cNvPr>
          <p:cNvCxnSpPr/>
          <p:nvPr/>
        </p:nvCxnSpPr>
        <p:spPr>
          <a:xfrm>
            <a:off x="1226372" y="4356847"/>
            <a:ext cx="376517"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C8BBE2-24F7-42CB-9631-46E90A7029CA}"/>
              </a:ext>
            </a:extLst>
          </p:cNvPr>
          <p:cNvCxnSpPr/>
          <p:nvPr/>
        </p:nvCxnSpPr>
        <p:spPr>
          <a:xfrm flipV="1">
            <a:off x="1258645" y="4378362"/>
            <a:ext cx="398033" cy="473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FBCAC1-805E-4BE3-9E56-5F082AAE8D5F}"/>
              </a:ext>
            </a:extLst>
          </p:cNvPr>
          <p:cNvCxnSpPr/>
          <p:nvPr/>
        </p:nvCxnSpPr>
        <p:spPr>
          <a:xfrm>
            <a:off x="1226372" y="4916245"/>
            <a:ext cx="376517" cy="40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53755E-A252-4455-871F-05A14C4815C5}"/>
              </a:ext>
            </a:extLst>
          </p:cNvPr>
          <p:cNvCxnSpPr/>
          <p:nvPr/>
        </p:nvCxnSpPr>
        <p:spPr>
          <a:xfrm flipV="1">
            <a:off x="1226372" y="4851699"/>
            <a:ext cx="376517"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84B29E-8BB8-4539-876C-96A6221F3C58}"/>
              </a:ext>
            </a:extLst>
          </p:cNvPr>
          <p:cNvCxnSpPr/>
          <p:nvPr/>
        </p:nvCxnSpPr>
        <p:spPr>
          <a:xfrm>
            <a:off x="1226372" y="5454127"/>
            <a:ext cx="430306"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EEF07C-E3E7-44BE-B21B-BD21B6591998}"/>
              </a:ext>
            </a:extLst>
          </p:cNvPr>
          <p:cNvCxnSpPr/>
          <p:nvPr/>
        </p:nvCxnSpPr>
        <p:spPr>
          <a:xfrm flipV="1">
            <a:off x="1258645" y="5400339"/>
            <a:ext cx="398033" cy="4518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D7C1778C-9DEF-4943-8F90-D80C566B9360}"/>
                  </a:ext>
                </a:extLst>
              </p14:cNvPr>
              <p14:cNvContentPartPr/>
              <p14:nvPr/>
            </p14:nvContentPartPr>
            <p14:xfrm>
              <a:off x="1980360" y="4441193"/>
              <a:ext cx="791280" cy="231480"/>
            </p14:xfrm>
          </p:contentPart>
        </mc:Choice>
        <mc:Fallback xmlns="">
          <p:pic>
            <p:nvPicPr>
              <p:cNvPr id="24" name="Ink 23">
                <a:extLst>
                  <a:ext uri="{FF2B5EF4-FFF2-40B4-BE49-F238E27FC236}">
                    <a16:creationId xmlns:a16="http://schemas.microsoft.com/office/drawing/2014/main" id="{D7C1778C-9DEF-4943-8F90-D80C566B9360}"/>
                  </a:ext>
                </a:extLst>
              </p:cNvPr>
              <p:cNvPicPr/>
              <p:nvPr/>
            </p:nvPicPr>
            <p:blipFill>
              <a:blip r:embed="rId4"/>
              <a:stretch>
                <a:fillRect/>
              </a:stretch>
            </p:blipFill>
            <p:spPr>
              <a:xfrm>
                <a:off x="1971716" y="4432553"/>
                <a:ext cx="808928"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317DCDE8-A85D-4326-A2E8-BB9F90E51346}"/>
                  </a:ext>
                </a:extLst>
              </p14:cNvPr>
              <p14:cNvContentPartPr/>
              <p14:nvPr/>
            </p14:nvContentPartPr>
            <p14:xfrm>
              <a:off x="2915280" y="4402313"/>
              <a:ext cx="1494720" cy="277560"/>
            </p14:xfrm>
          </p:contentPart>
        </mc:Choice>
        <mc:Fallback xmlns="">
          <p:pic>
            <p:nvPicPr>
              <p:cNvPr id="37" name="Ink 36">
                <a:extLst>
                  <a:ext uri="{FF2B5EF4-FFF2-40B4-BE49-F238E27FC236}">
                    <a16:creationId xmlns:a16="http://schemas.microsoft.com/office/drawing/2014/main" id="{317DCDE8-A85D-4326-A2E8-BB9F90E51346}"/>
                  </a:ext>
                </a:extLst>
              </p:cNvPr>
              <p:cNvPicPr/>
              <p:nvPr/>
            </p:nvPicPr>
            <p:blipFill>
              <a:blip r:embed="rId6"/>
              <a:stretch>
                <a:fillRect/>
              </a:stretch>
            </p:blipFill>
            <p:spPr>
              <a:xfrm>
                <a:off x="2906640" y="4393325"/>
                <a:ext cx="1512360" cy="2951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 name="Ink 50">
                <a:extLst>
                  <a:ext uri="{FF2B5EF4-FFF2-40B4-BE49-F238E27FC236}">
                    <a16:creationId xmlns:a16="http://schemas.microsoft.com/office/drawing/2014/main" id="{F3931474-1167-4228-B093-D9DD2D57941F}"/>
                  </a:ext>
                </a:extLst>
              </p14:cNvPr>
              <p14:cNvContentPartPr/>
              <p14:nvPr/>
            </p14:nvContentPartPr>
            <p14:xfrm>
              <a:off x="1974240" y="4929353"/>
              <a:ext cx="799560" cy="301680"/>
            </p14:xfrm>
          </p:contentPart>
        </mc:Choice>
        <mc:Fallback xmlns="">
          <p:pic>
            <p:nvPicPr>
              <p:cNvPr id="51" name="Ink 50">
                <a:extLst>
                  <a:ext uri="{FF2B5EF4-FFF2-40B4-BE49-F238E27FC236}">
                    <a16:creationId xmlns:a16="http://schemas.microsoft.com/office/drawing/2014/main" id="{F3931474-1167-4228-B093-D9DD2D57941F}"/>
                  </a:ext>
                </a:extLst>
              </p:cNvPr>
              <p:cNvPicPr/>
              <p:nvPr/>
            </p:nvPicPr>
            <p:blipFill>
              <a:blip r:embed="rId8"/>
              <a:stretch>
                <a:fillRect/>
              </a:stretch>
            </p:blipFill>
            <p:spPr>
              <a:xfrm>
                <a:off x="1965596" y="4920353"/>
                <a:ext cx="817208"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6" name="Ink 55">
                <a:extLst>
                  <a:ext uri="{FF2B5EF4-FFF2-40B4-BE49-F238E27FC236}">
                    <a16:creationId xmlns:a16="http://schemas.microsoft.com/office/drawing/2014/main" id="{585EABF6-B201-4499-9A7C-4E7B0EC3557E}"/>
                  </a:ext>
                </a:extLst>
              </p14:cNvPr>
              <p14:cNvContentPartPr/>
              <p14:nvPr/>
            </p14:nvContentPartPr>
            <p14:xfrm>
              <a:off x="4084920" y="4914593"/>
              <a:ext cx="125280" cy="268560"/>
            </p14:xfrm>
          </p:contentPart>
        </mc:Choice>
        <mc:Fallback xmlns="">
          <p:pic>
            <p:nvPicPr>
              <p:cNvPr id="56" name="Ink 55">
                <a:extLst>
                  <a:ext uri="{FF2B5EF4-FFF2-40B4-BE49-F238E27FC236}">
                    <a16:creationId xmlns:a16="http://schemas.microsoft.com/office/drawing/2014/main" id="{585EABF6-B201-4499-9A7C-4E7B0EC3557E}"/>
                  </a:ext>
                </a:extLst>
              </p:cNvPr>
              <p:cNvPicPr/>
              <p:nvPr/>
            </p:nvPicPr>
            <p:blipFill>
              <a:blip r:embed="rId10"/>
              <a:stretch>
                <a:fillRect/>
              </a:stretch>
            </p:blipFill>
            <p:spPr>
              <a:xfrm>
                <a:off x="4075920" y="4905605"/>
                <a:ext cx="142920" cy="28617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7" name="Ink 56">
                <a:extLst>
                  <a:ext uri="{FF2B5EF4-FFF2-40B4-BE49-F238E27FC236}">
                    <a16:creationId xmlns:a16="http://schemas.microsoft.com/office/drawing/2014/main" id="{567F759C-E8C7-4AA6-9325-CD5792977396}"/>
                  </a:ext>
                </a:extLst>
              </p14:cNvPr>
              <p14:cNvContentPartPr/>
              <p14:nvPr/>
            </p14:nvContentPartPr>
            <p14:xfrm>
              <a:off x="2916360" y="4844753"/>
              <a:ext cx="1000080" cy="276840"/>
            </p14:xfrm>
          </p:contentPart>
        </mc:Choice>
        <mc:Fallback xmlns="">
          <p:pic>
            <p:nvPicPr>
              <p:cNvPr id="57" name="Ink 56">
                <a:extLst>
                  <a:ext uri="{FF2B5EF4-FFF2-40B4-BE49-F238E27FC236}">
                    <a16:creationId xmlns:a16="http://schemas.microsoft.com/office/drawing/2014/main" id="{567F759C-E8C7-4AA6-9325-CD5792977396}"/>
                  </a:ext>
                </a:extLst>
              </p:cNvPr>
              <p:cNvPicPr/>
              <p:nvPr/>
            </p:nvPicPr>
            <p:blipFill>
              <a:blip r:embed="rId12"/>
              <a:stretch>
                <a:fillRect/>
              </a:stretch>
            </p:blipFill>
            <p:spPr>
              <a:xfrm>
                <a:off x="2907363" y="4836113"/>
                <a:ext cx="1017714"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7" name="Ink 76">
                <a:extLst>
                  <a:ext uri="{FF2B5EF4-FFF2-40B4-BE49-F238E27FC236}">
                    <a16:creationId xmlns:a16="http://schemas.microsoft.com/office/drawing/2014/main" id="{F25C7861-CDEE-4A84-842E-FB3423F7AEB4}"/>
                  </a:ext>
                </a:extLst>
              </p14:cNvPr>
              <p14:cNvContentPartPr/>
              <p14:nvPr/>
            </p14:nvContentPartPr>
            <p14:xfrm>
              <a:off x="2031120" y="5459993"/>
              <a:ext cx="2382840" cy="303480"/>
            </p14:xfrm>
          </p:contentPart>
        </mc:Choice>
        <mc:Fallback xmlns="">
          <p:pic>
            <p:nvPicPr>
              <p:cNvPr id="77" name="Ink 76">
                <a:extLst>
                  <a:ext uri="{FF2B5EF4-FFF2-40B4-BE49-F238E27FC236}">
                    <a16:creationId xmlns:a16="http://schemas.microsoft.com/office/drawing/2014/main" id="{F25C7861-CDEE-4A84-842E-FB3423F7AEB4}"/>
                  </a:ext>
                </a:extLst>
              </p:cNvPr>
              <p:cNvPicPr/>
              <p:nvPr/>
            </p:nvPicPr>
            <p:blipFill>
              <a:blip r:embed="rId14"/>
              <a:stretch>
                <a:fillRect/>
              </a:stretch>
            </p:blipFill>
            <p:spPr>
              <a:xfrm>
                <a:off x="2022480" y="5450993"/>
                <a:ext cx="2400480" cy="321120"/>
              </a:xfrm>
              <a:prstGeom prst="rect">
                <a:avLst/>
              </a:prstGeom>
            </p:spPr>
          </p:pic>
        </mc:Fallback>
      </mc:AlternateContent>
    </p:spTree>
    <p:extLst>
      <p:ext uri="{BB962C8B-B14F-4D97-AF65-F5344CB8AC3E}">
        <p14:creationId xmlns:p14="http://schemas.microsoft.com/office/powerpoint/2010/main" val="1547350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-1      2</a:t>
                </a:r>
              </a:p>
              <a:p>
                <a:pPr marL="514350" indent="-514350">
                  <a:buAutoNum type="arabicPlain" startAt="3"/>
                </a:pPr>
                <a:r>
                  <a:rPr lang="en-US" dirty="0"/>
                  <a:t>  -1</a:t>
                </a:r>
              </a:p>
              <a:p>
                <a:pPr marL="514350" indent="-514350">
                  <a:buAutoNum type="arabicPlain" startAt="2"/>
                </a:pPr>
                <a:r>
                  <a:rPr lang="en-US" dirty="0"/>
                  <a:t>   3</a:t>
                </a:r>
              </a:p>
              <a:p>
                <a:pPr marL="0" indent="0">
                  <a:buNone/>
                </a:pPr>
                <a:r>
                  <a:rPr lang="en-US" dirty="0"/>
                  <a:t>-1      2</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30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A6B2222D-4C0B-4612-BB77-04E413B206D5}"/>
              </a:ext>
            </a:extLst>
          </p:cNvPr>
          <p:cNvCxnSpPr/>
          <p:nvPr/>
        </p:nvCxnSpPr>
        <p:spPr>
          <a:xfrm>
            <a:off x="1226372" y="4356847"/>
            <a:ext cx="376517"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C8BBE2-24F7-42CB-9631-46E90A7029CA}"/>
              </a:ext>
            </a:extLst>
          </p:cNvPr>
          <p:cNvCxnSpPr/>
          <p:nvPr/>
        </p:nvCxnSpPr>
        <p:spPr>
          <a:xfrm flipV="1">
            <a:off x="1258645" y="4378362"/>
            <a:ext cx="398033" cy="473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FBCAC1-805E-4BE3-9E56-5F082AAE8D5F}"/>
              </a:ext>
            </a:extLst>
          </p:cNvPr>
          <p:cNvCxnSpPr/>
          <p:nvPr/>
        </p:nvCxnSpPr>
        <p:spPr>
          <a:xfrm>
            <a:off x="1226372" y="4916245"/>
            <a:ext cx="376517" cy="40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53755E-A252-4455-871F-05A14C4815C5}"/>
              </a:ext>
            </a:extLst>
          </p:cNvPr>
          <p:cNvCxnSpPr/>
          <p:nvPr/>
        </p:nvCxnSpPr>
        <p:spPr>
          <a:xfrm flipV="1">
            <a:off x="1226372" y="4851699"/>
            <a:ext cx="376517"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84B29E-8BB8-4539-876C-96A6221F3C58}"/>
              </a:ext>
            </a:extLst>
          </p:cNvPr>
          <p:cNvCxnSpPr/>
          <p:nvPr/>
        </p:nvCxnSpPr>
        <p:spPr>
          <a:xfrm>
            <a:off x="1226372" y="5454127"/>
            <a:ext cx="430306"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EEF07C-E3E7-44BE-B21B-BD21B6591998}"/>
              </a:ext>
            </a:extLst>
          </p:cNvPr>
          <p:cNvCxnSpPr/>
          <p:nvPr/>
        </p:nvCxnSpPr>
        <p:spPr>
          <a:xfrm flipV="1">
            <a:off x="1258645" y="5400339"/>
            <a:ext cx="398033" cy="4518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D7C1778C-9DEF-4943-8F90-D80C566B9360}"/>
                  </a:ext>
                </a:extLst>
              </p14:cNvPr>
              <p14:cNvContentPartPr/>
              <p14:nvPr/>
            </p14:nvContentPartPr>
            <p14:xfrm>
              <a:off x="1980360" y="4441193"/>
              <a:ext cx="791280" cy="231480"/>
            </p14:xfrm>
          </p:contentPart>
        </mc:Choice>
        <mc:Fallback xmlns="">
          <p:pic>
            <p:nvPicPr>
              <p:cNvPr id="24" name="Ink 23">
                <a:extLst>
                  <a:ext uri="{FF2B5EF4-FFF2-40B4-BE49-F238E27FC236}">
                    <a16:creationId xmlns:a16="http://schemas.microsoft.com/office/drawing/2014/main" id="{D7C1778C-9DEF-4943-8F90-D80C566B9360}"/>
                  </a:ext>
                </a:extLst>
              </p:cNvPr>
              <p:cNvPicPr/>
              <p:nvPr/>
            </p:nvPicPr>
            <p:blipFill>
              <a:blip r:embed="rId4"/>
              <a:stretch>
                <a:fillRect/>
              </a:stretch>
            </p:blipFill>
            <p:spPr>
              <a:xfrm>
                <a:off x="1971716" y="4432553"/>
                <a:ext cx="808928"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317DCDE8-A85D-4326-A2E8-BB9F90E51346}"/>
                  </a:ext>
                </a:extLst>
              </p14:cNvPr>
              <p14:cNvContentPartPr/>
              <p14:nvPr/>
            </p14:nvContentPartPr>
            <p14:xfrm>
              <a:off x="2915280" y="4402313"/>
              <a:ext cx="1494720" cy="277560"/>
            </p14:xfrm>
          </p:contentPart>
        </mc:Choice>
        <mc:Fallback xmlns="">
          <p:pic>
            <p:nvPicPr>
              <p:cNvPr id="37" name="Ink 36">
                <a:extLst>
                  <a:ext uri="{FF2B5EF4-FFF2-40B4-BE49-F238E27FC236}">
                    <a16:creationId xmlns:a16="http://schemas.microsoft.com/office/drawing/2014/main" id="{317DCDE8-A85D-4326-A2E8-BB9F90E51346}"/>
                  </a:ext>
                </a:extLst>
              </p:cNvPr>
              <p:cNvPicPr/>
              <p:nvPr/>
            </p:nvPicPr>
            <p:blipFill>
              <a:blip r:embed="rId6"/>
              <a:stretch>
                <a:fillRect/>
              </a:stretch>
            </p:blipFill>
            <p:spPr>
              <a:xfrm>
                <a:off x="2906640" y="4393325"/>
                <a:ext cx="1512360" cy="2951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 name="Ink 50">
                <a:extLst>
                  <a:ext uri="{FF2B5EF4-FFF2-40B4-BE49-F238E27FC236}">
                    <a16:creationId xmlns:a16="http://schemas.microsoft.com/office/drawing/2014/main" id="{F3931474-1167-4228-B093-D9DD2D57941F}"/>
                  </a:ext>
                </a:extLst>
              </p14:cNvPr>
              <p14:cNvContentPartPr/>
              <p14:nvPr/>
            </p14:nvContentPartPr>
            <p14:xfrm>
              <a:off x="1974240" y="4929353"/>
              <a:ext cx="799560" cy="301680"/>
            </p14:xfrm>
          </p:contentPart>
        </mc:Choice>
        <mc:Fallback xmlns="">
          <p:pic>
            <p:nvPicPr>
              <p:cNvPr id="51" name="Ink 50">
                <a:extLst>
                  <a:ext uri="{FF2B5EF4-FFF2-40B4-BE49-F238E27FC236}">
                    <a16:creationId xmlns:a16="http://schemas.microsoft.com/office/drawing/2014/main" id="{F3931474-1167-4228-B093-D9DD2D57941F}"/>
                  </a:ext>
                </a:extLst>
              </p:cNvPr>
              <p:cNvPicPr/>
              <p:nvPr/>
            </p:nvPicPr>
            <p:blipFill>
              <a:blip r:embed="rId8"/>
              <a:stretch>
                <a:fillRect/>
              </a:stretch>
            </p:blipFill>
            <p:spPr>
              <a:xfrm>
                <a:off x="1965596" y="4920353"/>
                <a:ext cx="817208"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6" name="Ink 55">
                <a:extLst>
                  <a:ext uri="{FF2B5EF4-FFF2-40B4-BE49-F238E27FC236}">
                    <a16:creationId xmlns:a16="http://schemas.microsoft.com/office/drawing/2014/main" id="{585EABF6-B201-4499-9A7C-4E7B0EC3557E}"/>
                  </a:ext>
                </a:extLst>
              </p14:cNvPr>
              <p14:cNvContentPartPr/>
              <p14:nvPr/>
            </p14:nvContentPartPr>
            <p14:xfrm>
              <a:off x="4084920" y="4914593"/>
              <a:ext cx="125280" cy="268560"/>
            </p14:xfrm>
          </p:contentPart>
        </mc:Choice>
        <mc:Fallback xmlns="">
          <p:pic>
            <p:nvPicPr>
              <p:cNvPr id="56" name="Ink 55">
                <a:extLst>
                  <a:ext uri="{FF2B5EF4-FFF2-40B4-BE49-F238E27FC236}">
                    <a16:creationId xmlns:a16="http://schemas.microsoft.com/office/drawing/2014/main" id="{585EABF6-B201-4499-9A7C-4E7B0EC3557E}"/>
                  </a:ext>
                </a:extLst>
              </p:cNvPr>
              <p:cNvPicPr/>
              <p:nvPr/>
            </p:nvPicPr>
            <p:blipFill>
              <a:blip r:embed="rId10"/>
              <a:stretch>
                <a:fillRect/>
              </a:stretch>
            </p:blipFill>
            <p:spPr>
              <a:xfrm>
                <a:off x="4075920" y="4905605"/>
                <a:ext cx="142920" cy="28617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7" name="Ink 56">
                <a:extLst>
                  <a:ext uri="{FF2B5EF4-FFF2-40B4-BE49-F238E27FC236}">
                    <a16:creationId xmlns:a16="http://schemas.microsoft.com/office/drawing/2014/main" id="{567F759C-E8C7-4AA6-9325-CD5792977396}"/>
                  </a:ext>
                </a:extLst>
              </p14:cNvPr>
              <p14:cNvContentPartPr/>
              <p14:nvPr/>
            </p14:nvContentPartPr>
            <p14:xfrm>
              <a:off x="2916360" y="4844753"/>
              <a:ext cx="1000080" cy="276840"/>
            </p14:xfrm>
          </p:contentPart>
        </mc:Choice>
        <mc:Fallback xmlns="">
          <p:pic>
            <p:nvPicPr>
              <p:cNvPr id="57" name="Ink 56">
                <a:extLst>
                  <a:ext uri="{FF2B5EF4-FFF2-40B4-BE49-F238E27FC236}">
                    <a16:creationId xmlns:a16="http://schemas.microsoft.com/office/drawing/2014/main" id="{567F759C-E8C7-4AA6-9325-CD5792977396}"/>
                  </a:ext>
                </a:extLst>
              </p:cNvPr>
              <p:cNvPicPr/>
              <p:nvPr/>
            </p:nvPicPr>
            <p:blipFill>
              <a:blip r:embed="rId12"/>
              <a:stretch>
                <a:fillRect/>
              </a:stretch>
            </p:blipFill>
            <p:spPr>
              <a:xfrm>
                <a:off x="2907363" y="4836113"/>
                <a:ext cx="1017714"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7" name="Ink 76">
                <a:extLst>
                  <a:ext uri="{FF2B5EF4-FFF2-40B4-BE49-F238E27FC236}">
                    <a16:creationId xmlns:a16="http://schemas.microsoft.com/office/drawing/2014/main" id="{F25C7861-CDEE-4A84-842E-FB3423F7AEB4}"/>
                  </a:ext>
                </a:extLst>
              </p14:cNvPr>
              <p14:cNvContentPartPr/>
              <p14:nvPr/>
            </p14:nvContentPartPr>
            <p14:xfrm>
              <a:off x="2031120" y="5459993"/>
              <a:ext cx="2382840" cy="303480"/>
            </p14:xfrm>
          </p:contentPart>
        </mc:Choice>
        <mc:Fallback xmlns="">
          <p:pic>
            <p:nvPicPr>
              <p:cNvPr id="77" name="Ink 76">
                <a:extLst>
                  <a:ext uri="{FF2B5EF4-FFF2-40B4-BE49-F238E27FC236}">
                    <a16:creationId xmlns:a16="http://schemas.microsoft.com/office/drawing/2014/main" id="{F25C7861-CDEE-4A84-842E-FB3423F7AEB4}"/>
                  </a:ext>
                </a:extLst>
              </p:cNvPr>
              <p:cNvPicPr/>
              <p:nvPr/>
            </p:nvPicPr>
            <p:blipFill>
              <a:blip r:embed="rId14"/>
              <a:stretch>
                <a:fillRect/>
              </a:stretch>
            </p:blipFill>
            <p:spPr>
              <a:xfrm>
                <a:off x="2022480" y="5450993"/>
                <a:ext cx="2400480" cy="321120"/>
              </a:xfrm>
              <a:prstGeom prst="rect">
                <a:avLst/>
              </a:prstGeom>
            </p:spPr>
          </p:pic>
        </mc:Fallback>
      </mc:AlternateContent>
      <p:sp>
        <p:nvSpPr>
          <p:cNvPr id="4" name="TextBox 3">
            <a:extLst>
              <a:ext uri="{FF2B5EF4-FFF2-40B4-BE49-F238E27FC236}">
                <a16:creationId xmlns:a16="http://schemas.microsoft.com/office/drawing/2014/main" id="{143B8C5C-DBFD-4E7E-BFF3-539159213BEA}"/>
              </a:ext>
            </a:extLst>
          </p:cNvPr>
          <p:cNvSpPr txBox="1"/>
          <p:nvPr/>
        </p:nvSpPr>
        <p:spPr>
          <a:xfrm>
            <a:off x="4862456" y="4244588"/>
            <a:ext cx="6103172" cy="1200329"/>
          </a:xfrm>
          <a:prstGeom prst="rect">
            <a:avLst/>
          </a:prstGeom>
          <a:noFill/>
        </p:spPr>
        <p:txBody>
          <a:bodyPr wrap="square" rtlCol="0">
            <a:spAutoFit/>
          </a:bodyPr>
          <a:lstStyle/>
          <a:p>
            <a:r>
              <a:rPr lang="en-US" dirty="0"/>
              <a:t>Therefore, we could say that the direction vector is (-5, 11, 7). However, it’s a convention in math that the first non-zero component of a direction vector is positive, therefore we will say that the direction vector is (5, -11, -7)</a:t>
            </a:r>
          </a:p>
        </p:txBody>
      </p:sp>
    </p:spTree>
    <p:extLst>
      <p:ext uri="{BB962C8B-B14F-4D97-AF65-F5344CB8AC3E}">
        <p14:creationId xmlns:p14="http://schemas.microsoft.com/office/powerpoint/2010/main" val="679053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-1      2</a:t>
                </a:r>
              </a:p>
              <a:p>
                <a:pPr marL="514350" indent="-514350">
                  <a:buAutoNum type="arabicPlain" startAt="3"/>
                </a:pPr>
                <a:r>
                  <a:rPr lang="en-US" dirty="0"/>
                  <a:t>  -1</a:t>
                </a:r>
              </a:p>
              <a:p>
                <a:pPr marL="514350" indent="-514350">
                  <a:buAutoNum type="arabicPlain" startAt="2"/>
                </a:pPr>
                <a:r>
                  <a:rPr lang="en-US" dirty="0"/>
                  <a:t>   3</a:t>
                </a:r>
              </a:p>
              <a:p>
                <a:pPr marL="0" indent="0">
                  <a:buNone/>
                </a:pPr>
                <a:r>
                  <a:rPr lang="en-US" dirty="0"/>
                  <a:t>-1      2</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30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A6B2222D-4C0B-4612-BB77-04E413B206D5}"/>
              </a:ext>
            </a:extLst>
          </p:cNvPr>
          <p:cNvCxnSpPr/>
          <p:nvPr/>
        </p:nvCxnSpPr>
        <p:spPr>
          <a:xfrm>
            <a:off x="1226372" y="4356847"/>
            <a:ext cx="376517"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C8BBE2-24F7-42CB-9631-46E90A7029CA}"/>
              </a:ext>
            </a:extLst>
          </p:cNvPr>
          <p:cNvCxnSpPr/>
          <p:nvPr/>
        </p:nvCxnSpPr>
        <p:spPr>
          <a:xfrm flipV="1">
            <a:off x="1258645" y="4378362"/>
            <a:ext cx="398033" cy="473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FBCAC1-805E-4BE3-9E56-5F082AAE8D5F}"/>
              </a:ext>
            </a:extLst>
          </p:cNvPr>
          <p:cNvCxnSpPr/>
          <p:nvPr/>
        </p:nvCxnSpPr>
        <p:spPr>
          <a:xfrm>
            <a:off x="1226372" y="4916245"/>
            <a:ext cx="376517" cy="40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53755E-A252-4455-871F-05A14C4815C5}"/>
              </a:ext>
            </a:extLst>
          </p:cNvPr>
          <p:cNvCxnSpPr/>
          <p:nvPr/>
        </p:nvCxnSpPr>
        <p:spPr>
          <a:xfrm flipV="1">
            <a:off x="1226372" y="4851699"/>
            <a:ext cx="376517"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84B29E-8BB8-4539-876C-96A6221F3C58}"/>
              </a:ext>
            </a:extLst>
          </p:cNvPr>
          <p:cNvCxnSpPr/>
          <p:nvPr/>
        </p:nvCxnSpPr>
        <p:spPr>
          <a:xfrm>
            <a:off x="1226372" y="5454127"/>
            <a:ext cx="430306"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EEF07C-E3E7-44BE-B21B-BD21B6591998}"/>
              </a:ext>
            </a:extLst>
          </p:cNvPr>
          <p:cNvCxnSpPr/>
          <p:nvPr/>
        </p:nvCxnSpPr>
        <p:spPr>
          <a:xfrm flipV="1">
            <a:off x="1258645" y="5400339"/>
            <a:ext cx="398033" cy="4518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D7C1778C-9DEF-4943-8F90-D80C566B9360}"/>
                  </a:ext>
                </a:extLst>
              </p14:cNvPr>
              <p14:cNvContentPartPr/>
              <p14:nvPr/>
            </p14:nvContentPartPr>
            <p14:xfrm>
              <a:off x="1980360" y="4441193"/>
              <a:ext cx="791280" cy="231480"/>
            </p14:xfrm>
          </p:contentPart>
        </mc:Choice>
        <mc:Fallback xmlns="">
          <p:pic>
            <p:nvPicPr>
              <p:cNvPr id="24" name="Ink 23">
                <a:extLst>
                  <a:ext uri="{FF2B5EF4-FFF2-40B4-BE49-F238E27FC236}">
                    <a16:creationId xmlns:a16="http://schemas.microsoft.com/office/drawing/2014/main" id="{D7C1778C-9DEF-4943-8F90-D80C566B9360}"/>
                  </a:ext>
                </a:extLst>
              </p:cNvPr>
              <p:cNvPicPr/>
              <p:nvPr/>
            </p:nvPicPr>
            <p:blipFill>
              <a:blip r:embed="rId4"/>
              <a:stretch>
                <a:fillRect/>
              </a:stretch>
            </p:blipFill>
            <p:spPr>
              <a:xfrm>
                <a:off x="1971716" y="4432553"/>
                <a:ext cx="808928"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317DCDE8-A85D-4326-A2E8-BB9F90E51346}"/>
                  </a:ext>
                </a:extLst>
              </p14:cNvPr>
              <p14:cNvContentPartPr/>
              <p14:nvPr/>
            </p14:nvContentPartPr>
            <p14:xfrm>
              <a:off x="2915280" y="4402313"/>
              <a:ext cx="1494720" cy="277560"/>
            </p14:xfrm>
          </p:contentPart>
        </mc:Choice>
        <mc:Fallback xmlns="">
          <p:pic>
            <p:nvPicPr>
              <p:cNvPr id="37" name="Ink 36">
                <a:extLst>
                  <a:ext uri="{FF2B5EF4-FFF2-40B4-BE49-F238E27FC236}">
                    <a16:creationId xmlns:a16="http://schemas.microsoft.com/office/drawing/2014/main" id="{317DCDE8-A85D-4326-A2E8-BB9F90E51346}"/>
                  </a:ext>
                </a:extLst>
              </p:cNvPr>
              <p:cNvPicPr/>
              <p:nvPr/>
            </p:nvPicPr>
            <p:blipFill>
              <a:blip r:embed="rId6"/>
              <a:stretch>
                <a:fillRect/>
              </a:stretch>
            </p:blipFill>
            <p:spPr>
              <a:xfrm>
                <a:off x="2906640" y="4393325"/>
                <a:ext cx="1512360" cy="2951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 name="Ink 50">
                <a:extLst>
                  <a:ext uri="{FF2B5EF4-FFF2-40B4-BE49-F238E27FC236}">
                    <a16:creationId xmlns:a16="http://schemas.microsoft.com/office/drawing/2014/main" id="{F3931474-1167-4228-B093-D9DD2D57941F}"/>
                  </a:ext>
                </a:extLst>
              </p14:cNvPr>
              <p14:cNvContentPartPr/>
              <p14:nvPr/>
            </p14:nvContentPartPr>
            <p14:xfrm>
              <a:off x="1974240" y="4929353"/>
              <a:ext cx="799560" cy="301680"/>
            </p14:xfrm>
          </p:contentPart>
        </mc:Choice>
        <mc:Fallback xmlns="">
          <p:pic>
            <p:nvPicPr>
              <p:cNvPr id="51" name="Ink 50">
                <a:extLst>
                  <a:ext uri="{FF2B5EF4-FFF2-40B4-BE49-F238E27FC236}">
                    <a16:creationId xmlns:a16="http://schemas.microsoft.com/office/drawing/2014/main" id="{F3931474-1167-4228-B093-D9DD2D57941F}"/>
                  </a:ext>
                </a:extLst>
              </p:cNvPr>
              <p:cNvPicPr/>
              <p:nvPr/>
            </p:nvPicPr>
            <p:blipFill>
              <a:blip r:embed="rId8"/>
              <a:stretch>
                <a:fillRect/>
              </a:stretch>
            </p:blipFill>
            <p:spPr>
              <a:xfrm>
                <a:off x="1965596" y="4920353"/>
                <a:ext cx="817208"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6" name="Ink 55">
                <a:extLst>
                  <a:ext uri="{FF2B5EF4-FFF2-40B4-BE49-F238E27FC236}">
                    <a16:creationId xmlns:a16="http://schemas.microsoft.com/office/drawing/2014/main" id="{585EABF6-B201-4499-9A7C-4E7B0EC3557E}"/>
                  </a:ext>
                </a:extLst>
              </p14:cNvPr>
              <p14:cNvContentPartPr/>
              <p14:nvPr/>
            </p14:nvContentPartPr>
            <p14:xfrm>
              <a:off x="4084920" y="4914593"/>
              <a:ext cx="125280" cy="268560"/>
            </p14:xfrm>
          </p:contentPart>
        </mc:Choice>
        <mc:Fallback xmlns="">
          <p:pic>
            <p:nvPicPr>
              <p:cNvPr id="56" name="Ink 55">
                <a:extLst>
                  <a:ext uri="{FF2B5EF4-FFF2-40B4-BE49-F238E27FC236}">
                    <a16:creationId xmlns:a16="http://schemas.microsoft.com/office/drawing/2014/main" id="{585EABF6-B201-4499-9A7C-4E7B0EC3557E}"/>
                  </a:ext>
                </a:extLst>
              </p:cNvPr>
              <p:cNvPicPr/>
              <p:nvPr/>
            </p:nvPicPr>
            <p:blipFill>
              <a:blip r:embed="rId10"/>
              <a:stretch>
                <a:fillRect/>
              </a:stretch>
            </p:blipFill>
            <p:spPr>
              <a:xfrm>
                <a:off x="4075920" y="4905605"/>
                <a:ext cx="142920" cy="28617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7" name="Ink 56">
                <a:extLst>
                  <a:ext uri="{FF2B5EF4-FFF2-40B4-BE49-F238E27FC236}">
                    <a16:creationId xmlns:a16="http://schemas.microsoft.com/office/drawing/2014/main" id="{567F759C-E8C7-4AA6-9325-CD5792977396}"/>
                  </a:ext>
                </a:extLst>
              </p14:cNvPr>
              <p14:cNvContentPartPr/>
              <p14:nvPr/>
            </p14:nvContentPartPr>
            <p14:xfrm>
              <a:off x="2916360" y="4844753"/>
              <a:ext cx="1000080" cy="276840"/>
            </p14:xfrm>
          </p:contentPart>
        </mc:Choice>
        <mc:Fallback xmlns="">
          <p:pic>
            <p:nvPicPr>
              <p:cNvPr id="57" name="Ink 56">
                <a:extLst>
                  <a:ext uri="{FF2B5EF4-FFF2-40B4-BE49-F238E27FC236}">
                    <a16:creationId xmlns:a16="http://schemas.microsoft.com/office/drawing/2014/main" id="{567F759C-E8C7-4AA6-9325-CD5792977396}"/>
                  </a:ext>
                </a:extLst>
              </p:cNvPr>
              <p:cNvPicPr/>
              <p:nvPr/>
            </p:nvPicPr>
            <p:blipFill>
              <a:blip r:embed="rId12"/>
              <a:stretch>
                <a:fillRect/>
              </a:stretch>
            </p:blipFill>
            <p:spPr>
              <a:xfrm>
                <a:off x="2907363" y="4836113"/>
                <a:ext cx="1017714"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7" name="Ink 76">
                <a:extLst>
                  <a:ext uri="{FF2B5EF4-FFF2-40B4-BE49-F238E27FC236}">
                    <a16:creationId xmlns:a16="http://schemas.microsoft.com/office/drawing/2014/main" id="{F25C7861-CDEE-4A84-842E-FB3423F7AEB4}"/>
                  </a:ext>
                </a:extLst>
              </p14:cNvPr>
              <p14:cNvContentPartPr/>
              <p14:nvPr/>
            </p14:nvContentPartPr>
            <p14:xfrm>
              <a:off x="2031120" y="5459993"/>
              <a:ext cx="2382840" cy="303480"/>
            </p14:xfrm>
          </p:contentPart>
        </mc:Choice>
        <mc:Fallback xmlns="">
          <p:pic>
            <p:nvPicPr>
              <p:cNvPr id="77" name="Ink 76">
                <a:extLst>
                  <a:ext uri="{FF2B5EF4-FFF2-40B4-BE49-F238E27FC236}">
                    <a16:creationId xmlns:a16="http://schemas.microsoft.com/office/drawing/2014/main" id="{F25C7861-CDEE-4A84-842E-FB3423F7AEB4}"/>
                  </a:ext>
                </a:extLst>
              </p:cNvPr>
              <p:cNvPicPr/>
              <p:nvPr/>
            </p:nvPicPr>
            <p:blipFill>
              <a:blip r:embed="rId14"/>
              <a:stretch>
                <a:fillRect/>
              </a:stretch>
            </p:blipFill>
            <p:spPr>
              <a:xfrm>
                <a:off x="2022480" y="5450993"/>
                <a:ext cx="2400480" cy="321120"/>
              </a:xfrm>
              <a:prstGeom prst="rect">
                <a:avLst/>
              </a:prstGeom>
            </p:spPr>
          </p:pic>
        </mc:Fallback>
      </mc:AlternateContent>
      <p:sp>
        <p:nvSpPr>
          <p:cNvPr id="4" name="TextBox 3">
            <a:extLst>
              <a:ext uri="{FF2B5EF4-FFF2-40B4-BE49-F238E27FC236}">
                <a16:creationId xmlns:a16="http://schemas.microsoft.com/office/drawing/2014/main" id="{143B8C5C-DBFD-4E7E-BFF3-539159213BEA}"/>
              </a:ext>
            </a:extLst>
          </p:cNvPr>
          <p:cNvSpPr txBox="1"/>
          <p:nvPr/>
        </p:nvSpPr>
        <p:spPr>
          <a:xfrm>
            <a:off x="4862456" y="4244588"/>
            <a:ext cx="6103172" cy="646331"/>
          </a:xfrm>
          <a:prstGeom prst="rect">
            <a:avLst/>
          </a:prstGeom>
          <a:noFill/>
        </p:spPr>
        <p:txBody>
          <a:bodyPr wrap="square" rtlCol="0">
            <a:spAutoFit/>
          </a:bodyPr>
          <a:lstStyle/>
          <a:p>
            <a:r>
              <a:rPr lang="en-US" dirty="0"/>
              <a:t>We’ve established that the position vector is (-3, -3, 3) and the direction vector is (5, -11, -7)</a:t>
            </a:r>
          </a:p>
        </p:txBody>
      </p:sp>
    </p:spTree>
    <p:extLst>
      <p:ext uri="{BB962C8B-B14F-4D97-AF65-F5344CB8AC3E}">
        <p14:creationId xmlns:p14="http://schemas.microsoft.com/office/powerpoint/2010/main" val="1990696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+3</m:t>
                    </m:r>
                    <m:r>
                      <a:rPr lang="en-US" b="0" i="1" smtClean="0">
                        <a:latin typeface="Cambria Math" panose="02040503050406030204" pitchFamily="18" charset="0"/>
                      </a:rPr>
                      <m:t>𝑧</m:t>
                    </m:r>
                    <m:r>
                      <a:rPr lang="en-US" b="0" i="1" smtClean="0">
                        <a:latin typeface="Cambria Math" panose="02040503050406030204" pitchFamily="18" charset="0"/>
                      </a:rPr>
                      <m:t>−6=0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+18=0</m:t>
                    </m:r>
                  </m:oMath>
                </a14:m>
                <a:r>
                  <a:rPr lang="en-US" dirty="0"/>
                  <a:t>  </a:t>
                </a:r>
              </a:p>
              <a:p>
                <a:pPr marL="0" indent="0">
                  <a:buNone/>
                </a:pPr>
                <a:r>
                  <a:rPr lang="en-US" dirty="0"/>
                  <a:t>Solution:</a:t>
                </a:r>
              </a:p>
              <a:p>
                <a:pPr marL="0" indent="0">
                  <a:buNone/>
                </a:pPr>
                <a:r>
                  <a:rPr lang="en-US" dirty="0"/>
                  <a:t>-1      2</a:t>
                </a:r>
              </a:p>
              <a:p>
                <a:pPr marL="514350" indent="-514350">
                  <a:buAutoNum type="arabicPlain" startAt="3"/>
                </a:pPr>
                <a:r>
                  <a:rPr lang="en-US" dirty="0"/>
                  <a:t>  -1</a:t>
                </a:r>
              </a:p>
              <a:p>
                <a:pPr marL="514350" indent="-514350">
                  <a:buAutoNum type="arabicPlain" startAt="2"/>
                </a:pPr>
                <a:r>
                  <a:rPr lang="en-US" dirty="0"/>
                  <a:t>   3</a:t>
                </a:r>
              </a:p>
              <a:p>
                <a:pPr marL="0" indent="0">
                  <a:buNone/>
                </a:pPr>
                <a:r>
                  <a:rPr lang="en-US" dirty="0"/>
                  <a:t>-1      2</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b="-308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A6B2222D-4C0B-4612-BB77-04E413B206D5}"/>
              </a:ext>
            </a:extLst>
          </p:cNvPr>
          <p:cNvCxnSpPr/>
          <p:nvPr/>
        </p:nvCxnSpPr>
        <p:spPr>
          <a:xfrm>
            <a:off x="1226372" y="4356847"/>
            <a:ext cx="376517"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C8BBE2-24F7-42CB-9631-46E90A7029CA}"/>
              </a:ext>
            </a:extLst>
          </p:cNvPr>
          <p:cNvCxnSpPr/>
          <p:nvPr/>
        </p:nvCxnSpPr>
        <p:spPr>
          <a:xfrm flipV="1">
            <a:off x="1258645" y="4378362"/>
            <a:ext cx="398033" cy="473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FBCAC1-805E-4BE3-9E56-5F082AAE8D5F}"/>
              </a:ext>
            </a:extLst>
          </p:cNvPr>
          <p:cNvCxnSpPr/>
          <p:nvPr/>
        </p:nvCxnSpPr>
        <p:spPr>
          <a:xfrm>
            <a:off x="1226372" y="4916245"/>
            <a:ext cx="376517" cy="408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53755E-A252-4455-871F-05A14C4815C5}"/>
              </a:ext>
            </a:extLst>
          </p:cNvPr>
          <p:cNvCxnSpPr/>
          <p:nvPr/>
        </p:nvCxnSpPr>
        <p:spPr>
          <a:xfrm flipV="1">
            <a:off x="1226372" y="4851699"/>
            <a:ext cx="376517" cy="548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84B29E-8BB8-4539-876C-96A6221F3C58}"/>
              </a:ext>
            </a:extLst>
          </p:cNvPr>
          <p:cNvCxnSpPr/>
          <p:nvPr/>
        </p:nvCxnSpPr>
        <p:spPr>
          <a:xfrm>
            <a:off x="1226372" y="5454127"/>
            <a:ext cx="430306" cy="451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EEF07C-E3E7-44BE-B21B-BD21B6591998}"/>
              </a:ext>
            </a:extLst>
          </p:cNvPr>
          <p:cNvCxnSpPr/>
          <p:nvPr/>
        </p:nvCxnSpPr>
        <p:spPr>
          <a:xfrm flipV="1">
            <a:off x="1258645" y="5400339"/>
            <a:ext cx="398033" cy="4518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4" name="Ink 23">
                <a:extLst>
                  <a:ext uri="{FF2B5EF4-FFF2-40B4-BE49-F238E27FC236}">
                    <a16:creationId xmlns:a16="http://schemas.microsoft.com/office/drawing/2014/main" id="{D7C1778C-9DEF-4943-8F90-D80C566B9360}"/>
                  </a:ext>
                </a:extLst>
              </p14:cNvPr>
              <p14:cNvContentPartPr/>
              <p14:nvPr/>
            </p14:nvContentPartPr>
            <p14:xfrm>
              <a:off x="1980360" y="4441193"/>
              <a:ext cx="791280" cy="231480"/>
            </p14:xfrm>
          </p:contentPart>
        </mc:Choice>
        <mc:Fallback xmlns="">
          <p:pic>
            <p:nvPicPr>
              <p:cNvPr id="24" name="Ink 23">
                <a:extLst>
                  <a:ext uri="{FF2B5EF4-FFF2-40B4-BE49-F238E27FC236}">
                    <a16:creationId xmlns:a16="http://schemas.microsoft.com/office/drawing/2014/main" id="{D7C1778C-9DEF-4943-8F90-D80C566B9360}"/>
                  </a:ext>
                </a:extLst>
              </p:cNvPr>
              <p:cNvPicPr/>
              <p:nvPr/>
            </p:nvPicPr>
            <p:blipFill>
              <a:blip r:embed="rId4"/>
              <a:stretch>
                <a:fillRect/>
              </a:stretch>
            </p:blipFill>
            <p:spPr>
              <a:xfrm>
                <a:off x="1971716" y="4432553"/>
                <a:ext cx="808928"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7" name="Ink 36">
                <a:extLst>
                  <a:ext uri="{FF2B5EF4-FFF2-40B4-BE49-F238E27FC236}">
                    <a16:creationId xmlns:a16="http://schemas.microsoft.com/office/drawing/2014/main" id="{317DCDE8-A85D-4326-A2E8-BB9F90E51346}"/>
                  </a:ext>
                </a:extLst>
              </p14:cNvPr>
              <p14:cNvContentPartPr/>
              <p14:nvPr/>
            </p14:nvContentPartPr>
            <p14:xfrm>
              <a:off x="2915280" y="4402313"/>
              <a:ext cx="1494720" cy="277560"/>
            </p14:xfrm>
          </p:contentPart>
        </mc:Choice>
        <mc:Fallback xmlns="">
          <p:pic>
            <p:nvPicPr>
              <p:cNvPr id="37" name="Ink 36">
                <a:extLst>
                  <a:ext uri="{FF2B5EF4-FFF2-40B4-BE49-F238E27FC236}">
                    <a16:creationId xmlns:a16="http://schemas.microsoft.com/office/drawing/2014/main" id="{317DCDE8-A85D-4326-A2E8-BB9F90E51346}"/>
                  </a:ext>
                </a:extLst>
              </p:cNvPr>
              <p:cNvPicPr/>
              <p:nvPr/>
            </p:nvPicPr>
            <p:blipFill>
              <a:blip r:embed="rId6"/>
              <a:stretch>
                <a:fillRect/>
              </a:stretch>
            </p:blipFill>
            <p:spPr>
              <a:xfrm>
                <a:off x="2906640" y="4393325"/>
                <a:ext cx="1512360" cy="2951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1" name="Ink 50">
                <a:extLst>
                  <a:ext uri="{FF2B5EF4-FFF2-40B4-BE49-F238E27FC236}">
                    <a16:creationId xmlns:a16="http://schemas.microsoft.com/office/drawing/2014/main" id="{F3931474-1167-4228-B093-D9DD2D57941F}"/>
                  </a:ext>
                </a:extLst>
              </p14:cNvPr>
              <p14:cNvContentPartPr/>
              <p14:nvPr/>
            </p14:nvContentPartPr>
            <p14:xfrm>
              <a:off x="1974240" y="4929353"/>
              <a:ext cx="799560" cy="301680"/>
            </p14:xfrm>
          </p:contentPart>
        </mc:Choice>
        <mc:Fallback xmlns="">
          <p:pic>
            <p:nvPicPr>
              <p:cNvPr id="51" name="Ink 50">
                <a:extLst>
                  <a:ext uri="{FF2B5EF4-FFF2-40B4-BE49-F238E27FC236}">
                    <a16:creationId xmlns:a16="http://schemas.microsoft.com/office/drawing/2014/main" id="{F3931474-1167-4228-B093-D9DD2D57941F}"/>
                  </a:ext>
                </a:extLst>
              </p:cNvPr>
              <p:cNvPicPr/>
              <p:nvPr/>
            </p:nvPicPr>
            <p:blipFill>
              <a:blip r:embed="rId8"/>
              <a:stretch>
                <a:fillRect/>
              </a:stretch>
            </p:blipFill>
            <p:spPr>
              <a:xfrm>
                <a:off x="1965596" y="4920353"/>
                <a:ext cx="817208"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6" name="Ink 55">
                <a:extLst>
                  <a:ext uri="{FF2B5EF4-FFF2-40B4-BE49-F238E27FC236}">
                    <a16:creationId xmlns:a16="http://schemas.microsoft.com/office/drawing/2014/main" id="{585EABF6-B201-4499-9A7C-4E7B0EC3557E}"/>
                  </a:ext>
                </a:extLst>
              </p14:cNvPr>
              <p14:cNvContentPartPr/>
              <p14:nvPr/>
            </p14:nvContentPartPr>
            <p14:xfrm>
              <a:off x="4084920" y="4914593"/>
              <a:ext cx="125280" cy="268560"/>
            </p14:xfrm>
          </p:contentPart>
        </mc:Choice>
        <mc:Fallback xmlns="">
          <p:pic>
            <p:nvPicPr>
              <p:cNvPr id="56" name="Ink 55">
                <a:extLst>
                  <a:ext uri="{FF2B5EF4-FFF2-40B4-BE49-F238E27FC236}">
                    <a16:creationId xmlns:a16="http://schemas.microsoft.com/office/drawing/2014/main" id="{585EABF6-B201-4499-9A7C-4E7B0EC3557E}"/>
                  </a:ext>
                </a:extLst>
              </p:cNvPr>
              <p:cNvPicPr/>
              <p:nvPr/>
            </p:nvPicPr>
            <p:blipFill>
              <a:blip r:embed="rId10"/>
              <a:stretch>
                <a:fillRect/>
              </a:stretch>
            </p:blipFill>
            <p:spPr>
              <a:xfrm>
                <a:off x="4075920" y="4905605"/>
                <a:ext cx="142920" cy="28617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7" name="Ink 56">
                <a:extLst>
                  <a:ext uri="{FF2B5EF4-FFF2-40B4-BE49-F238E27FC236}">
                    <a16:creationId xmlns:a16="http://schemas.microsoft.com/office/drawing/2014/main" id="{567F759C-E8C7-4AA6-9325-CD5792977396}"/>
                  </a:ext>
                </a:extLst>
              </p14:cNvPr>
              <p14:cNvContentPartPr/>
              <p14:nvPr/>
            </p14:nvContentPartPr>
            <p14:xfrm>
              <a:off x="2916360" y="4844753"/>
              <a:ext cx="1000080" cy="276840"/>
            </p14:xfrm>
          </p:contentPart>
        </mc:Choice>
        <mc:Fallback xmlns="">
          <p:pic>
            <p:nvPicPr>
              <p:cNvPr id="57" name="Ink 56">
                <a:extLst>
                  <a:ext uri="{FF2B5EF4-FFF2-40B4-BE49-F238E27FC236}">
                    <a16:creationId xmlns:a16="http://schemas.microsoft.com/office/drawing/2014/main" id="{567F759C-E8C7-4AA6-9325-CD5792977396}"/>
                  </a:ext>
                </a:extLst>
              </p:cNvPr>
              <p:cNvPicPr/>
              <p:nvPr/>
            </p:nvPicPr>
            <p:blipFill>
              <a:blip r:embed="rId12"/>
              <a:stretch>
                <a:fillRect/>
              </a:stretch>
            </p:blipFill>
            <p:spPr>
              <a:xfrm>
                <a:off x="2907363" y="4836113"/>
                <a:ext cx="1017714"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7" name="Ink 76">
                <a:extLst>
                  <a:ext uri="{FF2B5EF4-FFF2-40B4-BE49-F238E27FC236}">
                    <a16:creationId xmlns:a16="http://schemas.microsoft.com/office/drawing/2014/main" id="{F25C7861-CDEE-4A84-842E-FB3423F7AEB4}"/>
                  </a:ext>
                </a:extLst>
              </p14:cNvPr>
              <p14:cNvContentPartPr/>
              <p14:nvPr/>
            </p14:nvContentPartPr>
            <p14:xfrm>
              <a:off x="2031120" y="5459993"/>
              <a:ext cx="2382840" cy="303480"/>
            </p14:xfrm>
          </p:contentPart>
        </mc:Choice>
        <mc:Fallback xmlns="">
          <p:pic>
            <p:nvPicPr>
              <p:cNvPr id="77" name="Ink 76">
                <a:extLst>
                  <a:ext uri="{FF2B5EF4-FFF2-40B4-BE49-F238E27FC236}">
                    <a16:creationId xmlns:a16="http://schemas.microsoft.com/office/drawing/2014/main" id="{F25C7861-CDEE-4A84-842E-FB3423F7AEB4}"/>
                  </a:ext>
                </a:extLst>
              </p:cNvPr>
              <p:cNvPicPr/>
              <p:nvPr/>
            </p:nvPicPr>
            <p:blipFill>
              <a:blip r:embed="rId14"/>
              <a:stretch>
                <a:fillRect/>
              </a:stretch>
            </p:blipFill>
            <p:spPr>
              <a:xfrm>
                <a:off x="2022480" y="5450993"/>
                <a:ext cx="2400480" cy="32112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C000EEB-19E8-4FF9-A8BE-CA3EA1BA671C}"/>
                  </a:ext>
                </a:extLst>
              </p:cNvPr>
              <p:cNvSpPr txBox="1"/>
              <p:nvPr/>
            </p:nvSpPr>
            <p:spPr>
              <a:xfrm>
                <a:off x="5082092" y="4369110"/>
                <a:ext cx="6271708" cy="1257139"/>
              </a:xfrm>
              <a:prstGeom prst="rect">
                <a:avLst/>
              </a:prstGeom>
              <a:noFill/>
            </p:spPr>
            <p:txBody>
              <a:bodyPr wrap="square" rtlCol="0">
                <a:spAutoFit/>
              </a:bodyPr>
              <a:lstStyle/>
              <a:p>
                <a:r>
                  <a:rPr lang="en-US" sz="2400" dirty="0">
                    <a:solidFill>
                      <a:srgbClr val="FF0000"/>
                    </a:solidFill>
                  </a:rPr>
                  <a:t>Therefore the line of intersection between the two planes is </a:t>
                </a:r>
              </a:p>
              <a:p>
                <a:pPr/>
                <a14:m>
                  <m:oMathPara xmlns:m="http://schemas.openxmlformats.org/officeDocument/2006/math">
                    <m:oMathParaPr>
                      <m:jc m:val="centerGroup"/>
                    </m:oMathParaPr>
                    <m:oMath xmlns:m="http://schemas.openxmlformats.org/officeDocument/2006/math">
                      <m:acc>
                        <m:accPr>
                          <m:chr m:val="⃗"/>
                          <m:ctrlPr>
                            <a:rPr lang="en-US" sz="240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𝑟</m:t>
                          </m:r>
                        </m:e>
                      </m:acc>
                      <m:r>
                        <a:rPr lang="en-US" sz="2400" b="0" i="1" smtClean="0">
                          <a:solidFill>
                            <a:srgbClr val="FF0000"/>
                          </a:solidFill>
                          <a:latin typeface="Cambria Math" panose="02040503050406030204" pitchFamily="18" charset="0"/>
                        </a:rPr>
                        <m:t>=</m:t>
                      </m:r>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(−3, −3, 3)</m:t>
                          </m:r>
                        </m:e>
                      </m:acc>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𝑡</m:t>
                      </m:r>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(5,−11,−7)</m:t>
                          </m:r>
                        </m:e>
                      </m:acc>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𝑡</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𝑅</m:t>
                      </m:r>
                    </m:oMath>
                  </m:oMathPara>
                </a14:m>
                <a:endParaRPr lang="en-US" sz="2400" dirty="0">
                  <a:solidFill>
                    <a:srgbClr val="FF0000"/>
                  </a:solidFill>
                </a:endParaRPr>
              </a:p>
            </p:txBody>
          </p:sp>
        </mc:Choice>
        <mc:Fallback xmlns="">
          <p:sp>
            <p:nvSpPr>
              <p:cNvPr id="6" name="TextBox 5">
                <a:extLst>
                  <a:ext uri="{FF2B5EF4-FFF2-40B4-BE49-F238E27FC236}">
                    <a16:creationId xmlns:a16="http://schemas.microsoft.com/office/drawing/2014/main" id="{4C000EEB-19E8-4FF9-A8BE-CA3EA1BA671C}"/>
                  </a:ext>
                </a:extLst>
              </p:cNvPr>
              <p:cNvSpPr txBox="1">
                <a:spLocks noRot="1" noChangeAspect="1" noMove="1" noResize="1" noEditPoints="1" noAdjustHandles="1" noChangeArrowheads="1" noChangeShapeType="1" noTextEdit="1"/>
              </p:cNvSpPr>
              <p:nvPr/>
            </p:nvSpPr>
            <p:spPr>
              <a:xfrm>
                <a:off x="5082092" y="4369110"/>
                <a:ext cx="6271708" cy="1257139"/>
              </a:xfrm>
              <a:prstGeom prst="rect">
                <a:avLst/>
              </a:prstGeom>
              <a:blipFill>
                <a:blip r:embed="rId15"/>
                <a:stretch>
                  <a:fillRect l="-1555" t="-3883"/>
                </a:stretch>
              </a:blipFill>
            </p:spPr>
            <p:txBody>
              <a:bodyPr/>
              <a:lstStyle/>
              <a:p>
                <a:r>
                  <a:rPr lang="en-US">
                    <a:noFill/>
                  </a:rPr>
                  <a:t> </a:t>
                </a:r>
              </a:p>
            </p:txBody>
          </p:sp>
        </mc:Fallback>
      </mc:AlternateContent>
    </p:spTree>
    <p:extLst>
      <p:ext uri="{BB962C8B-B14F-4D97-AF65-F5344CB8AC3E}">
        <p14:creationId xmlns:p14="http://schemas.microsoft.com/office/powerpoint/2010/main" val="35738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r>
              <a:rPr lang="en-US" dirty="0"/>
              <a:t>Method for Determining the Intersection of Two Planes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fontScale="92500" lnSpcReduction="10000"/>
              </a:bodyPr>
              <a:lstStyle/>
              <a:p>
                <a:pPr marL="514350" indent="-514350">
                  <a:buAutoNum type="arabicPeriod"/>
                </a:pPr>
                <a:r>
                  <a:rPr lang="en-US" dirty="0">
                    <a:solidFill>
                      <a:srgbClr val="FF0000"/>
                    </a:solidFill>
                  </a:rPr>
                  <a:t>Make sure that the planes are in Cartesian form and compare the normal vectors.</a:t>
                </a:r>
              </a:p>
              <a:p>
                <a:pPr marL="514350" indent="-514350">
                  <a:buAutoNum type="arabicPeriod"/>
                </a:pPr>
                <a:r>
                  <a:rPr lang="en-US" dirty="0">
                    <a:solidFill>
                      <a:srgbClr val="FF0000"/>
                    </a:solidFill>
                  </a:rPr>
                  <a:t>If the normal vectors are collinear (i.e., if </a:t>
                </a:r>
                <a14:m>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1</m:t>
                            </m:r>
                          </m:sub>
                        </m:sSub>
                      </m:e>
                    </m:acc>
                    <m:r>
                      <a:rPr lang="en-US" b="0" i="1" smtClean="0">
                        <a:solidFill>
                          <a:srgbClr val="FF0000"/>
                        </a:solidFill>
                        <a:latin typeface="Cambria Math" panose="02040503050406030204" pitchFamily="18" charset="0"/>
                      </a:rPr>
                      <m:t> </m:t>
                    </m:r>
                  </m:oMath>
                </a14:m>
                <a:r>
                  <a:rPr lang="en-US" dirty="0">
                    <a:solidFill>
                      <a:srgbClr val="FF0000"/>
                    </a:solidFill>
                  </a:rPr>
                  <a:t>is a scalar multiple of </a:t>
                </a:r>
                <a14:m>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2</m:t>
                            </m:r>
                          </m:sub>
                        </m:sSub>
                      </m:e>
                    </m:acc>
                  </m:oMath>
                </a14:m>
                <a:r>
                  <a:rPr lang="en-US" dirty="0">
                    <a:solidFill>
                      <a:srgbClr val="FF0000"/>
                    </a:solidFill>
                  </a:rPr>
                  <a:t>) then one of the following two situations is true.</a:t>
                </a:r>
              </a:p>
              <a:p>
                <a:pPr marL="1428750" lvl="2" indent="-514350">
                  <a:buAutoNum type="arabicPeriod"/>
                </a:pPr>
                <a:r>
                  <a:rPr lang="en-US" dirty="0">
                    <a:solidFill>
                      <a:srgbClr val="FF0000"/>
                    </a:solidFill>
                  </a:rPr>
                  <a:t>Perhaps the planes are parallel and coincident creating </a:t>
                </a:r>
                <a:r>
                  <a:rPr lang="en-US" dirty="0" err="1">
                    <a:solidFill>
                      <a:srgbClr val="FF0000"/>
                    </a:solidFill>
                  </a:rPr>
                  <a:t>inifinite</a:t>
                </a:r>
                <a:r>
                  <a:rPr lang="en-US" dirty="0">
                    <a:solidFill>
                      <a:srgbClr val="FF0000"/>
                    </a:solidFill>
                  </a:rPr>
                  <a:t> points of intersection. This is true if the scalar multiple between the normal vectors of the two planes is also the scalar multiple between the constant terms (i.e., the D values of the two planes) </a:t>
                </a:r>
              </a:p>
              <a:p>
                <a:pPr marL="1428750" lvl="2" indent="-514350">
                  <a:buAutoNum type="arabicPeriod"/>
                </a:pPr>
                <a:r>
                  <a:rPr lang="en-US" dirty="0">
                    <a:solidFill>
                      <a:srgbClr val="FF0000"/>
                    </a:solidFill>
                  </a:rPr>
                  <a:t>Perhaps the planes are parallel and non-coincident, creating zero points of intersection. This is true if the scalar multiple between the normal vectors of the two planes is not the scalar multiple between the constant terms (i.e., the D values of the two planes) </a:t>
                </a:r>
              </a:p>
              <a:p>
                <a:pPr marL="514350" indent="-514350">
                  <a:buFont typeface="Arial" panose="020B0604020202020204" pitchFamily="34" charset="0"/>
                  <a:buAutoNum type="arabicPeriod"/>
                </a:pPr>
                <a:r>
                  <a:rPr lang="en-US" dirty="0">
                    <a:solidFill>
                      <a:srgbClr val="FF0000"/>
                    </a:solidFill>
                  </a:rPr>
                  <a:t>If the normal vectors are not collinear (i.e., if </a:t>
                </a:r>
                <a14:m>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1</m:t>
                            </m:r>
                          </m:sub>
                        </m:sSub>
                      </m:e>
                    </m:acc>
                    <m:r>
                      <a:rPr lang="en-US" b="0" i="1" smtClean="0">
                        <a:solidFill>
                          <a:srgbClr val="FF0000"/>
                        </a:solidFill>
                        <a:latin typeface="Cambria Math" panose="02040503050406030204" pitchFamily="18" charset="0"/>
                      </a:rPr>
                      <m:t> </m:t>
                    </m:r>
                  </m:oMath>
                </a14:m>
                <a:r>
                  <a:rPr lang="en-US" dirty="0">
                    <a:solidFill>
                      <a:srgbClr val="FF0000"/>
                    </a:solidFill>
                  </a:rPr>
                  <a:t>is not a scalar multiple of </a:t>
                </a:r>
                <a14:m>
                  <m:oMath xmlns:m="http://schemas.openxmlformats.org/officeDocument/2006/math">
                    <m:acc>
                      <m:accPr>
                        <m:chr m:val="⃗"/>
                        <m:ctrlPr>
                          <a:rPr lang="en-US" i="1" smtClean="0">
                            <a:solidFill>
                              <a:srgbClr val="FF0000"/>
                            </a:solidFill>
                            <a:latin typeface="Cambria Math" panose="02040503050406030204" pitchFamily="18" charset="0"/>
                          </a:rPr>
                        </m:ctrlPr>
                      </m:accPr>
                      <m:e>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2</m:t>
                            </m:r>
                          </m:sub>
                        </m:sSub>
                      </m:e>
                    </m:acc>
                  </m:oMath>
                </a14:m>
                <a:r>
                  <a:rPr lang="en-US" dirty="0">
                    <a:solidFill>
                      <a:srgbClr val="FF0000"/>
                    </a:solidFill>
                  </a:rPr>
                  <a:t>) then the two planes intersect along a line and there are infinite points of intersection.  </a:t>
                </a:r>
              </a:p>
              <a:p>
                <a:pPr marL="514350" indent="-514350">
                  <a:buAutoNum type="arabicPeriod"/>
                </a:pPr>
                <a:endParaRPr lang="en-US" dirty="0"/>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101" t="-2941" r="-1623"/>
                </a:stretch>
              </a:blipFill>
            </p:spPr>
            <p:txBody>
              <a:bodyPr/>
              <a:lstStyle/>
              <a:p>
                <a:r>
                  <a:rPr lang="en-US">
                    <a:noFill/>
                  </a:rPr>
                  <a:t> </a:t>
                </a:r>
              </a:p>
            </p:txBody>
          </p:sp>
        </mc:Fallback>
      </mc:AlternateContent>
    </p:spTree>
    <p:extLst>
      <p:ext uri="{BB962C8B-B14F-4D97-AF65-F5344CB8AC3E}">
        <p14:creationId xmlns:p14="http://schemas.microsoft.com/office/powerpoint/2010/main" val="81622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CAE6-4CD0-450B-B5AD-6841CE35BB60}"/>
              </a:ext>
            </a:extLst>
          </p:cNvPr>
          <p:cNvSpPr>
            <a:spLocks noGrp="1"/>
          </p:cNvSpPr>
          <p:nvPr>
            <p:ph type="title"/>
          </p:nvPr>
        </p:nvSpPr>
        <p:spPr/>
        <p:txBody>
          <a:bodyPr/>
          <a:lstStyle/>
          <a:p>
            <a:r>
              <a:rPr lang="en-US" dirty="0"/>
              <a:t>If Two Planes are non-Parallel</a:t>
            </a:r>
          </a:p>
        </p:txBody>
      </p:sp>
      <p:sp>
        <p:nvSpPr>
          <p:cNvPr id="3" name="Content Placeholder 2">
            <a:extLst>
              <a:ext uri="{FF2B5EF4-FFF2-40B4-BE49-F238E27FC236}">
                <a16:creationId xmlns:a16="http://schemas.microsoft.com/office/drawing/2014/main" id="{0528DD2A-B393-47F3-90F7-C35E6DFD8411}"/>
              </a:ext>
            </a:extLst>
          </p:cNvPr>
          <p:cNvSpPr>
            <a:spLocks noGrp="1"/>
          </p:cNvSpPr>
          <p:nvPr>
            <p:ph idx="1"/>
          </p:nvPr>
        </p:nvSpPr>
        <p:spPr/>
        <p:txBody>
          <a:bodyPr>
            <a:normAutofit lnSpcReduction="10000"/>
          </a:bodyPr>
          <a:lstStyle/>
          <a:p>
            <a:pPr marL="514350" indent="-514350">
              <a:buAutoNum type="arabicPeriod"/>
            </a:pPr>
            <a:r>
              <a:rPr lang="en-US" dirty="0">
                <a:solidFill>
                  <a:srgbClr val="FF0000"/>
                </a:solidFill>
              </a:rPr>
              <a:t>Make a matrix with the Cartesian equations of the planes</a:t>
            </a:r>
          </a:p>
          <a:p>
            <a:pPr marL="514350" indent="-514350">
              <a:buAutoNum type="arabicPeriod"/>
            </a:pPr>
            <a:r>
              <a:rPr lang="en-US" dirty="0">
                <a:solidFill>
                  <a:srgbClr val="FF0000"/>
                </a:solidFill>
              </a:rPr>
              <a:t>Use elementary row operations to get a zero in one of the three left-hand columns of one of the rows</a:t>
            </a:r>
          </a:p>
          <a:p>
            <a:pPr marL="514350" indent="-514350">
              <a:buAutoNum type="arabicPeriod"/>
            </a:pPr>
            <a:r>
              <a:rPr lang="en-US" dirty="0">
                <a:solidFill>
                  <a:srgbClr val="FF0000"/>
                </a:solidFill>
              </a:rPr>
              <a:t>Using that row, sub in a value for one of the remaining columns, and determine the value for the other column.</a:t>
            </a:r>
          </a:p>
          <a:p>
            <a:pPr marL="514350" indent="-514350">
              <a:buAutoNum type="arabicPeriod"/>
            </a:pPr>
            <a:r>
              <a:rPr lang="en-US" dirty="0">
                <a:solidFill>
                  <a:srgbClr val="FF0000"/>
                </a:solidFill>
              </a:rPr>
              <a:t>Then, sub both of those values in to the other row to determine a value for the third column. You now have a position vector.</a:t>
            </a:r>
          </a:p>
          <a:p>
            <a:pPr marL="514350" indent="-514350">
              <a:buAutoNum type="arabicPeriod"/>
            </a:pPr>
            <a:r>
              <a:rPr lang="en-US" dirty="0">
                <a:solidFill>
                  <a:srgbClr val="FF0000"/>
                </a:solidFill>
              </a:rPr>
              <a:t>The direction vector is the cross product of the normal vectors of the planes.</a:t>
            </a:r>
          </a:p>
          <a:p>
            <a:pPr marL="514350" indent="-514350">
              <a:buAutoNum type="arabicPeriod"/>
            </a:pPr>
            <a:r>
              <a:rPr lang="en-US" dirty="0">
                <a:solidFill>
                  <a:srgbClr val="FF0000"/>
                </a:solidFill>
              </a:rPr>
              <a:t>You can now state the equation of the line in vector form.</a:t>
            </a:r>
          </a:p>
        </p:txBody>
      </p:sp>
    </p:spTree>
    <p:extLst>
      <p:ext uri="{BB962C8B-B14F-4D97-AF65-F5344CB8AC3E}">
        <p14:creationId xmlns:p14="http://schemas.microsoft.com/office/powerpoint/2010/main" val="81738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+7</m:t>
                    </m:r>
                    <m:r>
                      <a:rPr lang="en-US" b="0" i="1" smtClean="0">
                        <a:latin typeface="Cambria Math" panose="02040503050406030204" pitchFamily="18" charset="0"/>
                      </a:rPr>
                      <m:t>𝑧</m:t>
                    </m:r>
                    <m:r>
                      <a:rPr lang="en-US" b="0" i="1" smtClean="0">
                        <a:latin typeface="Cambria Math" panose="02040503050406030204" pitchFamily="18" charset="0"/>
                      </a:rPr>
                      <m:t>−25=0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−6</m:t>
                    </m:r>
                    <m:r>
                      <a:rPr lang="en-US" b="0" i="1" smtClean="0">
                        <a:latin typeface="Cambria Math" panose="02040503050406030204" pitchFamily="18" charset="0"/>
                      </a:rPr>
                      <m:t>𝑦</m:t>
                    </m:r>
                    <m:r>
                      <a:rPr lang="en-US" b="0" i="1" smtClean="0">
                        <a:latin typeface="Cambria Math" panose="02040503050406030204" pitchFamily="18" charset="0"/>
                      </a:rPr>
                      <m:t>+14</m:t>
                    </m:r>
                    <m:r>
                      <a:rPr lang="en-US" b="0" i="1" smtClean="0">
                        <a:latin typeface="Cambria Math" panose="02040503050406030204" pitchFamily="18" charset="0"/>
                      </a:rPr>
                      <m:t>𝑧</m:t>
                    </m:r>
                    <m:r>
                      <a:rPr lang="en-US" b="0" i="1" smtClean="0">
                        <a:latin typeface="Cambria Math" panose="02040503050406030204" pitchFamily="18" charset="0"/>
                      </a:rPr>
                      <m:t>−50=0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379738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+7</m:t>
                    </m:r>
                    <m:r>
                      <a:rPr lang="en-US" b="0" i="1" smtClean="0">
                        <a:latin typeface="Cambria Math" panose="02040503050406030204" pitchFamily="18" charset="0"/>
                      </a:rPr>
                      <m:t>𝑧</m:t>
                    </m:r>
                    <m:r>
                      <a:rPr lang="en-US" b="0" i="1" smtClean="0">
                        <a:latin typeface="Cambria Math" panose="02040503050406030204" pitchFamily="18" charset="0"/>
                      </a:rPr>
                      <m:t>−25=0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−6</m:t>
                    </m:r>
                    <m:r>
                      <a:rPr lang="en-US" b="0" i="1" smtClean="0">
                        <a:latin typeface="Cambria Math" panose="02040503050406030204" pitchFamily="18" charset="0"/>
                      </a:rPr>
                      <m:t>𝑦</m:t>
                    </m:r>
                    <m:r>
                      <a:rPr lang="en-US" b="0" i="1" smtClean="0">
                        <a:latin typeface="Cambria Math" panose="02040503050406030204" pitchFamily="18" charset="0"/>
                      </a:rPr>
                      <m:t>+14</m:t>
                    </m:r>
                    <m:r>
                      <a:rPr lang="en-US" b="0" i="1" smtClean="0">
                        <a:latin typeface="Cambria Math" panose="02040503050406030204" pitchFamily="18" charset="0"/>
                      </a:rPr>
                      <m:t>𝑧</m:t>
                    </m:r>
                    <m:r>
                      <a:rPr lang="en-US" b="0" i="1" smtClean="0">
                        <a:latin typeface="Cambria Math" panose="02040503050406030204" pitchFamily="18" charset="0"/>
                      </a:rPr>
                      <m:t>−50=0</m:t>
                    </m:r>
                  </m:oMath>
                </a14:m>
                <a:r>
                  <a:rPr lang="en-US" dirty="0"/>
                  <a:t>  </a:t>
                </a:r>
              </a:p>
              <a:p>
                <a:pPr marL="0" indent="0">
                  <a:buNone/>
                </a:pPr>
                <a:r>
                  <a:rPr lang="en-US" dirty="0"/>
                  <a:t>Solution:</a:t>
                </a:r>
              </a:p>
              <a:p>
                <a:pPr marL="0" indent="0">
                  <a:buNone/>
                </a:pP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(2,−3,7)</m:t>
                        </m:r>
                      </m:e>
                    </m:acc>
                  </m:oMath>
                </a14:m>
                <a:r>
                  <a:rPr lang="en-US" sz="2400" dirty="0"/>
                  <a:t>     and      </a:t>
                </a: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(4,−6,14)</m:t>
                        </m:r>
                      </m:e>
                    </m:acc>
                  </m:oMath>
                </a14:m>
                <a:endParaRPr lang="en-US" sz="2400" dirty="0"/>
              </a:p>
              <a:p>
                <a:pPr marL="0" indent="0">
                  <a:buNone/>
                </a:pPr>
                <a:r>
                  <a:rPr lang="en-US" sz="2400" dirty="0"/>
                  <a:t>Since the normal vectors are scalar multiples of each other, (i.e., since </a:t>
                </a:r>
                <a14:m>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=2</m:t>
                    </m:r>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e>
                    </m:acc>
                  </m:oMath>
                </a14:m>
                <a:r>
                  <a:rPr lang="en-US" sz="2400" dirty="0"/>
                  <a:t>) therefore the planes are either parallel and coincident or parallel and non-coincident. To determine which, we look at the D values</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185986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+7</m:t>
                    </m:r>
                    <m:r>
                      <a:rPr lang="en-US" b="0" i="1" smtClean="0">
                        <a:latin typeface="Cambria Math" panose="02040503050406030204" pitchFamily="18" charset="0"/>
                      </a:rPr>
                      <m:t>𝑧</m:t>
                    </m:r>
                    <m:r>
                      <a:rPr lang="en-US" b="0" i="1" smtClean="0">
                        <a:latin typeface="Cambria Math" panose="02040503050406030204" pitchFamily="18" charset="0"/>
                      </a:rPr>
                      <m:t>−25=0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−6</m:t>
                    </m:r>
                    <m:r>
                      <a:rPr lang="en-US" b="0" i="1" smtClean="0">
                        <a:latin typeface="Cambria Math" panose="02040503050406030204" pitchFamily="18" charset="0"/>
                      </a:rPr>
                      <m:t>𝑦</m:t>
                    </m:r>
                    <m:r>
                      <a:rPr lang="en-US" b="0" i="1" smtClean="0">
                        <a:latin typeface="Cambria Math" panose="02040503050406030204" pitchFamily="18" charset="0"/>
                      </a:rPr>
                      <m:t>+14</m:t>
                    </m:r>
                    <m:r>
                      <a:rPr lang="en-US" b="0" i="1" smtClean="0">
                        <a:latin typeface="Cambria Math" panose="02040503050406030204" pitchFamily="18" charset="0"/>
                      </a:rPr>
                      <m:t>𝑧</m:t>
                    </m:r>
                    <m:r>
                      <a:rPr lang="en-US" b="0" i="1" smtClean="0">
                        <a:latin typeface="Cambria Math" panose="02040503050406030204" pitchFamily="18" charset="0"/>
                      </a:rPr>
                      <m:t>−50=0</m:t>
                    </m:r>
                  </m:oMath>
                </a14:m>
                <a:r>
                  <a:rPr lang="en-US" dirty="0"/>
                  <a:t>  </a:t>
                </a:r>
              </a:p>
              <a:p>
                <a:pPr marL="0" indent="0">
                  <a:buNone/>
                </a:pPr>
                <a:r>
                  <a:rPr lang="en-US" dirty="0"/>
                  <a:t>Solution:</a:t>
                </a:r>
              </a:p>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=−25</m:t>
                    </m:r>
                  </m:oMath>
                </a14:m>
                <a:r>
                  <a:rPr lang="en-US" sz="2400" dirty="0"/>
                  <a:t>      and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=−50</m:t>
                    </m:r>
                  </m:oMath>
                </a14:m>
                <a:endParaRPr lang="en-US" sz="2400" dirty="0"/>
              </a:p>
              <a:p>
                <a:pPr marL="0" indent="0">
                  <a:buNone/>
                </a:pPr>
                <a:r>
                  <a:rPr lang="en-US" sz="2400" dirty="0"/>
                  <a:t>Therefore, not only does </a:t>
                </a:r>
                <a14:m>
                  <m:oMath xmlns:m="http://schemas.openxmlformats.org/officeDocument/2006/math">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e>
                    </m:acc>
                    <m:r>
                      <a:rPr lang="en-US" sz="2400" i="1">
                        <a:latin typeface="Cambria Math" panose="02040503050406030204" pitchFamily="18" charset="0"/>
                      </a:rPr>
                      <m:t>=2</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e>
                    </m:acc>
                  </m:oMath>
                </a14:m>
                <a:r>
                  <a:rPr lang="en-US" sz="2400" dirty="0"/>
                  <a:t>, but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1</m:t>
                        </m:r>
                      </m:sub>
                    </m:sSub>
                  </m:oMath>
                </a14:m>
                <a:r>
                  <a:rPr lang="en-US" sz="2400" dirty="0"/>
                  <a:t>. Therefore the scalar multiple between the two normal vectors applies to the D values as well. </a:t>
                </a:r>
                <a:r>
                  <a:rPr lang="en-US" sz="2400" dirty="0">
                    <a:solidFill>
                      <a:srgbClr val="FF0000"/>
                    </a:solidFill>
                  </a:rPr>
                  <a:t>Therefore, the planes are parallel and coincident and every point on either plane is a point of intersection.</a:t>
                </a:r>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283036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6F90-67A4-4A90-9480-2DB1C6ED52D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D221-D283-4824-8410-15CD81349813}"/>
                  </a:ext>
                </a:extLst>
              </p:cNvPr>
              <p:cNvSpPr>
                <a:spLocks noGrp="1"/>
              </p:cNvSpPr>
              <p:nvPr>
                <p:ph idx="1"/>
              </p:nvPr>
            </p:nvSpPr>
            <p:spPr/>
            <p:txBody>
              <a:bodyPr>
                <a:normAutofit/>
              </a:bodyPr>
              <a:lstStyle/>
              <a:p>
                <a:pPr marL="0" indent="0">
                  <a:buNone/>
                </a:pPr>
                <a:r>
                  <a:rPr lang="en-US" dirty="0"/>
                  <a:t>Determine whether the following planes intersect. If they do intersect, state how they intersect, and include the equation of the line of intersection if necessary.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:9</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−16=0</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r>
                      <a:rPr lang="en-US" b="0" i="1" smtClean="0">
                        <a:latin typeface="Cambria Math" panose="02040503050406030204" pitchFamily="18" charset="0"/>
                      </a:rPr>
                      <m:t>:−18</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−8</m:t>
                    </m:r>
                    <m:r>
                      <a:rPr lang="en-US" b="0" i="1" smtClean="0">
                        <a:latin typeface="Cambria Math" panose="02040503050406030204" pitchFamily="18" charset="0"/>
                      </a:rPr>
                      <m:t>𝑧</m:t>
                    </m:r>
                    <m:r>
                      <a:rPr lang="en-US" b="0" i="1" smtClean="0">
                        <a:latin typeface="Cambria Math" panose="02040503050406030204" pitchFamily="18" charset="0"/>
                      </a:rPr>
                      <m:t>+8=0</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B71D221-D283-4824-8410-15CD81349813}"/>
                  </a:ext>
                </a:extLst>
              </p:cNvPr>
              <p:cNvSpPr>
                <a:spLocks noGrp="1" noRot="1" noChangeAspect="1" noMove="1" noResize="1" noEditPoints="1" noAdjustHandles="1" noChangeArrowheads="1" noChangeShapeType="1" noTextEdit="1"/>
              </p:cNvSpPr>
              <p:nvPr>
                <p:ph idx="1"/>
              </p:nvPr>
            </p:nvSpPr>
            <p:spPr>
              <a:blipFill>
                <a:blip r:embed="rId2"/>
                <a:stretch>
                  <a:fillRect l="-1217" t="-2241" r="-174"/>
                </a:stretch>
              </a:blipFill>
            </p:spPr>
            <p:txBody>
              <a:bodyPr/>
              <a:lstStyle/>
              <a:p>
                <a:r>
                  <a:rPr lang="en-US">
                    <a:noFill/>
                  </a:rPr>
                  <a:t> </a:t>
                </a:r>
              </a:p>
            </p:txBody>
          </p:sp>
        </mc:Fallback>
      </mc:AlternateContent>
    </p:spTree>
    <p:extLst>
      <p:ext uri="{BB962C8B-B14F-4D97-AF65-F5344CB8AC3E}">
        <p14:creationId xmlns:p14="http://schemas.microsoft.com/office/powerpoint/2010/main" val="2707962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3105</Words>
  <Application>Microsoft Office PowerPoint</Application>
  <PresentationFormat>Widescreen</PresentationFormat>
  <Paragraphs>177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Intersection of 2 Planes</vt:lpstr>
      <vt:lpstr>PowerPoint Presentation</vt:lpstr>
      <vt:lpstr>PowerPoint Presentation</vt:lpstr>
      <vt:lpstr>Method for Determining the Intersection of Two Planes</vt:lpstr>
      <vt:lpstr>If Two Planes are non-Parallel</vt:lpstr>
      <vt:lpstr>Example</vt:lpstr>
      <vt:lpstr>PowerPoint Presentation</vt:lpstr>
      <vt:lpstr>PowerPoint Presentation</vt:lpstr>
      <vt:lpstr>Example</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Intersection of 2 Planes</dc:title>
  <dc:creator>Jim Beland</dc:creator>
  <cp:lastModifiedBy>Jim</cp:lastModifiedBy>
  <cp:revision>1</cp:revision>
  <dcterms:created xsi:type="dcterms:W3CDTF">2020-06-11T01:12:51Z</dcterms:created>
  <dcterms:modified xsi:type="dcterms:W3CDTF">2022-01-09T23:59:29Z</dcterms:modified>
</cp:coreProperties>
</file>